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2" r:id="rId1"/>
  </p:sldMasterIdLst>
  <p:notesMasterIdLst>
    <p:notesMasterId r:id="rId23"/>
  </p:notesMasterIdLst>
  <p:handoutMasterIdLst>
    <p:handoutMasterId r:id="rId24"/>
  </p:handoutMasterIdLst>
  <p:sldIdLst>
    <p:sldId id="1052" r:id="rId2"/>
    <p:sldId id="1091" r:id="rId3"/>
    <p:sldId id="1106" r:id="rId4"/>
    <p:sldId id="1094" r:id="rId5"/>
    <p:sldId id="1054" r:id="rId6"/>
    <p:sldId id="1103" r:id="rId7"/>
    <p:sldId id="1104" r:id="rId8"/>
    <p:sldId id="1105" r:id="rId9"/>
    <p:sldId id="1099" r:id="rId10"/>
    <p:sldId id="1100" r:id="rId11"/>
    <p:sldId id="1066" r:id="rId12"/>
    <p:sldId id="1156" r:id="rId13"/>
    <p:sldId id="829" r:id="rId14"/>
    <p:sldId id="1078" r:id="rId15"/>
    <p:sldId id="1080" r:id="rId16"/>
    <p:sldId id="1084" r:id="rId17"/>
    <p:sldId id="1083" r:id="rId18"/>
    <p:sldId id="1090" r:id="rId19"/>
    <p:sldId id="1093" r:id="rId20"/>
    <p:sldId id="1092" r:id="rId21"/>
    <p:sldId id="1109" r:id="rId2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CB2"/>
    <a:srgbClr val="E3E3E3"/>
    <a:srgbClr val="326496"/>
    <a:srgbClr val="676767"/>
    <a:srgbClr val="6C6C6C"/>
    <a:srgbClr val="757575"/>
    <a:srgbClr val="C2C2C2"/>
    <a:srgbClr val="B5CEE5"/>
    <a:srgbClr val="E6EBF2"/>
    <a:srgbClr val="3C5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4" autoAdjust="0"/>
    <p:restoredTop sz="94843" autoAdjust="0"/>
  </p:normalViewPr>
  <p:slideViewPr>
    <p:cSldViewPr snapToGrid="0" showGuides="1">
      <p:cViewPr varScale="1">
        <p:scale>
          <a:sx n="148" d="100"/>
          <a:sy n="148" d="100"/>
        </p:scale>
        <p:origin x="192" y="1160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952"/>
    </p:cViewPr>
  </p:sorterViewPr>
  <p:notesViewPr>
    <p:cSldViewPr snapToGrid="0" showGuides="1">
      <p:cViewPr varScale="1">
        <p:scale>
          <a:sx n="78" d="100"/>
          <a:sy n="78" d="100"/>
        </p:scale>
        <p:origin x="-2680" y="-96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0.11099356135392"/>
          <c:w val="0.84299297657237304"/>
          <c:h val="0.72188230075194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Ibalizumab Monotherapy</c:v>
                </c:pt>
              </c:strCache>
            </c:strRef>
          </c:tx>
          <c:spPr>
            <a:solidFill>
              <a:srgbClr val="967C4A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&gt;0.5 log </c:v>
                </c:pt>
                <c:pt idx="1">
                  <c:v>&gt;1 log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83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7-8549-895B-BF1F7527BB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9A7-8549-895B-BF1F7527BB2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A7-8549-895B-BF1F7527BB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&gt;0.5 log </c:v>
                </c:pt>
                <c:pt idx="1">
                  <c:v>&gt;1 log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A7-8549-895B-BF1F7527BB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86348872"/>
        <c:axId val="-1986356536"/>
      </c:barChart>
      <c:catAx>
        <c:axId val="-1986348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Decrease</a:t>
                </a:r>
                <a:r>
                  <a:rPr lang="en-US" baseline="0" dirty="0"/>
                  <a:t> in HIV RNA Level at Day 14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15823004763293"/>
              <c:y val="0.9240174583278000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863565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6356536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Patients (%)</a:t>
                </a:r>
              </a:p>
            </c:rich>
          </c:tx>
          <c:layout>
            <c:manualLayout>
              <c:xMode val="edge"/>
              <c:yMode val="edge"/>
              <c:x val="6.0170603674540701E-3"/>
              <c:y val="0.316896634068390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198634887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6635802469135803"/>
          <c:y val="1.4881069641178199E-2"/>
          <c:w val="0.60041909691844075"/>
          <c:h val="8.4542372832825799E-2"/>
        </c:manualLayout>
      </c:layout>
      <c:overlay val="0"/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97793331389"/>
          <c:y val="4.9546659207945598E-2"/>
          <c:w val="0.85688186546126199"/>
          <c:h val="0.75699491260232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Ibamizulab + OBR* </c:v>
                </c:pt>
              </c:strCache>
            </c:strRef>
          </c:tx>
          <c:spPr>
            <a:solidFill>
              <a:srgbClr val="967C4A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FE-414D-BF09-139682D9F1E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FE-414D-BF09-139682D9F1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&gt;1.0 log </c:v>
                </c:pt>
                <c:pt idx="1">
                  <c:v>&gt;2.0 log</c:v>
                </c:pt>
                <c:pt idx="2">
                  <c:v>&lt;200 copies/mL</c:v>
                </c:pt>
                <c:pt idx="3">
                  <c:v>&lt;50 copies/mL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55</c:v>
                </c:pt>
                <c:pt idx="1">
                  <c:v>48</c:v>
                </c:pt>
                <c:pt idx="2">
                  <c:v>50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7-8549-895B-BF1F7527BB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-1986467240"/>
        <c:axId val="-1986452840"/>
      </c:barChart>
      <c:catAx>
        <c:axId val="-1986467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Decrease</a:t>
                </a:r>
                <a:r>
                  <a:rPr lang="en-US" baseline="0" dirty="0"/>
                  <a:t> in HIV RNA Level at Week 24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15823004763293"/>
              <c:y val="0.9240174583278000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864528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645284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Patients (%)</a:t>
                </a:r>
              </a:p>
            </c:rich>
          </c:tx>
          <c:layout>
            <c:manualLayout>
              <c:xMode val="edge"/>
              <c:yMode val="edge"/>
              <c:x val="6.0170603674540701E-3"/>
              <c:y val="0.316896634068390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198646724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238381745142"/>
          <c:y val="8.7020767140949501E-2"/>
          <c:w val="0.83352517876739196"/>
          <c:h val="0.73633651056775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 Copies/mL</c:v>
                </c:pt>
              </c:strCache>
            </c:strRef>
          </c:tx>
          <c:spPr>
            <a:solidFill>
              <a:srgbClr val="877043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11-FE46-A398-33056BCBFC8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911-FE46-A398-33056BCBFC8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911-FE46-A398-33056BCBFC8A}"/>
              </c:ext>
            </c:extLst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&lt;50 cells/μL</c:v>
                </c:pt>
                <c:pt idx="2">
                  <c:v>≥50 cells/μL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42.5</c:v>
                </c:pt>
                <c:pt idx="1">
                  <c:v>18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11-FE46-A398-33056BCBFC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&lt;200 Copies/mL</c:v>
                </c:pt>
              </c:strCache>
            </c:strRef>
          </c:tx>
          <c:spPr>
            <a:solidFill>
              <a:srgbClr val="757F8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911-FE46-A398-33056BCBFC8A}"/>
              </c:ext>
            </c:extLst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&lt;50 cells/μL</c:v>
                </c:pt>
                <c:pt idx="2">
                  <c:v>≥50 cells/μL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50</c:v>
                </c:pt>
                <c:pt idx="1">
                  <c:v>24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1-FE46-A398-33056BCBFC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1986548392"/>
        <c:axId val="-1986575912"/>
      </c:barChart>
      <c:catAx>
        <c:axId val="-1986548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CD4 Count</a:t>
                </a:r>
              </a:p>
            </c:rich>
          </c:tx>
          <c:layout>
            <c:manualLayout>
              <c:xMode val="edge"/>
              <c:yMode val="edge"/>
              <c:x val="0.59387819578108303"/>
              <c:y val="0.928806234746971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86575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65759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Patients </a:t>
                </a:r>
                <a:r>
                  <a:rPr lang="en-US" sz="1600" baseline="0" dirty="0"/>
                  <a:t>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9853164941279401E-2"/>
              <c:y val="0.313452755905512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198654839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5653967901910097"/>
          <c:y val="2.9815352028364901E-4"/>
          <c:w val="0.51432811102317599"/>
          <c:h val="8.0532682966867095E-2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6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23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3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0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_No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9017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AETC_Program-color-outline-01.png">
            <a:extLst>
              <a:ext uri="{FF2B5EF4-FFF2-40B4-BE49-F238E27FC236}">
                <a16:creationId xmlns:a16="http://schemas.microsoft.com/office/drawing/2014/main" id="{30249935-4EB8-CC49-A8DC-1C3056D339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4" y="6104631"/>
            <a:ext cx="1575509" cy="6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69889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grpSp>
        <p:nvGrpSpPr>
          <p:cNvPr id="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3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grpSp>
        <p:nvGrpSpPr>
          <p:cNvPr id="83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4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5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6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0" y="1227668"/>
            <a:ext cx="9162288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1254758"/>
            <a:ext cx="8503916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1" y="6461765"/>
            <a:ext cx="7360835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28485266"/>
      </p:ext>
    </p:extLst>
  </p:cSld>
  <p:clrMapOvr>
    <a:masterClrMapping/>
  </p:clrMapOvr>
  <p:transition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19199"/>
            <a:ext cx="9162288" cy="5669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706548074"/>
      </p:ext>
    </p:extLst>
  </p:cSld>
  <p:clrMapOvr>
    <a:masterClrMapping/>
  </p:clrMapOvr>
  <p:transition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F2DB65-74FD-F342-94E2-BD2A1A4C9E33}"/>
              </a:ext>
            </a:extLst>
          </p:cNvPr>
          <p:cNvGrpSpPr/>
          <p:nvPr userDrawn="1"/>
        </p:nvGrpSpPr>
        <p:grpSpPr>
          <a:xfrm>
            <a:off x="0" y="0"/>
            <a:ext cx="9156413" cy="6952487"/>
            <a:chOff x="0" y="0"/>
            <a:chExt cx="9156413" cy="6952487"/>
          </a:xfrm>
        </p:grpSpPr>
        <p:pic>
          <p:nvPicPr>
            <p:cNvPr id="6" name="Picture 5" descr="background.jp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9156413" cy="69524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BCD6FC-89DE-874C-8843-E56A28807580}"/>
                </a:ext>
              </a:extLst>
            </p:cNvPr>
            <p:cNvGrpSpPr/>
            <p:nvPr userDrawn="1"/>
          </p:nvGrpSpPr>
          <p:grpSpPr>
            <a:xfrm>
              <a:off x="5166548" y="5971328"/>
              <a:ext cx="3977452" cy="961889"/>
              <a:chOff x="5166548" y="5971328"/>
              <a:chExt cx="3977452" cy="9618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67360C3-47B4-7440-9FF3-DD0DF7A1A4DA}"/>
                  </a:ext>
                </a:extLst>
              </p:cNvPr>
              <p:cNvSpPr/>
              <p:nvPr userDrawn="1"/>
            </p:nvSpPr>
            <p:spPr>
              <a:xfrm rot="21288567">
                <a:off x="8242594" y="5971328"/>
                <a:ext cx="640080" cy="548640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1B0BAC0-649E-5C43-A451-905015CB67CC}"/>
                  </a:ext>
                </a:extLst>
              </p:cNvPr>
              <p:cNvSpPr/>
              <p:nvPr userDrawn="1"/>
            </p:nvSpPr>
            <p:spPr>
              <a:xfrm rot="21288567">
                <a:off x="7383455" y="6312297"/>
                <a:ext cx="580810" cy="471001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209AA2-E1A7-4840-9C95-929CD153EE37}"/>
                  </a:ext>
                </a:extLst>
              </p:cNvPr>
              <p:cNvSpPr/>
              <p:nvPr userDrawn="1"/>
            </p:nvSpPr>
            <p:spPr>
              <a:xfrm rot="21288567">
                <a:off x="6645060" y="6326619"/>
                <a:ext cx="580810" cy="471001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8F6A85-A8C6-4E4A-9D5A-CD93C95B463A}"/>
                  </a:ext>
                </a:extLst>
              </p:cNvPr>
              <p:cNvSpPr/>
              <p:nvPr userDrawn="1"/>
            </p:nvSpPr>
            <p:spPr>
              <a:xfrm>
                <a:off x="5166548" y="6567457"/>
                <a:ext cx="3977452" cy="365760"/>
              </a:xfrm>
              <a:prstGeom prst="rect">
                <a:avLst/>
              </a:prstGeom>
              <a:solidFill>
                <a:srgbClr val="1775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3200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81912583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F2DB65-74FD-F342-94E2-BD2A1A4C9E33}"/>
              </a:ext>
            </a:extLst>
          </p:cNvPr>
          <p:cNvGrpSpPr/>
          <p:nvPr userDrawn="1"/>
        </p:nvGrpSpPr>
        <p:grpSpPr>
          <a:xfrm>
            <a:off x="0" y="0"/>
            <a:ext cx="9156413" cy="6952487"/>
            <a:chOff x="0" y="0"/>
            <a:chExt cx="9156413" cy="6952487"/>
          </a:xfrm>
        </p:grpSpPr>
        <p:pic>
          <p:nvPicPr>
            <p:cNvPr id="6" name="Picture 5" descr="background.jp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9156413" cy="69524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BCD6FC-89DE-874C-8843-E56A28807580}"/>
                </a:ext>
              </a:extLst>
            </p:cNvPr>
            <p:cNvGrpSpPr/>
            <p:nvPr userDrawn="1"/>
          </p:nvGrpSpPr>
          <p:grpSpPr>
            <a:xfrm>
              <a:off x="5166548" y="5971328"/>
              <a:ext cx="3977452" cy="961889"/>
              <a:chOff x="5166548" y="5971328"/>
              <a:chExt cx="3977452" cy="9618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67360C3-47B4-7440-9FF3-DD0DF7A1A4DA}"/>
                  </a:ext>
                </a:extLst>
              </p:cNvPr>
              <p:cNvSpPr/>
              <p:nvPr userDrawn="1"/>
            </p:nvSpPr>
            <p:spPr>
              <a:xfrm rot="21288567">
                <a:off x="8242594" y="5971328"/>
                <a:ext cx="640080" cy="548640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1B0BAC0-649E-5C43-A451-905015CB67CC}"/>
                  </a:ext>
                </a:extLst>
              </p:cNvPr>
              <p:cNvSpPr/>
              <p:nvPr userDrawn="1"/>
            </p:nvSpPr>
            <p:spPr>
              <a:xfrm rot="21288567">
                <a:off x="7383455" y="6312297"/>
                <a:ext cx="580810" cy="471001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209AA2-E1A7-4840-9C95-929CD153EE37}"/>
                  </a:ext>
                </a:extLst>
              </p:cNvPr>
              <p:cNvSpPr/>
              <p:nvPr userDrawn="1"/>
            </p:nvSpPr>
            <p:spPr>
              <a:xfrm rot="21288567">
                <a:off x="6645060" y="6326619"/>
                <a:ext cx="580810" cy="471001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8F6A85-A8C6-4E4A-9D5A-CD93C95B463A}"/>
                  </a:ext>
                </a:extLst>
              </p:cNvPr>
              <p:cNvSpPr/>
              <p:nvPr userDrawn="1"/>
            </p:nvSpPr>
            <p:spPr>
              <a:xfrm>
                <a:off x="5166548" y="6567457"/>
                <a:ext cx="3977452" cy="365760"/>
              </a:xfrm>
              <a:prstGeom prst="rect">
                <a:avLst/>
              </a:prstGeom>
              <a:solidFill>
                <a:srgbClr val="1775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70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9684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White Layout: click to add title</a:t>
            </a:r>
          </a:p>
        </p:txBody>
      </p:sp>
      <p:grpSp>
        <p:nvGrpSpPr>
          <p:cNvPr id="2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29" name="Logomark V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0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10182743"/>
      </p:ext>
    </p:extLst>
  </p:cSld>
  <p:clrMapOvr>
    <a:masterClrMapping/>
  </p:clrMapOvr>
  <p:transition spd="slow"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_H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266572" y="1608527"/>
            <a:ext cx="8633487" cy="257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The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National </a:t>
            </a:r>
            <a:r>
              <a:rPr lang="en-US" sz="2000" b="1" dirty="0">
                <a:solidFill>
                  <a:srgbClr val="C1171E"/>
                </a:solidFill>
                <a:latin typeface="Arial"/>
              </a:rPr>
              <a:t>HIV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Curriculum 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is an AIDS Education and Training Center (AETC) Program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the Health Resources and Services Administration (HRSA) of the U.S. Department of Health and Human Services (HHS) as part of an award totaling $800,000 with 0% financed with non-governmental sources.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 This project is led by the University of Washington’s Infectious Diseases Education and Assessment (IDEA) Program</a:t>
            </a:r>
            <a:r>
              <a:rPr lang="en-US" sz="2000" i="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51179" y="4384624"/>
            <a:ext cx="8641079" cy="836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91440" rIns="91440" bIns="13716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600" i="1" dirty="0">
                <a:solidFill>
                  <a:schemeClr val="tx1"/>
                </a:solidFill>
                <a:latin typeface="Arial"/>
              </a:rPr>
              <a:t>The content in this presentation are those of the author(s) and do not necessarily represent the official views of, nor an endorsement, by HRSA, HHS, or the U.S. Government. </a:t>
            </a:r>
          </a:p>
        </p:txBody>
      </p:sp>
      <p:pic>
        <p:nvPicPr>
          <p:cNvPr id="42" name="Picture 41" descr="AETC_Program-color-outline-01.png">
            <a:extLst>
              <a:ext uri="{FF2B5EF4-FFF2-40B4-BE49-F238E27FC236}">
                <a16:creationId xmlns:a16="http://schemas.microsoft.com/office/drawing/2014/main" id="{2899E127-2C3E-714D-A384-79FBE6A7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23" y="5654608"/>
            <a:ext cx="2183514" cy="837603"/>
          </a:xfrm>
          <a:prstGeom prst="rect">
            <a:avLst/>
          </a:prstGeom>
        </p:spPr>
      </p:pic>
      <p:grpSp>
        <p:nvGrpSpPr>
          <p:cNvPr id="43" name="Logo Stacked V2">
            <a:extLst>
              <a:ext uri="{FF2B5EF4-FFF2-40B4-BE49-F238E27FC236}">
                <a16:creationId xmlns:a16="http://schemas.microsoft.com/office/drawing/2014/main" id="{4B49C6DF-94C3-AB4A-8D5B-7D6C964A24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0312" y="5675790"/>
            <a:ext cx="2808485" cy="640080"/>
            <a:chOff x="680865" y="3439338"/>
            <a:chExt cx="4686473" cy="1068091"/>
          </a:xfrm>
        </p:grpSpPr>
        <p:pic>
          <p:nvPicPr>
            <p:cNvPr id="44" name="Logomark V2">
              <a:extLst>
                <a:ext uri="{FF2B5EF4-FFF2-40B4-BE49-F238E27FC236}">
                  <a16:creationId xmlns:a16="http://schemas.microsoft.com/office/drawing/2014/main" id="{364EE4CD-B9EF-6840-928E-48008487E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45" name="Nat HIV Cur logo type stacked">
              <a:extLst>
                <a:ext uri="{FF2B5EF4-FFF2-40B4-BE49-F238E27FC236}">
                  <a16:creationId xmlns:a16="http://schemas.microsoft.com/office/drawing/2014/main" id="{0D17D895-D7B3-534D-9006-5B7731B531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53DCCF81-6AD7-8B4C-A6AC-CF0A10EF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5759CF37-E01C-7D4A-AAE2-81AAA5B847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465036CA-0932-E544-8DDE-F94A28497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B1BAE9A5-B123-6946-ACA5-3C5A52AA0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DC68CC7E-F31B-0D42-820B-46156B235B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D7E9859C-EBA8-514A-9898-9FB95F0DA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87BF4617-C110-2C42-B92B-4ABDF1DEB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01286F0D-71EB-B043-A586-F68D45282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FBC91008-A251-194E-8D7A-DEE6A400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8EECC80B-A690-694D-9189-EBB0AD82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3ED1EA17-1292-6D49-A4C4-CA17496F4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4736BF32-574F-5F4A-9BEE-A1D5552E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6444FEB4-5494-284B-9E46-FC2BC494F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F2015306-5EE1-F045-89AB-F4A7D7B28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13B8334D-1032-BB4B-AFCA-A6C0E35A5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FCD65450-E736-444D-93E2-2F98CE614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7BC6164E-300A-224C-BB15-83952A82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C059914D-986D-7F43-9ECA-432C6B5E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473B0FCD-05A3-C24D-93B6-8AE9A7195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1E80AE9-13D2-B94D-B996-14EC3C0F3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8A076AD0-D328-7641-993C-13FFDAFC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6106333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us_High_Memb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ltGray">
          <a:xfrm>
            <a:off x="-5857" y="5791200"/>
            <a:ext cx="9162288" cy="1079489"/>
          </a:xfrm>
          <a:prstGeom prst="rect">
            <a:avLst/>
          </a:prstGeom>
          <a:gradFill flip="none" rotWithShape="1">
            <a:gsLst>
              <a:gs pos="55000">
                <a:srgbClr val="A1ACB4"/>
              </a:gs>
              <a:gs pos="96000">
                <a:srgbClr val="949FAA"/>
              </a:gs>
              <a:gs pos="0">
                <a:srgbClr val="C6D6E3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pic>
        <p:nvPicPr>
          <p:cNvPr id="36" name="Picture 35" descr="Membrane_Light.png"/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5298601"/>
            <a:ext cx="9235441" cy="530699"/>
          </a:xfrm>
          <a:prstGeom prst="rect">
            <a:avLst/>
          </a:prstGeom>
        </p:spPr>
      </p:pic>
      <p:grpSp>
        <p:nvGrpSpPr>
          <p:cNvPr id="8" name="Logo Stacked V2"/>
          <p:cNvGrpSpPr>
            <a:grpSpLocks noChangeAspect="1"/>
          </p:cNvGrpSpPr>
          <p:nvPr userDrawn="1"/>
        </p:nvGrpSpPr>
        <p:grpSpPr>
          <a:xfrm>
            <a:off x="7852252" y="6495425"/>
            <a:ext cx="1203637" cy="274319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1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2" name="Oval 1"/>
          <p:cNvSpPr/>
          <p:nvPr userDrawn="1"/>
        </p:nvSpPr>
        <p:spPr>
          <a:xfrm>
            <a:off x="-5857" y="1240041"/>
            <a:ext cx="9153144" cy="1342484"/>
          </a:xfrm>
          <a:custGeom>
            <a:avLst/>
            <a:gdLst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9790113 w 9790114"/>
              <a:gd name="connsiteY5" fmla="*/ 1371600 h 1664494"/>
              <a:gd name="connsiteX6" fmla="*/ 4895057 w 9790114"/>
              <a:gd name="connsiteY6" fmla="*/ 1664494 h 1664494"/>
              <a:gd name="connsiteX7" fmla="*/ 33274 w 9790114"/>
              <a:gd name="connsiteY7" fmla="*/ 1371600 h 1664494"/>
              <a:gd name="connsiteX8" fmla="*/ 0 w 9790114"/>
              <a:gd name="connsiteY8" fmla="*/ 1371600 h 1664494"/>
              <a:gd name="connsiteX9" fmla="*/ 0 w 9790114"/>
              <a:gd name="connsiteY9" fmla="*/ 1333500 h 1664494"/>
              <a:gd name="connsiteX10" fmla="*/ 0 w 9790114"/>
              <a:gd name="connsiteY10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71600 h 1664494"/>
              <a:gd name="connsiteX8" fmla="*/ 0 w 9790114"/>
              <a:gd name="connsiteY8" fmla="*/ 1333500 h 1664494"/>
              <a:gd name="connsiteX9" fmla="*/ 0 w 9790114"/>
              <a:gd name="connsiteY9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33500 h 1664494"/>
              <a:gd name="connsiteX8" fmla="*/ 0 w 9790114"/>
              <a:gd name="connsiteY8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0 w 9790114"/>
              <a:gd name="connsiteY6" fmla="*/ 1333500 h 1664494"/>
              <a:gd name="connsiteX7" fmla="*/ 0 w 9790114"/>
              <a:gd name="connsiteY7" fmla="*/ 0 h 1664494"/>
              <a:gd name="connsiteX0" fmla="*/ 0 w 9790114"/>
              <a:gd name="connsiteY0" fmla="*/ 0 h 1664699"/>
              <a:gd name="connsiteX1" fmla="*/ 9790113 w 9790114"/>
              <a:gd name="connsiteY1" fmla="*/ 0 h 1664699"/>
              <a:gd name="connsiteX2" fmla="*/ 9790113 w 9790114"/>
              <a:gd name="connsiteY2" fmla="*/ 1333497 h 1664699"/>
              <a:gd name="connsiteX3" fmla="*/ 9790114 w 9790114"/>
              <a:gd name="connsiteY3" fmla="*/ 1333500 h 1664699"/>
              <a:gd name="connsiteX4" fmla="*/ 9790113 w 9790114"/>
              <a:gd name="connsiteY4" fmla="*/ 1333503 h 1664699"/>
              <a:gd name="connsiteX5" fmla="*/ 4895057 w 9790114"/>
              <a:gd name="connsiteY5" fmla="*/ 1664494 h 1664699"/>
              <a:gd name="connsiteX6" fmla="*/ 0 w 9790114"/>
              <a:gd name="connsiteY6" fmla="*/ 1333500 h 1664699"/>
              <a:gd name="connsiteX7" fmla="*/ 0 w 9790114"/>
              <a:gd name="connsiteY7" fmla="*/ 0 h 1664699"/>
              <a:gd name="connsiteX0" fmla="*/ 0 w 9794645"/>
              <a:gd name="connsiteY0" fmla="*/ 0 h 1664699"/>
              <a:gd name="connsiteX1" fmla="*/ 9790113 w 9794645"/>
              <a:gd name="connsiteY1" fmla="*/ 0 h 1664699"/>
              <a:gd name="connsiteX2" fmla="*/ 9790113 w 9794645"/>
              <a:gd name="connsiteY2" fmla="*/ 1333497 h 1664699"/>
              <a:gd name="connsiteX3" fmla="*/ 9790114 w 9794645"/>
              <a:gd name="connsiteY3" fmla="*/ 1333500 h 1664699"/>
              <a:gd name="connsiteX4" fmla="*/ 9790113 w 9794645"/>
              <a:gd name="connsiteY4" fmla="*/ 1333503 h 1664699"/>
              <a:gd name="connsiteX5" fmla="*/ 4895057 w 9794645"/>
              <a:gd name="connsiteY5" fmla="*/ 1664494 h 1664699"/>
              <a:gd name="connsiteX6" fmla="*/ 0 w 9794645"/>
              <a:gd name="connsiteY6" fmla="*/ 1333500 h 1664699"/>
              <a:gd name="connsiteX7" fmla="*/ 0 w 9794645"/>
              <a:gd name="connsiteY7" fmla="*/ 0 h 1664699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5017434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9790114 w 9794645"/>
              <a:gd name="connsiteY3" fmla="*/ 1333500 h 1672660"/>
              <a:gd name="connsiteX4" fmla="*/ 9790113 w 9794645"/>
              <a:gd name="connsiteY4" fmla="*/ 1105925 h 1672660"/>
              <a:gd name="connsiteX5" fmla="*/ 5017434 w 9794645"/>
              <a:gd name="connsiteY5" fmla="*/ 1664494 h 1672660"/>
              <a:gd name="connsiteX6" fmla="*/ 0 w 9794645"/>
              <a:gd name="connsiteY6" fmla="*/ 1333500 h 1672660"/>
              <a:gd name="connsiteX7" fmla="*/ 0 w 9794645"/>
              <a:gd name="connsiteY7" fmla="*/ 0 h 1672660"/>
              <a:gd name="connsiteX0" fmla="*/ 0 w 10143645"/>
              <a:gd name="connsiteY0" fmla="*/ 0 h 1672660"/>
              <a:gd name="connsiteX1" fmla="*/ 9790113 w 10143645"/>
              <a:gd name="connsiteY1" fmla="*/ 0 h 1672660"/>
              <a:gd name="connsiteX2" fmla="*/ 9790113 w 10143645"/>
              <a:gd name="connsiteY2" fmla="*/ 1333497 h 1672660"/>
              <a:gd name="connsiteX3" fmla="*/ 9790114 w 10143645"/>
              <a:gd name="connsiteY3" fmla="*/ 1333500 h 1672660"/>
              <a:gd name="connsiteX4" fmla="*/ 5017434 w 10143645"/>
              <a:gd name="connsiteY4" fmla="*/ 1664494 h 1672660"/>
              <a:gd name="connsiteX5" fmla="*/ 0 w 10143645"/>
              <a:gd name="connsiteY5" fmla="*/ 1333500 h 1672660"/>
              <a:gd name="connsiteX6" fmla="*/ 0 w 10143645"/>
              <a:gd name="connsiteY6" fmla="*/ 0 h 1672660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5017434 w 9794645"/>
              <a:gd name="connsiteY3" fmla="*/ 1664494 h 1672660"/>
              <a:gd name="connsiteX4" fmla="*/ 0 w 9794645"/>
              <a:gd name="connsiteY4" fmla="*/ 1333500 h 1672660"/>
              <a:gd name="connsiteX5" fmla="*/ 0 w 9794645"/>
              <a:gd name="connsiteY5" fmla="*/ 0 h 1672660"/>
              <a:gd name="connsiteX0" fmla="*/ 0 w 9794645"/>
              <a:gd name="connsiteY0" fmla="*/ 0 h 1664494"/>
              <a:gd name="connsiteX1" fmla="*/ 9790113 w 9794645"/>
              <a:gd name="connsiteY1" fmla="*/ 0 h 1664494"/>
              <a:gd name="connsiteX2" fmla="*/ 9790113 w 9794645"/>
              <a:gd name="connsiteY2" fmla="*/ 1333497 h 1664494"/>
              <a:gd name="connsiteX3" fmla="*/ 5017434 w 9794645"/>
              <a:gd name="connsiteY3" fmla="*/ 1664494 h 1664494"/>
              <a:gd name="connsiteX4" fmla="*/ 0 w 9794645"/>
              <a:gd name="connsiteY4" fmla="*/ 1333500 h 1664494"/>
              <a:gd name="connsiteX5" fmla="*/ 0 w 9794645"/>
              <a:gd name="connsiteY5" fmla="*/ 0 h 1664494"/>
              <a:gd name="connsiteX0" fmla="*/ 0 w 9794645"/>
              <a:gd name="connsiteY0" fmla="*/ 0 h 1669079"/>
              <a:gd name="connsiteX1" fmla="*/ 9790113 w 9794645"/>
              <a:gd name="connsiteY1" fmla="*/ 0 h 1669079"/>
              <a:gd name="connsiteX2" fmla="*/ 9790113 w 9794645"/>
              <a:gd name="connsiteY2" fmla="*/ 1178744 h 1669079"/>
              <a:gd name="connsiteX3" fmla="*/ 5017434 w 9794645"/>
              <a:gd name="connsiteY3" fmla="*/ 1664494 h 1669079"/>
              <a:gd name="connsiteX4" fmla="*/ 0 w 9794645"/>
              <a:gd name="connsiteY4" fmla="*/ 1333500 h 1669079"/>
              <a:gd name="connsiteX5" fmla="*/ 0 w 9794645"/>
              <a:gd name="connsiteY5" fmla="*/ 0 h 1669079"/>
              <a:gd name="connsiteX0" fmla="*/ 0 w 9794645"/>
              <a:gd name="connsiteY0" fmla="*/ 0 h 1664529"/>
              <a:gd name="connsiteX1" fmla="*/ 9790113 w 9794645"/>
              <a:gd name="connsiteY1" fmla="*/ 0 h 1664529"/>
              <a:gd name="connsiteX2" fmla="*/ 9790113 w 9794645"/>
              <a:gd name="connsiteY2" fmla="*/ 1178744 h 1664529"/>
              <a:gd name="connsiteX3" fmla="*/ 5017434 w 9794645"/>
              <a:gd name="connsiteY3" fmla="*/ 1664494 h 1664529"/>
              <a:gd name="connsiteX4" fmla="*/ 0 w 9794645"/>
              <a:gd name="connsiteY4" fmla="*/ 1196954 h 1664529"/>
              <a:gd name="connsiteX5" fmla="*/ 0 w 9794645"/>
              <a:gd name="connsiteY5" fmla="*/ 0 h 166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4645" h="1664529">
                <a:moveTo>
                  <a:pt x="0" y="0"/>
                </a:moveTo>
                <a:lnTo>
                  <a:pt x="9790113" y="0"/>
                </a:lnTo>
                <a:cubicBezTo>
                  <a:pt x="9790113" y="444499"/>
                  <a:pt x="9800311" y="1171194"/>
                  <a:pt x="9790113" y="1178744"/>
                </a:cubicBezTo>
                <a:cubicBezTo>
                  <a:pt x="8994667" y="1456160"/>
                  <a:pt x="6649119" y="1661459"/>
                  <a:pt x="5017434" y="1664494"/>
                </a:cubicBezTo>
                <a:cubicBezTo>
                  <a:pt x="3385749" y="1667529"/>
                  <a:pt x="815843" y="1474370"/>
                  <a:pt x="0" y="119695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DDC4"/>
              </a:gs>
              <a:gs pos="98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-84372" y="1749361"/>
            <a:ext cx="9318755" cy="906690"/>
            <a:chOff x="-29631" y="2217511"/>
            <a:chExt cx="9245601" cy="906690"/>
          </a:xfrm>
        </p:grpSpPr>
        <p:cxnSp>
          <p:nvCxnSpPr>
            <p:cNvPr id="39" name="Straight Connector 38"/>
            <p:cNvCxnSpPr/>
            <p:nvPr/>
          </p:nvCxnSpPr>
          <p:spPr bwMode="auto">
            <a:xfrm rot="5400000">
              <a:off x="6466794" y="271349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6506862" y="27116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6481231" y="25487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16200000" flipH="1">
              <a:off x="6469969" y="28757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6506862" y="2873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6490755" y="291812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6602260" y="270396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6200000" flipH="1">
              <a:off x="6642328" y="270208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6616697" y="25392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6605435" y="28661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6642328" y="28643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6626221" y="29086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>
              <a:off x="6195860" y="27296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 flipH="1">
              <a:off x="6235928" y="27277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6210297" y="256495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16200000" flipH="1">
              <a:off x="6199035" y="28918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6235928" y="289001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6219821" y="29343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rot="5400000">
              <a:off x="6331326" y="27201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6371394" y="271826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6345763" y="25554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6334501" y="2882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6371394" y="288048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6355287" y="2924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5400000">
              <a:off x="5924928" y="27410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5964996" y="27391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5939365" y="25762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5928103" y="29032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5964996" y="29013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5948889" y="29456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6060394" y="273148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6100462" y="27296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6074831" y="25667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16200000" flipH="1">
              <a:off x="6063569" y="28937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100462" y="28918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6084355" y="29361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5653994" y="275719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5694062" y="275531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5668431" y="259247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5657169" y="291941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>
              <a:off x="5694062" y="291753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5677955" y="29618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5400000">
              <a:off x="5789460" y="27476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6200000" flipH="1">
              <a:off x="5829528" y="274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Oval 82"/>
            <p:cNvSpPr>
              <a:spLocks noChangeAspect="1"/>
            </p:cNvSpPr>
            <p:nvPr/>
          </p:nvSpPr>
          <p:spPr bwMode="auto">
            <a:xfrm>
              <a:off x="5803897" y="25829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16200000" flipH="1">
              <a:off x="5792635" y="29098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5829528" y="29080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Oval 85"/>
            <p:cNvSpPr>
              <a:spLocks noChangeAspect="1"/>
            </p:cNvSpPr>
            <p:nvPr/>
          </p:nvSpPr>
          <p:spPr bwMode="auto">
            <a:xfrm>
              <a:off x="5813421" y="295230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 rot="5400000">
              <a:off x="7010579" y="2679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 flipH="1">
              <a:off x="7050647" y="267773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7025016" y="25149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16011323" flipH="1">
              <a:off x="7015151" y="28473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211323">
              <a:off x="7051972" y="28434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Oval 91"/>
            <p:cNvSpPr>
              <a:spLocks noChangeAspect="1"/>
            </p:cNvSpPr>
            <p:nvPr/>
          </p:nvSpPr>
          <p:spPr bwMode="auto">
            <a:xfrm rot="21411323">
              <a:off x="7041560" y="28884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 rot="5400000">
              <a:off x="7146045" y="266586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7186113" y="26639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7160482" y="25011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 rot="15964251" flipH="1">
              <a:off x="7158387" y="28339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rot="5164251">
              <a:off x="7195173" y="28295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Oval 97"/>
            <p:cNvSpPr>
              <a:spLocks noChangeAspect="1"/>
            </p:cNvSpPr>
            <p:nvPr/>
          </p:nvSpPr>
          <p:spPr bwMode="auto">
            <a:xfrm rot="21364251">
              <a:off x="7186186" y="28746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 rot="5400000">
              <a:off x="6739645" y="26958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6779713" y="26939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6754082" y="25310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 rot="16200000" flipH="1">
              <a:off x="6742820" y="28622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5400000">
              <a:off x="6779713" y="28603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6763606" y="29046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 rot="5400000">
              <a:off x="6875111" y="26862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6915179" y="26843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6889548" y="25215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6882519" y="28527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6919412" y="2850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6903305" y="28951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 rot="5180924">
              <a:off x="7556172" y="262081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5980924" flipH="1">
              <a:off x="7596140" y="261637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 bwMode="auto">
            <a:xfrm rot="21380924">
              <a:off x="7563952" y="245526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15980924" flipH="1">
              <a:off x="7569671" y="279308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180924">
              <a:off x="7606470" y="27888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/>
            <p:cNvSpPr>
              <a:spLocks noChangeAspect="1"/>
            </p:cNvSpPr>
            <p:nvPr/>
          </p:nvSpPr>
          <p:spPr bwMode="auto">
            <a:xfrm rot="21380924">
              <a:off x="7596978" y="283384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 rot="5180924">
              <a:off x="7690756" y="260267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15980924" flipH="1">
              <a:off x="7730724" y="25982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/>
            <p:cNvSpPr>
              <a:spLocks noChangeAspect="1"/>
            </p:cNvSpPr>
            <p:nvPr/>
          </p:nvSpPr>
          <p:spPr bwMode="auto">
            <a:xfrm rot="21380924">
              <a:off x="7698536" y="24371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 bwMode="auto">
            <a:xfrm rot="15629559" flipH="1">
              <a:off x="7703444" y="277574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4829559">
              <a:off x="7739781" y="276776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Oval 121"/>
            <p:cNvSpPr>
              <a:spLocks noChangeAspect="1"/>
            </p:cNvSpPr>
            <p:nvPr/>
          </p:nvSpPr>
          <p:spPr bwMode="auto">
            <a:xfrm rot="21029559">
              <a:off x="7740951" y="28130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rot="5180924">
              <a:off x="7286818" y="26499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5980924" flipH="1">
              <a:off x="7326786" y="26455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/>
            <p:cNvSpPr>
              <a:spLocks noChangeAspect="1"/>
            </p:cNvSpPr>
            <p:nvPr/>
          </p:nvSpPr>
          <p:spPr bwMode="auto">
            <a:xfrm rot="21380924">
              <a:off x="7294598" y="24844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 rot="15980924" flipH="1">
              <a:off x="7296084" y="28286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5180924">
              <a:off x="7332883" y="28243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Oval 127"/>
            <p:cNvSpPr>
              <a:spLocks noChangeAspect="1"/>
            </p:cNvSpPr>
            <p:nvPr/>
          </p:nvSpPr>
          <p:spPr bwMode="auto">
            <a:xfrm rot="21380924">
              <a:off x="7323391" y="28693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 rot="5180924">
              <a:off x="7421402" y="26360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5980924" flipH="1">
              <a:off x="7461370" y="26316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Oval 130"/>
            <p:cNvSpPr>
              <a:spLocks noChangeAspect="1"/>
            </p:cNvSpPr>
            <p:nvPr/>
          </p:nvSpPr>
          <p:spPr bwMode="auto">
            <a:xfrm rot="21380924">
              <a:off x="7429182" y="247053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5980924" flipH="1">
              <a:off x="7430669" y="28083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rot="5180924">
              <a:off x="7467468" y="280412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/>
            <p:cNvSpPr>
              <a:spLocks noChangeAspect="1"/>
            </p:cNvSpPr>
            <p:nvPr/>
          </p:nvSpPr>
          <p:spPr bwMode="auto">
            <a:xfrm rot="21380924">
              <a:off x="7457976" y="28491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 rot="5072678">
              <a:off x="8091855" y="25486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15872678" flipH="1">
              <a:off x="8131714" y="25430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Oval 136"/>
            <p:cNvSpPr>
              <a:spLocks noChangeAspect="1"/>
            </p:cNvSpPr>
            <p:nvPr/>
          </p:nvSpPr>
          <p:spPr bwMode="auto">
            <a:xfrm rot="21272678">
              <a:off x="8096330" y="23829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 bwMode="auto">
            <a:xfrm rot="15872678" flipH="1">
              <a:off x="8110438" y="27225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072678">
              <a:off x="8147136" y="27171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Oval 139"/>
            <p:cNvSpPr>
              <a:spLocks noChangeAspect="1"/>
            </p:cNvSpPr>
            <p:nvPr/>
          </p:nvSpPr>
          <p:spPr bwMode="auto">
            <a:xfrm rot="21272678">
              <a:off x="8140925" y="2762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 bwMode="auto">
            <a:xfrm rot="5072678">
              <a:off x="8225802" y="25263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5872678" flipH="1">
              <a:off x="8265661" y="25206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Oval 142"/>
            <p:cNvSpPr>
              <a:spLocks noChangeAspect="1"/>
            </p:cNvSpPr>
            <p:nvPr/>
          </p:nvSpPr>
          <p:spPr bwMode="auto">
            <a:xfrm rot="21272678">
              <a:off x="8230277" y="23605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 rot="15872678" flipH="1">
              <a:off x="8244385" y="269175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072678">
              <a:off x="8281083" y="26863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Oval 145"/>
            <p:cNvSpPr>
              <a:spLocks noChangeAspect="1"/>
            </p:cNvSpPr>
            <p:nvPr/>
          </p:nvSpPr>
          <p:spPr bwMode="auto">
            <a:xfrm rot="21272678">
              <a:off x="8274872" y="27315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rot="5072678">
              <a:off x="7832153" y="25863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15872678" flipH="1">
              <a:off x="7872012" y="25806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 rot="21272678">
              <a:off x="7836628" y="24205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 bwMode="auto">
            <a:xfrm rot="15872678" flipH="1">
              <a:off x="7846503" y="27559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072678">
              <a:off x="7883201" y="27505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Oval 151"/>
            <p:cNvSpPr>
              <a:spLocks noChangeAspect="1"/>
            </p:cNvSpPr>
            <p:nvPr/>
          </p:nvSpPr>
          <p:spPr bwMode="auto">
            <a:xfrm rot="21272678">
              <a:off x="7876990" y="27957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 bwMode="auto">
            <a:xfrm rot="5072678">
              <a:off x="7961867" y="256820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5872678" flipH="1">
              <a:off x="8001726" y="25625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Oval 154"/>
            <p:cNvSpPr>
              <a:spLocks noChangeAspect="1"/>
            </p:cNvSpPr>
            <p:nvPr/>
          </p:nvSpPr>
          <p:spPr bwMode="auto">
            <a:xfrm rot="21272678">
              <a:off x="7966342" y="240240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 bwMode="auto">
            <a:xfrm rot="15872678" flipH="1">
              <a:off x="7976217" y="27420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072678">
              <a:off x="8012915" y="273669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/>
            <p:cNvSpPr>
              <a:spLocks noChangeAspect="1"/>
            </p:cNvSpPr>
            <p:nvPr/>
          </p:nvSpPr>
          <p:spPr bwMode="auto">
            <a:xfrm rot="21272678">
              <a:off x="8006704" y="27818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 bwMode="auto">
            <a:xfrm rot="4933897">
              <a:off x="8627642" y="24534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15733897" flipH="1">
              <a:off x="8667302" y="24461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" name="Oval 160"/>
            <p:cNvSpPr>
              <a:spLocks noChangeAspect="1"/>
            </p:cNvSpPr>
            <p:nvPr/>
          </p:nvSpPr>
          <p:spPr bwMode="auto">
            <a:xfrm rot="21133897">
              <a:off x="8627870" y="22875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 bwMode="auto">
            <a:xfrm rot="15733897" flipH="1">
              <a:off x="8648483" y="261803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4933897">
              <a:off x="8684997" y="26111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" name="Oval 163"/>
            <p:cNvSpPr>
              <a:spLocks noChangeAspect="1"/>
            </p:cNvSpPr>
            <p:nvPr/>
          </p:nvSpPr>
          <p:spPr bwMode="auto">
            <a:xfrm rot="21133897">
              <a:off x="8682999" y="265644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 bwMode="auto">
            <a:xfrm rot="4933897">
              <a:off x="8760575" y="24299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 rot="15733897" flipH="1">
              <a:off x="8800235" y="24226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Oval 166"/>
            <p:cNvSpPr>
              <a:spLocks noChangeAspect="1"/>
            </p:cNvSpPr>
            <p:nvPr/>
          </p:nvSpPr>
          <p:spPr bwMode="auto">
            <a:xfrm rot="21133897">
              <a:off x="8760803" y="226401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 bwMode="auto">
            <a:xfrm rot="15733897" flipH="1">
              <a:off x="8785649" y="25902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 rot="4933897">
              <a:off x="8822163" y="25834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Oval 169"/>
            <p:cNvSpPr>
              <a:spLocks noChangeAspect="1"/>
            </p:cNvSpPr>
            <p:nvPr/>
          </p:nvSpPr>
          <p:spPr bwMode="auto">
            <a:xfrm rot="21133897">
              <a:off x="8820165" y="262869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 bwMode="auto">
            <a:xfrm rot="4933897">
              <a:off x="8361382" y="25019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rot="15733897" flipH="1">
              <a:off x="8401042" y="24946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" name="Oval 172"/>
            <p:cNvSpPr>
              <a:spLocks noChangeAspect="1"/>
            </p:cNvSpPr>
            <p:nvPr/>
          </p:nvSpPr>
          <p:spPr bwMode="auto">
            <a:xfrm rot="21133897">
              <a:off x="8361610" y="233595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 bwMode="auto">
            <a:xfrm rot="15733897" flipH="1">
              <a:off x="8382223" y="267068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rot="4933897">
              <a:off x="8418737" y="26638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Oval 175"/>
            <p:cNvSpPr>
              <a:spLocks noChangeAspect="1"/>
            </p:cNvSpPr>
            <p:nvPr/>
          </p:nvSpPr>
          <p:spPr bwMode="auto">
            <a:xfrm rot="21133897">
              <a:off x="8416739" y="2709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 rot="4933897">
              <a:off x="8494317" y="247840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rot="15733897" flipH="1">
              <a:off x="8533977" y="24711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Oval 178"/>
            <p:cNvSpPr>
              <a:spLocks noChangeAspect="1"/>
            </p:cNvSpPr>
            <p:nvPr/>
          </p:nvSpPr>
          <p:spPr bwMode="auto">
            <a:xfrm rot="21133897">
              <a:off x="8494545" y="23124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 bwMode="auto">
            <a:xfrm rot="15733897" flipH="1">
              <a:off x="8515158" y="264294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4933897">
              <a:off x="8551672" y="26360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Oval 181"/>
            <p:cNvSpPr>
              <a:spLocks noChangeAspect="1"/>
            </p:cNvSpPr>
            <p:nvPr/>
          </p:nvSpPr>
          <p:spPr bwMode="auto">
            <a:xfrm rot="21133897">
              <a:off x="8549674" y="26813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3" name="Straight Connector 182"/>
            <p:cNvCxnSpPr/>
            <p:nvPr/>
          </p:nvCxnSpPr>
          <p:spPr bwMode="auto">
            <a:xfrm rot="4933897">
              <a:off x="8886802" y="240402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15733897" flipH="1">
              <a:off x="8926462" y="23967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" name="Oval 184"/>
            <p:cNvSpPr>
              <a:spLocks noChangeAspect="1"/>
            </p:cNvSpPr>
            <p:nvPr/>
          </p:nvSpPr>
          <p:spPr bwMode="auto">
            <a:xfrm rot="21133897">
              <a:off x="8887030" y="223806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86" name="Group 670"/>
            <p:cNvGrpSpPr/>
            <p:nvPr/>
          </p:nvGrpSpPr>
          <p:grpSpPr>
            <a:xfrm>
              <a:off x="8950624" y="2500164"/>
              <a:ext cx="134111" cy="236688"/>
              <a:chOff x="8912531" y="2670251"/>
              <a:chExt cx="134111" cy="236688"/>
            </a:xfrm>
          </p:grpSpPr>
          <p:cxnSp>
            <p:nvCxnSpPr>
              <p:cNvPr id="448" name="Straight Connector 447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9" name="Straight Connector 448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0" name="Oval 449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 bwMode="auto">
            <a:xfrm rot="5400000">
              <a:off x="5380947" y="27685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 rot="16200000" flipH="1">
              <a:off x="5421015" y="27666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Oval 188"/>
            <p:cNvSpPr>
              <a:spLocks noChangeAspect="1"/>
            </p:cNvSpPr>
            <p:nvPr/>
          </p:nvSpPr>
          <p:spPr bwMode="auto">
            <a:xfrm>
              <a:off x="5395384" y="26038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rot="16200000" flipH="1">
              <a:off x="5384122" y="293074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5421015" y="29288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Oval 191"/>
            <p:cNvSpPr>
              <a:spLocks noChangeAspect="1"/>
            </p:cNvSpPr>
            <p:nvPr/>
          </p:nvSpPr>
          <p:spPr bwMode="auto">
            <a:xfrm>
              <a:off x="5404908" y="29731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 rot="5400000">
              <a:off x="5516413" y="27589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 rot="16200000" flipH="1">
              <a:off x="5556481" y="27571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5530850" y="25942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 bwMode="auto">
            <a:xfrm rot="16200000" flipH="1">
              <a:off x="5519588" y="29212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 bwMode="auto">
            <a:xfrm rot="5400000">
              <a:off x="5556481" y="29193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Oval 197"/>
            <p:cNvSpPr>
              <a:spLocks noChangeAspect="1"/>
            </p:cNvSpPr>
            <p:nvPr/>
          </p:nvSpPr>
          <p:spPr bwMode="auto">
            <a:xfrm>
              <a:off x="5540374" y="29636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 bwMode="auto">
            <a:xfrm rot="5400000">
              <a:off x="5110013" y="277623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rot="16200000" flipH="1">
              <a:off x="5150081" y="27743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1" name="Oval 200"/>
            <p:cNvSpPr>
              <a:spLocks noChangeAspect="1"/>
            </p:cNvSpPr>
            <p:nvPr/>
          </p:nvSpPr>
          <p:spPr bwMode="auto">
            <a:xfrm>
              <a:off x="5124450" y="26115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2" name="Straight Connector 201"/>
            <p:cNvCxnSpPr/>
            <p:nvPr/>
          </p:nvCxnSpPr>
          <p:spPr bwMode="auto">
            <a:xfrm rot="16200000" flipH="1">
              <a:off x="5113188" y="29469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>
              <a:off x="5150081" y="294504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4" name="Oval 203"/>
            <p:cNvSpPr>
              <a:spLocks noChangeAspect="1"/>
            </p:cNvSpPr>
            <p:nvPr/>
          </p:nvSpPr>
          <p:spPr bwMode="auto">
            <a:xfrm>
              <a:off x="5133974" y="29893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5" name="Straight Connector 204"/>
            <p:cNvCxnSpPr/>
            <p:nvPr/>
          </p:nvCxnSpPr>
          <p:spPr bwMode="auto">
            <a:xfrm rot="5400000">
              <a:off x="5245479" y="27751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/>
            <p:cNvCxnSpPr/>
            <p:nvPr/>
          </p:nvCxnSpPr>
          <p:spPr bwMode="auto">
            <a:xfrm rot="16200000" flipH="1">
              <a:off x="5285547" y="27732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" name="Oval 206"/>
            <p:cNvSpPr>
              <a:spLocks noChangeAspect="1"/>
            </p:cNvSpPr>
            <p:nvPr/>
          </p:nvSpPr>
          <p:spPr bwMode="auto">
            <a:xfrm>
              <a:off x="5259916" y="261045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8" name="Straight Connector 207"/>
            <p:cNvCxnSpPr/>
            <p:nvPr/>
          </p:nvCxnSpPr>
          <p:spPr bwMode="auto">
            <a:xfrm rot="16200000" flipH="1">
              <a:off x="5248654" y="29374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/>
            <p:cNvCxnSpPr/>
            <p:nvPr/>
          </p:nvCxnSpPr>
          <p:spPr bwMode="auto">
            <a:xfrm rot="5400000">
              <a:off x="5285547" y="29355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Oval 209"/>
            <p:cNvSpPr>
              <a:spLocks noChangeAspect="1"/>
            </p:cNvSpPr>
            <p:nvPr/>
          </p:nvSpPr>
          <p:spPr bwMode="auto">
            <a:xfrm>
              <a:off x="5269440" y="29798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 rot="16200000" flipH="1">
              <a:off x="4877330" y="277087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2" name="Oval 211"/>
            <p:cNvSpPr>
              <a:spLocks noChangeAspect="1"/>
            </p:cNvSpPr>
            <p:nvPr/>
          </p:nvSpPr>
          <p:spPr bwMode="auto">
            <a:xfrm>
              <a:off x="4851699" y="26080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 bwMode="auto">
            <a:xfrm rot="5400000">
              <a:off x="4881563" y="29457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4" name="Oval 213"/>
            <p:cNvSpPr>
              <a:spLocks noChangeAspect="1"/>
            </p:cNvSpPr>
            <p:nvPr/>
          </p:nvSpPr>
          <p:spPr bwMode="auto">
            <a:xfrm>
              <a:off x="4865456" y="299009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5" name="Straight Connector 214"/>
            <p:cNvCxnSpPr/>
            <p:nvPr/>
          </p:nvCxnSpPr>
          <p:spPr bwMode="auto">
            <a:xfrm rot="5400000">
              <a:off x="4972728" y="2775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Straight Connector 215"/>
            <p:cNvCxnSpPr/>
            <p:nvPr/>
          </p:nvCxnSpPr>
          <p:spPr bwMode="auto">
            <a:xfrm rot="16200000" flipH="1">
              <a:off x="5012796" y="2774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7" name="Oval 216"/>
            <p:cNvSpPr>
              <a:spLocks noChangeAspect="1"/>
            </p:cNvSpPr>
            <p:nvPr/>
          </p:nvSpPr>
          <p:spPr bwMode="auto">
            <a:xfrm>
              <a:off x="4987165" y="26112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 bwMode="auto">
            <a:xfrm rot="16200000" flipH="1">
              <a:off x="4980136" y="29423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 bwMode="auto">
            <a:xfrm rot="5400000">
              <a:off x="5017029" y="29405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Oval 219"/>
            <p:cNvSpPr>
              <a:spLocks noChangeAspect="1"/>
            </p:cNvSpPr>
            <p:nvPr/>
          </p:nvSpPr>
          <p:spPr bwMode="auto">
            <a:xfrm>
              <a:off x="5000922" y="2984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1" name="Straight Connector 220"/>
            <p:cNvCxnSpPr/>
            <p:nvPr/>
          </p:nvCxnSpPr>
          <p:spPr bwMode="auto">
            <a:xfrm rot="16407357" flipH="1">
              <a:off x="2590280" y="2717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/>
            <p:nvPr/>
          </p:nvCxnSpPr>
          <p:spPr bwMode="auto">
            <a:xfrm rot="5607357">
              <a:off x="2550300" y="27128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Oval 222"/>
            <p:cNvSpPr>
              <a:spLocks noChangeAspect="1"/>
            </p:cNvSpPr>
            <p:nvPr/>
          </p:nvSpPr>
          <p:spPr bwMode="auto">
            <a:xfrm rot="207357" flipH="1">
              <a:off x="2578503" y="25516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4" name="Straight Connector 223"/>
            <p:cNvCxnSpPr/>
            <p:nvPr/>
          </p:nvCxnSpPr>
          <p:spPr bwMode="auto">
            <a:xfrm rot="5607357">
              <a:off x="2577332" y="288738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 bwMode="auto">
            <a:xfrm rot="16407357" flipH="1">
              <a:off x="2540522" y="28832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6" name="Oval 225"/>
            <p:cNvSpPr>
              <a:spLocks noChangeAspect="1"/>
            </p:cNvSpPr>
            <p:nvPr/>
          </p:nvSpPr>
          <p:spPr bwMode="auto">
            <a:xfrm rot="207357" flipH="1">
              <a:off x="2546732" y="29282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7" name="Straight Connector 226"/>
            <p:cNvCxnSpPr/>
            <p:nvPr/>
          </p:nvCxnSpPr>
          <p:spPr bwMode="auto">
            <a:xfrm rot="16407357" flipH="1">
              <a:off x="2455635" y="270374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 bwMode="auto">
            <a:xfrm rot="5607357">
              <a:off x="2415655" y="26994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Oval 228"/>
            <p:cNvSpPr>
              <a:spLocks noChangeAspect="1"/>
            </p:cNvSpPr>
            <p:nvPr/>
          </p:nvSpPr>
          <p:spPr bwMode="auto">
            <a:xfrm rot="207357" flipH="1">
              <a:off x="2443858" y="25382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 bwMode="auto">
            <a:xfrm rot="5607357">
              <a:off x="2442686" y="28781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16407357" flipH="1">
              <a:off x="2405876" y="287406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2" name="Oval 231"/>
            <p:cNvSpPr>
              <a:spLocks noChangeAspect="1"/>
            </p:cNvSpPr>
            <p:nvPr/>
          </p:nvSpPr>
          <p:spPr bwMode="auto">
            <a:xfrm rot="207357" flipH="1">
              <a:off x="2412086" y="2919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3" name="Straight Connector 232"/>
            <p:cNvCxnSpPr/>
            <p:nvPr/>
          </p:nvCxnSpPr>
          <p:spPr bwMode="auto">
            <a:xfrm rot="16407357" flipH="1">
              <a:off x="2859746" y="27327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5607357">
              <a:off x="2819766" y="27284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5" name="Oval 234"/>
            <p:cNvSpPr>
              <a:spLocks noChangeAspect="1"/>
            </p:cNvSpPr>
            <p:nvPr/>
          </p:nvSpPr>
          <p:spPr bwMode="auto">
            <a:xfrm rot="207357" flipH="1">
              <a:off x="2847969" y="256722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 bwMode="auto">
            <a:xfrm rot="5607357">
              <a:off x="2851031" y="290716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 bwMode="auto">
            <a:xfrm rot="16407357" flipH="1">
              <a:off x="2814221" y="29030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Oval 237"/>
            <p:cNvSpPr>
              <a:spLocks noChangeAspect="1"/>
            </p:cNvSpPr>
            <p:nvPr/>
          </p:nvSpPr>
          <p:spPr bwMode="auto">
            <a:xfrm rot="207357" flipH="1">
              <a:off x="2820431" y="29480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 bwMode="auto">
            <a:xfrm rot="16407357" flipH="1">
              <a:off x="2725101" y="272352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 bwMode="auto">
            <a:xfrm rot="5607357">
              <a:off x="2685121" y="271922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1" name="Oval 240"/>
            <p:cNvSpPr>
              <a:spLocks noChangeAspect="1"/>
            </p:cNvSpPr>
            <p:nvPr/>
          </p:nvSpPr>
          <p:spPr bwMode="auto">
            <a:xfrm rot="207357" flipH="1">
              <a:off x="2713324" y="25580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 bwMode="auto">
            <a:xfrm rot="5607357">
              <a:off x="2712152" y="289796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 bwMode="auto">
            <a:xfrm rot="16407357" flipH="1">
              <a:off x="2675342" y="2893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 rot="207357" flipH="1">
              <a:off x="2681552" y="29388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5" name="Straight Connector 244"/>
            <p:cNvCxnSpPr/>
            <p:nvPr/>
          </p:nvCxnSpPr>
          <p:spPr bwMode="auto">
            <a:xfrm rot="16200000" flipH="1">
              <a:off x="3131230" y="27515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 bwMode="auto">
            <a:xfrm rot="5400000">
              <a:off x="3091160" y="27497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7" name="Oval 246"/>
            <p:cNvSpPr>
              <a:spLocks noChangeAspect="1"/>
            </p:cNvSpPr>
            <p:nvPr/>
          </p:nvSpPr>
          <p:spPr bwMode="auto">
            <a:xfrm flipH="1">
              <a:off x="3113154" y="25868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8" name="Straight Connector 247"/>
            <p:cNvCxnSpPr/>
            <p:nvPr/>
          </p:nvCxnSpPr>
          <p:spPr bwMode="auto">
            <a:xfrm rot="5400000">
              <a:off x="3119589" y="291805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/>
            <p:nvPr/>
          </p:nvCxnSpPr>
          <p:spPr bwMode="auto">
            <a:xfrm rot="16200000" flipH="1">
              <a:off x="3082694" y="291616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 flipH="1">
              <a:off x="3095164" y="2960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1" name="Straight Connector 250"/>
            <p:cNvCxnSpPr/>
            <p:nvPr/>
          </p:nvCxnSpPr>
          <p:spPr bwMode="auto">
            <a:xfrm rot="16200000" flipH="1">
              <a:off x="2995764" y="27463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rot="5400000">
              <a:off x="2955694" y="2744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3" name="Oval 252"/>
            <p:cNvSpPr>
              <a:spLocks noChangeAspect="1"/>
            </p:cNvSpPr>
            <p:nvPr/>
          </p:nvSpPr>
          <p:spPr bwMode="auto">
            <a:xfrm flipH="1">
              <a:off x="2977688" y="25815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4" name="Straight Connector 253"/>
            <p:cNvCxnSpPr/>
            <p:nvPr/>
          </p:nvCxnSpPr>
          <p:spPr bwMode="auto">
            <a:xfrm rot="5636814">
              <a:off x="2987671" y="291020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rot="16436814" flipH="1">
              <a:off x="2950884" y="290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6" name="Oval 255"/>
            <p:cNvSpPr>
              <a:spLocks noChangeAspect="1"/>
            </p:cNvSpPr>
            <p:nvPr/>
          </p:nvSpPr>
          <p:spPr bwMode="auto">
            <a:xfrm rot="236814" flipH="1">
              <a:off x="2956202" y="295082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7" name="Straight Connector 256"/>
            <p:cNvCxnSpPr/>
            <p:nvPr/>
          </p:nvCxnSpPr>
          <p:spPr bwMode="auto">
            <a:xfrm rot="16200000" flipH="1">
              <a:off x="3402164" y="27593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 bwMode="auto">
            <a:xfrm rot="5400000">
              <a:off x="3362094" y="27574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Oval 258"/>
            <p:cNvSpPr>
              <a:spLocks noChangeAspect="1"/>
            </p:cNvSpPr>
            <p:nvPr/>
          </p:nvSpPr>
          <p:spPr bwMode="auto">
            <a:xfrm flipH="1">
              <a:off x="3384088" y="25945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 bwMode="auto">
            <a:xfrm rot="5400000">
              <a:off x="3394756" y="29300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 rot="16200000" flipH="1">
              <a:off x="3357861" y="29281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2" name="Oval 261"/>
            <p:cNvSpPr>
              <a:spLocks noChangeAspect="1"/>
            </p:cNvSpPr>
            <p:nvPr/>
          </p:nvSpPr>
          <p:spPr bwMode="auto">
            <a:xfrm flipH="1">
              <a:off x="3370331" y="29724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 bwMode="auto">
            <a:xfrm rot="16200000" flipH="1">
              <a:off x="3266698" y="27540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 bwMode="auto">
            <a:xfrm rot="5400000">
              <a:off x="3226628" y="27521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5" name="Oval 264"/>
            <p:cNvSpPr>
              <a:spLocks noChangeAspect="1"/>
            </p:cNvSpPr>
            <p:nvPr/>
          </p:nvSpPr>
          <p:spPr bwMode="auto">
            <a:xfrm flipH="1">
              <a:off x="3248622" y="25893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6" name="Straight Connector 265"/>
            <p:cNvCxnSpPr/>
            <p:nvPr/>
          </p:nvCxnSpPr>
          <p:spPr bwMode="auto">
            <a:xfrm rot="5400000">
              <a:off x="3255057" y="292471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 bwMode="auto">
            <a:xfrm rot="16200000" flipH="1">
              <a:off x="3218162" y="292282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8" name="Oval 267"/>
            <p:cNvSpPr>
              <a:spLocks noChangeAspect="1"/>
            </p:cNvSpPr>
            <p:nvPr/>
          </p:nvSpPr>
          <p:spPr bwMode="auto">
            <a:xfrm flipH="1">
              <a:off x="3230632" y="29671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9" name="Straight Connector 268"/>
            <p:cNvCxnSpPr/>
            <p:nvPr/>
          </p:nvCxnSpPr>
          <p:spPr bwMode="auto">
            <a:xfrm rot="16382811" flipH="1">
              <a:off x="2052227" y="2679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 bwMode="auto">
            <a:xfrm rot="5582811">
              <a:off x="2012230" y="26753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 rot="182811" flipH="1">
              <a:off x="2039703" y="25139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2" name="Straight Connector 271"/>
            <p:cNvCxnSpPr/>
            <p:nvPr/>
          </p:nvCxnSpPr>
          <p:spPr bwMode="auto">
            <a:xfrm rot="5683260">
              <a:off x="2033449" y="28504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/>
            <p:nvPr/>
          </p:nvCxnSpPr>
          <p:spPr bwMode="auto">
            <a:xfrm rot="16483260" flipH="1">
              <a:off x="1996704" y="28455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4" name="Oval 273"/>
            <p:cNvSpPr>
              <a:spLocks noChangeAspect="1"/>
            </p:cNvSpPr>
            <p:nvPr/>
          </p:nvSpPr>
          <p:spPr bwMode="auto">
            <a:xfrm rot="283260" flipH="1">
              <a:off x="2000614" y="28906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5" name="Straight Connector 274"/>
            <p:cNvCxnSpPr/>
            <p:nvPr/>
          </p:nvCxnSpPr>
          <p:spPr bwMode="auto">
            <a:xfrm rot="16382811" flipH="1">
              <a:off x="1917459" y="26626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 bwMode="auto">
            <a:xfrm rot="5582811">
              <a:off x="1877462" y="265864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7" name="Oval 276"/>
            <p:cNvSpPr>
              <a:spLocks noChangeAspect="1"/>
            </p:cNvSpPr>
            <p:nvPr/>
          </p:nvSpPr>
          <p:spPr bwMode="auto">
            <a:xfrm rot="182811" flipH="1">
              <a:off x="1904935" y="24972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 rot="5829631">
              <a:off x="1896564" y="28349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/>
            <p:nvPr/>
          </p:nvCxnSpPr>
          <p:spPr bwMode="auto">
            <a:xfrm rot="16629631" flipH="1">
              <a:off x="1859994" y="282842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0" name="Oval 279"/>
            <p:cNvSpPr>
              <a:spLocks noChangeAspect="1"/>
            </p:cNvSpPr>
            <p:nvPr/>
          </p:nvSpPr>
          <p:spPr bwMode="auto">
            <a:xfrm rot="429631" flipH="1">
              <a:off x="1859462" y="2873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1" name="Straight Connector 280"/>
            <p:cNvCxnSpPr/>
            <p:nvPr/>
          </p:nvCxnSpPr>
          <p:spPr bwMode="auto">
            <a:xfrm rot="16382811" flipH="1">
              <a:off x="2321917" y="26972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 bwMode="auto">
            <a:xfrm rot="5582811">
              <a:off x="2281920" y="26932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Oval 282"/>
            <p:cNvSpPr>
              <a:spLocks noChangeAspect="1"/>
            </p:cNvSpPr>
            <p:nvPr/>
          </p:nvSpPr>
          <p:spPr bwMode="auto">
            <a:xfrm rot="182811" flipH="1">
              <a:off x="2309393" y="2531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4" name="Straight Connector 283"/>
            <p:cNvCxnSpPr/>
            <p:nvPr/>
          </p:nvCxnSpPr>
          <p:spPr bwMode="auto">
            <a:xfrm rot="5582811">
              <a:off x="2305892" y="286752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 bwMode="auto">
            <a:xfrm rot="16382811" flipH="1">
              <a:off x="2269065" y="28636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6" name="Oval 285"/>
            <p:cNvSpPr>
              <a:spLocks noChangeAspect="1"/>
            </p:cNvSpPr>
            <p:nvPr/>
          </p:nvSpPr>
          <p:spPr bwMode="auto">
            <a:xfrm rot="182811" flipH="1">
              <a:off x="2276018" y="290859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7" name="Straight Connector 286"/>
            <p:cNvCxnSpPr/>
            <p:nvPr/>
          </p:nvCxnSpPr>
          <p:spPr bwMode="auto">
            <a:xfrm rot="16382811" flipH="1">
              <a:off x="2187149" y="26932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 bwMode="auto">
            <a:xfrm rot="5582811">
              <a:off x="2147152" y="26892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9" name="Oval 288"/>
            <p:cNvSpPr>
              <a:spLocks noChangeAspect="1"/>
            </p:cNvSpPr>
            <p:nvPr/>
          </p:nvSpPr>
          <p:spPr bwMode="auto">
            <a:xfrm rot="182811" flipH="1">
              <a:off x="2174625" y="2527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0" name="Straight Connector 289"/>
            <p:cNvCxnSpPr/>
            <p:nvPr/>
          </p:nvCxnSpPr>
          <p:spPr bwMode="auto">
            <a:xfrm rot="5766418">
              <a:off x="2173813" y="286070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 bwMode="auto">
            <a:xfrm rot="16566418" flipH="1">
              <a:off x="2137159" y="285490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2" name="Oval 291"/>
            <p:cNvSpPr>
              <a:spLocks noChangeAspect="1"/>
            </p:cNvSpPr>
            <p:nvPr/>
          </p:nvSpPr>
          <p:spPr bwMode="auto">
            <a:xfrm rot="366418" flipH="1">
              <a:off x="2138546" y="29001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3" name="Straight Connector 292"/>
            <p:cNvCxnSpPr/>
            <p:nvPr/>
          </p:nvCxnSpPr>
          <p:spPr bwMode="auto">
            <a:xfrm rot="16618690" flipH="1">
              <a:off x="1509326" y="26143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 bwMode="auto">
            <a:xfrm rot="5818690">
              <a:off x="1469589" y="26075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5" name="Oval 294"/>
            <p:cNvSpPr>
              <a:spLocks noChangeAspect="1"/>
            </p:cNvSpPr>
            <p:nvPr/>
          </p:nvSpPr>
          <p:spPr bwMode="auto">
            <a:xfrm rot="418690" flipH="1">
              <a:off x="1504007" y="244840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6" name="Straight Connector 295"/>
            <p:cNvCxnSpPr/>
            <p:nvPr/>
          </p:nvCxnSpPr>
          <p:spPr bwMode="auto">
            <a:xfrm rot="5818690">
              <a:off x="1486466" y="27791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 rot="16618690" flipH="1">
              <a:off x="1449880" y="2772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8" name="Oval 297"/>
            <p:cNvSpPr>
              <a:spLocks noChangeAspect="1"/>
            </p:cNvSpPr>
            <p:nvPr/>
          </p:nvSpPr>
          <p:spPr bwMode="auto">
            <a:xfrm rot="418690" flipH="1">
              <a:off x="1449681" y="2818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9" name="Straight Connector 298"/>
            <p:cNvCxnSpPr/>
            <p:nvPr/>
          </p:nvCxnSpPr>
          <p:spPr bwMode="auto">
            <a:xfrm rot="16618690" flipH="1">
              <a:off x="1376021" y="25968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 bwMode="auto">
            <a:xfrm rot="5818690">
              <a:off x="1336284" y="259013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1" name="Oval 300"/>
            <p:cNvSpPr>
              <a:spLocks noChangeAspect="1"/>
            </p:cNvSpPr>
            <p:nvPr/>
          </p:nvSpPr>
          <p:spPr bwMode="auto">
            <a:xfrm rot="418690" flipH="1">
              <a:off x="1370702" y="24309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rot="5818690">
              <a:off x="1353160" y="276175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 bwMode="auto">
            <a:xfrm rot="16618690" flipH="1">
              <a:off x="1316574" y="27553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4" name="Oval 303"/>
            <p:cNvSpPr>
              <a:spLocks noChangeAspect="1"/>
            </p:cNvSpPr>
            <p:nvPr/>
          </p:nvSpPr>
          <p:spPr bwMode="auto">
            <a:xfrm rot="418690" flipH="1">
              <a:off x="1316375" y="280065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 bwMode="auto">
            <a:xfrm rot="16618690" flipH="1">
              <a:off x="1776288" y="265060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 bwMode="auto">
            <a:xfrm rot="5818690">
              <a:off x="1736551" y="264385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7" name="Oval 306"/>
            <p:cNvSpPr>
              <a:spLocks noChangeAspect="1"/>
            </p:cNvSpPr>
            <p:nvPr/>
          </p:nvSpPr>
          <p:spPr bwMode="auto">
            <a:xfrm rot="418690" flipH="1">
              <a:off x="1770969" y="248468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8" name="Straight Connector 307"/>
            <p:cNvCxnSpPr/>
            <p:nvPr/>
          </p:nvCxnSpPr>
          <p:spPr bwMode="auto">
            <a:xfrm rot="5818690">
              <a:off x="1757661" y="28154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 bwMode="auto">
            <a:xfrm rot="16618690" flipH="1">
              <a:off x="1721075" y="28091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0" name="Oval 309"/>
            <p:cNvSpPr>
              <a:spLocks noChangeAspect="1"/>
            </p:cNvSpPr>
            <p:nvPr/>
          </p:nvSpPr>
          <p:spPr bwMode="auto">
            <a:xfrm rot="418690" flipH="1">
              <a:off x="1720876" y="2854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 bwMode="auto">
            <a:xfrm rot="16618690" flipH="1">
              <a:off x="1642983" y="26331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 bwMode="auto">
            <a:xfrm rot="5818690">
              <a:off x="1603246" y="26264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Oval 312"/>
            <p:cNvSpPr>
              <a:spLocks noChangeAspect="1"/>
            </p:cNvSpPr>
            <p:nvPr/>
          </p:nvSpPr>
          <p:spPr bwMode="auto">
            <a:xfrm rot="418690" flipH="1">
              <a:off x="1637664" y="24672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4" name="Straight Connector 313"/>
            <p:cNvCxnSpPr/>
            <p:nvPr/>
          </p:nvCxnSpPr>
          <p:spPr bwMode="auto">
            <a:xfrm rot="5818690">
              <a:off x="1620122" y="280226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 bwMode="auto">
            <a:xfrm rot="16618690" flipH="1">
              <a:off x="1583536" y="279589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6" name="Oval 315"/>
            <p:cNvSpPr>
              <a:spLocks noChangeAspect="1"/>
            </p:cNvSpPr>
            <p:nvPr/>
          </p:nvSpPr>
          <p:spPr bwMode="auto">
            <a:xfrm rot="418690" flipH="1">
              <a:off x="1583337" y="284116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 bwMode="auto">
            <a:xfrm rot="16553665" flipH="1">
              <a:off x="969214" y="254205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 bwMode="auto">
            <a:xfrm rot="5753665">
              <a:off x="929386" y="25360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9" name="Oval 318"/>
            <p:cNvSpPr>
              <a:spLocks noChangeAspect="1"/>
            </p:cNvSpPr>
            <p:nvPr/>
          </p:nvSpPr>
          <p:spPr bwMode="auto">
            <a:xfrm rot="353665" flipH="1">
              <a:off x="961905" y="23762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0" name="Straight Connector 319"/>
            <p:cNvCxnSpPr/>
            <p:nvPr/>
          </p:nvCxnSpPr>
          <p:spPr bwMode="auto">
            <a:xfrm rot="5753665">
              <a:off x="945162" y="27030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/>
            <p:nvPr/>
          </p:nvCxnSpPr>
          <p:spPr bwMode="auto">
            <a:xfrm rot="16553665" flipH="1">
              <a:off x="908493" y="2697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2" name="Oval 321"/>
            <p:cNvSpPr>
              <a:spLocks noChangeAspect="1"/>
            </p:cNvSpPr>
            <p:nvPr/>
          </p:nvSpPr>
          <p:spPr bwMode="auto">
            <a:xfrm rot="353665" flipH="1">
              <a:off x="910267" y="27426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3" name="Straight Connector 322"/>
            <p:cNvCxnSpPr/>
            <p:nvPr/>
          </p:nvCxnSpPr>
          <p:spPr bwMode="auto">
            <a:xfrm rot="16553665" flipH="1">
              <a:off x="831209" y="25271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/>
            <p:cNvCxnSpPr/>
            <p:nvPr/>
          </p:nvCxnSpPr>
          <p:spPr bwMode="auto">
            <a:xfrm rot="5753665">
              <a:off x="791381" y="25211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Oval 324"/>
            <p:cNvSpPr>
              <a:spLocks noChangeAspect="1"/>
            </p:cNvSpPr>
            <p:nvPr/>
          </p:nvSpPr>
          <p:spPr bwMode="auto">
            <a:xfrm rot="353665" flipH="1">
              <a:off x="823900" y="236129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6" name="Straight Connector 325"/>
            <p:cNvCxnSpPr/>
            <p:nvPr/>
          </p:nvCxnSpPr>
          <p:spPr bwMode="auto">
            <a:xfrm rot="5753665">
              <a:off x="807157" y="26881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 bwMode="auto">
            <a:xfrm rot="16553665" flipH="1">
              <a:off x="770488" y="268249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8" name="Oval 327"/>
            <p:cNvSpPr>
              <a:spLocks noChangeAspect="1"/>
            </p:cNvSpPr>
            <p:nvPr/>
          </p:nvSpPr>
          <p:spPr bwMode="auto">
            <a:xfrm rot="353665" flipH="1">
              <a:off x="772262" y="27277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9" name="Straight Connector 328"/>
            <p:cNvCxnSpPr/>
            <p:nvPr/>
          </p:nvCxnSpPr>
          <p:spPr bwMode="auto">
            <a:xfrm rot="16553665" flipH="1">
              <a:off x="1237054" y="25817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Straight Connector 329"/>
            <p:cNvCxnSpPr/>
            <p:nvPr/>
          </p:nvCxnSpPr>
          <p:spPr bwMode="auto">
            <a:xfrm rot="5753665">
              <a:off x="1197226" y="25757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1" name="Oval 330"/>
            <p:cNvSpPr>
              <a:spLocks noChangeAspect="1"/>
            </p:cNvSpPr>
            <p:nvPr/>
          </p:nvSpPr>
          <p:spPr bwMode="auto">
            <a:xfrm rot="353665" flipH="1">
              <a:off x="1229745" y="241589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2" name="Straight Connector 331"/>
            <p:cNvCxnSpPr/>
            <p:nvPr/>
          </p:nvCxnSpPr>
          <p:spPr bwMode="auto">
            <a:xfrm rot="5753665">
              <a:off x="1217235" y="27427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 bwMode="auto">
            <a:xfrm rot="16553665" flipH="1">
              <a:off x="1180566" y="27371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4" name="Oval 333"/>
            <p:cNvSpPr>
              <a:spLocks noChangeAspect="1"/>
            </p:cNvSpPr>
            <p:nvPr/>
          </p:nvSpPr>
          <p:spPr bwMode="auto">
            <a:xfrm rot="353665" flipH="1">
              <a:off x="1182340" y="27823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5" name="Straight Connector 334"/>
            <p:cNvCxnSpPr/>
            <p:nvPr/>
          </p:nvCxnSpPr>
          <p:spPr bwMode="auto">
            <a:xfrm rot="16553665" flipH="1">
              <a:off x="1103282" y="256258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/>
            <p:cNvCxnSpPr/>
            <p:nvPr/>
          </p:nvCxnSpPr>
          <p:spPr bwMode="auto">
            <a:xfrm rot="5753665">
              <a:off x="1063454" y="25565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7" name="Oval 336"/>
            <p:cNvSpPr>
              <a:spLocks noChangeAspect="1"/>
            </p:cNvSpPr>
            <p:nvPr/>
          </p:nvSpPr>
          <p:spPr bwMode="auto">
            <a:xfrm rot="353665" flipH="1">
              <a:off x="1095973" y="239674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8" name="Straight Connector 337"/>
            <p:cNvCxnSpPr/>
            <p:nvPr/>
          </p:nvCxnSpPr>
          <p:spPr bwMode="auto">
            <a:xfrm rot="5753665">
              <a:off x="1083463" y="272785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 bwMode="auto">
            <a:xfrm rot="16553665" flipH="1">
              <a:off x="1046794" y="27221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0" name="Oval 339"/>
            <p:cNvSpPr>
              <a:spLocks noChangeAspect="1"/>
            </p:cNvSpPr>
            <p:nvPr/>
          </p:nvSpPr>
          <p:spPr bwMode="auto">
            <a:xfrm rot="353665" flipH="1">
              <a:off x="1048568" y="2767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1" name="Straight Connector 340"/>
            <p:cNvCxnSpPr/>
            <p:nvPr/>
          </p:nvCxnSpPr>
          <p:spPr bwMode="auto">
            <a:xfrm rot="16666103" flipH="1">
              <a:off x="428517" y="24640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/>
            <p:cNvCxnSpPr/>
            <p:nvPr/>
          </p:nvCxnSpPr>
          <p:spPr bwMode="auto">
            <a:xfrm rot="5866103">
              <a:off x="388855" y="245677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3" name="Oval 342"/>
            <p:cNvSpPr>
              <a:spLocks noChangeAspect="1"/>
            </p:cNvSpPr>
            <p:nvPr/>
          </p:nvSpPr>
          <p:spPr bwMode="auto">
            <a:xfrm rot="466103" flipH="1">
              <a:off x="424650" y="22981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4" name="Straight Connector 343"/>
            <p:cNvCxnSpPr/>
            <p:nvPr/>
          </p:nvCxnSpPr>
          <p:spPr bwMode="auto">
            <a:xfrm rot="5866103">
              <a:off x="407676" y="261591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/>
            <p:nvPr/>
          </p:nvCxnSpPr>
          <p:spPr bwMode="auto">
            <a:xfrm rot="16666103" flipH="1">
              <a:off x="371160" y="2609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6" name="Oval 345"/>
            <p:cNvSpPr>
              <a:spLocks noChangeAspect="1"/>
            </p:cNvSpPr>
            <p:nvPr/>
          </p:nvSpPr>
          <p:spPr bwMode="auto">
            <a:xfrm rot="466103" flipH="1">
              <a:off x="369521" y="265432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7" name="Straight Connector 346"/>
            <p:cNvCxnSpPr/>
            <p:nvPr/>
          </p:nvCxnSpPr>
          <p:spPr bwMode="auto">
            <a:xfrm rot="16666103" flipH="1">
              <a:off x="287116" y="24405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/>
            <p:cNvCxnSpPr/>
            <p:nvPr/>
          </p:nvCxnSpPr>
          <p:spPr bwMode="auto">
            <a:xfrm rot="5866103">
              <a:off x="247454" y="24332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9" name="Oval 348"/>
            <p:cNvSpPr>
              <a:spLocks noChangeAspect="1"/>
            </p:cNvSpPr>
            <p:nvPr/>
          </p:nvSpPr>
          <p:spPr bwMode="auto">
            <a:xfrm rot="466103" flipH="1">
              <a:off x="283249" y="227459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0" name="Straight Connector 349"/>
            <p:cNvCxnSpPr/>
            <p:nvPr/>
          </p:nvCxnSpPr>
          <p:spPr bwMode="auto">
            <a:xfrm rot="5866103">
              <a:off x="270508" y="259240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/>
            <p:cNvCxnSpPr/>
            <p:nvPr/>
          </p:nvCxnSpPr>
          <p:spPr bwMode="auto">
            <a:xfrm rot="16666103" flipH="1">
              <a:off x="233992" y="258553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Oval 351"/>
            <p:cNvSpPr>
              <a:spLocks noChangeAspect="1"/>
            </p:cNvSpPr>
            <p:nvPr/>
          </p:nvSpPr>
          <p:spPr bwMode="auto">
            <a:xfrm rot="466103" flipH="1">
              <a:off x="232353" y="263080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3" name="Straight Connector 352"/>
            <p:cNvCxnSpPr/>
            <p:nvPr/>
          </p:nvCxnSpPr>
          <p:spPr bwMode="auto">
            <a:xfrm rot="16666103" flipH="1">
              <a:off x="694777" y="25040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/>
            <p:cNvCxnSpPr/>
            <p:nvPr/>
          </p:nvCxnSpPr>
          <p:spPr bwMode="auto">
            <a:xfrm rot="5866103">
              <a:off x="655115" y="24967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Oval 354"/>
            <p:cNvSpPr>
              <a:spLocks noChangeAspect="1"/>
            </p:cNvSpPr>
            <p:nvPr/>
          </p:nvSpPr>
          <p:spPr bwMode="auto">
            <a:xfrm rot="466103" flipH="1">
              <a:off x="690910" y="23380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6" name="Straight Connector 355"/>
            <p:cNvCxnSpPr/>
            <p:nvPr/>
          </p:nvCxnSpPr>
          <p:spPr bwMode="auto">
            <a:xfrm rot="5866103">
              <a:off x="673936" y="2668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/>
            <p:nvPr/>
          </p:nvCxnSpPr>
          <p:spPr bwMode="auto">
            <a:xfrm rot="16666103" flipH="1">
              <a:off x="637420" y="26617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8" name="Oval 357"/>
            <p:cNvSpPr>
              <a:spLocks noChangeAspect="1"/>
            </p:cNvSpPr>
            <p:nvPr/>
          </p:nvSpPr>
          <p:spPr bwMode="auto">
            <a:xfrm rot="466103" flipH="1">
              <a:off x="635781" y="270698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9" name="Straight Connector 358"/>
            <p:cNvCxnSpPr/>
            <p:nvPr/>
          </p:nvCxnSpPr>
          <p:spPr bwMode="auto">
            <a:xfrm rot="16666103" flipH="1">
              <a:off x="561842" y="24847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Straight Connector 359"/>
            <p:cNvCxnSpPr/>
            <p:nvPr/>
          </p:nvCxnSpPr>
          <p:spPr bwMode="auto">
            <a:xfrm rot="5866103">
              <a:off x="522180" y="24774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1" name="Oval 360"/>
            <p:cNvSpPr>
              <a:spLocks noChangeAspect="1"/>
            </p:cNvSpPr>
            <p:nvPr/>
          </p:nvSpPr>
          <p:spPr bwMode="auto">
            <a:xfrm rot="466103" flipH="1">
              <a:off x="557975" y="231878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2" name="Straight Connector 361"/>
            <p:cNvCxnSpPr/>
            <p:nvPr/>
          </p:nvCxnSpPr>
          <p:spPr bwMode="auto">
            <a:xfrm rot="5866103">
              <a:off x="536768" y="26450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Straight Connector 362"/>
            <p:cNvCxnSpPr/>
            <p:nvPr/>
          </p:nvCxnSpPr>
          <p:spPr bwMode="auto">
            <a:xfrm rot="16666103" flipH="1">
              <a:off x="500252" y="26381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4" name="Oval 363"/>
            <p:cNvSpPr>
              <a:spLocks noChangeAspect="1"/>
            </p:cNvSpPr>
            <p:nvPr/>
          </p:nvSpPr>
          <p:spPr bwMode="auto">
            <a:xfrm rot="466103" flipH="1">
              <a:off x="498613" y="2683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5" name="Straight Connector 364"/>
            <p:cNvCxnSpPr/>
            <p:nvPr/>
          </p:nvCxnSpPr>
          <p:spPr bwMode="auto">
            <a:xfrm rot="16587425" flipH="1">
              <a:off x="153669" y="2418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/>
            <p:nvPr/>
          </p:nvCxnSpPr>
          <p:spPr bwMode="auto">
            <a:xfrm rot="5787425">
              <a:off x="113887" y="24122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7" name="Oval 366"/>
            <p:cNvSpPr>
              <a:spLocks noChangeAspect="1"/>
            </p:cNvSpPr>
            <p:nvPr/>
          </p:nvSpPr>
          <p:spPr bwMode="auto">
            <a:xfrm rot="387425" flipH="1">
              <a:off x="147393" y="22527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8" name="Straight Connector 367"/>
            <p:cNvCxnSpPr/>
            <p:nvPr/>
          </p:nvCxnSpPr>
          <p:spPr bwMode="auto">
            <a:xfrm rot="5866103">
              <a:off x="135813" y="257491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9" name="Straight Connector 368"/>
            <p:cNvCxnSpPr/>
            <p:nvPr/>
          </p:nvCxnSpPr>
          <p:spPr bwMode="auto">
            <a:xfrm rot="16666103" flipH="1">
              <a:off x="99297" y="256804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0" name="Oval 369"/>
            <p:cNvSpPr>
              <a:spLocks noChangeAspect="1"/>
            </p:cNvSpPr>
            <p:nvPr/>
          </p:nvSpPr>
          <p:spPr bwMode="auto">
            <a:xfrm rot="466103" flipH="1">
              <a:off x="97658" y="26133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1" name="Straight Connector 370"/>
            <p:cNvCxnSpPr/>
            <p:nvPr/>
          </p:nvCxnSpPr>
          <p:spPr bwMode="auto">
            <a:xfrm rot="16200000" flipH="1">
              <a:off x="3670978" y="27664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/>
            <p:cNvCxnSpPr/>
            <p:nvPr/>
          </p:nvCxnSpPr>
          <p:spPr bwMode="auto">
            <a:xfrm rot="5400000">
              <a:off x="3630908" y="27645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3" name="Oval 372"/>
            <p:cNvSpPr>
              <a:spLocks noChangeAspect="1"/>
            </p:cNvSpPr>
            <p:nvPr/>
          </p:nvSpPr>
          <p:spPr bwMode="auto">
            <a:xfrm flipH="1">
              <a:off x="3652902" y="260168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4" name="Straight Connector 373"/>
            <p:cNvCxnSpPr/>
            <p:nvPr/>
          </p:nvCxnSpPr>
          <p:spPr bwMode="auto">
            <a:xfrm rot="5400000">
              <a:off x="3667803" y="29370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/>
            <p:cNvCxnSpPr/>
            <p:nvPr/>
          </p:nvCxnSpPr>
          <p:spPr bwMode="auto">
            <a:xfrm rot="16200000" flipH="1">
              <a:off x="3630908" y="29352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6" name="Oval 375"/>
            <p:cNvSpPr>
              <a:spLocks noChangeAspect="1"/>
            </p:cNvSpPr>
            <p:nvPr/>
          </p:nvSpPr>
          <p:spPr bwMode="auto">
            <a:xfrm flipH="1">
              <a:off x="3643378" y="297950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7" name="Straight Connector 376"/>
            <p:cNvCxnSpPr/>
            <p:nvPr/>
          </p:nvCxnSpPr>
          <p:spPr bwMode="auto">
            <a:xfrm rot="16200000" flipH="1">
              <a:off x="3535512" y="27611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/>
            <p:cNvCxnSpPr/>
            <p:nvPr/>
          </p:nvCxnSpPr>
          <p:spPr bwMode="auto">
            <a:xfrm rot="5400000">
              <a:off x="3495442" y="27592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9" name="Oval 378"/>
            <p:cNvSpPr>
              <a:spLocks noChangeAspect="1"/>
            </p:cNvSpPr>
            <p:nvPr/>
          </p:nvSpPr>
          <p:spPr bwMode="auto">
            <a:xfrm flipH="1">
              <a:off x="3517436" y="25963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0" name="Straight Connector 379"/>
            <p:cNvCxnSpPr/>
            <p:nvPr/>
          </p:nvCxnSpPr>
          <p:spPr bwMode="auto">
            <a:xfrm rot="5400000">
              <a:off x="3532337" y="2927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/>
            <p:cNvCxnSpPr/>
            <p:nvPr/>
          </p:nvCxnSpPr>
          <p:spPr bwMode="auto">
            <a:xfrm rot="16200000" flipH="1">
              <a:off x="3495442" y="29256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2" name="Oval 381"/>
            <p:cNvSpPr>
              <a:spLocks noChangeAspect="1"/>
            </p:cNvSpPr>
            <p:nvPr/>
          </p:nvSpPr>
          <p:spPr bwMode="auto">
            <a:xfrm flipH="1">
              <a:off x="3507912" y="29699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3" name="Straight Connector 382"/>
            <p:cNvCxnSpPr/>
            <p:nvPr/>
          </p:nvCxnSpPr>
          <p:spPr bwMode="auto">
            <a:xfrm rot="16200000" flipH="1">
              <a:off x="3937679" y="27741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4" name="Straight Connector 383"/>
            <p:cNvCxnSpPr/>
            <p:nvPr/>
          </p:nvCxnSpPr>
          <p:spPr bwMode="auto">
            <a:xfrm rot="5400000">
              <a:off x="3897609" y="27722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5" name="Oval 384"/>
            <p:cNvSpPr>
              <a:spLocks noChangeAspect="1"/>
            </p:cNvSpPr>
            <p:nvPr/>
          </p:nvSpPr>
          <p:spPr bwMode="auto">
            <a:xfrm flipH="1">
              <a:off x="3919603" y="2609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6" name="Straight Connector 385"/>
            <p:cNvCxnSpPr/>
            <p:nvPr/>
          </p:nvCxnSpPr>
          <p:spPr bwMode="auto">
            <a:xfrm rot="5400000">
              <a:off x="3938737" y="29448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Straight Connector 386"/>
            <p:cNvCxnSpPr/>
            <p:nvPr/>
          </p:nvCxnSpPr>
          <p:spPr bwMode="auto">
            <a:xfrm rot="16200000" flipH="1">
              <a:off x="3901842" y="29429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8" name="Oval 387"/>
            <p:cNvSpPr>
              <a:spLocks noChangeAspect="1"/>
            </p:cNvSpPr>
            <p:nvPr/>
          </p:nvSpPr>
          <p:spPr bwMode="auto">
            <a:xfrm flipH="1">
              <a:off x="3914312" y="29872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9" name="Straight Connector 388"/>
            <p:cNvCxnSpPr/>
            <p:nvPr/>
          </p:nvCxnSpPr>
          <p:spPr bwMode="auto">
            <a:xfrm rot="16200000" flipH="1">
              <a:off x="3806446" y="27688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/>
            <p:nvPr/>
          </p:nvCxnSpPr>
          <p:spPr bwMode="auto">
            <a:xfrm rot="5400000">
              <a:off x="3766376" y="27669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1" name="Oval 390"/>
            <p:cNvSpPr>
              <a:spLocks noChangeAspect="1"/>
            </p:cNvSpPr>
            <p:nvPr/>
          </p:nvSpPr>
          <p:spPr bwMode="auto">
            <a:xfrm flipH="1">
              <a:off x="3788370" y="26041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2" name="Straight Connector 391"/>
            <p:cNvCxnSpPr/>
            <p:nvPr/>
          </p:nvCxnSpPr>
          <p:spPr bwMode="auto">
            <a:xfrm rot="5400000">
              <a:off x="3803271" y="293952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Connector 392"/>
            <p:cNvCxnSpPr/>
            <p:nvPr/>
          </p:nvCxnSpPr>
          <p:spPr bwMode="auto">
            <a:xfrm rot="16200000" flipH="1">
              <a:off x="3766376" y="293763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4" name="Oval 393"/>
            <p:cNvSpPr>
              <a:spLocks noChangeAspect="1"/>
            </p:cNvSpPr>
            <p:nvPr/>
          </p:nvSpPr>
          <p:spPr bwMode="auto">
            <a:xfrm flipH="1">
              <a:off x="3778846" y="29819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5" name="Straight Connector 394"/>
            <p:cNvCxnSpPr/>
            <p:nvPr/>
          </p:nvCxnSpPr>
          <p:spPr bwMode="auto">
            <a:xfrm rot="16200000" flipH="1">
              <a:off x="4206197" y="277275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Straight Connector 395"/>
            <p:cNvCxnSpPr/>
            <p:nvPr/>
          </p:nvCxnSpPr>
          <p:spPr bwMode="auto">
            <a:xfrm rot="5400000">
              <a:off x="4166127" y="27708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7" name="Oval 396"/>
            <p:cNvSpPr>
              <a:spLocks noChangeAspect="1"/>
            </p:cNvSpPr>
            <p:nvPr/>
          </p:nvSpPr>
          <p:spPr bwMode="auto">
            <a:xfrm flipH="1">
              <a:off x="4188121" y="2608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8" name="Straight Connector 397"/>
            <p:cNvCxnSpPr/>
            <p:nvPr/>
          </p:nvCxnSpPr>
          <p:spPr bwMode="auto">
            <a:xfrm rot="5400000">
              <a:off x="4211488" y="294344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" name="Straight Connector 398"/>
            <p:cNvCxnSpPr/>
            <p:nvPr/>
          </p:nvCxnSpPr>
          <p:spPr bwMode="auto">
            <a:xfrm rot="16200000" flipH="1">
              <a:off x="4174593" y="294156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0" name="Oval 399"/>
            <p:cNvSpPr>
              <a:spLocks noChangeAspect="1"/>
            </p:cNvSpPr>
            <p:nvPr/>
          </p:nvSpPr>
          <p:spPr bwMode="auto">
            <a:xfrm flipH="1">
              <a:off x="4187063" y="298585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1" name="Straight Connector 400"/>
            <p:cNvCxnSpPr/>
            <p:nvPr/>
          </p:nvCxnSpPr>
          <p:spPr bwMode="auto">
            <a:xfrm rot="16200000" flipH="1">
              <a:off x="4070731" y="277593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/>
            <p:nvPr/>
          </p:nvCxnSpPr>
          <p:spPr bwMode="auto">
            <a:xfrm rot="5400000">
              <a:off x="4030661" y="2774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3" name="Oval 402"/>
            <p:cNvSpPr>
              <a:spLocks noChangeAspect="1"/>
            </p:cNvSpPr>
            <p:nvPr/>
          </p:nvSpPr>
          <p:spPr bwMode="auto">
            <a:xfrm flipH="1">
              <a:off x="4052655" y="26112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 bwMode="auto">
            <a:xfrm rot="5400000">
              <a:off x="4071789" y="29466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Straight Connector 404"/>
            <p:cNvCxnSpPr/>
            <p:nvPr/>
          </p:nvCxnSpPr>
          <p:spPr bwMode="auto">
            <a:xfrm rot="16200000" flipH="1">
              <a:off x="4034894" y="29447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6" name="Oval 405"/>
            <p:cNvSpPr>
              <a:spLocks noChangeAspect="1"/>
            </p:cNvSpPr>
            <p:nvPr/>
          </p:nvSpPr>
          <p:spPr bwMode="auto">
            <a:xfrm flipH="1">
              <a:off x="4047364" y="29890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07" name="Group 681"/>
            <p:cNvGrpSpPr/>
            <p:nvPr/>
          </p:nvGrpSpPr>
          <p:grpSpPr>
            <a:xfrm rot="387425" flipH="1">
              <a:off x="7492" y="2235479"/>
              <a:ext cx="134111" cy="236306"/>
              <a:chOff x="6438901" y="2761191"/>
              <a:chExt cx="134111" cy="236306"/>
            </a:xfrm>
          </p:grpSpPr>
          <p:cxnSp>
            <p:nvCxnSpPr>
              <p:cNvPr id="445" name="Straight Connector 444"/>
              <p:cNvCxnSpPr/>
              <p:nvPr/>
            </p:nvCxnSpPr>
            <p:spPr bwMode="auto">
              <a:xfrm rot="5400000">
                <a:off x="6424464" y="2925911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6" name="Straight Connector 445"/>
              <p:cNvCxnSpPr/>
              <p:nvPr/>
            </p:nvCxnSpPr>
            <p:spPr bwMode="auto">
              <a:xfrm rot="16200000" flipH="1">
                <a:off x="6464532" y="2924026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7" name="Oval 446"/>
              <p:cNvSpPr>
                <a:spLocks noChangeAspect="1"/>
              </p:cNvSpPr>
              <p:nvPr/>
            </p:nvSpPr>
            <p:spPr bwMode="auto">
              <a:xfrm>
                <a:off x="6438901" y="2761191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54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408" name="Group 682"/>
            <p:cNvGrpSpPr/>
            <p:nvPr/>
          </p:nvGrpSpPr>
          <p:grpSpPr>
            <a:xfrm rot="466103" flipH="1">
              <a:off x="-29631" y="2495265"/>
              <a:ext cx="134111" cy="235706"/>
              <a:chOff x="6448425" y="3028951"/>
              <a:chExt cx="134111" cy="235706"/>
            </a:xfrm>
          </p:grpSpPr>
          <p:cxnSp>
            <p:nvCxnSpPr>
              <p:cNvPr id="442" name="Straight Connector 441"/>
              <p:cNvCxnSpPr/>
              <p:nvPr/>
            </p:nvCxnSpPr>
            <p:spPr bwMode="auto">
              <a:xfrm rot="16200000" flipH="1">
                <a:off x="6427639" y="3088135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3" name="Straight Connector 442"/>
              <p:cNvCxnSpPr/>
              <p:nvPr/>
            </p:nvCxnSpPr>
            <p:spPr bwMode="auto">
              <a:xfrm rot="5400000">
                <a:off x="6464532" y="30862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4" name="Oval 443"/>
              <p:cNvSpPr>
                <a:spLocks noChangeAspect="1"/>
              </p:cNvSpPr>
              <p:nvPr/>
            </p:nvSpPr>
            <p:spPr bwMode="auto">
              <a:xfrm>
                <a:off x="6448425" y="3130546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09" name="Straight Connector 408"/>
            <p:cNvCxnSpPr/>
            <p:nvPr/>
          </p:nvCxnSpPr>
          <p:spPr bwMode="auto">
            <a:xfrm rot="4933897">
              <a:off x="9018037" y="23834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Straight Connector 409"/>
            <p:cNvCxnSpPr/>
            <p:nvPr/>
          </p:nvCxnSpPr>
          <p:spPr bwMode="auto">
            <a:xfrm rot="15733897" flipH="1">
              <a:off x="9057697" y="23761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1" name="Oval 410"/>
            <p:cNvSpPr>
              <a:spLocks noChangeAspect="1"/>
            </p:cNvSpPr>
            <p:nvPr/>
          </p:nvSpPr>
          <p:spPr bwMode="auto">
            <a:xfrm rot="21133897">
              <a:off x="9018265" y="22175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12" name="Group 692"/>
            <p:cNvGrpSpPr/>
            <p:nvPr/>
          </p:nvGrpSpPr>
          <p:grpSpPr>
            <a:xfrm>
              <a:off x="9081859" y="2479612"/>
              <a:ext cx="134111" cy="236688"/>
              <a:chOff x="8912531" y="2670251"/>
              <a:chExt cx="134111" cy="236688"/>
            </a:xfrm>
          </p:grpSpPr>
          <p:cxnSp>
            <p:nvCxnSpPr>
              <p:cNvPr id="439" name="Straight Connector 438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0" name="Straight Connector 439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1" name="Oval 440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13" name="Straight Connector 412"/>
            <p:cNvCxnSpPr/>
            <p:nvPr/>
          </p:nvCxnSpPr>
          <p:spPr bwMode="auto">
            <a:xfrm rot="5400000">
              <a:off x="4837262" y="27727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/>
            <p:nvPr/>
          </p:nvCxnSpPr>
          <p:spPr bwMode="auto">
            <a:xfrm rot="16200000" flipH="1">
              <a:off x="4844670" y="29476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/>
            <p:nvPr/>
          </p:nvCxnSpPr>
          <p:spPr bwMode="auto">
            <a:xfrm rot="5400000">
              <a:off x="4570561" y="27762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/>
            <p:cNvCxnSpPr/>
            <p:nvPr/>
          </p:nvCxnSpPr>
          <p:spPr bwMode="auto">
            <a:xfrm rot="16200000" flipH="1">
              <a:off x="4610629" y="277435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7" name="Oval 416"/>
            <p:cNvSpPr>
              <a:spLocks noChangeAspect="1"/>
            </p:cNvSpPr>
            <p:nvPr/>
          </p:nvSpPr>
          <p:spPr bwMode="auto">
            <a:xfrm>
              <a:off x="4584998" y="261151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18" name="Straight Connector 417"/>
            <p:cNvCxnSpPr/>
            <p:nvPr/>
          </p:nvCxnSpPr>
          <p:spPr bwMode="auto">
            <a:xfrm rot="16200000" flipH="1">
              <a:off x="4573736" y="29469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/>
            <p:cNvCxnSpPr/>
            <p:nvPr/>
          </p:nvCxnSpPr>
          <p:spPr bwMode="auto">
            <a:xfrm rot="5400000">
              <a:off x="4610629" y="294504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Oval 419"/>
            <p:cNvSpPr>
              <a:spLocks noChangeAspect="1"/>
            </p:cNvSpPr>
            <p:nvPr/>
          </p:nvSpPr>
          <p:spPr bwMode="auto">
            <a:xfrm>
              <a:off x="4594522" y="29893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1" name="Straight Connector 420"/>
            <p:cNvCxnSpPr/>
            <p:nvPr/>
          </p:nvCxnSpPr>
          <p:spPr bwMode="auto">
            <a:xfrm rot="5400000">
              <a:off x="4701794" y="2775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 bwMode="auto">
            <a:xfrm rot="16200000" flipH="1">
              <a:off x="4741862" y="27732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3" name="Oval 422"/>
            <p:cNvSpPr>
              <a:spLocks noChangeAspect="1"/>
            </p:cNvSpPr>
            <p:nvPr/>
          </p:nvSpPr>
          <p:spPr bwMode="auto">
            <a:xfrm>
              <a:off x="4716231" y="26104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4" name="Straight Connector 423"/>
            <p:cNvCxnSpPr/>
            <p:nvPr/>
          </p:nvCxnSpPr>
          <p:spPr bwMode="auto">
            <a:xfrm rot="16200000" flipH="1">
              <a:off x="4709202" y="29458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/>
            <p:cNvCxnSpPr/>
            <p:nvPr/>
          </p:nvCxnSpPr>
          <p:spPr bwMode="auto">
            <a:xfrm rot="5400000">
              <a:off x="4746095" y="29439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6" name="Oval 425"/>
            <p:cNvSpPr>
              <a:spLocks noChangeAspect="1"/>
            </p:cNvSpPr>
            <p:nvPr/>
          </p:nvSpPr>
          <p:spPr bwMode="auto">
            <a:xfrm>
              <a:off x="4729988" y="298828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7" name="Straight Connector 426"/>
            <p:cNvCxnSpPr/>
            <p:nvPr/>
          </p:nvCxnSpPr>
          <p:spPr bwMode="auto">
            <a:xfrm rot="16200000" flipH="1">
              <a:off x="4472898" y="278047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 bwMode="auto">
            <a:xfrm rot="5400000">
              <a:off x="4432828" y="277858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9" name="Oval 428"/>
            <p:cNvSpPr>
              <a:spLocks noChangeAspect="1"/>
            </p:cNvSpPr>
            <p:nvPr/>
          </p:nvSpPr>
          <p:spPr bwMode="auto">
            <a:xfrm flipH="1">
              <a:off x="4454822" y="261575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0" name="Straight Connector 429"/>
            <p:cNvCxnSpPr/>
            <p:nvPr/>
          </p:nvCxnSpPr>
          <p:spPr bwMode="auto">
            <a:xfrm rot="5400000">
              <a:off x="4482422" y="2946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/>
            <p:nvPr/>
          </p:nvCxnSpPr>
          <p:spPr bwMode="auto">
            <a:xfrm rot="16200000" flipH="1">
              <a:off x="4445527" y="2945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2" name="Oval 431"/>
            <p:cNvSpPr>
              <a:spLocks noChangeAspect="1"/>
            </p:cNvSpPr>
            <p:nvPr/>
          </p:nvSpPr>
          <p:spPr bwMode="auto">
            <a:xfrm flipH="1">
              <a:off x="4457997" y="298934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3" name="Straight Connector 432"/>
            <p:cNvCxnSpPr/>
            <p:nvPr/>
          </p:nvCxnSpPr>
          <p:spPr bwMode="auto">
            <a:xfrm rot="16200000" flipH="1">
              <a:off x="4337432" y="27794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/>
            <p:cNvCxnSpPr/>
            <p:nvPr/>
          </p:nvCxnSpPr>
          <p:spPr bwMode="auto">
            <a:xfrm rot="5400000">
              <a:off x="4297362" y="27775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5" name="Oval 434"/>
            <p:cNvSpPr>
              <a:spLocks noChangeAspect="1"/>
            </p:cNvSpPr>
            <p:nvPr/>
          </p:nvSpPr>
          <p:spPr bwMode="auto">
            <a:xfrm flipH="1">
              <a:off x="4319356" y="2614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6" name="Straight Connector 435"/>
            <p:cNvCxnSpPr/>
            <p:nvPr/>
          </p:nvCxnSpPr>
          <p:spPr bwMode="auto">
            <a:xfrm rot="5400000">
              <a:off x="4342723" y="29458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7" name="Straight Connector 436"/>
            <p:cNvCxnSpPr/>
            <p:nvPr/>
          </p:nvCxnSpPr>
          <p:spPr bwMode="auto">
            <a:xfrm rot="16200000" flipH="1">
              <a:off x="4305828" y="29439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8" name="Oval 437"/>
            <p:cNvSpPr>
              <a:spLocks noChangeAspect="1"/>
            </p:cNvSpPr>
            <p:nvPr/>
          </p:nvSpPr>
          <p:spPr bwMode="auto">
            <a:xfrm flipH="1">
              <a:off x="4318298" y="29882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31310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us_Low_Memb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Oval 1"/>
          <p:cNvSpPr/>
          <p:nvPr userDrawn="1"/>
        </p:nvSpPr>
        <p:spPr>
          <a:xfrm>
            <a:off x="-5857" y="1236785"/>
            <a:ext cx="9153144" cy="2037427"/>
          </a:xfrm>
          <a:custGeom>
            <a:avLst/>
            <a:gdLst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9790113 w 9790114"/>
              <a:gd name="connsiteY5" fmla="*/ 1371600 h 1664494"/>
              <a:gd name="connsiteX6" fmla="*/ 4895057 w 9790114"/>
              <a:gd name="connsiteY6" fmla="*/ 1664494 h 1664494"/>
              <a:gd name="connsiteX7" fmla="*/ 33274 w 9790114"/>
              <a:gd name="connsiteY7" fmla="*/ 1371600 h 1664494"/>
              <a:gd name="connsiteX8" fmla="*/ 0 w 9790114"/>
              <a:gd name="connsiteY8" fmla="*/ 1371600 h 1664494"/>
              <a:gd name="connsiteX9" fmla="*/ 0 w 9790114"/>
              <a:gd name="connsiteY9" fmla="*/ 1333500 h 1664494"/>
              <a:gd name="connsiteX10" fmla="*/ 0 w 9790114"/>
              <a:gd name="connsiteY10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71600 h 1664494"/>
              <a:gd name="connsiteX8" fmla="*/ 0 w 9790114"/>
              <a:gd name="connsiteY8" fmla="*/ 1333500 h 1664494"/>
              <a:gd name="connsiteX9" fmla="*/ 0 w 9790114"/>
              <a:gd name="connsiteY9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33500 h 1664494"/>
              <a:gd name="connsiteX8" fmla="*/ 0 w 9790114"/>
              <a:gd name="connsiteY8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0 w 9790114"/>
              <a:gd name="connsiteY6" fmla="*/ 1333500 h 1664494"/>
              <a:gd name="connsiteX7" fmla="*/ 0 w 9790114"/>
              <a:gd name="connsiteY7" fmla="*/ 0 h 1664494"/>
              <a:gd name="connsiteX0" fmla="*/ 0 w 9790114"/>
              <a:gd name="connsiteY0" fmla="*/ 0 h 1664699"/>
              <a:gd name="connsiteX1" fmla="*/ 9790113 w 9790114"/>
              <a:gd name="connsiteY1" fmla="*/ 0 h 1664699"/>
              <a:gd name="connsiteX2" fmla="*/ 9790113 w 9790114"/>
              <a:gd name="connsiteY2" fmla="*/ 1333497 h 1664699"/>
              <a:gd name="connsiteX3" fmla="*/ 9790114 w 9790114"/>
              <a:gd name="connsiteY3" fmla="*/ 1333500 h 1664699"/>
              <a:gd name="connsiteX4" fmla="*/ 9790113 w 9790114"/>
              <a:gd name="connsiteY4" fmla="*/ 1333503 h 1664699"/>
              <a:gd name="connsiteX5" fmla="*/ 4895057 w 9790114"/>
              <a:gd name="connsiteY5" fmla="*/ 1664494 h 1664699"/>
              <a:gd name="connsiteX6" fmla="*/ 0 w 9790114"/>
              <a:gd name="connsiteY6" fmla="*/ 1333500 h 1664699"/>
              <a:gd name="connsiteX7" fmla="*/ 0 w 9790114"/>
              <a:gd name="connsiteY7" fmla="*/ 0 h 1664699"/>
              <a:gd name="connsiteX0" fmla="*/ 0 w 9794645"/>
              <a:gd name="connsiteY0" fmla="*/ 0 h 1664699"/>
              <a:gd name="connsiteX1" fmla="*/ 9790113 w 9794645"/>
              <a:gd name="connsiteY1" fmla="*/ 0 h 1664699"/>
              <a:gd name="connsiteX2" fmla="*/ 9790113 w 9794645"/>
              <a:gd name="connsiteY2" fmla="*/ 1333497 h 1664699"/>
              <a:gd name="connsiteX3" fmla="*/ 9790114 w 9794645"/>
              <a:gd name="connsiteY3" fmla="*/ 1333500 h 1664699"/>
              <a:gd name="connsiteX4" fmla="*/ 9790113 w 9794645"/>
              <a:gd name="connsiteY4" fmla="*/ 1333503 h 1664699"/>
              <a:gd name="connsiteX5" fmla="*/ 4895057 w 9794645"/>
              <a:gd name="connsiteY5" fmla="*/ 1664494 h 1664699"/>
              <a:gd name="connsiteX6" fmla="*/ 0 w 9794645"/>
              <a:gd name="connsiteY6" fmla="*/ 1333500 h 1664699"/>
              <a:gd name="connsiteX7" fmla="*/ 0 w 9794645"/>
              <a:gd name="connsiteY7" fmla="*/ 0 h 1664699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5017434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9790114 w 9794645"/>
              <a:gd name="connsiteY3" fmla="*/ 1333500 h 1672660"/>
              <a:gd name="connsiteX4" fmla="*/ 9790113 w 9794645"/>
              <a:gd name="connsiteY4" fmla="*/ 1105925 h 1672660"/>
              <a:gd name="connsiteX5" fmla="*/ 5017434 w 9794645"/>
              <a:gd name="connsiteY5" fmla="*/ 1664494 h 1672660"/>
              <a:gd name="connsiteX6" fmla="*/ 0 w 9794645"/>
              <a:gd name="connsiteY6" fmla="*/ 1333500 h 1672660"/>
              <a:gd name="connsiteX7" fmla="*/ 0 w 9794645"/>
              <a:gd name="connsiteY7" fmla="*/ 0 h 1672660"/>
              <a:gd name="connsiteX0" fmla="*/ 0 w 10143645"/>
              <a:gd name="connsiteY0" fmla="*/ 0 h 1672660"/>
              <a:gd name="connsiteX1" fmla="*/ 9790113 w 10143645"/>
              <a:gd name="connsiteY1" fmla="*/ 0 h 1672660"/>
              <a:gd name="connsiteX2" fmla="*/ 9790113 w 10143645"/>
              <a:gd name="connsiteY2" fmla="*/ 1333497 h 1672660"/>
              <a:gd name="connsiteX3" fmla="*/ 9790114 w 10143645"/>
              <a:gd name="connsiteY3" fmla="*/ 1333500 h 1672660"/>
              <a:gd name="connsiteX4" fmla="*/ 5017434 w 10143645"/>
              <a:gd name="connsiteY4" fmla="*/ 1664494 h 1672660"/>
              <a:gd name="connsiteX5" fmla="*/ 0 w 10143645"/>
              <a:gd name="connsiteY5" fmla="*/ 1333500 h 1672660"/>
              <a:gd name="connsiteX6" fmla="*/ 0 w 10143645"/>
              <a:gd name="connsiteY6" fmla="*/ 0 h 1672660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5017434 w 9794645"/>
              <a:gd name="connsiteY3" fmla="*/ 1664494 h 1672660"/>
              <a:gd name="connsiteX4" fmla="*/ 0 w 9794645"/>
              <a:gd name="connsiteY4" fmla="*/ 1333500 h 1672660"/>
              <a:gd name="connsiteX5" fmla="*/ 0 w 9794645"/>
              <a:gd name="connsiteY5" fmla="*/ 0 h 1672660"/>
              <a:gd name="connsiteX0" fmla="*/ 0 w 9794645"/>
              <a:gd name="connsiteY0" fmla="*/ 0 h 1664494"/>
              <a:gd name="connsiteX1" fmla="*/ 9790113 w 9794645"/>
              <a:gd name="connsiteY1" fmla="*/ 0 h 1664494"/>
              <a:gd name="connsiteX2" fmla="*/ 9790113 w 9794645"/>
              <a:gd name="connsiteY2" fmla="*/ 1333497 h 1664494"/>
              <a:gd name="connsiteX3" fmla="*/ 5017434 w 9794645"/>
              <a:gd name="connsiteY3" fmla="*/ 1664494 h 1664494"/>
              <a:gd name="connsiteX4" fmla="*/ 0 w 9794645"/>
              <a:gd name="connsiteY4" fmla="*/ 1333500 h 1664494"/>
              <a:gd name="connsiteX5" fmla="*/ 0 w 9794645"/>
              <a:gd name="connsiteY5" fmla="*/ 0 h 1664494"/>
              <a:gd name="connsiteX0" fmla="*/ 0 w 9794645"/>
              <a:gd name="connsiteY0" fmla="*/ 0 h 1669079"/>
              <a:gd name="connsiteX1" fmla="*/ 9790113 w 9794645"/>
              <a:gd name="connsiteY1" fmla="*/ 0 h 1669079"/>
              <a:gd name="connsiteX2" fmla="*/ 9790113 w 9794645"/>
              <a:gd name="connsiteY2" fmla="*/ 1178744 h 1669079"/>
              <a:gd name="connsiteX3" fmla="*/ 5017434 w 9794645"/>
              <a:gd name="connsiteY3" fmla="*/ 1664494 h 1669079"/>
              <a:gd name="connsiteX4" fmla="*/ 0 w 9794645"/>
              <a:gd name="connsiteY4" fmla="*/ 1333500 h 1669079"/>
              <a:gd name="connsiteX5" fmla="*/ 0 w 9794645"/>
              <a:gd name="connsiteY5" fmla="*/ 0 h 1669079"/>
              <a:gd name="connsiteX0" fmla="*/ 0 w 9794645"/>
              <a:gd name="connsiteY0" fmla="*/ 0 h 1664529"/>
              <a:gd name="connsiteX1" fmla="*/ 9790113 w 9794645"/>
              <a:gd name="connsiteY1" fmla="*/ 0 h 1664529"/>
              <a:gd name="connsiteX2" fmla="*/ 9790113 w 9794645"/>
              <a:gd name="connsiteY2" fmla="*/ 1178744 h 1664529"/>
              <a:gd name="connsiteX3" fmla="*/ 5017434 w 9794645"/>
              <a:gd name="connsiteY3" fmla="*/ 1664494 h 1664529"/>
              <a:gd name="connsiteX4" fmla="*/ 0 w 9794645"/>
              <a:gd name="connsiteY4" fmla="*/ 1196954 h 1664529"/>
              <a:gd name="connsiteX5" fmla="*/ 0 w 9794645"/>
              <a:gd name="connsiteY5" fmla="*/ 0 h 166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4645" h="1664529">
                <a:moveTo>
                  <a:pt x="0" y="0"/>
                </a:moveTo>
                <a:lnTo>
                  <a:pt x="9790113" y="0"/>
                </a:lnTo>
                <a:cubicBezTo>
                  <a:pt x="9790113" y="444499"/>
                  <a:pt x="9800311" y="1171194"/>
                  <a:pt x="9790113" y="1178744"/>
                </a:cubicBezTo>
                <a:cubicBezTo>
                  <a:pt x="8994667" y="1456160"/>
                  <a:pt x="6649119" y="1661459"/>
                  <a:pt x="5017434" y="1664494"/>
                </a:cubicBezTo>
                <a:cubicBezTo>
                  <a:pt x="3385749" y="1667529"/>
                  <a:pt x="815843" y="1474370"/>
                  <a:pt x="0" y="119695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DDC4"/>
              </a:gs>
              <a:gs pos="98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ltGray">
          <a:xfrm>
            <a:off x="-5857" y="5791200"/>
            <a:ext cx="9162288" cy="1079489"/>
          </a:xfrm>
          <a:prstGeom prst="rect">
            <a:avLst/>
          </a:prstGeom>
          <a:gradFill flip="none" rotWithShape="1">
            <a:gsLst>
              <a:gs pos="55000">
                <a:srgbClr val="A1ACB4"/>
              </a:gs>
              <a:gs pos="96000">
                <a:srgbClr val="949FAA"/>
              </a:gs>
              <a:gs pos="0">
                <a:srgbClr val="C6D6E3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pic>
        <p:nvPicPr>
          <p:cNvPr id="36" name="Picture 35" descr="Membrane_Light.png"/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5298601"/>
            <a:ext cx="9235441" cy="530699"/>
          </a:xfrm>
          <a:prstGeom prst="rect">
            <a:avLst/>
          </a:prstGeom>
        </p:spPr>
      </p:pic>
      <p:grpSp>
        <p:nvGrpSpPr>
          <p:cNvPr id="8" name="Logo Stacked V2"/>
          <p:cNvGrpSpPr>
            <a:grpSpLocks noChangeAspect="1"/>
          </p:cNvGrpSpPr>
          <p:nvPr userDrawn="1"/>
        </p:nvGrpSpPr>
        <p:grpSpPr>
          <a:xfrm>
            <a:off x="7852252" y="6495425"/>
            <a:ext cx="1203637" cy="274319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1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-84372" y="2445667"/>
            <a:ext cx="9318755" cy="906690"/>
            <a:chOff x="-29631" y="2217511"/>
            <a:chExt cx="9245601" cy="906690"/>
          </a:xfrm>
        </p:grpSpPr>
        <p:cxnSp>
          <p:nvCxnSpPr>
            <p:cNvPr id="39" name="Straight Connector 38"/>
            <p:cNvCxnSpPr/>
            <p:nvPr/>
          </p:nvCxnSpPr>
          <p:spPr bwMode="auto">
            <a:xfrm rot="5400000">
              <a:off x="6466794" y="271349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6506862" y="27116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6481231" y="25487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16200000" flipH="1">
              <a:off x="6469969" y="28757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6506862" y="2873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6490755" y="291812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6602260" y="270396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6200000" flipH="1">
              <a:off x="6642328" y="270208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6616697" y="25392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6605435" y="28661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6642328" y="28643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6626221" y="29086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>
              <a:off x="6195860" y="27296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 flipH="1">
              <a:off x="6235928" y="27277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6210297" y="256495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16200000" flipH="1">
              <a:off x="6199035" y="28918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6235928" y="289001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6219821" y="29343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rot="5400000">
              <a:off x="6331326" y="27201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6371394" y="271826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6345763" y="25554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6334501" y="2882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6371394" y="288048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6355287" y="2924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5400000">
              <a:off x="5924928" y="27410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5964996" y="27391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5939365" y="25762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5928103" y="29032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5964996" y="29013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5948889" y="29456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6060394" y="273148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6100462" y="27296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6074831" y="25667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16200000" flipH="1">
              <a:off x="6063569" y="28937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100462" y="28918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6084355" y="29361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5653994" y="275719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5694062" y="275531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5668431" y="259247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5657169" y="291941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>
              <a:off x="5694062" y="291753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5677955" y="29618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5400000">
              <a:off x="5789460" y="27476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6200000" flipH="1">
              <a:off x="5829528" y="274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Oval 82"/>
            <p:cNvSpPr>
              <a:spLocks noChangeAspect="1"/>
            </p:cNvSpPr>
            <p:nvPr/>
          </p:nvSpPr>
          <p:spPr bwMode="auto">
            <a:xfrm>
              <a:off x="5803897" y="25829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16200000" flipH="1">
              <a:off x="5792635" y="29098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5829528" y="29080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Oval 85"/>
            <p:cNvSpPr>
              <a:spLocks noChangeAspect="1"/>
            </p:cNvSpPr>
            <p:nvPr/>
          </p:nvSpPr>
          <p:spPr bwMode="auto">
            <a:xfrm>
              <a:off x="5813421" y="295230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 rot="5400000">
              <a:off x="7010579" y="2679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 flipH="1">
              <a:off x="7050647" y="267773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7025016" y="25149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16011323" flipH="1">
              <a:off x="7015151" y="28473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211323">
              <a:off x="7051972" y="28434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Oval 91"/>
            <p:cNvSpPr>
              <a:spLocks noChangeAspect="1"/>
            </p:cNvSpPr>
            <p:nvPr/>
          </p:nvSpPr>
          <p:spPr bwMode="auto">
            <a:xfrm rot="21411323">
              <a:off x="7041560" y="28884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 rot="5400000">
              <a:off x="7146045" y="266586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7186113" y="26639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7160482" y="25011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 rot="15964251" flipH="1">
              <a:off x="7158387" y="28339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rot="5164251">
              <a:off x="7195173" y="28295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Oval 97"/>
            <p:cNvSpPr>
              <a:spLocks noChangeAspect="1"/>
            </p:cNvSpPr>
            <p:nvPr/>
          </p:nvSpPr>
          <p:spPr bwMode="auto">
            <a:xfrm rot="21364251">
              <a:off x="7186186" y="28746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 rot="5400000">
              <a:off x="6739645" y="26958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6779713" y="26939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6754082" y="25310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 rot="16200000" flipH="1">
              <a:off x="6742820" y="28622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5400000">
              <a:off x="6779713" y="28603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6763606" y="29046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 rot="5400000">
              <a:off x="6875111" y="26862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6915179" y="26843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6889548" y="25215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6882519" y="28527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6919412" y="2850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6903305" y="28951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 rot="5180924">
              <a:off x="7556172" y="262081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5980924" flipH="1">
              <a:off x="7596140" y="261637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 bwMode="auto">
            <a:xfrm rot="21380924">
              <a:off x="7563952" y="245526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15980924" flipH="1">
              <a:off x="7569671" y="279308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180924">
              <a:off x="7606470" y="27888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/>
            <p:cNvSpPr>
              <a:spLocks noChangeAspect="1"/>
            </p:cNvSpPr>
            <p:nvPr/>
          </p:nvSpPr>
          <p:spPr bwMode="auto">
            <a:xfrm rot="21380924">
              <a:off x="7596978" y="283384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 rot="5180924">
              <a:off x="7690756" y="260267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15980924" flipH="1">
              <a:off x="7730724" y="25982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/>
            <p:cNvSpPr>
              <a:spLocks noChangeAspect="1"/>
            </p:cNvSpPr>
            <p:nvPr/>
          </p:nvSpPr>
          <p:spPr bwMode="auto">
            <a:xfrm rot="21380924">
              <a:off x="7698536" y="24371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 bwMode="auto">
            <a:xfrm rot="15629559" flipH="1">
              <a:off x="7703444" y="277574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4829559">
              <a:off x="7739781" y="276776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Oval 121"/>
            <p:cNvSpPr>
              <a:spLocks noChangeAspect="1"/>
            </p:cNvSpPr>
            <p:nvPr/>
          </p:nvSpPr>
          <p:spPr bwMode="auto">
            <a:xfrm rot="21029559">
              <a:off x="7740951" y="28130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rot="5180924">
              <a:off x="7286818" y="26499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5980924" flipH="1">
              <a:off x="7326786" y="26455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/>
            <p:cNvSpPr>
              <a:spLocks noChangeAspect="1"/>
            </p:cNvSpPr>
            <p:nvPr/>
          </p:nvSpPr>
          <p:spPr bwMode="auto">
            <a:xfrm rot="21380924">
              <a:off x="7294598" y="24844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 rot="15980924" flipH="1">
              <a:off x="7296084" y="28286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5180924">
              <a:off x="7332883" y="28243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Oval 127"/>
            <p:cNvSpPr>
              <a:spLocks noChangeAspect="1"/>
            </p:cNvSpPr>
            <p:nvPr/>
          </p:nvSpPr>
          <p:spPr bwMode="auto">
            <a:xfrm rot="21380924">
              <a:off x="7323391" y="28693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 rot="5180924">
              <a:off x="7421402" y="26360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5980924" flipH="1">
              <a:off x="7461370" y="26316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Oval 130"/>
            <p:cNvSpPr>
              <a:spLocks noChangeAspect="1"/>
            </p:cNvSpPr>
            <p:nvPr/>
          </p:nvSpPr>
          <p:spPr bwMode="auto">
            <a:xfrm rot="21380924">
              <a:off x="7429182" y="247053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5980924" flipH="1">
              <a:off x="7430669" y="28083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rot="5180924">
              <a:off x="7467468" y="280412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/>
            <p:cNvSpPr>
              <a:spLocks noChangeAspect="1"/>
            </p:cNvSpPr>
            <p:nvPr/>
          </p:nvSpPr>
          <p:spPr bwMode="auto">
            <a:xfrm rot="21380924">
              <a:off x="7457976" y="28491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 rot="5072678">
              <a:off x="8091855" y="25486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15872678" flipH="1">
              <a:off x="8131714" y="25430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Oval 136"/>
            <p:cNvSpPr>
              <a:spLocks noChangeAspect="1"/>
            </p:cNvSpPr>
            <p:nvPr/>
          </p:nvSpPr>
          <p:spPr bwMode="auto">
            <a:xfrm rot="21272678">
              <a:off x="8096330" y="23829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 bwMode="auto">
            <a:xfrm rot="15872678" flipH="1">
              <a:off x="8110438" y="27225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072678">
              <a:off x="8147136" y="27171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Oval 139"/>
            <p:cNvSpPr>
              <a:spLocks noChangeAspect="1"/>
            </p:cNvSpPr>
            <p:nvPr/>
          </p:nvSpPr>
          <p:spPr bwMode="auto">
            <a:xfrm rot="21272678">
              <a:off x="8140925" y="2762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 bwMode="auto">
            <a:xfrm rot="5072678">
              <a:off x="8225802" y="25263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5872678" flipH="1">
              <a:off x="8265661" y="25206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Oval 142"/>
            <p:cNvSpPr>
              <a:spLocks noChangeAspect="1"/>
            </p:cNvSpPr>
            <p:nvPr/>
          </p:nvSpPr>
          <p:spPr bwMode="auto">
            <a:xfrm rot="21272678">
              <a:off x="8230277" y="23605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 rot="15872678" flipH="1">
              <a:off x="8244385" y="269175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072678">
              <a:off x="8281083" y="26863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Oval 145"/>
            <p:cNvSpPr>
              <a:spLocks noChangeAspect="1"/>
            </p:cNvSpPr>
            <p:nvPr/>
          </p:nvSpPr>
          <p:spPr bwMode="auto">
            <a:xfrm rot="21272678">
              <a:off x="8274872" y="27315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rot="5072678">
              <a:off x="7832153" y="25863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15872678" flipH="1">
              <a:off x="7872012" y="25806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 rot="21272678">
              <a:off x="7836628" y="24205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 bwMode="auto">
            <a:xfrm rot="15872678" flipH="1">
              <a:off x="7846503" y="27559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072678">
              <a:off x="7883201" y="27505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Oval 151"/>
            <p:cNvSpPr>
              <a:spLocks noChangeAspect="1"/>
            </p:cNvSpPr>
            <p:nvPr/>
          </p:nvSpPr>
          <p:spPr bwMode="auto">
            <a:xfrm rot="21272678">
              <a:off x="7876990" y="27957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 bwMode="auto">
            <a:xfrm rot="5072678">
              <a:off x="7961867" y="256820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5872678" flipH="1">
              <a:off x="8001726" y="25625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Oval 154"/>
            <p:cNvSpPr>
              <a:spLocks noChangeAspect="1"/>
            </p:cNvSpPr>
            <p:nvPr/>
          </p:nvSpPr>
          <p:spPr bwMode="auto">
            <a:xfrm rot="21272678">
              <a:off x="7966342" y="240240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 bwMode="auto">
            <a:xfrm rot="15872678" flipH="1">
              <a:off x="7976217" y="27420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072678">
              <a:off x="8012915" y="273669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/>
            <p:cNvSpPr>
              <a:spLocks noChangeAspect="1"/>
            </p:cNvSpPr>
            <p:nvPr/>
          </p:nvSpPr>
          <p:spPr bwMode="auto">
            <a:xfrm rot="21272678">
              <a:off x="8006704" y="27818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 bwMode="auto">
            <a:xfrm rot="4933897">
              <a:off x="8627642" y="24534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15733897" flipH="1">
              <a:off x="8667302" y="24461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" name="Oval 160"/>
            <p:cNvSpPr>
              <a:spLocks noChangeAspect="1"/>
            </p:cNvSpPr>
            <p:nvPr/>
          </p:nvSpPr>
          <p:spPr bwMode="auto">
            <a:xfrm rot="21133897">
              <a:off x="8627870" y="22875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 bwMode="auto">
            <a:xfrm rot="15733897" flipH="1">
              <a:off x="8648483" y="261803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4933897">
              <a:off x="8684997" y="26111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" name="Oval 163"/>
            <p:cNvSpPr>
              <a:spLocks noChangeAspect="1"/>
            </p:cNvSpPr>
            <p:nvPr/>
          </p:nvSpPr>
          <p:spPr bwMode="auto">
            <a:xfrm rot="21133897">
              <a:off x="8682999" y="265644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 bwMode="auto">
            <a:xfrm rot="4933897">
              <a:off x="8760575" y="24299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 rot="15733897" flipH="1">
              <a:off x="8800235" y="24226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Oval 166"/>
            <p:cNvSpPr>
              <a:spLocks noChangeAspect="1"/>
            </p:cNvSpPr>
            <p:nvPr/>
          </p:nvSpPr>
          <p:spPr bwMode="auto">
            <a:xfrm rot="21133897">
              <a:off x="8760803" y="226401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 bwMode="auto">
            <a:xfrm rot="15733897" flipH="1">
              <a:off x="8785649" y="25902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 rot="4933897">
              <a:off x="8822163" y="25834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Oval 169"/>
            <p:cNvSpPr>
              <a:spLocks noChangeAspect="1"/>
            </p:cNvSpPr>
            <p:nvPr/>
          </p:nvSpPr>
          <p:spPr bwMode="auto">
            <a:xfrm rot="21133897">
              <a:off x="8820165" y="262869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 bwMode="auto">
            <a:xfrm rot="4933897">
              <a:off x="8361382" y="25019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rot="15733897" flipH="1">
              <a:off x="8401042" y="24946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" name="Oval 172"/>
            <p:cNvSpPr>
              <a:spLocks noChangeAspect="1"/>
            </p:cNvSpPr>
            <p:nvPr/>
          </p:nvSpPr>
          <p:spPr bwMode="auto">
            <a:xfrm rot="21133897">
              <a:off x="8361610" y="233595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 bwMode="auto">
            <a:xfrm rot="15733897" flipH="1">
              <a:off x="8382223" y="267068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rot="4933897">
              <a:off x="8418737" y="26638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Oval 175"/>
            <p:cNvSpPr>
              <a:spLocks noChangeAspect="1"/>
            </p:cNvSpPr>
            <p:nvPr/>
          </p:nvSpPr>
          <p:spPr bwMode="auto">
            <a:xfrm rot="21133897">
              <a:off x="8416739" y="2709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 rot="4933897">
              <a:off x="8494317" y="247840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rot="15733897" flipH="1">
              <a:off x="8533977" y="24711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Oval 178"/>
            <p:cNvSpPr>
              <a:spLocks noChangeAspect="1"/>
            </p:cNvSpPr>
            <p:nvPr/>
          </p:nvSpPr>
          <p:spPr bwMode="auto">
            <a:xfrm rot="21133897">
              <a:off x="8494545" y="23124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 bwMode="auto">
            <a:xfrm rot="15733897" flipH="1">
              <a:off x="8515158" y="264294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4933897">
              <a:off x="8551672" y="26360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Oval 181"/>
            <p:cNvSpPr>
              <a:spLocks noChangeAspect="1"/>
            </p:cNvSpPr>
            <p:nvPr/>
          </p:nvSpPr>
          <p:spPr bwMode="auto">
            <a:xfrm rot="21133897">
              <a:off x="8549674" y="26813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3" name="Straight Connector 182"/>
            <p:cNvCxnSpPr/>
            <p:nvPr/>
          </p:nvCxnSpPr>
          <p:spPr bwMode="auto">
            <a:xfrm rot="4933897">
              <a:off x="8886802" y="240402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15733897" flipH="1">
              <a:off x="8926462" y="23967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" name="Oval 184"/>
            <p:cNvSpPr>
              <a:spLocks noChangeAspect="1"/>
            </p:cNvSpPr>
            <p:nvPr/>
          </p:nvSpPr>
          <p:spPr bwMode="auto">
            <a:xfrm rot="21133897">
              <a:off x="8887030" y="223806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86" name="Group 670"/>
            <p:cNvGrpSpPr/>
            <p:nvPr/>
          </p:nvGrpSpPr>
          <p:grpSpPr>
            <a:xfrm>
              <a:off x="8950624" y="2500164"/>
              <a:ext cx="134111" cy="236688"/>
              <a:chOff x="8912531" y="2670251"/>
              <a:chExt cx="134111" cy="236688"/>
            </a:xfrm>
          </p:grpSpPr>
          <p:cxnSp>
            <p:nvCxnSpPr>
              <p:cNvPr id="448" name="Straight Connector 447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9" name="Straight Connector 448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0" name="Oval 449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 bwMode="auto">
            <a:xfrm rot="5400000">
              <a:off x="5380947" y="27685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 rot="16200000" flipH="1">
              <a:off x="5421015" y="27666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Oval 188"/>
            <p:cNvSpPr>
              <a:spLocks noChangeAspect="1"/>
            </p:cNvSpPr>
            <p:nvPr/>
          </p:nvSpPr>
          <p:spPr bwMode="auto">
            <a:xfrm>
              <a:off x="5395384" y="26038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rot="16200000" flipH="1">
              <a:off x="5384122" y="293074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5421015" y="29288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Oval 191"/>
            <p:cNvSpPr>
              <a:spLocks noChangeAspect="1"/>
            </p:cNvSpPr>
            <p:nvPr/>
          </p:nvSpPr>
          <p:spPr bwMode="auto">
            <a:xfrm>
              <a:off x="5404908" y="29731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 rot="5400000">
              <a:off x="5516413" y="27589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 rot="16200000" flipH="1">
              <a:off x="5556481" y="27571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5530850" y="25942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 bwMode="auto">
            <a:xfrm rot="16200000" flipH="1">
              <a:off x="5519588" y="29212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 bwMode="auto">
            <a:xfrm rot="5400000">
              <a:off x="5556481" y="29193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Oval 197"/>
            <p:cNvSpPr>
              <a:spLocks noChangeAspect="1"/>
            </p:cNvSpPr>
            <p:nvPr/>
          </p:nvSpPr>
          <p:spPr bwMode="auto">
            <a:xfrm>
              <a:off x="5540374" y="29636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 bwMode="auto">
            <a:xfrm rot="5400000">
              <a:off x="5110013" y="277623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rot="16200000" flipH="1">
              <a:off x="5150081" y="27743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1" name="Oval 200"/>
            <p:cNvSpPr>
              <a:spLocks noChangeAspect="1"/>
            </p:cNvSpPr>
            <p:nvPr/>
          </p:nvSpPr>
          <p:spPr bwMode="auto">
            <a:xfrm>
              <a:off x="5124450" y="26115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2" name="Straight Connector 201"/>
            <p:cNvCxnSpPr/>
            <p:nvPr/>
          </p:nvCxnSpPr>
          <p:spPr bwMode="auto">
            <a:xfrm rot="16200000" flipH="1">
              <a:off x="5113188" y="29469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>
              <a:off x="5150081" y="294504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4" name="Oval 203"/>
            <p:cNvSpPr>
              <a:spLocks noChangeAspect="1"/>
            </p:cNvSpPr>
            <p:nvPr/>
          </p:nvSpPr>
          <p:spPr bwMode="auto">
            <a:xfrm>
              <a:off x="5133974" y="29893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5" name="Straight Connector 204"/>
            <p:cNvCxnSpPr/>
            <p:nvPr/>
          </p:nvCxnSpPr>
          <p:spPr bwMode="auto">
            <a:xfrm rot="5400000">
              <a:off x="5245479" y="27751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/>
            <p:cNvCxnSpPr/>
            <p:nvPr/>
          </p:nvCxnSpPr>
          <p:spPr bwMode="auto">
            <a:xfrm rot="16200000" flipH="1">
              <a:off x="5285547" y="27732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" name="Oval 206"/>
            <p:cNvSpPr>
              <a:spLocks noChangeAspect="1"/>
            </p:cNvSpPr>
            <p:nvPr/>
          </p:nvSpPr>
          <p:spPr bwMode="auto">
            <a:xfrm>
              <a:off x="5259916" y="261045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8" name="Straight Connector 207"/>
            <p:cNvCxnSpPr/>
            <p:nvPr/>
          </p:nvCxnSpPr>
          <p:spPr bwMode="auto">
            <a:xfrm rot="16200000" flipH="1">
              <a:off x="5248654" y="29374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/>
            <p:cNvCxnSpPr/>
            <p:nvPr/>
          </p:nvCxnSpPr>
          <p:spPr bwMode="auto">
            <a:xfrm rot="5400000">
              <a:off x="5285547" y="29355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Oval 209"/>
            <p:cNvSpPr>
              <a:spLocks noChangeAspect="1"/>
            </p:cNvSpPr>
            <p:nvPr/>
          </p:nvSpPr>
          <p:spPr bwMode="auto">
            <a:xfrm>
              <a:off x="5269440" y="29798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 rot="16200000" flipH="1">
              <a:off x="4877330" y="277087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2" name="Oval 211"/>
            <p:cNvSpPr>
              <a:spLocks noChangeAspect="1"/>
            </p:cNvSpPr>
            <p:nvPr/>
          </p:nvSpPr>
          <p:spPr bwMode="auto">
            <a:xfrm>
              <a:off x="4851699" y="26080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 bwMode="auto">
            <a:xfrm rot="5400000">
              <a:off x="4881563" y="29457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4" name="Oval 213"/>
            <p:cNvSpPr>
              <a:spLocks noChangeAspect="1"/>
            </p:cNvSpPr>
            <p:nvPr/>
          </p:nvSpPr>
          <p:spPr bwMode="auto">
            <a:xfrm>
              <a:off x="4865456" y="299009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5" name="Straight Connector 214"/>
            <p:cNvCxnSpPr/>
            <p:nvPr/>
          </p:nvCxnSpPr>
          <p:spPr bwMode="auto">
            <a:xfrm rot="5400000">
              <a:off x="4972728" y="2775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Straight Connector 215"/>
            <p:cNvCxnSpPr/>
            <p:nvPr/>
          </p:nvCxnSpPr>
          <p:spPr bwMode="auto">
            <a:xfrm rot="16200000" flipH="1">
              <a:off x="5012796" y="2774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7" name="Oval 216"/>
            <p:cNvSpPr>
              <a:spLocks noChangeAspect="1"/>
            </p:cNvSpPr>
            <p:nvPr/>
          </p:nvSpPr>
          <p:spPr bwMode="auto">
            <a:xfrm>
              <a:off x="4987165" y="26112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 bwMode="auto">
            <a:xfrm rot="16200000" flipH="1">
              <a:off x="4980136" y="29423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 bwMode="auto">
            <a:xfrm rot="5400000">
              <a:off x="5017029" y="29405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Oval 219"/>
            <p:cNvSpPr>
              <a:spLocks noChangeAspect="1"/>
            </p:cNvSpPr>
            <p:nvPr/>
          </p:nvSpPr>
          <p:spPr bwMode="auto">
            <a:xfrm>
              <a:off x="5000922" y="2984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1" name="Straight Connector 220"/>
            <p:cNvCxnSpPr/>
            <p:nvPr/>
          </p:nvCxnSpPr>
          <p:spPr bwMode="auto">
            <a:xfrm rot="16407357" flipH="1">
              <a:off x="2590280" y="2717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/>
            <p:nvPr/>
          </p:nvCxnSpPr>
          <p:spPr bwMode="auto">
            <a:xfrm rot="5607357">
              <a:off x="2550300" y="27128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Oval 222"/>
            <p:cNvSpPr>
              <a:spLocks noChangeAspect="1"/>
            </p:cNvSpPr>
            <p:nvPr/>
          </p:nvSpPr>
          <p:spPr bwMode="auto">
            <a:xfrm rot="207357" flipH="1">
              <a:off x="2578503" y="25516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4" name="Straight Connector 223"/>
            <p:cNvCxnSpPr/>
            <p:nvPr/>
          </p:nvCxnSpPr>
          <p:spPr bwMode="auto">
            <a:xfrm rot="5607357">
              <a:off x="2577332" y="288738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 bwMode="auto">
            <a:xfrm rot="16407357" flipH="1">
              <a:off x="2540522" y="28832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6" name="Oval 225"/>
            <p:cNvSpPr>
              <a:spLocks noChangeAspect="1"/>
            </p:cNvSpPr>
            <p:nvPr/>
          </p:nvSpPr>
          <p:spPr bwMode="auto">
            <a:xfrm rot="207357" flipH="1">
              <a:off x="2546732" y="29282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7" name="Straight Connector 226"/>
            <p:cNvCxnSpPr/>
            <p:nvPr/>
          </p:nvCxnSpPr>
          <p:spPr bwMode="auto">
            <a:xfrm rot="16407357" flipH="1">
              <a:off x="2455635" y="270374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 bwMode="auto">
            <a:xfrm rot="5607357">
              <a:off x="2415655" y="26994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Oval 228"/>
            <p:cNvSpPr>
              <a:spLocks noChangeAspect="1"/>
            </p:cNvSpPr>
            <p:nvPr/>
          </p:nvSpPr>
          <p:spPr bwMode="auto">
            <a:xfrm rot="207357" flipH="1">
              <a:off x="2443858" y="25382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 bwMode="auto">
            <a:xfrm rot="5607357">
              <a:off x="2442686" y="28781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16407357" flipH="1">
              <a:off x="2405876" y="287406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2" name="Oval 231"/>
            <p:cNvSpPr>
              <a:spLocks noChangeAspect="1"/>
            </p:cNvSpPr>
            <p:nvPr/>
          </p:nvSpPr>
          <p:spPr bwMode="auto">
            <a:xfrm rot="207357" flipH="1">
              <a:off x="2412086" y="2919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3" name="Straight Connector 232"/>
            <p:cNvCxnSpPr/>
            <p:nvPr/>
          </p:nvCxnSpPr>
          <p:spPr bwMode="auto">
            <a:xfrm rot="16407357" flipH="1">
              <a:off x="2859746" y="27327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5607357">
              <a:off x="2819766" y="27284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5" name="Oval 234"/>
            <p:cNvSpPr>
              <a:spLocks noChangeAspect="1"/>
            </p:cNvSpPr>
            <p:nvPr/>
          </p:nvSpPr>
          <p:spPr bwMode="auto">
            <a:xfrm rot="207357" flipH="1">
              <a:off x="2847969" y="256722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 bwMode="auto">
            <a:xfrm rot="5607357">
              <a:off x="2851031" y="290716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 bwMode="auto">
            <a:xfrm rot="16407357" flipH="1">
              <a:off x="2814221" y="29030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Oval 237"/>
            <p:cNvSpPr>
              <a:spLocks noChangeAspect="1"/>
            </p:cNvSpPr>
            <p:nvPr/>
          </p:nvSpPr>
          <p:spPr bwMode="auto">
            <a:xfrm rot="207357" flipH="1">
              <a:off x="2820431" y="29480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 bwMode="auto">
            <a:xfrm rot="16407357" flipH="1">
              <a:off x="2725101" y="272352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 bwMode="auto">
            <a:xfrm rot="5607357">
              <a:off x="2685121" y="271922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1" name="Oval 240"/>
            <p:cNvSpPr>
              <a:spLocks noChangeAspect="1"/>
            </p:cNvSpPr>
            <p:nvPr/>
          </p:nvSpPr>
          <p:spPr bwMode="auto">
            <a:xfrm rot="207357" flipH="1">
              <a:off x="2713324" y="25580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 bwMode="auto">
            <a:xfrm rot="5607357">
              <a:off x="2712152" y="289796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 bwMode="auto">
            <a:xfrm rot="16407357" flipH="1">
              <a:off x="2675342" y="2893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 rot="207357" flipH="1">
              <a:off x="2681552" y="29388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5" name="Straight Connector 244"/>
            <p:cNvCxnSpPr/>
            <p:nvPr/>
          </p:nvCxnSpPr>
          <p:spPr bwMode="auto">
            <a:xfrm rot="16200000" flipH="1">
              <a:off x="3131230" y="27515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 bwMode="auto">
            <a:xfrm rot="5400000">
              <a:off x="3091160" y="27497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7" name="Oval 246"/>
            <p:cNvSpPr>
              <a:spLocks noChangeAspect="1"/>
            </p:cNvSpPr>
            <p:nvPr/>
          </p:nvSpPr>
          <p:spPr bwMode="auto">
            <a:xfrm flipH="1">
              <a:off x="3113154" y="25868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8" name="Straight Connector 247"/>
            <p:cNvCxnSpPr/>
            <p:nvPr/>
          </p:nvCxnSpPr>
          <p:spPr bwMode="auto">
            <a:xfrm rot="5400000">
              <a:off x="3119589" y="291805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/>
            <p:nvPr/>
          </p:nvCxnSpPr>
          <p:spPr bwMode="auto">
            <a:xfrm rot="16200000" flipH="1">
              <a:off x="3082694" y="291616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 flipH="1">
              <a:off x="3095164" y="2960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1" name="Straight Connector 250"/>
            <p:cNvCxnSpPr/>
            <p:nvPr/>
          </p:nvCxnSpPr>
          <p:spPr bwMode="auto">
            <a:xfrm rot="16200000" flipH="1">
              <a:off x="2995764" y="27463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rot="5400000">
              <a:off x="2955694" y="2744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3" name="Oval 252"/>
            <p:cNvSpPr>
              <a:spLocks noChangeAspect="1"/>
            </p:cNvSpPr>
            <p:nvPr/>
          </p:nvSpPr>
          <p:spPr bwMode="auto">
            <a:xfrm flipH="1">
              <a:off x="2977688" y="25815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4" name="Straight Connector 253"/>
            <p:cNvCxnSpPr/>
            <p:nvPr/>
          </p:nvCxnSpPr>
          <p:spPr bwMode="auto">
            <a:xfrm rot="5636814">
              <a:off x="2987671" y="291020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rot="16436814" flipH="1">
              <a:off x="2950884" y="290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6" name="Oval 255"/>
            <p:cNvSpPr>
              <a:spLocks noChangeAspect="1"/>
            </p:cNvSpPr>
            <p:nvPr/>
          </p:nvSpPr>
          <p:spPr bwMode="auto">
            <a:xfrm rot="236814" flipH="1">
              <a:off x="2956202" y="295082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7" name="Straight Connector 256"/>
            <p:cNvCxnSpPr/>
            <p:nvPr/>
          </p:nvCxnSpPr>
          <p:spPr bwMode="auto">
            <a:xfrm rot="16200000" flipH="1">
              <a:off x="3402164" y="27593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 bwMode="auto">
            <a:xfrm rot="5400000">
              <a:off x="3362094" y="27574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Oval 258"/>
            <p:cNvSpPr>
              <a:spLocks noChangeAspect="1"/>
            </p:cNvSpPr>
            <p:nvPr/>
          </p:nvSpPr>
          <p:spPr bwMode="auto">
            <a:xfrm flipH="1">
              <a:off x="3384088" y="25945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 bwMode="auto">
            <a:xfrm rot="5400000">
              <a:off x="3394756" y="29300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 rot="16200000" flipH="1">
              <a:off x="3357861" y="29281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2" name="Oval 261"/>
            <p:cNvSpPr>
              <a:spLocks noChangeAspect="1"/>
            </p:cNvSpPr>
            <p:nvPr/>
          </p:nvSpPr>
          <p:spPr bwMode="auto">
            <a:xfrm flipH="1">
              <a:off x="3370331" y="29724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 bwMode="auto">
            <a:xfrm rot="16200000" flipH="1">
              <a:off x="3266698" y="27540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 bwMode="auto">
            <a:xfrm rot="5400000">
              <a:off x="3226628" y="27521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5" name="Oval 264"/>
            <p:cNvSpPr>
              <a:spLocks noChangeAspect="1"/>
            </p:cNvSpPr>
            <p:nvPr/>
          </p:nvSpPr>
          <p:spPr bwMode="auto">
            <a:xfrm flipH="1">
              <a:off x="3248622" y="25893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6" name="Straight Connector 265"/>
            <p:cNvCxnSpPr/>
            <p:nvPr/>
          </p:nvCxnSpPr>
          <p:spPr bwMode="auto">
            <a:xfrm rot="5400000">
              <a:off x="3255057" y="292471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 bwMode="auto">
            <a:xfrm rot="16200000" flipH="1">
              <a:off x="3218162" y="292282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8" name="Oval 267"/>
            <p:cNvSpPr>
              <a:spLocks noChangeAspect="1"/>
            </p:cNvSpPr>
            <p:nvPr/>
          </p:nvSpPr>
          <p:spPr bwMode="auto">
            <a:xfrm flipH="1">
              <a:off x="3230632" y="29671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9" name="Straight Connector 268"/>
            <p:cNvCxnSpPr/>
            <p:nvPr/>
          </p:nvCxnSpPr>
          <p:spPr bwMode="auto">
            <a:xfrm rot="16382811" flipH="1">
              <a:off x="2052227" y="2679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 bwMode="auto">
            <a:xfrm rot="5582811">
              <a:off x="2012230" y="26753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 rot="182811" flipH="1">
              <a:off x="2039703" y="25139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2" name="Straight Connector 271"/>
            <p:cNvCxnSpPr/>
            <p:nvPr/>
          </p:nvCxnSpPr>
          <p:spPr bwMode="auto">
            <a:xfrm rot="5683260">
              <a:off x="2033449" y="28504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/>
            <p:nvPr/>
          </p:nvCxnSpPr>
          <p:spPr bwMode="auto">
            <a:xfrm rot="16483260" flipH="1">
              <a:off x="1996704" y="28455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4" name="Oval 273"/>
            <p:cNvSpPr>
              <a:spLocks noChangeAspect="1"/>
            </p:cNvSpPr>
            <p:nvPr/>
          </p:nvSpPr>
          <p:spPr bwMode="auto">
            <a:xfrm rot="283260" flipH="1">
              <a:off x="2000614" y="28906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5" name="Straight Connector 274"/>
            <p:cNvCxnSpPr/>
            <p:nvPr/>
          </p:nvCxnSpPr>
          <p:spPr bwMode="auto">
            <a:xfrm rot="16382811" flipH="1">
              <a:off x="1917459" y="26626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 bwMode="auto">
            <a:xfrm rot="5582811">
              <a:off x="1877462" y="265864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7" name="Oval 276"/>
            <p:cNvSpPr>
              <a:spLocks noChangeAspect="1"/>
            </p:cNvSpPr>
            <p:nvPr/>
          </p:nvSpPr>
          <p:spPr bwMode="auto">
            <a:xfrm rot="182811" flipH="1">
              <a:off x="1904935" y="24972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 rot="5829631">
              <a:off x="1896564" y="28349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/>
            <p:nvPr/>
          </p:nvCxnSpPr>
          <p:spPr bwMode="auto">
            <a:xfrm rot="16629631" flipH="1">
              <a:off x="1859994" y="282842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0" name="Oval 279"/>
            <p:cNvSpPr>
              <a:spLocks noChangeAspect="1"/>
            </p:cNvSpPr>
            <p:nvPr/>
          </p:nvSpPr>
          <p:spPr bwMode="auto">
            <a:xfrm rot="429631" flipH="1">
              <a:off x="1859462" y="2873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1" name="Straight Connector 280"/>
            <p:cNvCxnSpPr/>
            <p:nvPr/>
          </p:nvCxnSpPr>
          <p:spPr bwMode="auto">
            <a:xfrm rot="16382811" flipH="1">
              <a:off x="2321917" y="26972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 bwMode="auto">
            <a:xfrm rot="5582811">
              <a:off x="2281920" y="26932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Oval 282"/>
            <p:cNvSpPr>
              <a:spLocks noChangeAspect="1"/>
            </p:cNvSpPr>
            <p:nvPr/>
          </p:nvSpPr>
          <p:spPr bwMode="auto">
            <a:xfrm rot="182811" flipH="1">
              <a:off x="2309393" y="2531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4" name="Straight Connector 283"/>
            <p:cNvCxnSpPr/>
            <p:nvPr/>
          </p:nvCxnSpPr>
          <p:spPr bwMode="auto">
            <a:xfrm rot="5582811">
              <a:off x="2305892" y="286752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 bwMode="auto">
            <a:xfrm rot="16382811" flipH="1">
              <a:off x="2269065" y="28636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6" name="Oval 285"/>
            <p:cNvSpPr>
              <a:spLocks noChangeAspect="1"/>
            </p:cNvSpPr>
            <p:nvPr/>
          </p:nvSpPr>
          <p:spPr bwMode="auto">
            <a:xfrm rot="182811" flipH="1">
              <a:off x="2276018" y="290859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7" name="Straight Connector 286"/>
            <p:cNvCxnSpPr/>
            <p:nvPr/>
          </p:nvCxnSpPr>
          <p:spPr bwMode="auto">
            <a:xfrm rot="16382811" flipH="1">
              <a:off x="2187149" y="26932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 bwMode="auto">
            <a:xfrm rot="5582811">
              <a:off x="2147152" y="26892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9" name="Oval 288"/>
            <p:cNvSpPr>
              <a:spLocks noChangeAspect="1"/>
            </p:cNvSpPr>
            <p:nvPr/>
          </p:nvSpPr>
          <p:spPr bwMode="auto">
            <a:xfrm rot="182811" flipH="1">
              <a:off x="2174625" y="2527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0" name="Straight Connector 289"/>
            <p:cNvCxnSpPr/>
            <p:nvPr/>
          </p:nvCxnSpPr>
          <p:spPr bwMode="auto">
            <a:xfrm rot="5766418">
              <a:off x="2173813" y="286070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 bwMode="auto">
            <a:xfrm rot="16566418" flipH="1">
              <a:off x="2137159" y="285490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2" name="Oval 291"/>
            <p:cNvSpPr>
              <a:spLocks noChangeAspect="1"/>
            </p:cNvSpPr>
            <p:nvPr/>
          </p:nvSpPr>
          <p:spPr bwMode="auto">
            <a:xfrm rot="366418" flipH="1">
              <a:off x="2138546" y="29001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3" name="Straight Connector 292"/>
            <p:cNvCxnSpPr/>
            <p:nvPr/>
          </p:nvCxnSpPr>
          <p:spPr bwMode="auto">
            <a:xfrm rot="16618690" flipH="1">
              <a:off x="1509326" y="26143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 bwMode="auto">
            <a:xfrm rot="5818690">
              <a:off x="1469589" y="26075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5" name="Oval 294"/>
            <p:cNvSpPr>
              <a:spLocks noChangeAspect="1"/>
            </p:cNvSpPr>
            <p:nvPr/>
          </p:nvSpPr>
          <p:spPr bwMode="auto">
            <a:xfrm rot="418690" flipH="1">
              <a:off x="1504007" y="244840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6" name="Straight Connector 295"/>
            <p:cNvCxnSpPr/>
            <p:nvPr/>
          </p:nvCxnSpPr>
          <p:spPr bwMode="auto">
            <a:xfrm rot="5818690">
              <a:off x="1486466" y="27791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 rot="16618690" flipH="1">
              <a:off x="1449880" y="2772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8" name="Oval 297"/>
            <p:cNvSpPr>
              <a:spLocks noChangeAspect="1"/>
            </p:cNvSpPr>
            <p:nvPr/>
          </p:nvSpPr>
          <p:spPr bwMode="auto">
            <a:xfrm rot="418690" flipH="1">
              <a:off x="1449681" y="2818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9" name="Straight Connector 298"/>
            <p:cNvCxnSpPr/>
            <p:nvPr/>
          </p:nvCxnSpPr>
          <p:spPr bwMode="auto">
            <a:xfrm rot="16618690" flipH="1">
              <a:off x="1376021" y="25968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 bwMode="auto">
            <a:xfrm rot="5818690">
              <a:off x="1336284" y="259013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1" name="Oval 300"/>
            <p:cNvSpPr>
              <a:spLocks noChangeAspect="1"/>
            </p:cNvSpPr>
            <p:nvPr/>
          </p:nvSpPr>
          <p:spPr bwMode="auto">
            <a:xfrm rot="418690" flipH="1">
              <a:off x="1370702" y="24309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rot="5818690">
              <a:off x="1353160" y="276175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 bwMode="auto">
            <a:xfrm rot="16618690" flipH="1">
              <a:off x="1316574" y="27553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4" name="Oval 303"/>
            <p:cNvSpPr>
              <a:spLocks noChangeAspect="1"/>
            </p:cNvSpPr>
            <p:nvPr/>
          </p:nvSpPr>
          <p:spPr bwMode="auto">
            <a:xfrm rot="418690" flipH="1">
              <a:off x="1316375" y="280065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 bwMode="auto">
            <a:xfrm rot="16618690" flipH="1">
              <a:off x="1776288" y="265060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 bwMode="auto">
            <a:xfrm rot="5818690">
              <a:off x="1736551" y="264385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7" name="Oval 306"/>
            <p:cNvSpPr>
              <a:spLocks noChangeAspect="1"/>
            </p:cNvSpPr>
            <p:nvPr/>
          </p:nvSpPr>
          <p:spPr bwMode="auto">
            <a:xfrm rot="418690" flipH="1">
              <a:off x="1770969" y="248468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8" name="Straight Connector 307"/>
            <p:cNvCxnSpPr/>
            <p:nvPr/>
          </p:nvCxnSpPr>
          <p:spPr bwMode="auto">
            <a:xfrm rot="5818690">
              <a:off x="1757661" y="28154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 bwMode="auto">
            <a:xfrm rot="16618690" flipH="1">
              <a:off x="1721075" y="28091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0" name="Oval 309"/>
            <p:cNvSpPr>
              <a:spLocks noChangeAspect="1"/>
            </p:cNvSpPr>
            <p:nvPr/>
          </p:nvSpPr>
          <p:spPr bwMode="auto">
            <a:xfrm rot="418690" flipH="1">
              <a:off x="1720876" y="2854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 bwMode="auto">
            <a:xfrm rot="16618690" flipH="1">
              <a:off x="1642983" y="26331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 bwMode="auto">
            <a:xfrm rot="5818690">
              <a:off x="1603246" y="26264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Oval 312"/>
            <p:cNvSpPr>
              <a:spLocks noChangeAspect="1"/>
            </p:cNvSpPr>
            <p:nvPr/>
          </p:nvSpPr>
          <p:spPr bwMode="auto">
            <a:xfrm rot="418690" flipH="1">
              <a:off x="1637664" y="24672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4" name="Straight Connector 313"/>
            <p:cNvCxnSpPr/>
            <p:nvPr/>
          </p:nvCxnSpPr>
          <p:spPr bwMode="auto">
            <a:xfrm rot="5818690">
              <a:off x="1620122" y="280226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 bwMode="auto">
            <a:xfrm rot="16618690" flipH="1">
              <a:off x="1583536" y="279589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6" name="Oval 315"/>
            <p:cNvSpPr>
              <a:spLocks noChangeAspect="1"/>
            </p:cNvSpPr>
            <p:nvPr/>
          </p:nvSpPr>
          <p:spPr bwMode="auto">
            <a:xfrm rot="418690" flipH="1">
              <a:off x="1583337" y="284116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 bwMode="auto">
            <a:xfrm rot="16553665" flipH="1">
              <a:off x="969214" y="254205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 bwMode="auto">
            <a:xfrm rot="5753665">
              <a:off x="929386" y="25360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9" name="Oval 318"/>
            <p:cNvSpPr>
              <a:spLocks noChangeAspect="1"/>
            </p:cNvSpPr>
            <p:nvPr/>
          </p:nvSpPr>
          <p:spPr bwMode="auto">
            <a:xfrm rot="353665" flipH="1">
              <a:off x="961905" y="23762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0" name="Straight Connector 319"/>
            <p:cNvCxnSpPr/>
            <p:nvPr/>
          </p:nvCxnSpPr>
          <p:spPr bwMode="auto">
            <a:xfrm rot="5753665">
              <a:off x="945162" y="27030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/>
            <p:nvPr/>
          </p:nvCxnSpPr>
          <p:spPr bwMode="auto">
            <a:xfrm rot="16553665" flipH="1">
              <a:off x="908493" y="2697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2" name="Oval 321"/>
            <p:cNvSpPr>
              <a:spLocks noChangeAspect="1"/>
            </p:cNvSpPr>
            <p:nvPr/>
          </p:nvSpPr>
          <p:spPr bwMode="auto">
            <a:xfrm rot="353665" flipH="1">
              <a:off x="910267" y="27426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3" name="Straight Connector 322"/>
            <p:cNvCxnSpPr/>
            <p:nvPr/>
          </p:nvCxnSpPr>
          <p:spPr bwMode="auto">
            <a:xfrm rot="16553665" flipH="1">
              <a:off x="831209" y="25271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/>
            <p:cNvCxnSpPr/>
            <p:nvPr/>
          </p:nvCxnSpPr>
          <p:spPr bwMode="auto">
            <a:xfrm rot="5753665">
              <a:off x="791381" y="25211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Oval 324"/>
            <p:cNvSpPr>
              <a:spLocks noChangeAspect="1"/>
            </p:cNvSpPr>
            <p:nvPr/>
          </p:nvSpPr>
          <p:spPr bwMode="auto">
            <a:xfrm rot="353665" flipH="1">
              <a:off x="823900" y="236129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6" name="Straight Connector 325"/>
            <p:cNvCxnSpPr/>
            <p:nvPr/>
          </p:nvCxnSpPr>
          <p:spPr bwMode="auto">
            <a:xfrm rot="5753665">
              <a:off x="807157" y="26881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 bwMode="auto">
            <a:xfrm rot="16553665" flipH="1">
              <a:off x="770488" y="268249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8" name="Oval 327"/>
            <p:cNvSpPr>
              <a:spLocks noChangeAspect="1"/>
            </p:cNvSpPr>
            <p:nvPr/>
          </p:nvSpPr>
          <p:spPr bwMode="auto">
            <a:xfrm rot="353665" flipH="1">
              <a:off x="772262" y="27277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9" name="Straight Connector 328"/>
            <p:cNvCxnSpPr/>
            <p:nvPr/>
          </p:nvCxnSpPr>
          <p:spPr bwMode="auto">
            <a:xfrm rot="16553665" flipH="1">
              <a:off x="1237054" y="25817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Straight Connector 329"/>
            <p:cNvCxnSpPr/>
            <p:nvPr/>
          </p:nvCxnSpPr>
          <p:spPr bwMode="auto">
            <a:xfrm rot="5753665">
              <a:off x="1197226" y="25757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1" name="Oval 330"/>
            <p:cNvSpPr>
              <a:spLocks noChangeAspect="1"/>
            </p:cNvSpPr>
            <p:nvPr/>
          </p:nvSpPr>
          <p:spPr bwMode="auto">
            <a:xfrm rot="353665" flipH="1">
              <a:off x="1229745" y="241589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2" name="Straight Connector 331"/>
            <p:cNvCxnSpPr/>
            <p:nvPr/>
          </p:nvCxnSpPr>
          <p:spPr bwMode="auto">
            <a:xfrm rot="5753665">
              <a:off x="1217235" y="27427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 bwMode="auto">
            <a:xfrm rot="16553665" flipH="1">
              <a:off x="1180566" y="27371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4" name="Oval 333"/>
            <p:cNvSpPr>
              <a:spLocks noChangeAspect="1"/>
            </p:cNvSpPr>
            <p:nvPr/>
          </p:nvSpPr>
          <p:spPr bwMode="auto">
            <a:xfrm rot="353665" flipH="1">
              <a:off x="1182340" y="27823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5" name="Straight Connector 334"/>
            <p:cNvCxnSpPr/>
            <p:nvPr/>
          </p:nvCxnSpPr>
          <p:spPr bwMode="auto">
            <a:xfrm rot="16553665" flipH="1">
              <a:off x="1103282" y="256258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/>
            <p:cNvCxnSpPr/>
            <p:nvPr/>
          </p:nvCxnSpPr>
          <p:spPr bwMode="auto">
            <a:xfrm rot="5753665">
              <a:off x="1063454" y="25565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7" name="Oval 336"/>
            <p:cNvSpPr>
              <a:spLocks noChangeAspect="1"/>
            </p:cNvSpPr>
            <p:nvPr/>
          </p:nvSpPr>
          <p:spPr bwMode="auto">
            <a:xfrm rot="353665" flipH="1">
              <a:off x="1095973" y="239674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8" name="Straight Connector 337"/>
            <p:cNvCxnSpPr/>
            <p:nvPr/>
          </p:nvCxnSpPr>
          <p:spPr bwMode="auto">
            <a:xfrm rot="5753665">
              <a:off x="1083463" y="272785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 bwMode="auto">
            <a:xfrm rot="16553665" flipH="1">
              <a:off x="1046794" y="27221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0" name="Oval 339"/>
            <p:cNvSpPr>
              <a:spLocks noChangeAspect="1"/>
            </p:cNvSpPr>
            <p:nvPr/>
          </p:nvSpPr>
          <p:spPr bwMode="auto">
            <a:xfrm rot="353665" flipH="1">
              <a:off x="1048568" y="2767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1" name="Straight Connector 340"/>
            <p:cNvCxnSpPr/>
            <p:nvPr/>
          </p:nvCxnSpPr>
          <p:spPr bwMode="auto">
            <a:xfrm rot="16666103" flipH="1">
              <a:off x="428517" y="24640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/>
            <p:cNvCxnSpPr/>
            <p:nvPr/>
          </p:nvCxnSpPr>
          <p:spPr bwMode="auto">
            <a:xfrm rot="5866103">
              <a:off x="388855" y="245677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3" name="Oval 342"/>
            <p:cNvSpPr>
              <a:spLocks noChangeAspect="1"/>
            </p:cNvSpPr>
            <p:nvPr/>
          </p:nvSpPr>
          <p:spPr bwMode="auto">
            <a:xfrm rot="466103" flipH="1">
              <a:off x="424650" y="22981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4" name="Straight Connector 343"/>
            <p:cNvCxnSpPr/>
            <p:nvPr/>
          </p:nvCxnSpPr>
          <p:spPr bwMode="auto">
            <a:xfrm rot="5866103">
              <a:off x="407676" y="261591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/>
            <p:nvPr/>
          </p:nvCxnSpPr>
          <p:spPr bwMode="auto">
            <a:xfrm rot="16666103" flipH="1">
              <a:off x="371160" y="2609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6" name="Oval 345"/>
            <p:cNvSpPr>
              <a:spLocks noChangeAspect="1"/>
            </p:cNvSpPr>
            <p:nvPr/>
          </p:nvSpPr>
          <p:spPr bwMode="auto">
            <a:xfrm rot="466103" flipH="1">
              <a:off x="369521" y="265432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7" name="Straight Connector 346"/>
            <p:cNvCxnSpPr/>
            <p:nvPr/>
          </p:nvCxnSpPr>
          <p:spPr bwMode="auto">
            <a:xfrm rot="16666103" flipH="1">
              <a:off x="287116" y="24405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/>
            <p:cNvCxnSpPr/>
            <p:nvPr/>
          </p:nvCxnSpPr>
          <p:spPr bwMode="auto">
            <a:xfrm rot="5866103">
              <a:off x="247454" y="24332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9" name="Oval 348"/>
            <p:cNvSpPr>
              <a:spLocks noChangeAspect="1"/>
            </p:cNvSpPr>
            <p:nvPr/>
          </p:nvSpPr>
          <p:spPr bwMode="auto">
            <a:xfrm rot="466103" flipH="1">
              <a:off x="283249" y="227459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0" name="Straight Connector 349"/>
            <p:cNvCxnSpPr/>
            <p:nvPr/>
          </p:nvCxnSpPr>
          <p:spPr bwMode="auto">
            <a:xfrm rot="5866103">
              <a:off x="270508" y="259240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/>
            <p:cNvCxnSpPr/>
            <p:nvPr/>
          </p:nvCxnSpPr>
          <p:spPr bwMode="auto">
            <a:xfrm rot="16666103" flipH="1">
              <a:off x="233992" y="258553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Oval 351"/>
            <p:cNvSpPr>
              <a:spLocks noChangeAspect="1"/>
            </p:cNvSpPr>
            <p:nvPr/>
          </p:nvSpPr>
          <p:spPr bwMode="auto">
            <a:xfrm rot="466103" flipH="1">
              <a:off x="232353" y="263080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3" name="Straight Connector 352"/>
            <p:cNvCxnSpPr/>
            <p:nvPr/>
          </p:nvCxnSpPr>
          <p:spPr bwMode="auto">
            <a:xfrm rot="16666103" flipH="1">
              <a:off x="694777" y="25040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/>
            <p:cNvCxnSpPr/>
            <p:nvPr/>
          </p:nvCxnSpPr>
          <p:spPr bwMode="auto">
            <a:xfrm rot="5866103">
              <a:off x="655115" y="24967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Oval 354"/>
            <p:cNvSpPr>
              <a:spLocks noChangeAspect="1"/>
            </p:cNvSpPr>
            <p:nvPr/>
          </p:nvSpPr>
          <p:spPr bwMode="auto">
            <a:xfrm rot="466103" flipH="1">
              <a:off x="690910" y="23380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6" name="Straight Connector 355"/>
            <p:cNvCxnSpPr/>
            <p:nvPr/>
          </p:nvCxnSpPr>
          <p:spPr bwMode="auto">
            <a:xfrm rot="5866103">
              <a:off x="673936" y="2668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/>
            <p:nvPr/>
          </p:nvCxnSpPr>
          <p:spPr bwMode="auto">
            <a:xfrm rot="16666103" flipH="1">
              <a:off x="637420" y="26617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8" name="Oval 357"/>
            <p:cNvSpPr>
              <a:spLocks noChangeAspect="1"/>
            </p:cNvSpPr>
            <p:nvPr/>
          </p:nvSpPr>
          <p:spPr bwMode="auto">
            <a:xfrm rot="466103" flipH="1">
              <a:off x="635781" y="270698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9" name="Straight Connector 358"/>
            <p:cNvCxnSpPr/>
            <p:nvPr/>
          </p:nvCxnSpPr>
          <p:spPr bwMode="auto">
            <a:xfrm rot="16666103" flipH="1">
              <a:off x="561842" y="24847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Straight Connector 359"/>
            <p:cNvCxnSpPr/>
            <p:nvPr/>
          </p:nvCxnSpPr>
          <p:spPr bwMode="auto">
            <a:xfrm rot="5866103">
              <a:off x="522180" y="24774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1" name="Oval 360"/>
            <p:cNvSpPr>
              <a:spLocks noChangeAspect="1"/>
            </p:cNvSpPr>
            <p:nvPr/>
          </p:nvSpPr>
          <p:spPr bwMode="auto">
            <a:xfrm rot="466103" flipH="1">
              <a:off x="557975" y="231878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2" name="Straight Connector 361"/>
            <p:cNvCxnSpPr/>
            <p:nvPr/>
          </p:nvCxnSpPr>
          <p:spPr bwMode="auto">
            <a:xfrm rot="5866103">
              <a:off x="536768" y="26450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Straight Connector 362"/>
            <p:cNvCxnSpPr/>
            <p:nvPr/>
          </p:nvCxnSpPr>
          <p:spPr bwMode="auto">
            <a:xfrm rot="16666103" flipH="1">
              <a:off x="500252" y="26381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4" name="Oval 363"/>
            <p:cNvSpPr>
              <a:spLocks noChangeAspect="1"/>
            </p:cNvSpPr>
            <p:nvPr/>
          </p:nvSpPr>
          <p:spPr bwMode="auto">
            <a:xfrm rot="466103" flipH="1">
              <a:off x="498613" y="2683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5" name="Straight Connector 364"/>
            <p:cNvCxnSpPr/>
            <p:nvPr/>
          </p:nvCxnSpPr>
          <p:spPr bwMode="auto">
            <a:xfrm rot="16587425" flipH="1">
              <a:off x="153669" y="2418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/>
            <p:nvPr/>
          </p:nvCxnSpPr>
          <p:spPr bwMode="auto">
            <a:xfrm rot="5787425">
              <a:off x="113887" y="24122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7" name="Oval 366"/>
            <p:cNvSpPr>
              <a:spLocks noChangeAspect="1"/>
            </p:cNvSpPr>
            <p:nvPr/>
          </p:nvSpPr>
          <p:spPr bwMode="auto">
            <a:xfrm rot="387425" flipH="1">
              <a:off x="147393" y="22527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8" name="Straight Connector 367"/>
            <p:cNvCxnSpPr/>
            <p:nvPr/>
          </p:nvCxnSpPr>
          <p:spPr bwMode="auto">
            <a:xfrm rot="5866103">
              <a:off x="135813" y="257491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9" name="Straight Connector 368"/>
            <p:cNvCxnSpPr/>
            <p:nvPr/>
          </p:nvCxnSpPr>
          <p:spPr bwMode="auto">
            <a:xfrm rot="16666103" flipH="1">
              <a:off x="99297" y="256804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0" name="Oval 369"/>
            <p:cNvSpPr>
              <a:spLocks noChangeAspect="1"/>
            </p:cNvSpPr>
            <p:nvPr/>
          </p:nvSpPr>
          <p:spPr bwMode="auto">
            <a:xfrm rot="466103" flipH="1">
              <a:off x="97658" y="26133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1" name="Straight Connector 370"/>
            <p:cNvCxnSpPr/>
            <p:nvPr/>
          </p:nvCxnSpPr>
          <p:spPr bwMode="auto">
            <a:xfrm rot="16200000" flipH="1">
              <a:off x="3670978" y="27664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/>
            <p:cNvCxnSpPr/>
            <p:nvPr/>
          </p:nvCxnSpPr>
          <p:spPr bwMode="auto">
            <a:xfrm rot="5400000">
              <a:off x="3630908" y="27645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3" name="Oval 372"/>
            <p:cNvSpPr>
              <a:spLocks noChangeAspect="1"/>
            </p:cNvSpPr>
            <p:nvPr/>
          </p:nvSpPr>
          <p:spPr bwMode="auto">
            <a:xfrm flipH="1">
              <a:off x="3652902" y="260168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4" name="Straight Connector 373"/>
            <p:cNvCxnSpPr/>
            <p:nvPr/>
          </p:nvCxnSpPr>
          <p:spPr bwMode="auto">
            <a:xfrm rot="5400000">
              <a:off x="3667803" y="29370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/>
            <p:cNvCxnSpPr/>
            <p:nvPr/>
          </p:nvCxnSpPr>
          <p:spPr bwMode="auto">
            <a:xfrm rot="16200000" flipH="1">
              <a:off x="3630908" y="29352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6" name="Oval 375"/>
            <p:cNvSpPr>
              <a:spLocks noChangeAspect="1"/>
            </p:cNvSpPr>
            <p:nvPr/>
          </p:nvSpPr>
          <p:spPr bwMode="auto">
            <a:xfrm flipH="1">
              <a:off x="3643378" y="297950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7" name="Straight Connector 376"/>
            <p:cNvCxnSpPr/>
            <p:nvPr/>
          </p:nvCxnSpPr>
          <p:spPr bwMode="auto">
            <a:xfrm rot="16200000" flipH="1">
              <a:off x="3535512" y="27611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/>
            <p:cNvCxnSpPr/>
            <p:nvPr/>
          </p:nvCxnSpPr>
          <p:spPr bwMode="auto">
            <a:xfrm rot="5400000">
              <a:off x="3495442" y="27592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9" name="Oval 378"/>
            <p:cNvSpPr>
              <a:spLocks noChangeAspect="1"/>
            </p:cNvSpPr>
            <p:nvPr/>
          </p:nvSpPr>
          <p:spPr bwMode="auto">
            <a:xfrm flipH="1">
              <a:off x="3517436" y="25963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0" name="Straight Connector 379"/>
            <p:cNvCxnSpPr/>
            <p:nvPr/>
          </p:nvCxnSpPr>
          <p:spPr bwMode="auto">
            <a:xfrm rot="5400000">
              <a:off x="3532337" y="2927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/>
            <p:cNvCxnSpPr/>
            <p:nvPr/>
          </p:nvCxnSpPr>
          <p:spPr bwMode="auto">
            <a:xfrm rot="16200000" flipH="1">
              <a:off x="3495442" y="29256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2" name="Oval 381"/>
            <p:cNvSpPr>
              <a:spLocks noChangeAspect="1"/>
            </p:cNvSpPr>
            <p:nvPr/>
          </p:nvSpPr>
          <p:spPr bwMode="auto">
            <a:xfrm flipH="1">
              <a:off x="3507912" y="29699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3" name="Straight Connector 382"/>
            <p:cNvCxnSpPr/>
            <p:nvPr/>
          </p:nvCxnSpPr>
          <p:spPr bwMode="auto">
            <a:xfrm rot="16200000" flipH="1">
              <a:off x="3937679" y="27741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4" name="Straight Connector 383"/>
            <p:cNvCxnSpPr/>
            <p:nvPr/>
          </p:nvCxnSpPr>
          <p:spPr bwMode="auto">
            <a:xfrm rot="5400000">
              <a:off x="3897609" y="27722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5" name="Oval 384"/>
            <p:cNvSpPr>
              <a:spLocks noChangeAspect="1"/>
            </p:cNvSpPr>
            <p:nvPr/>
          </p:nvSpPr>
          <p:spPr bwMode="auto">
            <a:xfrm flipH="1">
              <a:off x="3919603" y="2609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6" name="Straight Connector 385"/>
            <p:cNvCxnSpPr/>
            <p:nvPr/>
          </p:nvCxnSpPr>
          <p:spPr bwMode="auto">
            <a:xfrm rot="5400000">
              <a:off x="3938737" y="29448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Straight Connector 386"/>
            <p:cNvCxnSpPr/>
            <p:nvPr/>
          </p:nvCxnSpPr>
          <p:spPr bwMode="auto">
            <a:xfrm rot="16200000" flipH="1">
              <a:off x="3901842" y="29429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8" name="Oval 387"/>
            <p:cNvSpPr>
              <a:spLocks noChangeAspect="1"/>
            </p:cNvSpPr>
            <p:nvPr/>
          </p:nvSpPr>
          <p:spPr bwMode="auto">
            <a:xfrm flipH="1">
              <a:off x="3914312" y="29872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9" name="Straight Connector 388"/>
            <p:cNvCxnSpPr/>
            <p:nvPr/>
          </p:nvCxnSpPr>
          <p:spPr bwMode="auto">
            <a:xfrm rot="16200000" flipH="1">
              <a:off x="3806446" y="27688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/>
            <p:nvPr/>
          </p:nvCxnSpPr>
          <p:spPr bwMode="auto">
            <a:xfrm rot="5400000">
              <a:off x="3766376" y="27669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1" name="Oval 390"/>
            <p:cNvSpPr>
              <a:spLocks noChangeAspect="1"/>
            </p:cNvSpPr>
            <p:nvPr/>
          </p:nvSpPr>
          <p:spPr bwMode="auto">
            <a:xfrm flipH="1">
              <a:off x="3788370" y="26041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2" name="Straight Connector 391"/>
            <p:cNvCxnSpPr/>
            <p:nvPr/>
          </p:nvCxnSpPr>
          <p:spPr bwMode="auto">
            <a:xfrm rot="5400000">
              <a:off x="3803271" y="293952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Connector 392"/>
            <p:cNvCxnSpPr/>
            <p:nvPr/>
          </p:nvCxnSpPr>
          <p:spPr bwMode="auto">
            <a:xfrm rot="16200000" flipH="1">
              <a:off x="3766376" y="293763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4" name="Oval 393"/>
            <p:cNvSpPr>
              <a:spLocks noChangeAspect="1"/>
            </p:cNvSpPr>
            <p:nvPr/>
          </p:nvSpPr>
          <p:spPr bwMode="auto">
            <a:xfrm flipH="1">
              <a:off x="3778846" y="29819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5" name="Straight Connector 394"/>
            <p:cNvCxnSpPr/>
            <p:nvPr/>
          </p:nvCxnSpPr>
          <p:spPr bwMode="auto">
            <a:xfrm rot="16200000" flipH="1">
              <a:off x="4206197" y="277275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Straight Connector 395"/>
            <p:cNvCxnSpPr/>
            <p:nvPr/>
          </p:nvCxnSpPr>
          <p:spPr bwMode="auto">
            <a:xfrm rot="5400000">
              <a:off x="4166127" y="27708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7" name="Oval 396"/>
            <p:cNvSpPr>
              <a:spLocks noChangeAspect="1"/>
            </p:cNvSpPr>
            <p:nvPr/>
          </p:nvSpPr>
          <p:spPr bwMode="auto">
            <a:xfrm flipH="1">
              <a:off x="4188121" y="2608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8" name="Straight Connector 397"/>
            <p:cNvCxnSpPr/>
            <p:nvPr/>
          </p:nvCxnSpPr>
          <p:spPr bwMode="auto">
            <a:xfrm rot="5400000">
              <a:off x="4211488" y="294344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" name="Straight Connector 398"/>
            <p:cNvCxnSpPr/>
            <p:nvPr/>
          </p:nvCxnSpPr>
          <p:spPr bwMode="auto">
            <a:xfrm rot="16200000" flipH="1">
              <a:off x="4174593" y="294156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0" name="Oval 399"/>
            <p:cNvSpPr>
              <a:spLocks noChangeAspect="1"/>
            </p:cNvSpPr>
            <p:nvPr/>
          </p:nvSpPr>
          <p:spPr bwMode="auto">
            <a:xfrm flipH="1">
              <a:off x="4187063" y="298585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1" name="Straight Connector 400"/>
            <p:cNvCxnSpPr/>
            <p:nvPr/>
          </p:nvCxnSpPr>
          <p:spPr bwMode="auto">
            <a:xfrm rot="16200000" flipH="1">
              <a:off x="4070731" y="277593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/>
            <p:nvPr/>
          </p:nvCxnSpPr>
          <p:spPr bwMode="auto">
            <a:xfrm rot="5400000">
              <a:off x="4030661" y="2774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3" name="Oval 402"/>
            <p:cNvSpPr>
              <a:spLocks noChangeAspect="1"/>
            </p:cNvSpPr>
            <p:nvPr/>
          </p:nvSpPr>
          <p:spPr bwMode="auto">
            <a:xfrm flipH="1">
              <a:off x="4052655" y="26112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 bwMode="auto">
            <a:xfrm rot="5400000">
              <a:off x="4071789" y="29466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Straight Connector 404"/>
            <p:cNvCxnSpPr/>
            <p:nvPr/>
          </p:nvCxnSpPr>
          <p:spPr bwMode="auto">
            <a:xfrm rot="16200000" flipH="1">
              <a:off x="4034894" y="29447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6" name="Oval 405"/>
            <p:cNvSpPr>
              <a:spLocks noChangeAspect="1"/>
            </p:cNvSpPr>
            <p:nvPr/>
          </p:nvSpPr>
          <p:spPr bwMode="auto">
            <a:xfrm flipH="1">
              <a:off x="4047364" y="29890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07" name="Group 681"/>
            <p:cNvGrpSpPr/>
            <p:nvPr/>
          </p:nvGrpSpPr>
          <p:grpSpPr>
            <a:xfrm rot="387425" flipH="1">
              <a:off x="7492" y="2235479"/>
              <a:ext cx="134111" cy="236306"/>
              <a:chOff x="6438901" y="2761191"/>
              <a:chExt cx="134111" cy="236306"/>
            </a:xfrm>
          </p:grpSpPr>
          <p:cxnSp>
            <p:nvCxnSpPr>
              <p:cNvPr id="445" name="Straight Connector 444"/>
              <p:cNvCxnSpPr/>
              <p:nvPr/>
            </p:nvCxnSpPr>
            <p:spPr bwMode="auto">
              <a:xfrm rot="5400000">
                <a:off x="6424464" y="2925911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6" name="Straight Connector 445"/>
              <p:cNvCxnSpPr/>
              <p:nvPr/>
            </p:nvCxnSpPr>
            <p:spPr bwMode="auto">
              <a:xfrm rot="16200000" flipH="1">
                <a:off x="6464532" y="2924026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7" name="Oval 446"/>
              <p:cNvSpPr>
                <a:spLocks noChangeAspect="1"/>
              </p:cNvSpPr>
              <p:nvPr/>
            </p:nvSpPr>
            <p:spPr bwMode="auto">
              <a:xfrm>
                <a:off x="6438901" y="2761191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54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408" name="Group 682"/>
            <p:cNvGrpSpPr/>
            <p:nvPr/>
          </p:nvGrpSpPr>
          <p:grpSpPr>
            <a:xfrm rot="466103" flipH="1">
              <a:off x="-29631" y="2495265"/>
              <a:ext cx="134111" cy="235706"/>
              <a:chOff x="6448425" y="3028951"/>
              <a:chExt cx="134111" cy="235706"/>
            </a:xfrm>
          </p:grpSpPr>
          <p:cxnSp>
            <p:nvCxnSpPr>
              <p:cNvPr id="442" name="Straight Connector 441"/>
              <p:cNvCxnSpPr/>
              <p:nvPr/>
            </p:nvCxnSpPr>
            <p:spPr bwMode="auto">
              <a:xfrm rot="16200000" flipH="1">
                <a:off x="6427639" y="3088135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3" name="Straight Connector 442"/>
              <p:cNvCxnSpPr/>
              <p:nvPr/>
            </p:nvCxnSpPr>
            <p:spPr bwMode="auto">
              <a:xfrm rot="5400000">
                <a:off x="6464532" y="30862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4" name="Oval 443"/>
              <p:cNvSpPr>
                <a:spLocks noChangeAspect="1"/>
              </p:cNvSpPr>
              <p:nvPr/>
            </p:nvSpPr>
            <p:spPr bwMode="auto">
              <a:xfrm>
                <a:off x="6448425" y="3130546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09" name="Straight Connector 408"/>
            <p:cNvCxnSpPr/>
            <p:nvPr/>
          </p:nvCxnSpPr>
          <p:spPr bwMode="auto">
            <a:xfrm rot="4933897">
              <a:off x="9018037" y="23834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Straight Connector 409"/>
            <p:cNvCxnSpPr/>
            <p:nvPr/>
          </p:nvCxnSpPr>
          <p:spPr bwMode="auto">
            <a:xfrm rot="15733897" flipH="1">
              <a:off x="9057697" y="23761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1" name="Oval 410"/>
            <p:cNvSpPr>
              <a:spLocks noChangeAspect="1"/>
            </p:cNvSpPr>
            <p:nvPr/>
          </p:nvSpPr>
          <p:spPr bwMode="auto">
            <a:xfrm rot="21133897">
              <a:off x="9018265" y="22175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12" name="Group 692"/>
            <p:cNvGrpSpPr/>
            <p:nvPr/>
          </p:nvGrpSpPr>
          <p:grpSpPr>
            <a:xfrm>
              <a:off x="9081859" y="2479612"/>
              <a:ext cx="134111" cy="236688"/>
              <a:chOff x="8912531" y="2670251"/>
              <a:chExt cx="134111" cy="236688"/>
            </a:xfrm>
          </p:grpSpPr>
          <p:cxnSp>
            <p:nvCxnSpPr>
              <p:cNvPr id="439" name="Straight Connector 438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0" name="Straight Connector 439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1" name="Oval 440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13" name="Straight Connector 412"/>
            <p:cNvCxnSpPr/>
            <p:nvPr/>
          </p:nvCxnSpPr>
          <p:spPr bwMode="auto">
            <a:xfrm rot="5400000">
              <a:off x="4837262" y="27727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/>
            <p:nvPr/>
          </p:nvCxnSpPr>
          <p:spPr bwMode="auto">
            <a:xfrm rot="16200000" flipH="1">
              <a:off x="4844670" y="29476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/>
            <p:nvPr/>
          </p:nvCxnSpPr>
          <p:spPr bwMode="auto">
            <a:xfrm rot="5400000">
              <a:off x="4570561" y="27762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/>
            <p:cNvCxnSpPr/>
            <p:nvPr/>
          </p:nvCxnSpPr>
          <p:spPr bwMode="auto">
            <a:xfrm rot="16200000" flipH="1">
              <a:off x="4610629" y="277435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7" name="Oval 416"/>
            <p:cNvSpPr>
              <a:spLocks noChangeAspect="1"/>
            </p:cNvSpPr>
            <p:nvPr/>
          </p:nvSpPr>
          <p:spPr bwMode="auto">
            <a:xfrm>
              <a:off x="4584998" y="261151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18" name="Straight Connector 417"/>
            <p:cNvCxnSpPr/>
            <p:nvPr/>
          </p:nvCxnSpPr>
          <p:spPr bwMode="auto">
            <a:xfrm rot="16200000" flipH="1">
              <a:off x="4573736" y="29469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/>
            <p:cNvCxnSpPr/>
            <p:nvPr/>
          </p:nvCxnSpPr>
          <p:spPr bwMode="auto">
            <a:xfrm rot="5400000">
              <a:off x="4610629" y="294504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Oval 419"/>
            <p:cNvSpPr>
              <a:spLocks noChangeAspect="1"/>
            </p:cNvSpPr>
            <p:nvPr/>
          </p:nvSpPr>
          <p:spPr bwMode="auto">
            <a:xfrm>
              <a:off x="4594522" y="29893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1" name="Straight Connector 420"/>
            <p:cNvCxnSpPr/>
            <p:nvPr/>
          </p:nvCxnSpPr>
          <p:spPr bwMode="auto">
            <a:xfrm rot="5400000">
              <a:off x="4701794" y="2775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 bwMode="auto">
            <a:xfrm rot="16200000" flipH="1">
              <a:off x="4741862" y="27732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3" name="Oval 422"/>
            <p:cNvSpPr>
              <a:spLocks noChangeAspect="1"/>
            </p:cNvSpPr>
            <p:nvPr/>
          </p:nvSpPr>
          <p:spPr bwMode="auto">
            <a:xfrm>
              <a:off x="4716231" y="26104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4" name="Straight Connector 423"/>
            <p:cNvCxnSpPr/>
            <p:nvPr/>
          </p:nvCxnSpPr>
          <p:spPr bwMode="auto">
            <a:xfrm rot="16200000" flipH="1">
              <a:off x="4709202" y="29458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/>
            <p:cNvCxnSpPr/>
            <p:nvPr/>
          </p:nvCxnSpPr>
          <p:spPr bwMode="auto">
            <a:xfrm rot="5400000">
              <a:off x="4746095" y="29439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6" name="Oval 425"/>
            <p:cNvSpPr>
              <a:spLocks noChangeAspect="1"/>
            </p:cNvSpPr>
            <p:nvPr/>
          </p:nvSpPr>
          <p:spPr bwMode="auto">
            <a:xfrm>
              <a:off x="4729988" y="298828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7" name="Straight Connector 426"/>
            <p:cNvCxnSpPr/>
            <p:nvPr/>
          </p:nvCxnSpPr>
          <p:spPr bwMode="auto">
            <a:xfrm rot="16200000" flipH="1">
              <a:off x="4472898" y="278047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 bwMode="auto">
            <a:xfrm rot="5400000">
              <a:off x="4432828" y="277858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9" name="Oval 428"/>
            <p:cNvSpPr>
              <a:spLocks noChangeAspect="1"/>
            </p:cNvSpPr>
            <p:nvPr/>
          </p:nvSpPr>
          <p:spPr bwMode="auto">
            <a:xfrm flipH="1">
              <a:off x="4454822" y="261575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0" name="Straight Connector 429"/>
            <p:cNvCxnSpPr/>
            <p:nvPr/>
          </p:nvCxnSpPr>
          <p:spPr bwMode="auto">
            <a:xfrm rot="5400000">
              <a:off x="4482422" y="2946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/>
            <p:nvPr/>
          </p:nvCxnSpPr>
          <p:spPr bwMode="auto">
            <a:xfrm rot="16200000" flipH="1">
              <a:off x="4445527" y="2945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2" name="Oval 431"/>
            <p:cNvSpPr>
              <a:spLocks noChangeAspect="1"/>
            </p:cNvSpPr>
            <p:nvPr/>
          </p:nvSpPr>
          <p:spPr bwMode="auto">
            <a:xfrm flipH="1">
              <a:off x="4457997" y="298934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3" name="Straight Connector 432"/>
            <p:cNvCxnSpPr/>
            <p:nvPr/>
          </p:nvCxnSpPr>
          <p:spPr bwMode="auto">
            <a:xfrm rot="16200000" flipH="1">
              <a:off x="4337432" y="27794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/>
            <p:cNvCxnSpPr/>
            <p:nvPr/>
          </p:nvCxnSpPr>
          <p:spPr bwMode="auto">
            <a:xfrm rot="5400000">
              <a:off x="4297362" y="27775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5" name="Oval 434"/>
            <p:cNvSpPr>
              <a:spLocks noChangeAspect="1"/>
            </p:cNvSpPr>
            <p:nvPr/>
          </p:nvSpPr>
          <p:spPr bwMode="auto">
            <a:xfrm flipH="1">
              <a:off x="4319356" y="2614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6" name="Straight Connector 435"/>
            <p:cNvCxnSpPr/>
            <p:nvPr/>
          </p:nvCxnSpPr>
          <p:spPr bwMode="auto">
            <a:xfrm rot="5400000">
              <a:off x="4342723" y="29458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7" name="Straight Connector 436"/>
            <p:cNvCxnSpPr/>
            <p:nvPr/>
          </p:nvCxnSpPr>
          <p:spPr bwMode="auto">
            <a:xfrm rot="16200000" flipH="1">
              <a:off x="4305828" y="29439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8" name="Oval 437"/>
            <p:cNvSpPr>
              <a:spLocks noChangeAspect="1"/>
            </p:cNvSpPr>
            <p:nvPr/>
          </p:nvSpPr>
          <p:spPr bwMode="auto">
            <a:xfrm flipH="1">
              <a:off x="4318298" y="29882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40911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us_Very_Low_Memb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Oval 1"/>
          <p:cNvSpPr/>
          <p:nvPr userDrawn="1"/>
        </p:nvSpPr>
        <p:spPr>
          <a:xfrm>
            <a:off x="-5857" y="1236785"/>
            <a:ext cx="9153144" cy="2211163"/>
          </a:xfrm>
          <a:custGeom>
            <a:avLst/>
            <a:gdLst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9790113 w 9790114"/>
              <a:gd name="connsiteY5" fmla="*/ 1371600 h 1664494"/>
              <a:gd name="connsiteX6" fmla="*/ 4895057 w 9790114"/>
              <a:gd name="connsiteY6" fmla="*/ 1664494 h 1664494"/>
              <a:gd name="connsiteX7" fmla="*/ 33274 w 9790114"/>
              <a:gd name="connsiteY7" fmla="*/ 1371600 h 1664494"/>
              <a:gd name="connsiteX8" fmla="*/ 0 w 9790114"/>
              <a:gd name="connsiteY8" fmla="*/ 1371600 h 1664494"/>
              <a:gd name="connsiteX9" fmla="*/ 0 w 9790114"/>
              <a:gd name="connsiteY9" fmla="*/ 1333500 h 1664494"/>
              <a:gd name="connsiteX10" fmla="*/ 0 w 9790114"/>
              <a:gd name="connsiteY10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71600 h 1664494"/>
              <a:gd name="connsiteX8" fmla="*/ 0 w 9790114"/>
              <a:gd name="connsiteY8" fmla="*/ 1333500 h 1664494"/>
              <a:gd name="connsiteX9" fmla="*/ 0 w 9790114"/>
              <a:gd name="connsiteY9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33500 h 1664494"/>
              <a:gd name="connsiteX8" fmla="*/ 0 w 9790114"/>
              <a:gd name="connsiteY8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0 w 9790114"/>
              <a:gd name="connsiteY6" fmla="*/ 1333500 h 1664494"/>
              <a:gd name="connsiteX7" fmla="*/ 0 w 9790114"/>
              <a:gd name="connsiteY7" fmla="*/ 0 h 1664494"/>
              <a:gd name="connsiteX0" fmla="*/ 0 w 9790114"/>
              <a:gd name="connsiteY0" fmla="*/ 0 h 1664699"/>
              <a:gd name="connsiteX1" fmla="*/ 9790113 w 9790114"/>
              <a:gd name="connsiteY1" fmla="*/ 0 h 1664699"/>
              <a:gd name="connsiteX2" fmla="*/ 9790113 w 9790114"/>
              <a:gd name="connsiteY2" fmla="*/ 1333497 h 1664699"/>
              <a:gd name="connsiteX3" fmla="*/ 9790114 w 9790114"/>
              <a:gd name="connsiteY3" fmla="*/ 1333500 h 1664699"/>
              <a:gd name="connsiteX4" fmla="*/ 9790113 w 9790114"/>
              <a:gd name="connsiteY4" fmla="*/ 1333503 h 1664699"/>
              <a:gd name="connsiteX5" fmla="*/ 4895057 w 9790114"/>
              <a:gd name="connsiteY5" fmla="*/ 1664494 h 1664699"/>
              <a:gd name="connsiteX6" fmla="*/ 0 w 9790114"/>
              <a:gd name="connsiteY6" fmla="*/ 1333500 h 1664699"/>
              <a:gd name="connsiteX7" fmla="*/ 0 w 9790114"/>
              <a:gd name="connsiteY7" fmla="*/ 0 h 1664699"/>
              <a:gd name="connsiteX0" fmla="*/ 0 w 9794645"/>
              <a:gd name="connsiteY0" fmla="*/ 0 h 1664699"/>
              <a:gd name="connsiteX1" fmla="*/ 9790113 w 9794645"/>
              <a:gd name="connsiteY1" fmla="*/ 0 h 1664699"/>
              <a:gd name="connsiteX2" fmla="*/ 9790113 w 9794645"/>
              <a:gd name="connsiteY2" fmla="*/ 1333497 h 1664699"/>
              <a:gd name="connsiteX3" fmla="*/ 9790114 w 9794645"/>
              <a:gd name="connsiteY3" fmla="*/ 1333500 h 1664699"/>
              <a:gd name="connsiteX4" fmla="*/ 9790113 w 9794645"/>
              <a:gd name="connsiteY4" fmla="*/ 1333503 h 1664699"/>
              <a:gd name="connsiteX5" fmla="*/ 4895057 w 9794645"/>
              <a:gd name="connsiteY5" fmla="*/ 1664494 h 1664699"/>
              <a:gd name="connsiteX6" fmla="*/ 0 w 9794645"/>
              <a:gd name="connsiteY6" fmla="*/ 1333500 h 1664699"/>
              <a:gd name="connsiteX7" fmla="*/ 0 w 9794645"/>
              <a:gd name="connsiteY7" fmla="*/ 0 h 1664699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5017434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9790114 w 9794645"/>
              <a:gd name="connsiteY3" fmla="*/ 1333500 h 1672660"/>
              <a:gd name="connsiteX4" fmla="*/ 9790113 w 9794645"/>
              <a:gd name="connsiteY4" fmla="*/ 1105925 h 1672660"/>
              <a:gd name="connsiteX5" fmla="*/ 5017434 w 9794645"/>
              <a:gd name="connsiteY5" fmla="*/ 1664494 h 1672660"/>
              <a:gd name="connsiteX6" fmla="*/ 0 w 9794645"/>
              <a:gd name="connsiteY6" fmla="*/ 1333500 h 1672660"/>
              <a:gd name="connsiteX7" fmla="*/ 0 w 9794645"/>
              <a:gd name="connsiteY7" fmla="*/ 0 h 1672660"/>
              <a:gd name="connsiteX0" fmla="*/ 0 w 10143645"/>
              <a:gd name="connsiteY0" fmla="*/ 0 h 1672660"/>
              <a:gd name="connsiteX1" fmla="*/ 9790113 w 10143645"/>
              <a:gd name="connsiteY1" fmla="*/ 0 h 1672660"/>
              <a:gd name="connsiteX2" fmla="*/ 9790113 w 10143645"/>
              <a:gd name="connsiteY2" fmla="*/ 1333497 h 1672660"/>
              <a:gd name="connsiteX3" fmla="*/ 9790114 w 10143645"/>
              <a:gd name="connsiteY3" fmla="*/ 1333500 h 1672660"/>
              <a:gd name="connsiteX4" fmla="*/ 5017434 w 10143645"/>
              <a:gd name="connsiteY4" fmla="*/ 1664494 h 1672660"/>
              <a:gd name="connsiteX5" fmla="*/ 0 w 10143645"/>
              <a:gd name="connsiteY5" fmla="*/ 1333500 h 1672660"/>
              <a:gd name="connsiteX6" fmla="*/ 0 w 10143645"/>
              <a:gd name="connsiteY6" fmla="*/ 0 h 1672660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5017434 w 9794645"/>
              <a:gd name="connsiteY3" fmla="*/ 1664494 h 1672660"/>
              <a:gd name="connsiteX4" fmla="*/ 0 w 9794645"/>
              <a:gd name="connsiteY4" fmla="*/ 1333500 h 1672660"/>
              <a:gd name="connsiteX5" fmla="*/ 0 w 9794645"/>
              <a:gd name="connsiteY5" fmla="*/ 0 h 1672660"/>
              <a:gd name="connsiteX0" fmla="*/ 0 w 9794645"/>
              <a:gd name="connsiteY0" fmla="*/ 0 h 1664494"/>
              <a:gd name="connsiteX1" fmla="*/ 9790113 w 9794645"/>
              <a:gd name="connsiteY1" fmla="*/ 0 h 1664494"/>
              <a:gd name="connsiteX2" fmla="*/ 9790113 w 9794645"/>
              <a:gd name="connsiteY2" fmla="*/ 1333497 h 1664494"/>
              <a:gd name="connsiteX3" fmla="*/ 5017434 w 9794645"/>
              <a:gd name="connsiteY3" fmla="*/ 1664494 h 1664494"/>
              <a:gd name="connsiteX4" fmla="*/ 0 w 9794645"/>
              <a:gd name="connsiteY4" fmla="*/ 1333500 h 1664494"/>
              <a:gd name="connsiteX5" fmla="*/ 0 w 9794645"/>
              <a:gd name="connsiteY5" fmla="*/ 0 h 1664494"/>
              <a:gd name="connsiteX0" fmla="*/ 0 w 9794645"/>
              <a:gd name="connsiteY0" fmla="*/ 0 h 1669079"/>
              <a:gd name="connsiteX1" fmla="*/ 9790113 w 9794645"/>
              <a:gd name="connsiteY1" fmla="*/ 0 h 1669079"/>
              <a:gd name="connsiteX2" fmla="*/ 9790113 w 9794645"/>
              <a:gd name="connsiteY2" fmla="*/ 1178744 h 1669079"/>
              <a:gd name="connsiteX3" fmla="*/ 5017434 w 9794645"/>
              <a:gd name="connsiteY3" fmla="*/ 1664494 h 1669079"/>
              <a:gd name="connsiteX4" fmla="*/ 0 w 9794645"/>
              <a:gd name="connsiteY4" fmla="*/ 1333500 h 1669079"/>
              <a:gd name="connsiteX5" fmla="*/ 0 w 9794645"/>
              <a:gd name="connsiteY5" fmla="*/ 0 h 1669079"/>
              <a:gd name="connsiteX0" fmla="*/ 0 w 9794645"/>
              <a:gd name="connsiteY0" fmla="*/ 0 h 1664529"/>
              <a:gd name="connsiteX1" fmla="*/ 9790113 w 9794645"/>
              <a:gd name="connsiteY1" fmla="*/ 0 h 1664529"/>
              <a:gd name="connsiteX2" fmla="*/ 9790113 w 9794645"/>
              <a:gd name="connsiteY2" fmla="*/ 1178744 h 1664529"/>
              <a:gd name="connsiteX3" fmla="*/ 5017434 w 9794645"/>
              <a:gd name="connsiteY3" fmla="*/ 1664494 h 1664529"/>
              <a:gd name="connsiteX4" fmla="*/ 0 w 9794645"/>
              <a:gd name="connsiteY4" fmla="*/ 1196954 h 1664529"/>
              <a:gd name="connsiteX5" fmla="*/ 0 w 9794645"/>
              <a:gd name="connsiteY5" fmla="*/ 0 h 166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4645" h="1664529">
                <a:moveTo>
                  <a:pt x="0" y="0"/>
                </a:moveTo>
                <a:lnTo>
                  <a:pt x="9790113" y="0"/>
                </a:lnTo>
                <a:cubicBezTo>
                  <a:pt x="9790113" y="444499"/>
                  <a:pt x="9800311" y="1171194"/>
                  <a:pt x="9790113" y="1178744"/>
                </a:cubicBezTo>
                <a:cubicBezTo>
                  <a:pt x="8994667" y="1456160"/>
                  <a:pt x="6649119" y="1661459"/>
                  <a:pt x="5017434" y="1664494"/>
                </a:cubicBezTo>
                <a:cubicBezTo>
                  <a:pt x="3385749" y="1667529"/>
                  <a:pt x="815843" y="1474370"/>
                  <a:pt x="0" y="119695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DDC4"/>
              </a:gs>
              <a:gs pos="98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ltGray">
          <a:xfrm>
            <a:off x="-5857" y="5791200"/>
            <a:ext cx="9162288" cy="1079489"/>
          </a:xfrm>
          <a:prstGeom prst="rect">
            <a:avLst/>
          </a:prstGeom>
          <a:gradFill flip="none" rotWithShape="1">
            <a:gsLst>
              <a:gs pos="55000">
                <a:srgbClr val="A1ACB4"/>
              </a:gs>
              <a:gs pos="96000">
                <a:srgbClr val="949FAA"/>
              </a:gs>
              <a:gs pos="0">
                <a:srgbClr val="C6D6E3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pic>
        <p:nvPicPr>
          <p:cNvPr id="36" name="Picture 35" descr="Membrane_Light.png"/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5298601"/>
            <a:ext cx="9235441" cy="530699"/>
          </a:xfrm>
          <a:prstGeom prst="rect">
            <a:avLst/>
          </a:prstGeom>
        </p:spPr>
      </p:pic>
      <p:grpSp>
        <p:nvGrpSpPr>
          <p:cNvPr id="8" name="Logo Stacked V2"/>
          <p:cNvGrpSpPr>
            <a:grpSpLocks noChangeAspect="1"/>
          </p:cNvGrpSpPr>
          <p:nvPr userDrawn="1"/>
        </p:nvGrpSpPr>
        <p:grpSpPr>
          <a:xfrm>
            <a:off x="7852252" y="6495425"/>
            <a:ext cx="1203637" cy="274319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1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-84372" y="2598510"/>
            <a:ext cx="9318755" cy="906690"/>
            <a:chOff x="-29631" y="2217511"/>
            <a:chExt cx="9245601" cy="906690"/>
          </a:xfrm>
        </p:grpSpPr>
        <p:cxnSp>
          <p:nvCxnSpPr>
            <p:cNvPr id="39" name="Straight Connector 38"/>
            <p:cNvCxnSpPr/>
            <p:nvPr/>
          </p:nvCxnSpPr>
          <p:spPr bwMode="auto">
            <a:xfrm rot="5400000">
              <a:off x="6466794" y="271349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6506862" y="27116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6481231" y="25487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16200000" flipH="1">
              <a:off x="6469969" y="28757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6506862" y="2873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6490755" y="291812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6602260" y="270396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6200000" flipH="1">
              <a:off x="6642328" y="270208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6616697" y="25392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6605435" y="28661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6642328" y="28643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6626221" y="29086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>
              <a:off x="6195860" y="27296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 flipH="1">
              <a:off x="6235928" y="27277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6210297" y="256495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16200000" flipH="1">
              <a:off x="6199035" y="28918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6235928" y="289001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6219821" y="29343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rot="5400000">
              <a:off x="6331326" y="27201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6371394" y="271826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6345763" y="25554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6334501" y="2882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6371394" y="288048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6355287" y="2924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5400000">
              <a:off x="5924928" y="27410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5964996" y="27391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5939365" y="25762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5928103" y="29032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5964996" y="29013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5948889" y="29456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6060394" y="273148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6100462" y="27296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6074831" y="25667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16200000" flipH="1">
              <a:off x="6063569" y="28937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100462" y="28918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6084355" y="29361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5653994" y="275719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5694062" y="275531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5668431" y="259247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5657169" y="291941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>
              <a:off x="5694062" y="291753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5677955" y="29618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5400000">
              <a:off x="5789460" y="27476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6200000" flipH="1">
              <a:off x="5829528" y="274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Oval 82"/>
            <p:cNvSpPr>
              <a:spLocks noChangeAspect="1"/>
            </p:cNvSpPr>
            <p:nvPr/>
          </p:nvSpPr>
          <p:spPr bwMode="auto">
            <a:xfrm>
              <a:off x="5803897" y="25829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16200000" flipH="1">
              <a:off x="5792635" y="29098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5829528" y="29080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Oval 85"/>
            <p:cNvSpPr>
              <a:spLocks noChangeAspect="1"/>
            </p:cNvSpPr>
            <p:nvPr/>
          </p:nvSpPr>
          <p:spPr bwMode="auto">
            <a:xfrm>
              <a:off x="5813421" y="295230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 rot="5400000">
              <a:off x="7010579" y="2679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 flipH="1">
              <a:off x="7050647" y="267773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7025016" y="25149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16011323" flipH="1">
              <a:off x="7015151" y="28473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211323">
              <a:off x="7051972" y="28434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Oval 91"/>
            <p:cNvSpPr>
              <a:spLocks noChangeAspect="1"/>
            </p:cNvSpPr>
            <p:nvPr/>
          </p:nvSpPr>
          <p:spPr bwMode="auto">
            <a:xfrm rot="21411323">
              <a:off x="7041560" y="28884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 rot="5400000">
              <a:off x="7146045" y="266586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7186113" y="26639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7160482" y="25011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 rot="15964251" flipH="1">
              <a:off x="7158387" y="28339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rot="5164251">
              <a:off x="7195173" y="28295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Oval 97"/>
            <p:cNvSpPr>
              <a:spLocks noChangeAspect="1"/>
            </p:cNvSpPr>
            <p:nvPr/>
          </p:nvSpPr>
          <p:spPr bwMode="auto">
            <a:xfrm rot="21364251">
              <a:off x="7186186" y="28746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 rot="5400000">
              <a:off x="6739645" y="26958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6779713" y="26939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6754082" y="25310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 rot="16200000" flipH="1">
              <a:off x="6742820" y="28622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5400000">
              <a:off x="6779713" y="28603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6763606" y="29046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 rot="5400000">
              <a:off x="6875111" y="26862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6915179" y="26843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6889548" y="25215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6882519" y="28527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6919412" y="2850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6903305" y="28951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 rot="5180924">
              <a:off x="7556172" y="262081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5980924" flipH="1">
              <a:off x="7596140" y="261637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 bwMode="auto">
            <a:xfrm rot="21380924">
              <a:off x="7563952" y="245526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15980924" flipH="1">
              <a:off x="7569671" y="279308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180924">
              <a:off x="7606470" y="27888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/>
            <p:cNvSpPr>
              <a:spLocks noChangeAspect="1"/>
            </p:cNvSpPr>
            <p:nvPr/>
          </p:nvSpPr>
          <p:spPr bwMode="auto">
            <a:xfrm rot="21380924">
              <a:off x="7596978" y="283384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 rot="5180924">
              <a:off x="7690756" y="260267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15980924" flipH="1">
              <a:off x="7730724" y="25982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/>
            <p:cNvSpPr>
              <a:spLocks noChangeAspect="1"/>
            </p:cNvSpPr>
            <p:nvPr/>
          </p:nvSpPr>
          <p:spPr bwMode="auto">
            <a:xfrm rot="21380924">
              <a:off x="7698536" y="24371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 bwMode="auto">
            <a:xfrm rot="15629559" flipH="1">
              <a:off x="7703444" y="277574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4829559">
              <a:off x="7739781" y="276776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Oval 121"/>
            <p:cNvSpPr>
              <a:spLocks noChangeAspect="1"/>
            </p:cNvSpPr>
            <p:nvPr/>
          </p:nvSpPr>
          <p:spPr bwMode="auto">
            <a:xfrm rot="21029559">
              <a:off x="7740951" y="28130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rot="5180924">
              <a:off x="7286818" y="26499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5980924" flipH="1">
              <a:off x="7326786" y="26455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/>
            <p:cNvSpPr>
              <a:spLocks noChangeAspect="1"/>
            </p:cNvSpPr>
            <p:nvPr/>
          </p:nvSpPr>
          <p:spPr bwMode="auto">
            <a:xfrm rot="21380924">
              <a:off x="7294598" y="24844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 rot="15980924" flipH="1">
              <a:off x="7296084" y="28286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5180924">
              <a:off x="7332883" y="28243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Oval 127"/>
            <p:cNvSpPr>
              <a:spLocks noChangeAspect="1"/>
            </p:cNvSpPr>
            <p:nvPr/>
          </p:nvSpPr>
          <p:spPr bwMode="auto">
            <a:xfrm rot="21380924">
              <a:off x="7323391" y="28693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 rot="5180924">
              <a:off x="7421402" y="26360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5980924" flipH="1">
              <a:off x="7461370" y="26316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Oval 130"/>
            <p:cNvSpPr>
              <a:spLocks noChangeAspect="1"/>
            </p:cNvSpPr>
            <p:nvPr/>
          </p:nvSpPr>
          <p:spPr bwMode="auto">
            <a:xfrm rot="21380924">
              <a:off x="7429182" y="247053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5980924" flipH="1">
              <a:off x="7430669" y="28083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rot="5180924">
              <a:off x="7467468" y="280412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/>
            <p:cNvSpPr>
              <a:spLocks noChangeAspect="1"/>
            </p:cNvSpPr>
            <p:nvPr/>
          </p:nvSpPr>
          <p:spPr bwMode="auto">
            <a:xfrm rot="21380924">
              <a:off x="7457976" y="28491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 rot="5072678">
              <a:off x="8091855" y="25486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15872678" flipH="1">
              <a:off x="8131714" y="25430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Oval 136"/>
            <p:cNvSpPr>
              <a:spLocks noChangeAspect="1"/>
            </p:cNvSpPr>
            <p:nvPr/>
          </p:nvSpPr>
          <p:spPr bwMode="auto">
            <a:xfrm rot="21272678">
              <a:off x="8096330" y="23829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 bwMode="auto">
            <a:xfrm rot="15872678" flipH="1">
              <a:off x="8110438" y="27225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072678">
              <a:off x="8147136" y="27171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Oval 139"/>
            <p:cNvSpPr>
              <a:spLocks noChangeAspect="1"/>
            </p:cNvSpPr>
            <p:nvPr/>
          </p:nvSpPr>
          <p:spPr bwMode="auto">
            <a:xfrm rot="21272678">
              <a:off x="8140925" y="2762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 bwMode="auto">
            <a:xfrm rot="5072678">
              <a:off x="8225802" y="25263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5872678" flipH="1">
              <a:off x="8265661" y="25206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Oval 142"/>
            <p:cNvSpPr>
              <a:spLocks noChangeAspect="1"/>
            </p:cNvSpPr>
            <p:nvPr/>
          </p:nvSpPr>
          <p:spPr bwMode="auto">
            <a:xfrm rot="21272678">
              <a:off x="8230277" y="23605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 rot="15872678" flipH="1">
              <a:off x="8244385" y="269175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072678">
              <a:off x="8281083" y="26863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Oval 145"/>
            <p:cNvSpPr>
              <a:spLocks noChangeAspect="1"/>
            </p:cNvSpPr>
            <p:nvPr/>
          </p:nvSpPr>
          <p:spPr bwMode="auto">
            <a:xfrm rot="21272678">
              <a:off x="8274872" y="27315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rot="5072678">
              <a:off x="7832153" y="25863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15872678" flipH="1">
              <a:off x="7872012" y="25806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 rot="21272678">
              <a:off x="7836628" y="24205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 bwMode="auto">
            <a:xfrm rot="15872678" flipH="1">
              <a:off x="7846503" y="27559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072678">
              <a:off x="7883201" y="27505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Oval 151"/>
            <p:cNvSpPr>
              <a:spLocks noChangeAspect="1"/>
            </p:cNvSpPr>
            <p:nvPr/>
          </p:nvSpPr>
          <p:spPr bwMode="auto">
            <a:xfrm rot="21272678">
              <a:off x="7876990" y="27957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 bwMode="auto">
            <a:xfrm rot="5072678">
              <a:off x="7961867" y="256820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5872678" flipH="1">
              <a:off x="8001726" y="25625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Oval 154"/>
            <p:cNvSpPr>
              <a:spLocks noChangeAspect="1"/>
            </p:cNvSpPr>
            <p:nvPr/>
          </p:nvSpPr>
          <p:spPr bwMode="auto">
            <a:xfrm rot="21272678">
              <a:off x="7966342" y="240240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 bwMode="auto">
            <a:xfrm rot="15872678" flipH="1">
              <a:off x="7976217" y="27420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072678">
              <a:off x="8012915" y="273669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/>
            <p:cNvSpPr>
              <a:spLocks noChangeAspect="1"/>
            </p:cNvSpPr>
            <p:nvPr/>
          </p:nvSpPr>
          <p:spPr bwMode="auto">
            <a:xfrm rot="21272678">
              <a:off x="8006704" y="27818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 bwMode="auto">
            <a:xfrm rot="4933897">
              <a:off x="8627642" y="24534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15733897" flipH="1">
              <a:off x="8667302" y="24461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" name="Oval 160"/>
            <p:cNvSpPr>
              <a:spLocks noChangeAspect="1"/>
            </p:cNvSpPr>
            <p:nvPr/>
          </p:nvSpPr>
          <p:spPr bwMode="auto">
            <a:xfrm rot="21133897">
              <a:off x="8627870" y="22875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 bwMode="auto">
            <a:xfrm rot="15733897" flipH="1">
              <a:off x="8648483" y="261803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4933897">
              <a:off x="8684997" y="26111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" name="Oval 163"/>
            <p:cNvSpPr>
              <a:spLocks noChangeAspect="1"/>
            </p:cNvSpPr>
            <p:nvPr/>
          </p:nvSpPr>
          <p:spPr bwMode="auto">
            <a:xfrm rot="21133897">
              <a:off x="8682999" y="265644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 bwMode="auto">
            <a:xfrm rot="4933897">
              <a:off x="8760575" y="24299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 rot="15733897" flipH="1">
              <a:off x="8800235" y="24226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Oval 166"/>
            <p:cNvSpPr>
              <a:spLocks noChangeAspect="1"/>
            </p:cNvSpPr>
            <p:nvPr/>
          </p:nvSpPr>
          <p:spPr bwMode="auto">
            <a:xfrm rot="21133897">
              <a:off x="8760803" y="226401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 bwMode="auto">
            <a:xfrm rot="15733897" flipH="1">
              <a:off x="8785649" y="25902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 rot="4933897">
              <a:off x="8822163" y="25834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Oval 169"/>
            <p:cNvSpPr>
              <a:spLocks noChangeAspect="1"/>
            </p:cNvSpPr>
            <p:nvPr/>
          </p:nvSpPr>
          <p:spPr bwMode="auto">
            <a:xfrm rot="21133897">
              <a:off x="8820165" y="262869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 bwMode="auto">
            <a:xfrm rot="4933897">
              <a:off x="8361382" y="25019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rot="15733897" flipH="1">
              <a:off x="8401042" y="24946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" name="Oval 172"/>
            <p:cNvSpPr>
              <a:spLocks noChangeAspect="1"/>
            </p:cNvSpPr>
            <p:nvPr/>
          </p:nvSpPr>
          <p:spPr bwMode="auto">
            <a:xfrm rot="21133897">
              <a:off x="8361610" y="233595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 bwMode="auto">
            <a:xfrm rot="15733897" flipH="1">
              <a:off x="8382223" y="267068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rot="4933897">
              <a:off x="8418737" y="26638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Oval 175"/>
            <p:cNvSpPr>
              <a:spLocks noChangeAspect="1"/>
            </p:cNvSpPr>
            <p:nvPr/>
          </p:nvSpPr>
          <p:spPr bwMode="auto">
            <a:xfrm rot="21133897">
              <a:off x="8416739" y="2709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 rot="4933897">
              <a:off x="8494317" y="247840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rot="15733897" flipH="1">
              <a:off x="8533977" y="24711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Oval 178"/>
            <p:cNvSpPr>
              <a:spLocks noChangeAspect="1"/>
            </p:cNvSpPr>
            <p:nvPr/>
          </p:nvSpPr>
          <p:spPr bwMode="auto">
            <a:xfrm rot="21133897">
              <a:off x="8494545" y="23124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 bwMode="auto">
            <a:xfrm rot="15733897" flipH="1">
              <a:off x="8515158" y="264294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4933897">
              <a:off x="8551672" y="26360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Oval 181"/>
            <p:cNvSpPr>
              <a:spLocks noChangeAspect="1"/>
            </p:cNvSpPr>
            <p:nvPr/>
          </p:nvSpPr>
          <p:spPr bwMode="auto">
            <a:xfrm rot="21133897">
              <a:off x="8549674" y="26813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3" name="Straight Connector 182"/>
            <p:cNvCxnSpPr/>
            <p:nvPr/>
          </p:nvCxnSpPr>
          <p:spPr bwMode="auto">
            <a:xfrm rot="4933897">
              <a:off x="8886802" y="240402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15733897" flipH="1">
              <a:off x="8926462" y="23967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" name="Oval 184"/>
            <p:cNvSpPr>
              <a:spLocks noChangeAspect="1"/>
            </p:cNvSpPr>
            <p:nvPr/>
          </p:nvSpPr>
          <p:spPr bwMode="auto">
            <a:xfrm rot="21133897">
              <a:off x="8887030" y="223806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86" name="Group 670"/>
            <p:cNvGrpSpPr/>
            <p:nvPr/>
          </p:nvGrpSpPr>
          <p:grpSpPr>
            <a:xfrm>
              <a:off x="8950624" y="2500164"/>
              <a:ext cx="134111" cy="236688"/>
              <a:chOff x="8912531" y="2670251"/>
              <a:chExt cx="134111" cy="236688"/>
            </a:xfrm>
          </p:grpSpPr>
          <p:cxnSp>
            <p:nvCxnSpPr>
              <p:cNvPr id="448" name="Straight Connector 447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9" name="Straight Connector 448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0" name="Oval 449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 bwMode="auto">
            <a:xfrm rot="5400000">
              <a:off x="5380947" y="27685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 rot="16200000" flipH="1">
              <a:off x="5421015" y="27666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Oval 188"/>
            <p:cNvSpPr>
              <a:spLocks noChangeAspect="1"/>
            </p:cNvSpPr>
            <p:nvPr/>
          </p:nvSpPr>
          <p:spPr bwMode="auto">
            <a:xfrm>
              <a:off x="5395384" y="26038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rot="16200000" flipH="1">
              <a:off x="5384122" y="293074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5421015" y="29288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Oval 191"/>
            <p:cNvSpPr>
              <a:spLocks noChangeAspect="1"/>
            </p:cNvSpPr>
            <p:nvPr/>
          </p:nvSpPr>
          <p:spPr bwMode="auto">
            <a:xfrm>
              <a:off x="5404908" y="29731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 rot="5400000">
              <a:off x="5516413" y="27589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 rot="16200000" flipH="1">
              <a:off x="5556481" y="27571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5530850" y="25942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 bwMode="auto">
            <a:xfrm rot="16200000" flipH="1">
              <a:off x="5519588" y="29212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 bwMode="auto">
            <a:xfrm rot="5400000">
              <a:off x="5556481" y="29193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Oval 197"/>
            <p:cNvSpPr>
              <a:spLocks noChangeAspect="1"/>
            </p:cNvSpPr>
            <p:nvPr/>
          </p:nvSpPr>
          <p:spPr bwMode="auto">
            <a:xfrm>
              <a:off x="5540374" y="29636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 bwMode="auto">
            <a:xfrm rot="5400000">
              <a:off x="5110013" y="277623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rot="16200000" flipH="1">
              <a:off x="5150081" y="27743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1" name="Oval 200"/>
            <p:cNvSpPr>
              <a:spLocks noChangeAspect="1"/>
            </p:cNvSpPr>
            <p:nvPr/>
          </p:nvSpPr>
          <p:spPr bwMode="auto">
            <a:xfrm>
              <a:off x="5124450" y="26115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2" name="Straight Connector 201"/>
            <p:cNvCxnSpPr/>
            <p:nvPr/>
          </p:nvCxnSpPr>
          <p:spPr bwMode="auto">
            <a:xfrm rot="16200000" flipH="1">
              <a:off x="5113188" y="29469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>
              <a:off x="5150081" y="294504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4" name="Oval 203"/>
            <p:cNvSpPr>
              <a:spLocks noChangeAspect="1"/>
            </p:cNvSpPr>
            <p:nvPr/>
          </p:nvSpPr>
          <p:spPr bwMode="auto">
            <a:xfrm>
              <a:off x="5133974" y="29893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5" name="Straight Connector 204"/>
            <p:cNvCxnSpPr/>
            <p:nvPr/>
          </p:nvCxnSpPr>
          <p:spPr bwMode="auto">
            <a:xfrm rot="5400000">
              <a:off x="5245479" y="27751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/>
            <p:cNvCxnSpPr/>
            <p:nvPr/>
          </p:nvCxnSpPr>
          <p:spPr bwMode="auto">
            <a:xfrm rot="16200000" flipH="1">
              <a:off x="5285547" y="27732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" name="Oval 206"/>
            <p:cNvSpPr>
              <a:spLocks noChangeAspect="1"/>
            </p:cNvSpPr>
            <p:nvPr/>
          </p:nvSpPr>
          <p:spPr bwMode="auto">
            <a:xfrm>
              <a:off x="5259916" y="261045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8" name="Straight Connector 207"/>
            <p:cNvCxnSpPr/>
            <p:nvPr/>
          </p:nvCxnSpPr>
          <p:spPr bwMode="auto">
            <a:xfrm rot="16200000" flipH="1">
              <a:off x="5248654" y="29374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/>
            <p:cNvCxnSpPr/>
            <p:nvPr/>
          </p:nvCxnSpPr>
          <p:spPr bwMode="auto">
            <a:xfrm rot="5400000">
              <a:off x="5285547" y="29355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Oval 209"/>
            <p:cNvSpPr>
              <a:spLocks noChangeAspect="1"/>
            </p:cNvSpPr>
            <p:nvPr/>
          </p:nvSpPr>
          <p:spPr bwMode="auto">
            <a:xfrm>
              <a:off x="5269440" y="29798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 rot="16200000" flipH="1">
              <a:off x="4877330" y="277087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2" name="Oval 211"/>
            <p:cNvSpPr>
              <a:spLocks noChangeAspect="1"/>
            </p:cNvSpPr>
            <p:nvPr/>
          </p:nvSpPr>
          <p:spPr bwMode="auto">
            <a:xfrm>
              <a:off x="4851699" y="26080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 bwMode="auto">
            <a:xfrm rot="5400000">
              <a:off x="4881563" y="29457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4" name="Oval 213"/>
            <p:cNvSpPr>
              <a:spLocks noChangeAspect="1"/>
            </p:cNvSpPr>
            <p:nvPr/>
          </p:nvSpPr>
          <p:spPr bwMode="auto">
            <a:xfrm>
              <a:off x="4865456" y="299009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5" name="Straight Connector 214"/>
            <p:cNvCxnSpPr/>
            <p:nvPr/>
          </p:nvCxnSpPr>
          <p:spPr bwMode="auto">
            <a:xfrm rot="5400000">
              <a:off x="4972728" y="2775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Straight Connector 215"/>
            <p:cNvCxnSpPr/>
            <p:nvPr/>
          </p:nvCxnSpPr>
          <p:spPr bwMode="auto">
            <a:xfrm rot="16200000" flipH="1">
              <a:off x="5012796" y="2774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7" name="Oval 216"/>
            <p:cNvSpPr>
              <a:spLocks noChangeAspect="1"/>
            </p:cNvSpPr>
            <p:nvPr/>
          </p:nvSpPr>
          <p:spPr bwMode="auto">
            <a:xfrm>
              <a:off x="4987165" y="26112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 bwMode="auto">
            <a:xfrm rot="16200000" flipH="1">
              <a:off x="4980136" y="29423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 bwMode="auto">
            <a:xfrm rot="5400000">
              <a:off x="5017029" y="29405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Oval 219"/>
            <p:cNvSpPr>
              <a:spLocks noChangeAspect="1"/>
            </p:cNvSpPr>
            <p:nvPr/>
          </p:nvSpPr>
          <p:spPr bwMode="auto">
            <a:xfrm>
              <a:off x="5000922" y="2984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1" name="Straight Connector 220"/>
            <p:cNvCxnSpPr/>
            <p:nvPr/>
          </p:nvCxnSpPr>
          <p:spPr bwMode="auto">
            <a:xfrm rot="16407357" flipH="1">
              <a:off x="2590280" y="2717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/>
            <p:nvPr/>
          </p:nvCxnSpPr>
          <p:spPr bwMode="auto">
            <a:xfrm rot="5607357">
              <a:off x="2550300" y="27128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Oval 222"/>
            <p:cNvSpPr>
              <a:spLocks noChangeAspect="1"/>
            </p:cNvSpPr>
            <p:nvPr/>
          </p:nvSpPr>
          <p:spPr bwMode="auto">
            <a:xfrm rot="207357" flipH="1">
              <a:off x="2578503" y="25516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4" name="Straight Connector 223"/>
            <p:cNvCxnSpPr/>
            <p:nvPr/>
          </p:nvCxnSpPr>
          <p:spPr bwMode="auto">
            <a:xfrm rot="5607357">
              <a:off x="2577332" y="288738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 bwMode="auto">
            <a:xfrm rot="16407357" flipH="1">
              <a:off x="2540522" y="28832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6" name="Oval 225"/>
            <p:cNvSpPr>
              <a:spLocks noChangeAspect="1"/>
            </p:cNvSpPr>
            <p:nvPr/>
          </p:nvSpPr>
          <p:spPr bwMode="auto">
            <a:xfrm rot="207357" flipH="1">
              <a:off x="2546732" y="29282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7" name="Straight Connector 226"/>
            <p:cNvCxnSpPr/>
            <p:nvPr/>
          </p:nvCxnSpPr>
          <p:spPr bwMode="auto">
            <a:xfrm rot="16407357" flipH="1">
              <a:off x="2455635" y="270374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 bwMode="auto">
            <a:xfrm rot="5607357">
              <a:off x="2415655" y="26994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Oval 228"/>
            <p:cNvSpPr>
              <a:spLocks noChangeAspect="1"/>
            </p:cNvSpPr>
            <p:nvPr/>
          </p:nvSpPr>
          <p:spPr bwMode="auto">
            <a:xfrm rot="207357" flipH="1">
              <a:off x="2443858" y="25382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 bwMode="auto">
            <a:xfrm rot="5607357">
              <a:off x="2442686" y="28781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16407357" flipH="1">
              <a:off x="2405876" y="287406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2" name="Oval 231"/>
            <p:cNvSpPr>
              <a:spLocks noChangeAspect="1"/>
            </p:cNvSpPr>
            <p:nvPr/>
          </p:nvSpPr>
          <p:spPr bwMode="auto">
            <a:xfrm rot="207357" flipH="1">
              <a:off x="2412086" y="2919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3" name="Straight Connector 232"/>
            <p:cNvCxnSpPr/>
            <p:nvPr/>
          </p:nvCxnSpPr>
          <p:spPr bwMode="auto">
            <a:xfrm rot="16407357" flipH="1">
              <a:off x="2859746" y="27327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5607357">
              <a:off x="2819766" y="27284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5" name="Oval 234"/>
            <p:cNvSpPr>
              <a:spLocks noChangeAspect="1"/>
            </p:cNvSpPr>
            <p:nvPr/>
          </p:nvSpPr>
          <p:spPr bwMode="auto">
            <a:xfrm rot="207357" flipH="1">
              <a:off x="2847969" y="256722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 bwMode="auto">
            <a:xfrm rot="5607357">
              <a:off x="2851031" y="290716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 bwMode="auto">
            <a:xfrm rot="16407357" flipH="1">
              <a:off x="2814221" y="29030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Oval 237"/>
            <p:cNvSpPr>
              <a:spLocks noChangeAspect="1"/>
            </p:cNvSpPr>
            <p:nvPr/>
          </p:nvSpPr>
          <p:spPr bwMode="auto">
            <a:xfrm rot="207357" flipH="1">
              <a:off x="2820431" y="29480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 bwMode="auto">
            <a:xfrm rot="16407357" flipH="1">
              <a:off x="2725101" y="272352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 bwMode="auto">
            <a:xfrm rot="5607357">
              <a:off x="2685121" y="271922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1" name="Oval 240"/>
            <p:cNvSpPr>
              <a:spLocks noChangeAspect="1"/>
            </p:cNvSpPr>
            <p:nvPr/>
          </p:nvSpPr>
          <p:spPr bwMode="auto">
            <a:xfrm rot="207357" flipH="1">
              <a:off x="2713324" y="25580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 bwMode="auto">
            <a:xfrm rot="5607357">
              <a:off x="2712152" y="289796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 bwMode="auto">
            <a:xfrm rot="16407357" flipH="1">
              <a:off x="2675342" y="2893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 rot="207357" flipH="1">
              <a:off x="2681552" y="29388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5" name="Straight Connector 244"/>
            <p:cNvCxnSpPr/>
            <p:nvPr/>
          </p:nvCxnSpPr>
          <p:spPr bwMode="auto">
            <a:xfrm rot="16200000" flipH="1">
              <a:off x="3131230" y="27515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 bwMode="auto">
            <a:xfrm rot="5400000">
              <a:off x="3091160" y="27497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7" name="Oval 246"/>
            <p:cNvSpPr>
              <a:spLocks noChangeAspect="1"/>
            </p:cNvSpPr>
            <p:nvPr/>
          </p:nvSpPr>
          <p:spPr bwMode="auto">
            <a:xfrm flipH="1">
              <a:off x="3113154" y="25868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8" name="Straight Connector 247"/>
            <p:cNvCxnSpPr/>
            <p:nvPr/>
          </p:nvCxnSpPr>
          <p:spPr bwMode="auto">
            <a:xfrm rot="5400000">
              <a:off x="3119589" y="291805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/>
            <p:nvPr/>
          </p:nvCxnSpPr>
          <p:spPr bwMode="auto">
            <a:xfrm rot="16200000" flipH="1">
              <a:off x="3082694" y="291616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 flipH="1">
              <a:off x="3095164" y="2960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1" name="Straight Connector 250"/>
            <p:cNvCxnSpPr/>
            <p:nvPr/>
          </p:nvCxnSpPr>
          <p:spPr bwMode="auto">
            <a:xfrm rot="16200000" flipH="1">
              <a:off x="2995764" y="27463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rot="5400000">
              <a:off x="2955694" y="2744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3" name="Oval 252"/>
            <p:cNvSpPr>
              <a:spLocks noChangeAspect="1"/>
            </p:cNvSpPr>
            <p:nvPr/>
          </p:nvSpPr>
          <p:spPr bwMode="auto">
            <a:xfrm flipH="1">
              <a:off x="2977688" y="25815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4" name="Straight Connector 253"/>
            <p:cNvCxnSpPr/>
            <p:nvPr/>
          </p:nvCxnSpPr>
          <p:spPr bwMode="auto">
            <a:xfrm rot="5636814">
              <a:off x="2987671" y="291020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rot="16436814" flipH="1">
              <a:off x="2950884" y="290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6" name="Oval 255"/>
            <p:cNvSpPr>
              <a:spLocks noChangeAspect="1"/>
            </p:cNvSpPr>
            <p:nvPr/>
          </p:nvSpPr>
          <p:spPr bwMode="auto">
            <a:xfrm rot="236814" flipH="1">
              <a:off x="2956202" y="295082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7" name="Straight Connector 256"/>
            <p:cNvCxnSpPr/>
            <p:nvPr/>
          </p:nvCxnSpPr>
          <p:spPr bwMode="auto">
            <a:xfrm rot="16200000" flipH="1">
              <a:off x="3402164" y="27593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 bwMode="auto">
            <a:xfrm rot="5400000">
              <a:off x="3362094" y="27574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Oval 258"/>
            <p:cNvSpPr>
              <a:spLocks noChangeAspect="1"/>
            </p:cNvSpPr>
            <p:nvPr/>
          </p:nvSpPr>
          <p:spPr bwMode="auto">
            <a:xfrm flipH="1">
              <a:off x="3384088" y="25945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 bwMode="auto">
            <a:xfrm rot="5400000">
              <a:off x="3394756" y="29300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 rot="16200000" flipH="1">
              <a:off x="3357861" y="29281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2" name="Oval 261"/>
            <p:cNvSpPr>
              <a:spLocks noChangeAspect="1"/>
            </p:cNvSpPr>
            <p:nvPr/>
          </p:nvSpPr>
          <p:spPr bwMode="auto">
            <a:xfrm flipH="1">
              <a:off x="3370331" y="29724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 bwMode="auto">
            <a:xfrm rot="16200000" flipH="1">
              <a:off x="3266698" y="27540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 bwMode="auto">
            <a:xfrm rot="5400000">
              <a:off x="3226628" y="27521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5" name="Oval 264"/>
            <p:cNvSpPr>
              <a:spLocks noChangeAspect="1"/>
            </p:cNvSpPr>
            <p:nvPr/>
          </p:nvSpPr>
          <p:spPr bwMode="auto">
            <a:xfrm flipH="1">
              <a:off x="3248622" y="25893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6" name="Straight Connector 265"/>
            <p:cNvCxnSpPr/>
            <p:nvPr/>
          </p:nvCxnSpPr>
          <p:spPr bwMode="auto">
            <a:xfrm rot="5400000">
              <a:off x="3255057" y="292471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 bwMode="auto">
            <a:xfrm rot="16200000" flipH="1">
              <a:off x="3218162" y="292282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8" name="Oval 267"/>
            <p:cNvSpPr>
              <a:spLocks noChangeAspect="1"/>
            </p:cNvSpPr>
            <p:nvPr/>
          </p:nvSpPr>
          <p:spPr bwMode="auto">
            <a:xfrm flipH="1">
              <a:off x="3230632" y="29671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9" name="Straight Connector 268"/>
            <p:cNvCxnSpPr/>
            <p:nvPr/>
          </p:nvCxnSpPr>
          <p:spPr bwMode="auto">
            <a:xfrm rot="16382811" flipH="1">
              <a:off x="2052227" y="2679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 bwMode="auto">
            <a:xfrm rot="5582811">
              <a:off x="2012230" y="26753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 rot="182811" flipH="1">
              <a:off x="2039703" y="25139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2" name="Straight Connector 271"/>
            <p:cNvCxnSpPr/>
            <p:nvPr/>
          </p:nvCxnSpPr>
          <p:spPr bwMode="auto">
            <a:xfrm rot="5683260">
              <a:off x="2033449" y="28504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/>
            <p:nvPr/>
          </p:nvCxnSpPr>
          <p:spPr bwMode="auto">
            <a:xfrm rot="16483260" flipH="1">
              <a:off x="1996704" y="28455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4" name="Oval 273"/>
            <p:cNvSpPr>
              <a:spLocks noChangeAspect="1"/>
            </p:cNvSpPr>
            <p:nvPr/>
          </p:nvSpPr>
          <p:spPr bwMode="auto">
            <a:xfrm rot="283260" flipH="1">
              <a:off x="2000614" y="28906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5" name="Straight Connector 274"/>
            <p:cNvCxnSpPr/>
            <p:nvPr/>
          </p:nvCxnSpPr>
          <p:spPr bwMode="auto">
            <a:xfrm rot="16382811" flipH="1">
              <a:off x="1917459" y="26626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 bwMode="auto">
            <a:xfrm rot="5582811">
              <a:off x="1877462" y="265864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7" name="Oval 276"/>
            <p:cNvSpPr>
              <a:spLocks noChangeAspect="1"/>
            </p:cNvSpPr>
            <p:nvPr/>
          </p:nvSpPr>
          <p:spPr bwMode="auto">
            <a:xfrm rot="182811" flipH="1">
              <a:off x="1904935" y="24972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 rot="5829631">
              <a:off x="1896564" y="28349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/>
            <p:nvPr/>
          </p:nvCxnSpPr>
          <p:spPr bwMode="auto">
            <a:xfrm rot="16629631" flipH="1">
              <a:off x="1859994" y="282842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0" name="Oval 279"/>
            <p:cNvSpPr>
              <a:spLocks noChangeAspect="1"/>
            </p:cNvSpPr>
            <p:nvPr/>
          </p:nvSpPr>
          <p:spPr bwMode="auto">
            <a:xfrm rot="429631" flipH="1">
              <a:off x="1859462" y="2873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1" name="Straight Connector 280"/>
            <p:cNvCxnSpPr/>
            <p:nvPr/>
          </p:nvCxnSpPr>
          <p:spPr bwMode="auto">
            <a:xfrm rot="16382811" flipH="1">
              <a:off x="2321917" y="26972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 bwMode="auto">
            <a:xfrm rot="5582811">
              <a:off x="2281920" y="26932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Oval 282"/>
            <p:cNvSpPr>
              <a:spLocks noChangeAspect="1"/>
            </p:cNvSpPr>
            <p:nvPr/>
          </p:nvSpPr>
          <p:spPr bwMode="auto">
            <a:xfrm rot="182811" flipH="1">
              <a:off x="2309393" y="2531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4" name="Straight Connector 283"/>
            <p:cNvCxnSpPr/>
            <p:nvPr/>
          </p:nvCxnSpPr>
          <p:spPr bwMode="auto">
            <a:xfrm rot="5582811">
              <a:off x="2305892" y="286752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 bwMode="auto">
            <a:xfrm rot="16382811" flipH="1">
              <a:off x="2269065" y="28636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6" name="Oval 285"/>
            <p:cNvSpPr>
              <a:spLocks noChangeAspect="1"/>
            </p:cNvSpPr>
            <p:nvPr/>
          </p:nvSpPr>
          <p:spPr bwMode="auto">
            <a:xfrm rot="182811" flipH="1">
              <a:off x="2276018" y="290859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7" name="Straight Connector 286"/>
            <p:cNvCxnSpPr/>
            <p:nvPr/>
          </p:nvCxnSpPr>
          <p:spPr bwMode="auto">
            <a:xfrm rot="16382811" flipH="1">
              <a:off x="2187149" y="26932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 bwMode="auto">
            <a:xfrm rot="5582811">
              <a:off x="2147152" y="26892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9" name="Oval 288"/>
            <p:cNvSpPr>
              <a:spLocks noChangeAspect="1"/>
            </p:cNvSpPr>
            <p:nvPr/>
          </p:nvSpPr>
          <p:spPr bwMode="auto">
            <a:xfrm rot="182811" flipH="1">
              <a:off x="2174625" y="2527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0" name="Straight Connector 289"/>
            <p:cNvCxnSpPr/>
            <p:nvPr/>
          </p:nvCxnSpPr>
          <p:spPr bwMode="auto">
            <a:xfrm rot="5766418">
              <a:off x="2173813" y="286070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 bwMode="auto">
            <a:xfrm rot="16566418" flipH="1">
              <a:off x="2137159" y="285490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2" name="Oval 291"/>
            <p:cNvSpPr>
              <a:spLocks noChangeAspect="1"/>
            </p:cNvSpPr>
            <p:nvPr/>
          </p:nvSpPr>
          <p:spPr bwMode="auto">
            <a:xfrm rot="366418" flipH="1">
              <a:off x="2138546" y="29001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3" name="Straight Connector 292"/>
            <p:cNvCxnSpPr/>
            <p:nvPr/>
          </p:nvCxnSpPr>
          <p:spPr bwMode="auto">
            <a:xfrm rot="16618690" flipH="1">
              <a:off x="1509326" y="26143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 bwMode="auto">
            <a:xfrm rot="5818690">
              <a:off x="1469589" y="26075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5" name="Oval 294"/>
            <p:cNvSpPr>
              <a:spLocks noChangeAspect="1"/>
            </p:cNvSpPr>
            <p:nvPr/>
          </p:nvSpPr>
          <p:spPr bwMode="auto">
            <a:xfrm rot="418690" flipH="1">
              <a:off x="1504007" y="244840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6" name="Straight Connector 295"/>
            <p:cNvCxnSpPr/>
            <p:nvPr/>
          </p:nvCxnSpPr>
          <p:spPr bwMode="auto">
            <a:xfrm rot="5818690">
              <a:off x="1486466" y="27791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 rot="16618690" flipH="1">
              <a:off x="1449880" y="2772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8" name="Oval 297"/>
            <p:cNvSpPr>
              <a:spLocks noChangeAspect="1"/>
            </p:cNvSpPr>
            <p:nvPr/>
          </p:nvSpPr>
          <p:spPr bwMode="auto">
            <a:xfrm rot="418690" flipH="1">
              <a:off x="1449681" y="2818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9" name="Straight Connector 298"/>
            <p:cNvCxnSpPr/>
            <p:nvPr/>
          </p:nvCxnSpPr>
          <p:spPr bwMode="auto">
            <a:xfrm rot="16618690" flipH="1">
              <a:off x="1376021" y="25968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 bwMode="auto">
            <a:xfrm rot="5818690">
              <a:off x="1336284" y="259013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1" name="Oval 300"/>
            <p:cNvSpPr>
              <a:spLocks noChangeAspect="1"/>
            </p:cNvSpPr>
            <p:nvPr/>
          </p:nvSpPr>
          <p:spPr bwMode="auto">
            <a:xfrm rot="418690" flipH="1">
              <a:off x="1370702" y="24309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rot="5818690">
              <a:off x="1353160" y="276175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 bwMode="auto">
            <a:xfrm rot="16618690" flipH="1">
              <a:off x="1316574" y="27553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4" name="Oval 303"/>
            <p:cNvSpPr>
              <a:spLocks noChangeAspect="1"/>
            </p:cNvSpPr>
            <p:nvPr/>
          </p:nvSpPr>
          <p:spPr bwMode="auto">
            <a:xfrm rot="418690" flipH="1">
              <a:off x="1316375" y="280065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 bwMode="auto">
            <a:xfrm rot="16618690" flipH="1">
              <a:off x="1776288" y="265060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 bwMode="auto">
            <a:xfrm rot="5818690">
              <a:off x="1736551" y="264385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7" name="Oval 306"/>
            <p:cNvSpPr>
              <a:spLocks noChangeAspect="1"/>
            </p:cNvSpPr>
            <p:nvPr/>
          </p:nvSpPr>
          <p:spPr bwMode="auto">
            <a:xfrm rot="418690" flipH="1">
              <a:off x="1770969" y="248468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8" name="Straight Connector 307"/>
            <p:cNvCxnSpPr/>
            <p:nvPr/>
          </p:nvCxnSpPr>
          <p:spPr bwMode="auto">
            <a:xfrm rot="5818690">
              <a:off x="1757661" y="28154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 bwMode="auto">
            <a:xfrm rot="16618690" flipH="1">
              <a:off x="1721075" y="28091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0" name="Oval 309"/>
            <p:cNvSpPr>
              <a:spLocks noChangeAspect="1"/>
            </p:cNvSpPr>
            <p:nvPr/>
          </p:nvSpPr>
          <p:spPr bwMode="auto">
            <a:xfrm rot="418690" flipH="1">
              <a:off x="1720876" y="2854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 bwMode="auto">
            <a:xfrm rot="16618690" flipH="1">
              <a:off x="1642983" y="26331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 bwMode="auto">
            <a:xfrm rot="5818690">
              <a:off x="1603246" y="26264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Oval 312"/>
            <p:cNvSpPr>
              <a:spLocks noChangeAspect="1"/>
            </p:cNvSpPr>
            <p:nvPr/>
          </p:nvSpPr>
          <p:spPr bwMode="auto">
            <a:xfrm rot="418690" flipH="1">
              <a:off x="1637664" y="24672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4" name="Straight Connector 313"/>
            <p:cNvCxnSpPr/>
            <p:nvPr/>
          </p:nvCxnSpPr>
          <p:spPr bwMode="auto">
            <a:xfrm rot="5818690">
              <a:off x="1620122" y="280226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 bwMode="auto">
            <a:xfrm rot="16618690" flipH="1">
              <a:off x="1583536" y="279589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6" name="Oval 315"/>
            <p:cNvSpPr>
              <a:spLocks noChangeAspect="1"/>
            </p:cNvSpPr>
            <p:nvPr/>
          </p:nvSpPr>
          <p:spPr bwMode="auto">
            <a:xfrm rot="418690" flipH="1">
              <a:off x="1583337" y="284116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 bwMode="auto">
            <a:xfrm rot="16553665" flipH="1">
              <a:off x="969214" y="254205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 bwMode="auto">
            <a:xfrm rot="5753665">
              <a:off x="929386" y="25360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9" name="Oval 318"/>
            <p:cNvSpPr>
              <a:spLocks noChangeAspect="1"/>
            </p:cNvSpPr>
            <p:nvPr/>
          </p:nvSpPr>
          <p:spPr bwMode="auto">
            <a:xfrm rot="353665" flipH="1">
              <a:off x="961905" y="23762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0" name="Straight Connector 319"/>
            <p:cNvCxnSpPr/>
            <p:nvPr/>
          </p:nvCxnSpPr>
          <p:spPr bwMode="auto">
            <a:xfrm rot="5753665">
              <a:off x="945162" y="27030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/>
            <p:nvPr/>
          </p:nvCxnSpPr>
          <p:spPr bwMode="auto">
            <a:xfrm rot="16553665" flipH="1">
              <a:off x="908493" y="2697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2" name="Oval 321"/>
            <p:cNvSpPr>
              <a:spLocks noChangeAspect="1"/>
            </p:cNvSpPr>
            <p:nvPr/>
          </p:nvSpPr>
          <p:spPr bwMode="auto">
            <a:xfrm rot="353665" flipH="1">
              <a:off x="910267" y="27426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3" name="Straight Connector 322"/>
            <p:cNvCxnSpPr/>
            <p:nvPr/>
          </p:nvCxnSpPr>
          <p:spPr bwMode="auto">
            <a:xfrm rot="16553665" flipH="1">
              <a:off x="831209" y="25271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/>
            <p:cNvCxnSpPr/>
            <p:nvPr/>
          </p:nvCxnSpPr>
          <p:spPr bwMode="auto">
            <a:xfrm rot="5753665">
              <a:off x="791381" y="25211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Oval 324"/>
            <p:cNvSpPr>
              <a:spLocks noChangeAspect="1"/>
            </p:cNvSpPr>
            <p:nvPr/>
          </p:nvSpPr>
          <p:spPr bwMode="auto">
            <a:xfrm rot="353665" flipH="1">
              <a:off x="823900" y="236129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6" name="Straight Connector 325"/>
            <p:cNvCxnSpPr/>
            <p:nvPr/>
          </p:nvCxnSpPr>
          <p:spPr bwMode="auto">
            <a:xfrm rot="5753665">
              <a:off x="807157" y="26881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 bwMode="auto">
            <a:xfrm rot="16553665" flipH="1">
              <a:off x="770488" y="268249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8" name="Oval 327"/>
            <p:cNvSpPr>
              <a:spLocks noChangeAspect="1"/>
            </p:cNvSpPr>
            <p:nvPr/>
          </p:nvSpPr>
          <p:spPr bwMode="auto">
            <a:xfrm rot="353665" flipH="1">
              <a:off x="772262" y="27277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9" name="Straight Connector 328"/>
            <p:cNvCxnSpPr/>
            <p:nvPr/>
          </p:nvCxnSpPr>
          <p:spPr bwMode="auto">
            <a:xfrm rot="16553665" flipH="1">
              <a:off x="1237054" y="25817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Straight Connector 329"/>
            <p:cNvCxnSpPr/>
            <p:nvPr/>
          </p:nvCxnSpPr>
          <p:spPr bwMode="auto">
            <a:xfrm rot="5753665">
              <a:off x="1197226" y="25757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1" name="Oval 330"/>
            <p:cNvSpPr>
              <a:spLocks noChangeAspect="1"/>
            </p:cNvSpPr>
            <p:nvPr/>
          </p:nvSpPr>
          <p:spPr bwMode="auto">
            <a:xfrm rot="353665" flipH="1">
              <a:off x="1229745" y="241589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2" name="Straight Connector 331"/>
            <p:cNvCxnSpPr/>
            <p:nvPr/>
          </p:nvCxnSpPr>
          <p:spPr bwMode="auto">
            <a:xfrm rot="5753665">
              <a:off x="1217235" y="27427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 bwMode="auto">
            <a:xfrm rot="16553665" flipH="1">
              <a:off x="1180566" y="27371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4" name="Oval 333"/>
            <p:cNvSpPr>
              <a:spLocks noChangeAspect="1"/>
            </p:cNvSpPr>
            <p:nvPr/>
          </p:nvSpPr>
          <p:spPr bwMode="auto">
            <a:xfrm rot="353665" flipH="1">
              <a:off x="1182340" y="27823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5" name="Straight Connector 334"/>
            <p:cNvCxnSpPr/>
            <p:nvPr/>
          </p:nvCxnSpPr>
          <p:spPr bwMode="auto">
            <a:xfrm rot="16553665" flipH="1">
              <a:off x="1103282" y="256258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/>
            <p:cNvCxnSpPr/>
            <p:nvPr/>
          </p:nvCxnSpPr>
          <p:spPr bwMode="auto">
            <a:xfrm rot="5753665">
              <a:off x="1063454" y="25565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7" name="Oval 336"/>
            <p:cNvSpPr>
              <a:spLocks noChangeAspect="1"/>
            </p:cNvSpPr>
            <p:nvPr/>
          </p:nvSpPr>
          <p:spPr bwMode="auto">
            <a:xfrm rot="353665" flipH="1">
              <a:off x="1095973" y="239674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8" name="Straight Connector 337"/>
            <p:cNvCxnSpPr/>
            <p:nvPr/>
          </p:nvCxnSpPr>
          <p:spPr bwMode="auto">
            <a:xfrm rot="5753665">
              <a:off x="1083463" y="272785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 bwMode="auto">
            <a:xfrm rot="16553665" flipH="1">
              <a:off x="1046794" y="27221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0" name="Oval 339"/>
            <p:cNvSpPr>
              <a:spLocks noChangeAspect="1"/>
            </p:cNvSpPr>
            <p:nvPr/>
          </p:nvSpPr>
          <p:spPr bwMode="auto">
            <a:xfrm rot="353665" flipH="1">
              <a:off x="1048568" y="2767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1" name="Straight Connector 340"/>
            <p:cNvCxnSpPr/>
            <p:nvPr/>
          </p:nvCxnSpPr>
          <p:spPr bwMode="auto">
            <a:xfrm rot="16666103" flipH="1">
              <a:off x="428517" y="24640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/>
            <p:cNvCxnSpPr/>
            <p:nvPr/>
          </p:nvCxnSpPr>
          <p:spPr bwMode="auto">
            <a:xfrm rot="5866103">
              <a:off x="388855" y="245677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3" name="Oval 342"/>
            <p:cNvSpPr>
              <a:spLocks noChangeAspect="1"/>
            </p:cNvSpPr>
            <p:nvPr/>
          </p:nvSpPr>
          <p:spPr bwMode="auto">
            <a:xfrm rot="466103" flipH="1">
              <a:off x="424650" y="22981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4" name="Straight Connector 343"/>
            <p:cNvCxnSpPr/>
            <p:nvPr/>
          </p:nvCxnSpPr>
          <p:spPr bwMode="auto">
            <a:xfrm rot="5866103">
              <a:off x="407676" y="261591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/>
            <p:nvPr/>
          </p:nvCxnSpPr>
          <p:spPr bwMode="auto">
            <a:xfrm rot="16666103" flipH="1">
              <a:off x="371160" y="2609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6" name="Oval 345"/>
            <p:cNvSpPr>
              <a:spLocks noChangeAspect="1"/>
            </p:cNvSpPr>
            <p:nvPr/>
          </p:nvSpPr>
          <p:spPr bwMode="auto">
            <a:xfrm rot="466103" flipH="1">
              <a:off x="369521" y="265432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7" name="Straight Connector 346"/>
            <p:cNvCxnSpPr/>
            <p:nvPr/>
          </p:nvCxnSpPr>
          <p:spPr bwMode="auto">
            <a:xfrm rot="16666103" flipH="1">
              <a:off x="287116" y="24405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/>
            <p:cNvCxnSpPr/>
            <p:nvPr/>
          </p:nvCxnSpPr>
          <p:spPr bwMode="auto">
            <a:xfrm rot="5866103">
              <a:off x="247454" y="24332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9" name="Oval 348"/>
            <p:cNvSpPr>
              <a:spLocks noChangeAspect="1"/>
            </p:cNvSpPr>
            <p:nvPr/>
          </p:nvSpPr>
          <p:spPr bwMode="auto">
            <a:xfrm rot="466103" flipH="1">
              <a:off x="283249" y="227459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0" name="Straight Connector 349"/>
            <p:cNvCxnSpPr/>
            <p:nvPr/>
          </p:nvCxnSpPr>
          <p:spPr bwMode="auto">
            <a:xfrm rot="5866103">
              <a:off x="270508" y="259240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/>
            <p:cNvCxnSpPr/>
            <p:nvPr/>
          </p:nvCxnSpPr>
          <p:spPr bwMode="auto">
            <a:xfrm rot="16666103" flipH="1">
              <a:off x="233992" y="258553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Oval 351"/>
            <p:cNvSpPr>
              <a:spLocks noChangeAspect="1"/>
            </p:cNvSpPr>
            <p:nvPr/>
          </p:nvSpPr>
          <p:spPr bwMode="auto">
            <a:xfrm rot="466103" flipH="1">
              <a:off x="232353" y="263080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3" name="Straight Connector 352"/>
            <p:cNvCxnSpPr/>
            <p:nvPr/>
          </p:nvCxnSpPr>
          <p:spPr bwMode="auto">
            <a:xfrm rot="16666103" flipH="1">
              <a:off x="694777" y="25040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/>
            <p:cNvCxnSpPr/>
            <p:nvPr/>
          </p:nvCxnSpPr>
          <p:spPr bwMode="auto">
            <a:xfrm rot="5866103">
              <a:off x="655115" y="24967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Oval 354"/>
            <p:cNvSpPr>
              <a:spLocks noChangeAspect="1"/>
            </p:cNvSpPr>
            <p:nvPr/>
          </p:nvSpPr>
          <p:spPr bwMode="auto">
            <a:xfrm rot="466103" flipH="1">
              <a:off x="690910" y="23380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6" name="Straight Connector 355"/>
            <p:cNvCxnSpPr/>
            <p:nvPr/>
          </p:nvCxnSpPr>
          <p:spPr bwMode="auto">
            <a:xfrm rot="5866103">
              <a:off x="673936" y="2668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/>
            <p:nvPr/>
          </p:nvCxnSpPr>
          <p:spPr bwMode="auto">
            <a:xfrm rot="16666103" flipH="1">
              <a:off x="637420" y="26617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8" name="Oval 357"/>
            <p:cNvSpPr>
              <a:spLocks noChangeAspect="1"/>
            </p:cNvSpPr>
            <p:nvPr/>
          </p:nvSpPr>
          <p:spPr bwMode="auto">
            <a:xfrm rot="466103" flipH="1">
              <a:off x="635781" y="270698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9" name="Straight Connector 358"/>
            <p:cNvCxnSpPr/>
            <p:nvPr/>
          </p:nvCxnSpPr>
          <p:spPr bwMode="auto">
            <a:xfrm rot="16666103" flipH="1">
              <a:off x="561842" y="24847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Straight Connector 359"/>
            <p:cNvCxnSpPr/>
            <p:nvPr/>
          </p:nvCxnSpPr>
          <p:spPr bwMode="auto">
            <a:xfrm rot="5866103">
              <a:off x="522180" y="24774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1" name="Oval 360"/>
            <p:cNvSpPr>
              <a:spLocks noChangeAspect="1"/>
            </p:cNvSpPr>
            <p:nvPr/>
          </p:nvSpPr>
          <p:spPr bwMode="auto">
            <a:xfrm rot="466103" flipH="1">
              <a:off x="557975" y="231878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2" name="Straight Connector 361"/>
            <p:cNvCxnSpPr/>
            <p:nvPr/>
          </p:nvCxnSpPr>
          <p:spPr bwMode="auto">
            <a:xfrm rot="5866103">
              <a:off x="536768" y="26450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Straight Connector 362"/>
            <p:cNvCxnSpPr/>
            <p:nvPr/>
          </p:nvCxnSpPr>
          <p:spPr bwMode="auto">
            <a:xfrm rot="16666103" flipH="1">
              <a:off x="500252" y="26381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4" name="Oval 363"/>
            <p:cNvSpPr>
              <a:spLocks noChangeAspect="1"/>
            </p:cNvSpPr>
            <p:nvPr/>
          </p:nvSpPr>
          <p:spPr bwMode="auto">
            <a:xfrm rot="466103" flipH="1">
              <a:off x="498613" y="2683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5" name="Straight Connector 364"/>
            <p:cNvCxnSpPr/>
            <p:nvPr/>
          </p:nvCxnSpPr>
          <p:spPr bwMode="auto">
            <a:xfrm rot="16587425" flipH="1">
              <a:off x="153669" y="2418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/>
            <p:nvPr/>
          </p:nvCxnSpPr>
          <p:spPr bwMode="auto">
            <a:xfrm rot="5787425">
              <a:off x="113887" y="24122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7" name="Oval 366"/>
            <p:cNvSpPr>
              <a:spLocks noChangeAspect="1"/>
            </p:cNvSpPr>
            <p:nvPr/>
          </p:nvSpPr>
          <p:spPr bwMode="auto">
            <a:xfrm rot="387425" flipH="1">
              <a:off x="147393" y="22527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8" name="Straight Connector 367"/>
            <p:cNvCxnSpPr/>
            <p:nvPr/>
          </p:nvCxnSpPr>
          <p:spPr bwMode="auto">
            <a:xfrm rot="5866103">
              <a:off x="135813" y="257491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9" name="Straight Connector 368"/>
            <p:cNvCxnSpPr/>
            <p:nvPr/>
          </p:nvCxnSpPr>
          <p:spPr bwMode="auto">
            <a:xfrm rot="16666103" flipH="1">
              <a:off x="99297" y="256804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0" name="Oval 369"/>
            <p:cNvSpPr>
              <a:spLocks noChangeAspect="1"/>
            </p:cNvSpPr>
            <p:nvPr/>
          </p:nvSpPr>
          <p:spPr bwMode="auto">
            <a:xfrm rot="466103" flipH="1">
              <a:off x="97658" y="26133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1" name="Straight Connector 370"/>
            <p:cNvCxnSpPr/>
            <p:nvPr/>
          </p:nvCxnSpPr>
          <p:spPr bwMode="auto">
            <a:xfrm rot="16200000" flipH="1">
              <a:off x="3670978" y="27664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/>
            <p:cNvCxnSpPr/>
            <p:nvPr/>
          </p:nvCxnSpPr>
          <p:spPr bwMode="auto">
            <a:xfrm rot="5400000">
              <a:off x="3630908" y="27645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3" name="Oval 372"/>
            <p:cNvSpPr>
              <a:spLocks noChangeAspect="1"/>
            </p:cNvSpPr>
            <p:nvPr/>
          </p:nvSpPr>
          <p:spPr bwMode="auto">
            <a:xfrm flipH="1">
              <a:off x="3652902" y="260168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4" name="Straight Connector 373"/>
            <p:cNvCxnSpPr/>
            <p:nvPr/>
          </p:nvCxnSpPr>
          <p:spPr bwMode="auto">
            <a:xfrm rot="5400000">
              <a:off x="3667803" y="29370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/>
            <p:cNvCxnSpPr/>
            <p:nvPr/>
          </p:nvCxnSpPr>
          <p:spPr bwMode="auto">
            <a:xfrm rot="16200000" flipH="1">
              <a:off x="3630908" y="29352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6" name="Oval 375"/>
            <p:cNvSpPr>
              <a:spLocks noChangeAspect="1"/>
            </p:cNvSpPr>
            <p:nvPr/>
          </p:nvSpPr>
          <p:spPr bwMode="auto">
            <a:xfrm flipH="1">
              <a:off x="3643378" y="297950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7" name="Straight Connector 376"/>
            <p:cNvCxnSpPr/>
            <p:nvPr/>
          </p:nvCxnSpPr>
          <p:spPr bwMode="auto">
            <a:xfrm rot="16200000" flipH="1">
              <a:off x="3535512" y="27611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/>
            <p:cNvCxnSpPr/>
            <p:nvPr/>
          </p:nvCxnSpPr>
          <p:spPr bwMode="auto">
            <a:xfrm rot="5400000">
              <a:off x="3495442" y="27592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9" name="Oval 378"/>
            <p:cNvSpPr>
              <a:spLocks noChangeAspect="1"/>
            </p:cNvSpPr>
            <p:nvPr/>
          </p:nvSpPr>
          <p:spPr bwMode="auto">
            <a:xfrm flipH="1">
              <a:off x="3517436" y="25963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0" name="Straight Connector 379"/>
            <p:cNvCxnSpPr/>
            <p:nvPr/>
          </p:nvCxnSpPr>
          <p:spPr bwMode="auto">
            <a:xfrm rot="5400000">
              <a:off x="3532337" y="2927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/>
            <p:cNvCxnSpPr/>
            <p:nvPr/>
          </p:nvCxnSpPr>
          <p:spPr bwMode="auto">
            <a:xfrm rot="16200000" flipH="1">
              <a:off x="3495442" y="29256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2" name="Oval 381"/>
            <p:cNvSpPr>
              <a:spLocks noChangeAspect="1"/>
            </p:cNvSpPr>
            <p:nvPr/>
          </p:nvSpPr>
          <p:spPr bwMode="auto">
            <a:xfrm flipH="1">
              <a:off x="3507912" y="29699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3" name="Straight Connector 382"/>
            <p:cNvCxnSpPr/>
            <p:nvPr/>
          </p:nvCxnSpPr>
          <p:spPr bwMode="auto">
            <a:xfrm rot="16200000" flipH="1">
              <a:off x="3937679" y="27741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4" name="Straight Connector 383"/>
            <p:cNvCxnSpPr/>
            <p:nvPr/>
          </p:nvCxnSpPr>
          <p:spPr bwMode="auto">
            <a:xfrm rot="5400000">
              <a:off x="3897609" y="27722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5" name="Oval 384"/>
            <p:cNvSpPr>
              <a:spLocks noChangeAspect="1"/>
            </p:cNvSpPr>
            <p:nvPr/>
          </p:nvSpPr>
          <p:spPr bwMode="auto">
            <a:xfrm flipH="1">
              <a:off x="3919603" y="2609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6" name="Straight Connector 385"/>
            <p:cNvCxnSpPr/>
            <p:nvPr/>
          </p:nvCxnSpPr>
          <p:spPr bwMode="auto">
            <a:xfrm rot="5400000">
              <a:off x="3938737" y="29448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Straight Connector 386"/>
            <p:cNvCxnSpPr/>
            <p:nvPr/>
          </p:nvCxnSpPr>
          <p:spPr bwMode="auto">
            <a:xfrm rot="16200000" flipH="1">
              <a:off x="3901842" y="29429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8" name="Oval 387"/>
            <p:cNvSpPr>
              <a:spLocks noChangeAspect="1"/>
            </p:cNvSpPr>
            <p:nvPr/>
          </p:nvSpPr>
          <p:spPr bwMode="auto">
            <a:xfrm flipH="1">
              <a:off x="3914312" y="29872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9" name="Straight Connector 388"/>
            <p:cNvCxnSpPr/>
            <p:nvPr/>
          </p:nvCxnSpPr>
          <p:spPr bwMode="auto">
            <a:xfrm rot="16200000" flipH="1">
              <a:off x="3806446" y="27688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/>
            <p:nvPr/>
          </p:nvCxnSpPr>
          <p:spPr bwMode="auto">
            <a:xfrm rot="5400000">
              <a:off x="3766376" y="27669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1" name="Oval 390"/>
            <p:cNvSpPr>
              <a:spLocks noChangeAspect="1"/>
            </p:cNvSpPr>
            <p:nvPr/>
          </p:nvSpPr>
          <p:spPr bwMode="auto">
            <a:xfrm flipH="1">
              <a:off x="3788370" y="26041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2" name="Straight Connector 391"/>
            <p:cNvCxnSpPr/>
            <p:nvPr/>
          </p:nvCxnSpPr>
          <p:spPr bwMode="auto">
            <a:xfrm rot="5400000">
              <a:off x="3803271" y="293952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Connector 392"/>
            <p:cNvCxnSpPr/>
            <p:nvPr/>
          </p:nvCxnSpPr>
          <p:spPr bwMode="auto">
            <a:xfrm rot="16200000" flipH="1">
              <a:off x="3766376" y="293763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4" name="Oval 393"/>
            <p:cNvSpPr>
              <a:spLocks noChangeAspect="1"/>
            </p:cNvSpPr>
            <p:nvPr/>
          </p:nvSpPr>
          <p:spPr bwMode="auto">
            <a:xfrm flipH="1">
              <a:off x="3778846" y="29819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5" name="Straight Connector 394"/>
            <p:cNvCxnSpPr/>
            <p:nvPr/>
          </p:nvCxnSpPr>
          <p:spPr bwMode="auto">
            <a:xfrm rot="16200000" flipH="1">
              <a:off x="4206197" y="277275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Straight Connector 395"/>
            <p:cNvCxnSpPr/>
            <p:nvPr/>
          </p:nvCxnSpPr>
          <p:spPr bwMode="auto">
            <a:xfrm rot="5400000">
              <a:off x="4166127" y="27708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7" name="Oval 396"/>
            <p:cNvSpPr>
              <a:spLocks noChangeAspect="1"/>
            </p:cNvSpPr>
            <p:nvPr/>
          </p:nvSpPr>
          <p:spPr bwMode="auto">
            <a:xfrm flipH="1">
              <a:off x="4188121" y="2608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8" name="Straight Connector 397"/>
            <p:cNvCxnSpPr/>
            <p:nvPr/>
          </p:nvCxnSpPr>
          <p:spPr bwMode="auto">
            <a:xfrm rot="5400000">
              <a:off x="4211488" y="294344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" name="Straight Connector 398"/>
            <p:cNvCxnSpPr/>
            <p:nvPr/>
          </p:nvCxnSpPr>
          <p:spPr bwMode="auto">
            <a:xfrm rot="16200000" flipH="1">
              <a:off x="4174593" y="294156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0" name="Oval 399"/>
            <p:cNvSpPr>
              <a:spLocks noChangeAspect="1"/>
            </p:cNvSpPr>
            <p:nvPr/>
          </p:nvSpPr>
          <p:spPr bwMode="auto">
            <a:xfrm flipH="1">
              <a:off x="4187063" y="298585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1" name="Straight Connector 400"/>
            <p:cNvCxnSpPr/>
            <p:nvPr/>
          </p:nvCxnSpPr>
          <p:spPr bwMode="auto">
            <a:xfrm rot="16200000" flipH="1">
              <a:off x="4070731" y="277593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/>
            <p:nvPr/>
          </p:nvCxnSpPr>
          <p:spPr bwMode="auto">
            <a:xfrm rot="5400000">
              <a:off x="4030661" y="2774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3" name="Oval 402"/>
            <p:cNvSpPr>
              <a:spLocks noChangeAspect="1"/>
            </p:cNvSpPr>
            <p:nvPr/>
          </p:nvSpPr>
          <p:spPr bwMode="auto">
            <a:xfrm flipH="1">
              <a:off x="4052655" y="26112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 bwMode="auto">
            <a:xfrm rot="5400000">
              <a:off x="4071789" y="29466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Straight Connector 404"/>
            <p:cNvCxnSpPr/>
            <p:nvPr/>
          </p:nvCxnSpPr>
          <p:spPr bwMode="auto">
            <a:xfrm rot="16200000" flipH="1">
              <a:off x="4034894" y="29447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6" name="Oval 405"/>
            <p:cNvSpPr>
              <a:spLocks noChangeAspect="1"/>
            </p:cNvSpPr>
            <p:nvPr/>
          </p:nvSpPr>
          <p:spPr bwMode="auto">
            <a:xfrm flipH="1">
              <a:off x="4047364" y="29890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07" name="Group 681"/>
            <p:cNvGrpSpPr/>
            <p:nvPr/>
          </p:nvGrpSpPr>
          <p:grpSpPr>
            <a:xfrm rot="387425" flipH="1">
              <a:off x="7492" y="2235479"/>
              <a:ext cx="134111" cy="236306"/>
              <a:chOff x="6438901" y="2761191"/>
              <a:chExt cx="134111" cy="236306"/>
            </a:xfrm>
          </p:grpSpPr>
          <p:cxnSp>
            <p:nvCxnSpPr>
              <p:cNvPr id="445" name="Straight Connector 444"/>
              <p:cNvCxnSpPr/>
              <p:nvPr/>
            </p:nvCxnSpPr>
            <p:spPr bwMode="auto">
              <a:xfrm rot="5400000">
                <a:off x="6424464" y="2925911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6" name="Straight Connector 445"/>
              <p:cNvCxnSpPr/>
              <p:nvPr/>
            </p:nvCxnSpPr>
            <p:spPr bwMode="auto">
              <a:xfrm rot="16200000" flipH="1">
                <a:off x="6464532" y="2924026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7" name="Oval 446"/>
              <p:cNvSpPr>
                <a:spLocks noChangeAspect="1"/>
              </p:cNvSpPr>
              <p:nvPr/>
            </p:nvSpPr>
            <p:spPr bwMode="auto">
              <a:xfrm>
                <a:off x="6438901" y="2761191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54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408" name="Group 682"/>
            <p:cNvGrpSpPr/>
            <p:nvPr/>
          </p:nvGrpSpPr>
          <p:grpSpPr>
            <a:xfrm rot="466103" flipH="1">
              <a:off x="-29631" y="2495265"/>
              <a:ext cx="134111" cy="235706"/>
              <a:chOff x="6448425" y="3028951"/>
              <a:chExt cx="134111" cy="235706"/>
            </a:xfrm>
          </p:grpSpPr>
          <p:cxnSp>
            <p:nvCxnSpPr>
              <p:cNvPr id="442" name="Straight Connector 441"/>
              <p:cNvCxnSpPr/>
              <p:nvPr/>
            </p:nvCxnSpPr>
            <p:spPr bwMode="auto">
              <a:xfrm rot="16200000" flipH="1">
                <a:off x="6427639" y="3088135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3" name="Straight Connector 442"/>
              <p:cNvCxnSpPr/>
              <p:nvPr/>
            </p:nvCxnSpPr>
            <p:spPr bwMode="auto">
              <a:xfrm rot="5400000">
                <a:off x="6464532" y="30862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4" name="Oval 443"/>
              <p:cNvSpPr>
                <a:spLocks noChangeAspect="1"/>
              </p:cNvSpPr>
              <p:nvPr/>
            </p:nvSpPr>
            <p:spPr bwMode="auto">
              <a:xfrm>
                <a:off x="6448425" y="3130546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09" name="Straight Connector 408"/>
            <p:cNvCxnSpPr/>
            <p:nvPr/>
          </p:nvCxnSpPr>
          <p:spPr bwMode="auto">
            <a:xfrm rot="4933897">
              <a:off x="9018037" y="23834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Straight Connector 409"/>
            <p:cNvCxnSpPr/>
            <p:nvPr/>
          </p:nvCxnSpPr>
          <p:spPr bwMode="auto">
            <a:xfrm rot="15733897" flipH="1">
              <a:off x="9057697" y="23761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1" name="Oval 410"/>
            <p:cNvSpPr>
              <a:spLocks noChangeAspect="1"/>
            </p:cNvSpPr>
            <p:nvPr/>
          </p:nvSpPr>
          <p:spPr bwMode="auto">
            <a:xfrm rot="21133897">
              <a:off x="9018265" y="22175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12" name="Group 692"/>
            <p:cNvGrpSpPr/>
            <p:nvPr/>
          </p:nvGrpSpPr>
          <p:grpSpPr>
            <a:xfrm>
              <a:off x="9081859" y="2479612"/>
              <a:ext cx="134111" cy="236688"/>
              <a:chOff x="8912531" y="2670251"/>
              <a:chExt cx="134111" cy="236688"/>
            </a:xfrm>
          </p:grpSpPr>
          <p:cxnSp>
            <p:nvCxnSpPr>
              <p:cNvPr id="439" name="Straight Connector 438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0" name="Straight Connector 439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1" name="Oval 440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13" name="Straight Connector 412"/>
            <p:cNvCxnSpPr/>
            <p:nvPr/>
          </p:nvCxnSpPr>
          <p:spPr bwMode="auto">
            <a:xfrm rot="5400000">
              <a:off x="4837262" y="27727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/>
            <p:nvPr/>
          </p:nvCxnSpPr>
          <p:spPr bwMode="auto">
            <a:xfrm rot="16200000" flipH="1">
              <a:off x="4844670" y="29476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/>
            <p:nvPr/>
          </p:nvCxnSpPr>
          <p:spPr bwMode="auto">
            <a:xfrm rot="5400000">
              <a:off x="4570561" y="27762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/>
            <p:cNvCxnSpPr/>
            <p:nvPr/>
          </p:nvCxnSpPr>
          <p:spPr bwMode="auto">
            <a:xfrm rot="16200000" flipH="1">
              <a:off x="4610629" y="277435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7" name="Oval 416"/>
            <p:cNvSpPr>
              <a:spLocks noChangeAspect="1"/>
            </p:cNvSpPr>
            <p:nvPr/>
          </p:nvSpPr>
          <p:spPr bwMode="auto">
            <a:xfrm>
              <a:off x="4584998" y="261151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18" name="Straight Connector 417"/>
            <p:cNvCxnSpPr/>
            <p:nvPr/>
          </p:nvCxnSpPr>
          <p:spPr bwMode="auto">
            <a:xfrm rot="16200000" flipH="1">
              <a:off x="4573736" y="29469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/>
            <p:cNvCxnSpPr/>
            <p:nvPr/>
          </p:nvCxnSpPr>
          <p:spPr bwMode="auto">
            <a:xfrm rot="5400000">
              <a:off x="4610629" y="294504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Oval 419"/>
            <p:cNvSpPr>
              <a:spLocks noChangeAspect="1"/>
            </p:cNvSpPr>
            <p:nvPr/>
          </p:nvSpPr>
          <p:spPr bwMode="auto">
            <a:xfrm>
              <a:off x="4594522" y="29893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1" name="Straight Connector 420"/>
            <p:cNvCxnSpPr/>
            <p:nvPr/>
          </p:nvCxnSpPr>
          <p:spPr bwMode="auto">
            <a:xfrm rot="5400000">
              <a:off x="4701794" y="2775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 bwMode="auto">
            <a:xfrm rot="16200000" flipH="1">
              <a:off x="4741862" y="27732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3" name="Oval 422"/>
            <p:cNvSpPr>
              <a:spLocks noChangeAspect="1"/>
            </p:cNvSpPr>
            <p:nvPr/>
          </p:nvSpPr>
          <p:spPr bwMode="auto">
            <a:xfrm>
              <a:off x="4716231" y="26104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4" name="Straight Connector 423"/>
            <p:cNvCxnSpPr/>
            <p:nvPr/>
          </p:nvCxnSpPr>
          <p:spPr bwMode="auto">
            <a:xfrm rot="16200000" flipH="1">
              <a:off x="4709202" y="29458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/>
            <p:cNvCxnSpPr/>
            <p:nvPr/>
          </p:nvCxnSpPr>
          <p:spPr bwMode="auto">
            <a:xfrm rot="5400000">
              <a:off x="4746095" y="29439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6" name="Oval 425"/>
            <p:cNvSpPr>
              <a:spLocks noChangeAspect="1"/>
            </p:cNvSpPr>
            <p:nvPr/>
          </p:nvSpPr>
          <p:spPr bwMode="auto">
            <a:xfrm>
              <a:off x="4729988" y="298828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7" name="Straight Connector 426"/>
            <p:cNvCxnSpPr/>
            <p:nvPr/>
          </p:nvCxnSpPr>
          <p:spPr bwMode="auto">
            <a:xfrm rot="16200000" flipH="1">
              <a:off x="4472898" y="278047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 bwMode="auto">
            <a:xfrm rot="5400000">
              <a:off x="4432828" y="277858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9" name="Oval 428"/>
            <p:cNvSpPr>
              <a:spLocks noChangeAspect="1"/>
            </p:cNvSpPr>
            <p:nvPr/>
          </p:nvSpPr>
          <p:spPr bwMode="auto">
            <a:xfrm flipH="1">
              <a:off x="4454822" y="261575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0" name="Straight Connector 429"/>
            <p:cNvCxnSpPr/>
            <p:nvPr/>
          </p:nvCxnSpPr>
          <p:spPr bwMode="auto">
            <a:xfrm rot="5400000">
              <a:off x="4482422" y="2946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/>
            <p:nvPr/>
          </p:nvCxnSpPr>
          <p:spPr bwMode="auto">
            <a:xfrm rot="16200000" flipH="1">
              <a:off x="4445527" y="2945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2" name="Oval 431"/>
            <p:cNvSpPr>
              <a:spLocks noChangeAspect="1"/>
            </p:cNvSpPr>
            <p:nvPr/>
          </p:nvSpPr>
          <p:spPr bwMode="auto">
            <a:xfrm flipH="1">
              <a:off x="4457997" y="298934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3" name="Straight Connector 432"/>
            <p:cNvCxnSpPr/>
            <p:nvPr/>
          </p:nvCxnSpPr>
          <p:spPr bwMode="auto">
            <a:xfrm rot="16200000" flipH="1">
              <a:off x="4337432" y="27794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/>
            <p:cNvCxnSpPr/>
            <p:nvPr/>
          </p:nvCxnSpPr>
          <p:spPr bwMode="auto">
            <a:xfrm rot="5400000">
              <a:off x="4297362" y="27775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5" name="Oval 434"/>
            <p:cNvSpPr>
              <a:spLocks noChangeAspect="1"/>
            </p:cNvSpPr>
            <p:nvPr/>
          </p:nvSpPr>
          <p:spPr bwMode="auto">
            <a:xfrm flipH="1">
              <a:off x="4319356" y="2614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6" name="Straight Connector 435"/>
            <p:cNvCxnSpPr/>
            <p:nvPr/>
          </p:nvCxnSpPr>
          <p:spPr bwMode="auto">
            <a:xfrm rot="5400000">
              <a:off x="4342723" y="29458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7" name="Straight Connector 436"/>
            <p:cNvCxnSpPr/>
            <p:nvPr/>
          </p:nvCxnSpPr>
          <p:spPr bwMode="auto">
            <a:xfrm rot="16200000" flipH="1">
              <a:off x="4305828" y="29439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8" name="Oval 437"/>
            <p:cNvSpPr>
              <a:spLocks noChangeAspect="1"/>
            </p:cNvSpPr>
            <p:nvPr/>
          </p:nvSpPr>
          <p:spPr bwMode="auto">
            <a:xfrm flipH="1">
              <a:off x="4318298" y="29882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7436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URL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935451" y="553165"/>
            <a:ext cx="172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pic>
        <p:nvPicPr>
          <p:cNvPr id="61" name="Picture 60" descr="AETC_Program-color-outline-01.png">
            <a:extLst>
              <a:ext uri="{FF2B5EF4-FFF2-40B4-BE49-F238E27FC236}">
                <a16:creationId xmlns:a16="http://schemas.microsoft.com/office/drawing/2014/main" id="{6112F5C8-8F3B-9346-85EE-FC6BC3E2B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4657425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mbrane-Low-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>
            <a:spLocks noChangeArrowheads="1"/>
          </p:cNvSpPr>
          <p:nvPr userDrawn="1"/>
        </p:nvSpPr>
        <p:spPr bwMode="ltGray">
          <a:xfrm>
            <a:off x="-5857" y="5791200"/>
            <a:ext cx="9162288" cy="1079489"/>
          </a:xfrm>
          <a:prstGeom prst="rect">
            <a:avLst/>
          </a:prstGeom>
          <a:gradFill flip="none" rotWithShape="1">
            <a:gsLst>
              <a:gs pos="55000">
                <a:srgbClr val="A1ACB4"/>
              </a:gs>
              <a:gs pos="96000">
                <a:srgbClr val="949FAA"/>
              </a:gs>
              <a:gs pos="0">
                <a:srgbClr val="C6D6E3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pic>
        <p:nvPicPr>
          <p:cNvPr id="37" name="Picture 36" descr="Membrane_Light.png"/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5298601"/>
            <a:ext cx="9235441" cy="530699"/>
          </a:xfrm>
          <a:prstGeom prst="rect">
            <a:avLst/>
          </a:prstGeom>
        </p:spPr>
      </p:pic>
      <p:sp>
        <p:nvSpPr>
          <p:cNvPr id="3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04822" y="6461760"/>
            <a:ext cx="7312115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39" name="Logo Stacked V2"/>
          <p:cNvGrpSpPr>
            <a:grpSpLocks noChangeAspect="1"/>
          </p:cNvGrpSpPr>
          <p:nvPr userDrawn="1"/>
        </p:nvGrpSpPr>
        <p:grpSpPr>
          <a:xfrm>
            <a:off x="7852252" y="6495425"/>
            <a:ext cx="1203637" cy="274319"/>
            <a:chOff x="680865" y="3439338"/>
            <a:chExt cx="4686473" cy="1068091"/>
          </a:xfrm>
        </p:grpSpPr>
        <p:pic>
          <p:nvPicPr>
            <p:cNvPr id="40" name="Logomark V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41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2" name="Straight Connector 31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97010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_URL_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4" name="Picture 33" descr="AETC_Program-color-outline-01.png">
            <a:extLst>
              <a:ext uri="{FF2B5EF4-FFF2-40B4-BE49-F238E27FC236}">
                <a16:creationId xmlns:a16="http://schemas.microsoft.com/office/drawing/2014/main" id="{98E96793-9A1D-E443-86A8-88BD7E89A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7187624" y="323892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sp>
        <p:nvSpPr>
          <p:cNvPr id="6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7561761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8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3850" y="118389"/>
            <a:ext cx="8503918" cy="1096832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688442"/>
            <a:ext cx="851535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Type in Speaker name, disclosure information</a:t>
            </a:r>
          </a:p>
        </p:txBody>
      </p:sp>
      <p:pic>
        <p:nvPicPr>
          <p:cNvPr id="8" name="Picture 7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" y="5037619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39042"/>
      </p:ext>
    </p:extLst>
  </p:cSld>
  <p:clrMapOvr>
    <a:masterClrMapping/>
  </p:clrMapOvr>
  <p:transition spd="slow"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E5DBDE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306" y="2806700"/>
            <a:ext cx="822956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9306" y="2249765"/>
            <a:ext cx="8229600" cy="543688"/>
          </a:xfrm>
          <a:prstGeom prst="rect">
            <a:avLst/>
          </a:prstGeom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3" name="Picture 12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" y="5037642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17799"/>
      </p:ext>
    </p:extLst>
  </p:cSld>
  <p:clrMapOvr>
    <a:masterClrMapping/>
  </p:clrMapOvr>
  <p:transition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876" y="1828801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876" y="4665764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480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14139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6368"/>
      </p:ext>
    </p:extLst>
  </p:cSld>
  <p:clrMapOvr>
    <a:masterClrMapping/>
  </p:clrMapOvr>
  <p:transition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4244975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67622040"/>
      </p:ext>
    </p:extLst>
  </p:cSld>
  <p:clrMapOvr>
    <a:masterClrMapping/>
  </p:clrMapOvr>
  <p:transition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694" r:id="rId4"/>
    <p:sldLayoutId id="2147483695" r:id="rId5"/>
    <p:sldLayoutId id="2147483696" r:id="rId6"/>
    <p:sldLayoutId id="2147483714" r:id="rId7"/>
    <p:sldLayoutId id="2147483697" r:id="rId8"/>
    <p:sldLayoutId id="2147483698" r:id="rId9"/>
    <p:sldLayoutId id="2147483699" r:id="rId10"/>
    <p:sldLayoutId id="2147483700" r:id="rId11"/>
    <p:sldLayoutId id="2147483707" r:id="rId12"/>
    <p:sldLayoutId id="2147483728" r:id="rId13"/>
    <p:sldLayoutId id="2147483727" r:id="rId14"/>
    <p:sldLayoutId id="2147483703" r:id="rId15"/>
    <p:sldLayoutId id="2147483706" r:id="rId16"/>
    <p:sldLayoutId id="2147483734" r:id="rId17"/>
    <p:sldLayoutId id="2147483735" r:id="rId18"/>
    <p:sldLayoutId id="2147483736" r:id="rId19"/>
    <p:sldLayoutId id="2147483737" r:id="rId20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Ibalizumab (</a:t>
            </a:r>
            <a:r>
              <a:rPr lang="en-US" sz="4000" i="1" dirty="0" err="1"/>
              <a:t>Trogarzo</a:t>
            </a:r>
            <a:r>
              <a:rPr lang="en-US" sz="40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0519D-D141-4641-9B18-40D9BB7169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Prepared by:</a:t>
            </a:r>
          </a:p>
          <a:p>
            <a:pPr>
              <a:spcBef>
                <a:spcPts val="1200"/>
              </a:spcBef>
            </a:pPr>
            <a:r>
              <a:rPr lang="en-US" dirty="0"/>
              <a:t>Brian R. Wood, MD</a:t>
            </a:r>
          </a:p>
          <a:p>
            <a:r>
              <a:rPr lang="en-US" dirty="0"/>
              <a:t>David Spach, 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Last Updated: July 9, 2020</a:t>
            </a:r>
          </a:p>
        </p:txBody>
      </p:sp>
    </p:spTree>
    <p:extLst>
      <p:ext uri="{BB962C8B-B14F-4D97-AF65-F5344CB8AC3E}">
        <p14:creationId xmlns:p14="http://schemas.microsoft.com/office/powerpoint/2010/main" val="275831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CD4 Receptor and </a:t>
            </a:r>
            <a:r>
              <a:rPr lang="en-US" dirty="0" err="1"/>
              <a:t>Ibalizumab</a:t>
            </a:r>
            <a:r>
              <a:rPr lang="en-US" dirty="0"/>
              <a:t> Binding</a:t>
            </a:r>
          </a:p>
        </p:txBody>
      </p:sp>
      <p:sp>
        <p:nvSpPr>
          <p:cNvPr id="38" name="Oval 37"/>
          <p:cNvSpPr/>
          <p:nvPr/>
        </p:nvSpPr>
        <p:spPr>
          <a:xfrm rot="21186330">
            <a:off x="5297780" y="2951021"/>
            <a:ext cx="1419905" cy="751621"/>
          </a:xfrm>
          <a:prstGeom prst="ellipse">
            <a:avLst/>
          </a:prstGeom>
          <a:solidFill>
            <a:srgbClr val="FFFFFF">
              <a:alpha val="39000"/>
            </a:srgbClr>
          </a:solidFill>
          <a:ln w="6350">
            <a:solidFill>
              <a:schemeClr val="tx1"/>
            </a:solidFill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90465" y="3322169"/>
            <a:ext cx="3124200" cy="3051545"/>
            <a:chOff x="965199" y="1798964"/>
            <a:chExt cx="3890896" cy="3838454"/>
          </a:xfrm>
        </p:grpSpPr>
        <p:sp>
          <p:nvSpPr>
            <p:cNvPr id="146" name="Freeform 34"/>
            <p:cNvSpPr>
              <a:spLocks noChangeAspect="1"/>
            </p:cNvSpPr>
            <p:nvPr/>
          </p:nvSpPr>
          <p:spPr bwMode="auto">
            <a:xfrm>
              <a:off x="1196001" y="1798963"/>
              <a:ext cx="3660094" cy="3838454"/>
            </a:xfrm>
            <a:custGeom>
              <a:avLst/>
              <a:gdLst>
                <a:gd name="connsiteX0" fmla="*/ 0 w 9714"/>
                <a:gd name="connsiteY0" fmla="*/ 9876 h 9876"/>
                <a:gd name="connsiteX1" fmla="*/ 88 w 9714"/>
                <a:gd name="connsiteY1" fmla="*/ 4224 h 9876"/>
                <a:gd name="connsiteX2" fmla="*/ 530 w 9714"/>
                <a:gd name="connsiteY2" fmla="*/ 2733 h 9876"/>
                <a:gd name="connsiteX3" fmla="*/ 1236 w 9714"/>
                <a:gd name="connsiteY3" fmla="*/ 2422 h 9876"/>
                <a:gd name="connsiteX4" fmla="*/ 1501 w 9714"/>
                <a:gd name="connsiteY4" fmla="*/ 2360 h 9876"/>
                <a:gd name="connsiteX5" fmla="*/ 3090 w 9714"/>
                <a:gd name="connsiteY5" fmla="*/ 2360 h 9876"/>
                <a:gd name="connsiteX6" fmla="*/ 3267 w 9714"/>
                <a:gd name="connsiteY6" fmla="*/ 2112 h 9876"/>
                <a:gd name="connsiteX7" fmla="*/ 3797 w 9714"/>
                <a:gd name="connsiteY7" fmla="*/ 1863 h 9876"/>
                <a:gd name="connsiteX8" fmla="*/ 5298 w 9714"/>
                <a:gd name="connsiteY8" fmla="*/ 1180 h 9876"/>
                <a:gd name="connsiteX9" fmla="*/ 5828 w 9714"/>
                <a:gd name="connsiteY9" fmla="*/ 932 h 9876"/>
                <a:gd name="connsiteX10" fmla="*/ 6799 w 9714"/>
                <a:gd name="connsiteY10" fmla="*/ 311 h 9876"/>
                <a:gd name="connsiteX11" fmla="*/ 7594 w 9714"/>
                <a:gd name="connsiteY11" fmla="*/ 0 h 9876"/>
                <a:gd name="connsiteX12" fmla="*/ 8918 w 9714"/>
                <a:gd name="connsiteY12" fmla="*/ 186 h 9876"/>
                <a:gd name="connsiteX13" fmla="*/ 9536 w 9714"/>
                <a:gd name="connsiteY13" fmla="*/ 683 h 9876"/>
                <a:gd name="connsiteX14" fmla="*/ 9713 w 9714"/>
                <a:gd name="connsiteY14" fmla="*/ 870 h 9876"/>
                <a:gd name="connsiteX15" fmla="*/ 9624 w 9714"/>
                <a:gd name="connsiteY15" fmla="*/ 1615 h 9876"/>
                <a:gd name="connsiteX16" fmla="*/ 9095 w 9714"/>
                <a:gd name="connsiteY16" fmla="*/ 1739 h 9876"/>
                <a:gd name="connsiteX17" fmla="*/ 7770 w 9714"/>
                <a:gd name="connsiteY17" fmla="*/ 1801 h 9876"/>
                <a:gd name="connsiteX18" fmla="*/ 7417 w 9714"/>
                <a:gd name="connsiteY18" fmla="*/ 2298 h 9876"/>
                <a:gd name="connsiteX19" fmla="*/ 6887 w 9714"/>
                <a:gd name="connsiteY19" fmla="*/ 2422 h 9876"/>
                <a:gd name="connsiteX20" fmla="*/ 5828 w 9714"/>
                <a:gd name="connsiteY20" fmla="*/ 2484 h 9876"/>
                <a:gd name="connsiteX21" fmla="*/ 5563 w 9714"/>
                <a:gd name="connsiteY21" fmla="*/ 2547 h 9876"/>
                <a:gd name="connsiteX22" fmla="*/ 5298 w 9714"/>
                <a:gd name="connsiteY22" fmla="*/ 2919 h 9876"/>
                <a:gd name="connsiteX23" fmla="*/ 4768 w 9714"/>
                <a:gd name="connsiteY23" fmla="*/ 3043 h 9876"/>
                <a:gd name="connsiteX24" fmla="*/ 4503 w 9714"/>
                <a:gd name="connsiteY24" fmla="*/ 3106 h 9876"/>
                <a:gd name="connsiteX25" fmla="*/ 1942 w 9714"/>
                <a:gd name="connsiteY25" fmla="*/ 3416 h 9876"/>
                <a:gd name="connsiteX26" fmla="*/ 1324 w 9714"/>
                <a:gd name="connsiteY26" fmla="*/ 5590 h 9876"/>
                <a:gd name="connsiteX27" fmla="*/ 1157 w 9714"/>
                <a:gd name="connsiteY27" fmla="*/ 8372 h 9876"/>
                <a:gd name="connsiteX0" fmla="*/ 25 w 9975"/>
                <a:gd name="connsiteY0" fmla="*/ 8661 h 8661"/>
                <a:gd name="connsiteX1" fmla="*/ 66 w 9975"/>
                <a:gd name="connsiteY1" fmla="*/ 4277 h 8661"/>
                <a:gd name="connsiteX2" fmla="*/ 521 w 9975"/>
                <a:gd name="connsiteY2" fmla="*/ 2767 h 8661"/>
                <a:gd name="connsiteX3" fmla="*/ 1247 w 9975"/>
                <a:gd name="connsiteY3" fmla="*/ 2452 h 8661"/>
                <a:gd name="connsiteX4" fmla="*/ 1520 w 9975"/>
                <a:gd name="connsiteY4" fmla="*/ 2390 h 8661"/>
                <a:gd name="connsiteX5" fmla="*/ 3156 w 9975"/>
                <a:gd name="connsiteY5" fmla="*/ 2390 h 8661"/>
                <a:gd name="connsiteX6" fmla="*/ 3338 w 9975"/>
                <a:gd name="connsiteY6" fmla="*/ 2139 h 8661"/>
                <a:gd name="connsiteX7" fmla="*/ 3884 w 9975"/>
                <a:gd name="connsiteY7" fmla="*/ 1886 h 8661"/>
                <a:gd name="connsiteX8" fmla="*/ 5429 w 9975"/>
                <a:gd name="connsiteY8" fmla="*/ 1195 h 8661"/>
                <a:gd name="connsiteX9" fmla="*/ 5975 w 9975"/>
                <a:gd name="connsiteY9" fmla="*/ 944 h 8661"/>
                <a:gd name="connsiteX10" fmla="*/ 6974 w 9975"/>
                <a:gd name="connsiteY10" fmla="*/ 315 h 8661"/>
                <a:gd name="connsiteX11" fmla="*/ 7793 w 9975"/>
                <a:gd name="connsiteY11" fmla="*/ 0 h 8661"/>
                <a:gd name="connsiteX12" fmla="*/ 9156 w 9975"/>
                <a:gd name="connsiteY12" fmla="*/ 188 h 8661"/>
                <a:gd name="connsiteX13" fmla="*/ 9792 w 9975"/>
                <a:gd name="connsiteY13" fmla="*/ 692 h 8661"/>
                <a:gd name="connsiteX14" fmla="*/ 9974 w 9975"/>
                <a:gd name="connsiteY14" fmla="*/ 881 h 8661"/>
                <a:gd name="connsiteX15" fmla="*/ 9882 w 9975"/>
                <a:gd name="connsiteY15" fmla="*/ 1635 h 8661"/>
                <a:gd name="connsiteX16" fmla="*/ 9338 w 9975"/>
                <a:gd name="connsiteY16" fmla="*/ 1761 h 8661"/>
                <a:gd name="connsiteX17" fmla="*/ 7974 w 9975"/>
                <a:gd name="connsiteY17" fmla="*/ 1824 h 8661"/>
                <a:gd name="connsiteX18" fmla="*/ 7610 w 9975"/>
                <a:gd name="connsiteY18" fmla="*/ 2327 h 8661"/>
                <a:gd name="connsiteX19" fmla="*/ 7065 w 9975"/>
                <a:gd name="connsiteY19" fmla="*/ 2452 h 8661"/>
                <a:gd name="connsiteX20" fmla="*/ 5975 w 9975"/>
                <a:gd name="connsiteY20" fmla="*/ 2515 h 8661"/>
                <a:gd name="connsiteX21" fmla="*/ 5702 w 9975"/>
                <a:gd name="connsiteY21" fmla="*/ 2579 h 8661"/>
                <a:gd name="connsiteX22" fmla="*/ 5429 w 9975"/>
                <a:gd name="connsiteY22" fmla="*/ 2956 h 8661"/>
                <a:gd name="connsiteX23" fmla="*/ 4883 w 9975"/>
                <a:gd name="connsiteY23" fmla="*/ 3081 h 8661"/>
                <a:gd name="connsiteX24" fmla="*/ 4611 w 9975"/>
                <a:gd name="connsiteY24" fmla="*/ 3145 h 8661"/>
                <a:gd name="connsiteX25" fmla="*/ 1974 w 9975"/>
                <a:gd name="connsiteY25" fmla="*/ 3459 h 8661"/>
                <a:gd name="connsiteX26" fmla="*/ 1338 w 9975"/>
                <a:gd name="connsiteY26" fmla="*/ 5660 h 8661"/>
                <a:gd name="connsiteX27" fmla="*/ 1166 w 9975"/>
                <a:gd name="connsiteY27" fmla="*/ 8477 h 8661"/>
                <a:gd name="connsiteX0" fmla="*/ 0 w 10228"/>
                <a:gd name="connsiteY0" fmla="*/ 9722 h 9788"/>
                <a:gd name="connsiteX1" fmla="*/ 294 w 10228"/>
                <a:gd name="connsiteY1" fmla="*/ 4938 h 9788"/>
                <a:gd name="connsiteX2" fmla="*/ 750 w 10228"/>
                <a:gd name="connsiteY2" fmla="*/ 3195 h 9788"/>
                <a:gd name="connsiteX3" fmla="*/ 1478 w 10228"/>
                <a:gd name="connsiteY3" fmla="*/ 2831 h 9788"/>
                <a:gd name="connsiteX4" fmla="*/ 1752 w 10228"/>
                <a:gd name="connsiteY4" fmla="*/ 2759 h 9788"/>
                <a:gd name="connsiteX5" fmla="*/ 3392 w 10228"/>
                <a:gd name="connsiteY5" fmla="*/ 2759 h 9788"/>
                <a:gd name="connsiteX6" fmla="*/ 3574 w 10228"/>
                <a:gd name="connsiteY6" fmla="*/ 2470 h 9788"/>
                <a:gd name="connsiteX7" fmla="*/ 4122 w 10228"/>
                <a:gd name="connsiteY7" fmla="*/ 2178 h 9788"/>
                <a:gd name="connsiteX8" fmla="*/ 5671 w 10228"/>
                <a:gd name="connsiteY8" fmla="*/ 1380 h 9788"/>
                <a:gd name="connsiteX9" fmla="*/ 6218 w 10228"/>
                <a:gd name="connsiteY9" fmla="*/ 1090 h 9788"/>
                <a:gd name="connsiteX10" fmla="*/ 7219 w 10228"/>
                <a:gd name="connsiteY10" fmla="*/ 364 h 9788"/>
                <a:gd name="connsiteX11" fmla="*/ 8041 w 10228"/>
                <a:gd name="connsiteY11" fmla="*/ 0 h 9788"/>
                <a:gd name="connsiteX12" fmla="*/ 9407 w 10228"/>
                <a:gd name="connsiteY12" fmla="*/ 217 h 9788"/>
                <a:gd name="connsiteX13" fmla="*/ 10045 w 10228"/>
                <a:gd name="connsiteY13" fmla="*/ 799 h 9788"/>
                <a:gd name="connsiteX14" fmla="*/ 10227 w 10228"/>
                <a:gd name="connsiteY14" fmla="*/ 1017 h 9788"/>
                <a:gd name="connsiteX15" fmla="*/ 10135 w 10228"/>
                <a:gd name="connsiteY15" fmla="*/ 1888 h 9788"/>
                <a:gd name="connsiteX16" fmla="*/ 9589 w 10228"/>
                <a:gd name="connsiteY16" fmla="*/ 2033 h 9788"/>
                <a:gd name="connsiteX17" fmla="*/ 8222 w 10228"/>
                <a:gd name="connsiteY17" fmla="*/ 2106 h 9788"/>
                <a:gd name="connsiteX18" fmla="*/ 7857 w 10228"/>
                <a:gd name="connsiteY18" fmla="*/ 2687 h 9788"/>
                <a:gd name="connsiteX19" fmla="*/ 7311 w 10228"/>
                <a:gd name="connsiteY19" fmla="*/ 2831 h 9788"/>
                <a:gd name="connsiteX20" fmla="*/ 6218 w 10228"/>
                <a:gd name="connsiteY20" fmla="*/ 2904 h 9788"/>
                <a:gd name="connsiteX21" fmla="*/ 5944 w 10228"/>
                <a:gd name="connsiteY21" fmla="*/ 2978 h 9788"/>
                <a:gd name="connsiteX22" fmla="*/ 5671 w 10228"/>
                <a:gd name="connsiteY22" fmla="*/ 3413 h 9788"/>
                <a:gd name="connsiteX23" fmla="*/ 5123 w 10228"/>
                <a:gd name="connsiteY23" fmla="*/ 3557 h 9788"/>
                <a:gd name="connsiteX24" fmla="*/ 4851 w 10228"/>
                <a:gd name="connsiteY24" fmla="*/ 3631 h 9788"/>
                <a:gd name="connsiteX25" fmla="*/ 2207 w 10228"/>
                <a:gd name="connsiteY25" fmla="*/ 3994 h 9788"/>
                <a:gd name="connsiteX26" fmla="*/ 1569 w 10228"/>
                <a:gd name="connsiteY26" fmla="*/ 6535 h 9788"/>
                <a:gd name="connsiteX27" fmla="*/ 1397 w 10228"/>
                <a:gd name="connsiteY27" fmla="*/ 9788 h 9788"/>
                <a:gd name="connsiteX0" fmla="*/ 0 w 10000"/>
                <a:gd name="connsiteY0" fmla="*/ 9933 h 10000"/>
                <a:gd name="connsiteX1" fmla="*/ 287 w 10000"/>
                <a:gd name="connsiteY1" fmla="*/ 5045 h 10000"/>
                <a:gd name="connsiteX2" fmla="*/ 733 w 10000"/>
                <a:gd name="connsiteY2" fmla="*/ 3264 h 10000"/>
                <a:gd name="connsiteX3" fmla="*/ 1445 w 10000"/>
                <a:gd name="connsiteY3" fmla="*/ 2892 h 10000"/>
                <a:gd name="connsiteX4" fmla="*/ 1713 w 10000"/>
                <a:gd name="connsiteY4" fmla="*/ 2819 h 10000"/>
                <a:gd name="connsiteX5" fmla="*/ 3316 w 10000"/>
                <a:gd name="connsiteY5" fmla="*/ 2819 h 10000"/>
                <a:gd name="connsiteX6" fmla="*/ 3494 w 10000"/>
                <a:gd name="connsiteY6" fmla="*/ 2523 h 10000"/>
                <a:gd name="connsiteX7" fmla="*/ 4030 w 10000"/>
                <a:gd name="connsiteY7" fmla="*/ 2225 h 10000"/>
                <a:gd name="connsiteX8" fmla="*/ 5545 w 10000"/>
                <a:gd name="connsiteY8" fmla="*/ 1410 h 10000"/>
                <a:gd name="connsiteX9" fmla="*/ 6079 w 10000"/>
                <a:gd name="connsiteY9" fmla="*/ 1114 h 10000"/>
                <a:gd name="connsiteX10" fmla="*/ 7058 w 10000"/>
                <a:gd name="connsiteY10" fmla="*/ 372 h 10000"/>
                <a:gd name="connsiteX11" fmla="*/ 7862 w 10000"/>
                <a:gd name="connsiteY11" fmla="*/ 0 h 10000"/>
                <a:gd name="connsiteX12" fmla="*/ 9197 w 10000"/>
                <a:gd name="connsiteY12" fmla="*/ 222 h 10000"/>
                <a:gd name="connsiteX13" fmla="*/ 9821 w 10000"/>
                <a:gd name="connsiteY13" fmla="*/ 816 h 10000"/>
                <a:gd name="connsiteX14" fmla="*/ 9999 w 10000"/>
                <a:gd name="connsiteY14" fmla="*/ 1039 h 10000"/>
                <a:gd name="connsiteX15" fmla="*/ 9909 w 10000"/>
                <a:gd name="connsiteY15" fmla="*/ 1929 h 10000"/>
                <a:gd name="connsiteX16" fmla="*/ 9375 w 10000"/>
                <a:gd name="connsiteY16" fmla="*/ 2077 h 10000"/>
                <a:gd name="connsiteX17" fmla="*/ 8039 w 10000"/>
                <a:gd name="connsiteY17" fmla="*/ 2152 h 10000"/>
                <a:gd name="connsiteX18" fmla="*/ 7682 w 10000"/>
                <a:gd name="connsiteY18" fmla="*/ 2745 h 10000"/>
                <a:gd name="connsiteX19" fmla="*/ 7148 w 10000"/>
                <a:gd name="connsiteY19" fmla="*/ 2892 h 10000"/>
                <a:gd name="connsiteX20" fmla="*/ 6079 w 10000"/>
                <a:gd name="connsiteY20" fmla="*/ 2967 h 10000"/>
                <a:gd name="connsiteX21" fmla="*/ 5811 w 10000"/>
                <a:gd name="connsiteY21" fmla="*/ 3043 h 10000"/>
                <a:gd name="connsiteX22" fmla="*/ 5545 w 10000"/>
                <a:gd name="connsiteY22" fmla="*/ 3487 h 10000"/>
                <a:gd name="connsiteX23" fmla="*/ 5009 w 10000"/>
                <a:gd name="connsiteY23" fmla="*/ 3634 h 10000"/>
                <a:gd name="connsiteX24" fmla="*/ 4743 w 10000"/>
                <a:gd name="connsiteY24" fmla="*/ 3710 h 10000"/>
                <a:gd name="connsiteX25" fmla="*/ 2158 w 10000"/>
                <a:gd name="connsiteY25" fmla="*/ 4081 h 10000"/>
                <a:gd name="connsiteX26" fmla="*/ 1534 w 10000"/>
                <a:gd name="connsiteY26" fmla="*/ 6677 h 10000"/>
                <a:gd name="connsiteX27" fmla="*/ 1366 w 10000"/>
                <a:gd name="connsiteY27" fmla="*/ 10000 h 10000"/>
                <a:gd name="connsiteX0" fmla="*/ 0 w 10000"/>
                <a:gd name="connsiteY0" fmla="*/ 9933 h 10000"/>
                <a:gd name="connsiteX1" fmla="*/ 287 w 10000"/>
                <a:gd name="connsiteY1" fmla="*/ 5045 h 10000"/>
                <a:gd name="connsiteX2" fmla="*/ 733 w 10000"/>
                <a:gd name="connsiteY2" fmla="*/ 3264 h 10000"/>
                <a:gd name="connsiteX3" fmla="*/ 1445 w 10000"/>
                <a:gd name="connsiteY3" fmla="*/ 2892 h 10000"/>
                <a:gd name="connsiteX4" fmla="*/ 1713 w 10000"/>
                <a:gd name="connsiteY4" fmla="*/ 2819 h 10000"/>
                <a:gd name="connsiteX5" fmla="*/ 3316 w 10000"/>
                <a:gd name="connsiteY5" fmla="*/ 2819 h 10000"/>
                <a:gd name="connsiteX6" fmla="*/ 3494 w 10000"/>
                <a:gd name="connsiteY6" fmla="*/ 2523 h 10000"/>
                <a:gd name="connsiteX7" fmla="*/ 4030 w 10000"/>
                <a:gd name="connsiteY7" fmla="*/ 2225 h 10000"/>
                <a:gd name="connsiteX8" fmla="*/ 5545 w 10000"/>
                <a:gd name="connsiteY8" fmla="*/ 1410 h 10000"/>
                <a:gd name="connsiteX9" fmla="*/ 6079 w 10000"/>
                <a:gd name="connsiteY9" fmla="*/ 1114 h 10000"/>
                <a:gd name="connsiteX10" fmla="*/ 7058 w 10000"/>
                <a:gd name="connsiteY10" fmla="*/ 372 h 10000"/>
                <a:gd name="connsiteX11" fmla="*/ 7862 w 10000"/>
                <a:gd name="connsiteY11" fmla="*/ 0 h 10000"/>
                <a:gd name="connsiteX12" fmla="*/ 9197 w 10000"/>
                <a:gd name="connsiteY12" fmla="*/ 222 h 10000"/>
                <a:gd name="connsiteX13" fmla="*/ 9821 w 10000"/>
                <a:gd name="connsiteY13" fmla="*/ 816 h 10000"/>
                <a:gd name="connsiteX14" fmla="*/ 9999 w 10000"/>
                <a:gd name="connsiteY14" fmla="*/ 1039 h 10000"/>
                <a:gd name="connsiteX15" fmla="*/ 9909 w 10000"/>
                <a:gd name="connsiteY15" fmla="*/ 1929 h 10000"/>
                <a:gd name="connsiteX16" fmla="*/ 9375 w 10000"/>
                <a:gd name="connsiteY16" fmla="*/ 2077 h 10000"/>
                <a:gd name="connsiteX17" fmla="*/ 8039 w 10000"/>
                <a:gd name="connsiteY17" fmla="*/ 2152 h 10000"/>
                <a:gd name="connsiteX18" fmla="*/ 7682 w 10000"/>
                <a:gd name="connsiteY18" fmla="*/ 2745 h 10000"/>
                <a:gd name="connsiteX19" fmla="*/ 7148 w 10000"/>
                <a:gd name="connsiteY19" fmla="*/ 2892 h 10000"/>
                <a:gd name="connsiteX20" fmla="*/ 6079 w 10000"/>
                <a:gd name="connsiteY20" fmla="*/ 2967 h 10000"/>
                <a:gd name="connsiteX21" fmla="*/ 5811 w 10000"/>
                <a:gd name="connsiteY21" fmla="*/ 3043 h 10000"/>
                <a:gd name="connsiteX22" fmla="*/ 5545 w 10000"/>
                <a:gd name="connsiteY22" fmla="*/ 3487 h 10000"/>
                <a:gd name="connsiteX23" fmla="*/ 5009 w 10000"/>
                <a:gd name="connsiteY23" fmla="*/ 3634 h 10000"/>
                <a:gd name="connsiteX24" fmla="*/ 4743 w 10000"/>
                <a:gd name="connsiteY24" fmla="*/ 3710 h 10000"/>
                <a:gd name="connsiteX25" fmla="*/ 2158 w 10000"/>
                <a:gd name="connsiteY25" fmla="*/ 4081 h 10000"/>
                <a:gd name="connsiteX26" fmla="*/ 1336 w 10000"/>
                <a:gd name="connsiteY26" fmla="*/ 6677 h 10000"/>
                <a:gd name="connsiteX27" fmla="*/ 1366 w 10000"/>
                <a:gd name="connsiteY27" fmla="*/ 10000 h 10000"/>
                <a:gd name="connsiteX0" fmla="*/ 0 w 10000"/>
                <a:gd name="connsiteY0" fmla="*/ 9933 h 9933"/>
                <a:gd name="connsiteX1" fmla="*/ 287 w 10000"/>
                <a:gd name="connsiteY1" fmla="*/ 5045 h 9933"/>
                <a:gd name="connsiteX2" fmla="*/ 733 w 10000"/>
                <a:gd name="connsiteY2" fmla="*/ 3264 h 9933"/>
                <a:gd name="connsiteX3" fmla="*/ 1445 w 10000"/>
                <a:gd name="connsiteY3" fmla="*/ 2892 h 9933"/>
                <a:gd name="connsiteX4" fmla="*/ 1713 w 10000"/>
                <a:gd name="connsiteY4" fmla="*/ 2819 h 9933"/>
                <a:gd name="connsiteX5" fmla="*/ 3316 w 10000"/>
                <a:gd name="connsiteY5" fmla="*/ 2819 h 9933"/>
                <a:gd name="connsiteX6" fmla="*/ 3494 w 10000"/>
                <a:gd name="connsiteY6" fmla="*/ 2523 h 9933"/>
                <a:gd name="connsiteX7" fmla="*/ 4030 w 10000"/>
                <a:gd name="connsiteY7" fmla="*/ 2225 h 9933"/>
                <a:gd name="connsiteX8" fmla="*/ 5545 w 10000"/>
                <a:gd name="connsiteY8" fmla="*/ 1410 h 9933"/>
                <a:gd name="connsiteX9" fmla="*/ 6079 w 10000"/>
                <a:gd name="connsiteY9" fmla="*/ 1114 h 9933"/>
                <a:gd name="connsiteX10" fmla="*/ 7058 w 10000"/>
                <a:gd name="connsiteY10" fmla="*/ 372 h 9933"/>
                <a:gd name="connsiteX11" fmla="*/ 7862 w 10000"/>
                <a:gd name="connsiteY11" fmla="*/ 0 h 9933"/>
                <a:gd name="connsiteX12" fmla="*/ 9197 w 10000"/>
                <a:gd name="connsiteY12" fmla="*/ 222 h 9933"/>
                <a:gd name="connsiteX13" fmla="*/ 9821 w 10000"/>
                <a:gd name="connsiteY13" fmla="*/ 816 h 9933"/>
                <a:gd name="connsiteX14" fmla="*/ 9999 w 10000"/>
                <a:gd name="connsiteY14" fmla="*/ 1039 h 9933"/>
                <a:gd name="connsiteX15" fmla="*/ 9909 w 10000"/>
                <a:gd name="connsiteY15" fmla="*/ 1929 h 9933"/>
                <a:gd name="connsiteX16" fmla="*/ 9375 w 10000"/>
                <a:gd name="connsiteY16" fmla="*/ 2077 h 9933"/>
                <a:gd name="connsiteX17" fmla="*/ 8039 w 10000"/>
                <a:gd name="connsiteY17" fmla="*/ 2152 h 9933"/>
                <a:gd name="connsiteX18" fmla="*/ 7682 w 10000"/>
                <a:gd name="connsiteY18" fmla="*/ 2745 h 9933"/>
                <a:gd name="connsiteX19" fmla="*/ 7148 w 10000"/>
                <a:gd name="connsiteY19" fmla="*/ 2892 h 9933"/>
                <a:gd name="connsiteX20" fmla="*/ 6079 w 10000"/>
                <a:gd name="connsiteY20" fmla="*/ 2967 h 9933"/>
                <a:gd name="connsiteX21" fmla="*/ 5811 w 10000"/>
                <a:gd name="connsiteY21" fmla="*/ 3043 h 9933"/>
                <a:gd name="connsiteX22" fmla="*/ 5545 w 10000"/>
                <a:gd name="connsiteY22" fmla="*/ 3487 h 9933"/>
                <a:gd name="connsiteX23" fmla="*/ 5009 w 10000"/>
                <a:gd name="connsiteY23" fmla="*/ 3634 h 9933"/>
                <a:gd name="connsiteX24" fmla="*/ 4743 w 10000"/>
                <a:gd name="connsiteY24" fmla="*/ 3710 h 9933"/>
                <a:gd name="connsiteX25" fmla="*/ 2158 w 10000"/>
                <a:gd name="connsiteY25" fmla="*/ 4081 h 9933"/>
                <a:gd name="connsiteX26" fmla="*/ 1336 w 10000"/>
                <a:gd name="connsiteY26" fmla="*/ 6677 h 9933"/>
                <a:gd name="connsiteX27" fmla="*/ 1415 w 10000"/>
                <a:gd name="connsiteY27" fmla="*/ 9554 h 9933"/>
                <a:gd name="connsiteX0" fmla="*/ 0 w 9951"/>
                <a:gd name="connsiteY0" fmla="*/ 9551 h 9618"/>
                <a:gd name="connsiteX1" fmla="*/ 238 w 9951"/>
                <a:gd name="connsiteY1" fmla="*/ 5079 h 9618"/>
                <a:gd name="connsiteX2" fmla="*/ 684 w 9951"/>
                <a:gd name="connsiteY2" fmla="*/ 3286 h 9618"/>
                <a:gd name="connsiteX3" fmla="*/ 1396 w 9951"/>
                <a:gd name="connsiteY3" fmla="*/ 2912 h 9618"/>
                <a:gd name="connsiteX4" fmla="*/ 1664 w 9951"/>
                <a:gd name="connsiteY4" fmla="*/ 2838 h 9618"/>
                <a:gd name="connsiteX5" fmla="*/ 3267 w 9951"/>
                <a:gd name="connsiteY5" fmla="*/ 2838 h 9618"/>
                <a:gd name="connsiteX6" fmla="*/ 3445 w 9951"/>
                <a:gd name="connsiteY6" fmla="*/ 2540 h 9618"/>
                <a:gd name="connsiteX7" fmla="*/ 3981 w 9951"/>
                <a:gd name="connsiteY7" fmla="*/ 2240 h 9618"/>
                <a:gd name="connsiteX8" fmla="*/ 5496 w 9951"/>
                <a:gd name="connsiteY8" fmla="*/ 1420 h 9618"/>
                <a:gd name="connsiteX9" fmla="*/ 6030 w 9951"/>
                <a:gd name="connsiteY9" fmla="*/ 1122 h 9618"/>
                <a:gd name="connsiteX10" fmla="*/ 7009 w 9951"/>
                <a:gd name="connsiteY10" fmla="*/ 375 h 9618"/>
                <a:gd name="connsiteX11" fmla="*/ 7813 w 9951"/>
                <a:gd name="connsiteY11" fmla="*/ 0 h 9618"/>
                <a:gd name="connsiteX12" fmla="*/ 9148 w 9951"/>
                <a:gd name="connsiteY12" fmla="*/ 223 h 9618"/>
                <a:gd name="connsiteX13" fmla="*/ 9772 w 9951"/>
                <a:gd name="connsiteY13" fmla="*/ 822 h 9618"/>
                <a:gd name="connsiteX14" fmla="*/ 9950 w 9951"/>
                <a:gd name="connsiteY14" fmla="*/ 1046 h 9618"/>
                <a:gd name="connsiteX15" fmla="*/ 9860 w 9951"/>
                <a:gd name="connsiteY15" fmla="*/ 1942 h 9618"/>
                <a:gd name="connsiteX16" fmla="*/ 9326 w 9951"/>
                <a:gd name="connsiteY16" fmla="*/ 2091 h 9618"/>
                <a:gd name="connsiteX17" fmla="*/ 7990 w 9951"/>
                <a:gd name="connsiteY17" fmla="*/ 2167 h 9618"/>
                <a:gd name="connsiteX18" fmla="*/ 7633 w 9951"/>
                <a:gd name="connsiteY18" fmla="*/ 2764 h 9618"/>
                <a:gd name="connsiteX19" fmla="*/ 7099 w 9951"/>
                <a:gd name="connsiteY19" fmla="*/ 2912 h 9618"/>
                <a:gd name="connsiteX20" fmla="*/ 6030 w 9951"/>
                <a:gd name="connsiteY20" fmla="*/ 2987 h 9618"/>
                <a:gd name="connsiteX21" fmla="*/ 5762 w 9951"/>
                <a:gd name="connsiteY21" fmla="*/ 3064 h 9618"/>
                <a:gd name="connsiteX22" fmla="*/ 5496 w 9951"/>
                <a:gd name="connsiteY22" fmla="*/ 3511 h 9618"/>
                <a:gd name="connsiteX23" fmla="*/ 4960 w 9951"/>
                <a:gd name="connsiteY23" fmla="*/ 3659 h 9618"/>
                <a:gd name="connsiteX24" fmla="*/ 4694 w 9951"/>
                <a:gd name="connsiteY24" fmla="*/ 3735 h 9618"/>
                <a:gd name="connsiteX25" fmla="*/ 2109 w 9951"/>
                <a:gd name="connsiteY25" fmla="*/ 4109 h 9618"/>
                <a:gd name="connsiteX26" fmla="*/ 1287 w 9951"/>
                <a:gd name="connsiteY26" fmla="*/ 6722 h 9618"/>
                <a:gd name="connsiteX27" fmla="*/ 1366 w 9951"/>
                <a:gd name="connsiteY27" fmla="*/ 9618 h 9618"/>
                <a:gd name="connsiteX0" fmla="*/ 0 w 10000"/>
                <a:gd name="connsiteY0" fmla="*/ 9930 h 9930"/>
                <a:gd name="connsiteX1" fmla="*/ 239 w 10000"/>
                <a:gd name="connsiteY1" fmla="*/ 5281 h 9930"/>
                <a:gd name="connsiteX2" fmla="*/ 687 w 10000"/>
                <a:gd name="connsiteY2" fmla="*/ 3417 h 9930"/>
                <a:gd name="connsiteX3" fmla="*/ 1403 w 10000"/>
                <a:gd name="connsiteY3" fmla="*/ 3028 h 9930"/>
                <a:gd name="connsiteX4" fmla="*/ 1672 w 10000"/>
                <a:gd name="connsiteY4" fmla="*/ 2951 h 9930"/>
                <a:gd name="connsiteX5" fmla="*/ 3283 w 10000"/>
                <a:gd name="connsiteY5" fmla="*/ 2951 h 9930"/>
                <a:gd name="connsiteX6" fmla="*/ 3462 w 10000"/>
                <a:gd name="connsiteY6" fmla="*/ 2641 h 9930"/>
                <a:gd name="connsiteX7" fmla="*/ 4001 w 10000"/>
                <a:gd name="connsiteY7" fmla="*/ 2329 h 9930"/>
                <a:gd name="connsiteX8" fmla="*/ 5523 w 10000"/>
                <a:gd name="connsiteY8" fmla="*/ 1476 h 9930"/>
                <a:gd name="connsiteX9" fmla="*/ 6060 w 10000"/>
                <a:gd name="connsiteY9" fmla="*/ 1167 h 9930"/>
                <a:gd name="connsiteX10" fmla="*/ 7044 w 10000"/>
                <a:gd name="connsiteY10" fmla="*/ 390 h 9930"/>
                <a:gd name="connsiteX11" fmla="*/ 7851 w 10000"/>
                <a:gd name="connsiteY11" fmla="*/ 0 h 9930"/>
                <a:gd name="connsiteX12" fmla="*/ 9193 w 10000"/>
                <a:gd name="connsiteY12" fmla="*/ 232 h 9930"/>
                <a:gd name="connsiteX13" fmla="*/ 9820 w 10000"/>
                <a:gd name="connsiteY13" fmla="*/ 855 h 9930"/>
                <a:gd name="connsiteX14" fmla="*/ 9999 w 10000"/>
                <a:gd name="connsiteY14" fmla="*/ 1088 h 9930"/>
                <a:gd name="connsiteX15" fmla="*/ 9909 w 10000"/>
                <a:gd name="connsiteY15" fmla="*/ 2019 h 9930"/>
                <a:gd name="connsiteX16" fmla="*/ 9372 w 10000"/>
                <a:gd name="connsiteY16" fmla="*/ 2174 h 9930"/>
                <a:gd name="connsiteX17" fmla="*/ 8029 w 10000"/>
                <a:gd name="connsiteY17" fmla="*/ 2253 h 9930"/>
                <a:gd name="connsiteX18" fmla="*/ 7671 w 10000"/>
                <a:gd name="connsiteY18" fmla="*/ 2874 h 9930"/>
                <a:gd name="connsiteX19" fmla="*/ 7134 w 10000"/>
                <a:gd name="connsiteY19" fmla="*/ 3028 h 9930"/>
                <a:gd name="connsiteX20" fmla="*/ 6060 w 10000"/>
                <a:gd name="connsiteY20" fmla="*/ 3106 h 9930"/>
                <a:gd name="connsiteX21" fmla="*/ 5790 w 10000"/>
                <a:gd name="connsiteY21" fmla="*/ 3186 h 9930"/>
                <a:gd name="connsiteX22" fmla="*/ 5523 w 10000"/>
                <a:gd name="connsiteY22" fmla="*/ 3650 h 9930"/>
                <a:gd name="connsiteX23" fmla="*/ 4984 w 10000"/>
                <a:gd name="connsiteY23" fmla="*/ 3804 h 9930"/>
                <a:gd name="connsiteX24" fmla="*/ 4717 w 10000"/>
                <a:gd name="connsiteY24" fmla="*/ 3883 h 9930"/>
                <a:gd name="connsiteX25" fmla="*/ 2119 w 10000"/>
                <a:gd name="connsiteY25" fmla="*/ 4272 h 9930"/>
                <a:gd name="connsiteX26" fmla="*/ 1293 w 10000"/>
                <a:gd name="connsiteY26" fmla="*/ 6989 h 9930"/>
                <a:gd name="connsiteX27" fmla="*/ 1472 w 10000"/>
                <a:gd name="connsiteY27" fmla="*/ 9830 h 9930"/>
                <a:gd name="connsiteX0" fmla="*/ 0 w 10000"/>
                <a:gd name="connsiteY0" fmla="*/ 9791 h 9791"/>
                <a:gd name="connsiteX1" fmla="*/ 239 w 10000"/>
                <a:gd name="connsiteY1" fmla="*/ 5109 h 9791"/>
                <a:gd name="connsiteX2" fmla="*/ 687 w 10000"/>
                <a:gd name="connsiteY2" fmla="*/ 3232 h 9791"/>
                <a:gd name="connsiteX3" fmla="*/ 1403 w 10000"/>
                <a:gd name="connsiteY3" fmla="*/ 2840 h 9791"/>
                <a:gd name="connsiteX4" fmla="*/ 1672 w 10000"/>
                <a:gd name="connsiteY4" fmla="*/ 2763 h 9791"/>
                <a:gd name="connsiteX5" fmla="*/ 3283 w 10000"/>
                <a:gd name="connsiteY5" fmla="*/ 2763 h 9791"/>
                <a:gd name="connsiteX6" fmla="*/ 3462 w 10000"/>
                <a:gd name="connsiteY6" fmla="*/ 2451 h 9791"/>
                <a:gd name="connsiteX7" fmla="*/ 4001 w 10000"/>
                <a:gd name="connsiteY7" fmla="*/ 2136 h 9791"/>
                <a:gd name="connsiteX8" fmla="*/ 5523 w 10000"/>
                <a:gd name="connsiteY8" fmla="*/ 1277 h 9791"/>
                <a:gd name="connsiteX9" fmla="*/ 6060 w 10000"/>
                <a:gd name="connsiteY9" fmla="*/ 966 h 9791"/>
                <a:gd name="connsiteX10" fmla="*/ 7044 w 10000"/>
                <a:gd name="connsiteY10" fmla="*/ 184 h 9791"/>
                <a:gd name="connsiteX11" fmla="*/ 7932 w 10000"/>
                <a:gd name="connsiteY11" fmla="*/ 140 h 9791"/>
                <a:gd name="connsiteX12" fmla="*/ 9193 w 10000"/>
                <a:gd name="connsiteY12" fmla="*/ 25 h 9791"/>
                <a:gd name="connsiteX13" fmla="*/ 9820 w 10000"/>
                <a:gd name="connsiteY13" fmla="*/ 652 h 9791"/>
                <a:gd name="connsiteX14" fmla="*/ 9999 w 10000"/>
                <a:gd name="connsiteY14" fmla="*/ 887 h 9791"/>
                <a:gd name="connsiteX15" fmla="*/ 9909 w 10000"/>
                <a:gd name="connsiteY15" fmla="*/ 1824 h 9791"/>
                <a:gd name="connsiteX16" fmla="*/ 9372 w 10000"/>
                <a:gd name="connsiteY16" fmla="*/ 1980 h 9791"/>
                <a:gd name="connsiteX17" fmla="*/ 8029 w 10000"/>
                <a:gd name="connsiteY17" fmla="*/ 2060 h 9791"/>
                <a:gd name="connsiteX18" fmla="*/ 7671 w 10000"/>
                <a:gd name="connsiteY18" fmla="*/ 2685 h 9791"/>
                <a:gd name="connsiteX19" fmla="*/ 7134 w 10000"/>
                <a:gd name="connsiteY19" fmla="*/ 2840 h 9791"/>
                <a:gd name="connsiteX20" fmla="*/ 6060 w 10000"/>
                <a:gd name="connsiteY20" fmla="*/ 2919 h 9791"/>
                <a:gd name="connsiteX21" fmla="*/ 5790 w 10000"/>
                <a:gd name="connsiteY21" fmla="*/ 2999 h 9791"/>
                <a:gd name="connsiteX22" fmla="*/ 5523 w 10000"/>
                <a:gd name="connsiteY22" fmla="*/ 3467 h 9791"/>
                <a:gd name="connsiteX23" fmla="*/ 4984 w 10000"/>
                <a:gd name="connsiteY23" fmla="*/ 3622 h 9791"/>
                <a:gd name="connsiteX24" fmla="*/ 4717 w 10000"/>
                <a:gd name="connsiteY24" fmla="*/ 3701 h 9791"/>
                <a:gd name="connsiteX25" fmla="*/ 2119 w 10000"/>
                <a:gd name="connsiteY25" fmla="*/ 4093 h 9791"/>
                <a:gd name="connsiteX26" fmla="*/ 1293 w 10000"/>
                <a:gd name="connsiteY26" fmla="*/ 6829 h 9791"/>
                <a:gd name="connsiteX27" fmla="*/ 1472 w 10000"/>
                <a:gd name="connsiteY27" fmla="*/ 9690 h 9791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523 w 10000"/>
                <a:gd name="connsiteY8" fmla="*/ 1304 h 10000"/>
                <a:gd name="connsiteX9" fmla="*/ 6060 w 10000"/>
                <a:gd name="connsiteY9" fmla="*/ 987 h 10000"/>
                <a:gd name="connsiteX10" fmla="*/ 7003 w 10000"/>
                <a:gd name="connsiteY10" fmla="*/ 652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671 w 10000"/>
                <a:gd name="connsiteY18" fmla="*/ 2742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523 w 10000"/>
                <a:gd name="connsiteY8" fmla="*/ 1304 h 10000"/>
                <a:gd name="connsiteX9" fmla="*/ 6060 w 10000"/>
                <a:gd name="connsiteY9" fmla="*/ 987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671 w 10000"/>
                <a:gd name="connsiteY18" fmla="*/ 2742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523 w 10000"/>
                <a:gd name="connsiteY8" fmla="*/ 1304 h 10000"/>
                <a:gd name="connsiteX9" fmla="*/ 5938 w 10000"/>
                <a:gd name="connsiteY9" fmla="*/ 880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671 w 10000"/>
                <a:gd name="connsiteY18" fmla="*/ 2742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938 w 10000"/>
                <a:gd name="connsiteY9" fmla="*/ 880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671 w 10000"/>
                <a:gd name="connsiteY18" fmla="*/ 2742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938 w 10000"/>
                <a:gd name="connsiteY9" fmla="*/ 880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790 w 10000"/>
                <a:gd name="connsiteY20" fmla="*/ 3063 h 10000"/>
                <a:gd name="connsiteX21" fmla="*/ 5523 w 10000"/>
                <a:gd name="connsiteY21" fmla="*/ 3541 h 10000"/>
                <a:gd name="connsiteX22" fmla="*/ 4984 w 10000"/>
                <a:gd name="connsiteY22" fmla="*/ 3699 h 10000"/>
                <a:gd name="connsiteX23" fmla="*/ 4717 w 10000"/>
                <a:gd name="connsiteY23" fmla="*/ 3780 h 10000"/>
                <a:gd name="connsiteX24" fmla="*/ 2119 w 10000"/>
                <a:gd name="connsiteY24" fmla="*/ 4180 h 10000"/>
                <a:gd name="connsiteX25" fmla="*/ 1293 w 10000"/>
                <a:gd name="connsiteY25" fmla="*/ 6975 h 10000"/>
                <a:gd name="connsiteX26" fmla="*/ 1472 w 10000"/>
                <a:gd name="connsiteY26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938 w 10000"/>
                <a:gd name="connsiteY9" fmla="*/ 880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790 w 10000"/>
                <a:gd name="connsiteY20" fmla="*/ 3063 h 10000"/>
                <a:gd name="connsiteX21" fmla="*/ 5523 w 10000"/>
                <a:gd name="connsiteY21" fmla="*/ 3541 h 10000"/>
                <a:gd name="connsiteX22" fmla="*/ 4984 w 10000"/>
                <a:gd name="connsiteY22" fmla="*/ 3699 h 10000"/>
                <a:gd name="connsiteX23" fmla="*/ 4717 w 10000"/>
                <a:gd name="connsiteY23" fmla="*/ 3780 h 10000"/>
                <a:gd name="connsiteX24" fmla="*/ 2119 w 10000"/>
                <a:gd name="connsiteY24" fmla="*/ 4180 h 10000"/>
                <a:gd name="connsiteX25" fmla="*/ 1293 w 10000"/>
                <a:gd name="connsiteY25" fmla="*/ 6975 h 10000"/>
                <a:gd name="connsiteX26" fmla="*/ 1472 w 10000"/>
                <a:gd name="connsiteY26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938 w 10000"/>
                <a:gd name="connsiteY9" fmla="*/ 1094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790 w 10000"/>
                <a:gd name="connsiteY20" fmla="*/ 3063 h 10000"/>
                <a:gd name="connsiteX21" fmla="*/ 5523 w 10000"/>
                <a:gd name="connsiteY21" fmla="*/ 3541 h 10000"/>
                <a:gd name="connsiteX22" fmla="*/ 4984 w 10000"/>
                <a:gd name="connsiteY22" fmla="*/ 3699 h 10000"/>
                <a:gd name="connsiteX23" fmla="*/ 4717 w 10000"/>
                <a:gd name="connsiteY23" fmla="*/ 3780 h 10000"/>
                <a:gd name="connsiteX24" fmla="*/ 2119 w 10000"/>
                <a:gd name="connsiteY24" fmla="*/ 4180 h 10000"/>
                <a:gd name="connsiteX25" fmla="*/ 1293 w 10000"/>
                <a:gd name="connsiteY25" fmla="*/ 6975 h 10000"/>
                <a:gd name="connsiteX26" fmla="*/ 1472 w 10000"/>
                <a:gd name="connsiteY26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938 w 10000"/>
                <a:gd name="connsiteY9" fmla="*/ 1094 h 10000"/>
                <a:gd name="connsiteX10" fmla="*/ 6301 w 10000"/>
                <a:gd name="connsiteY10" fmla="*/ 714 h 10000"/>
                <a:gd name="connsiteX11" fmla="*/ 7084 w 10000"/>
                <a:gd name="connsiteY11" fmla="*/ 830 h 10000"/>
                <a:gd name="connsiteX12" fmla="*/ 7932 w 10000"/>
                <a:gd name="connsiteY12" fmla="*/ 143 h 10000"/>
                <a:gd name="connsiteX13" fmla="*/ 9193 w 10000"/>
                <a:gd name="connsiteY13" fmla="*/ 26 h 10000"/>
                <a:gd name="connsiteX14" fmla="*/ 9820 w 10000"/>
                <a:gd name="connsiteY14" fmla="*/ 666 h 10000"/>
                <a:gd name="connsiteX15" fmla="*/ 9999 w 10000"/>
                <a:gd name="connsiteY15" fmla="*/ 906 h 10000"/>
                <a:gd name="connsiteX16" fmla="*/ 9909 w 10000"/>
                <a:gd name="connsiteY16" fmla="*/ 1863 h 10000"/>
                <a:gd name="connsiteX17" fmla="*/ 9372 w 10000"/>
                <a:gd name="connsiteY17" fmla="*/ 2022 h 10000"/>
                <a:gd name="connsiteX18" fmla="*/ 8029 w 10000"/>
                <a:gd name="connsiteY18" fmla="*/ 2104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694 w 10000"/>
                <a:gd name="connsiteY9" fmla="*/ 1023 h 10000"/>
                <a:gd name="connsiteX10" fmla="*/ 6301 w 10000"/>
                <a:gd name="connsiteY10" fmla="*/ 714 h 10000"/>
                <a:gd name="connsiteX11" fmla="*/ 7084 w 10000"/>
                <a:gd name="connsiteY11" fmla="*/ 830 h 10000"/>
                <a:gd name="connsiteX12" fmla="*/ 7932 w 10000"/>
                <a:gd name="connsiteY12" fmla="*/ 143 h 10000"/>
                <a:gd name="connsiteX13" fmla="*/ 9193 w 10000"/>
                <a:gd name="connsiteY13" fmla="*/ 26 h 10000"/>
                <a:gd name="connsiteX14" fmla="*/ 9820 w 10000"/>
                <a:gd name="connsiteY14" fmla="*/ 666 h 10000"/>
                <a:gd name="connsiteX15" fmla="*/ 9999 w 10000"/>
                <a:gd name="connsiteY15" fmla="*/ 906 h 10000"/>
                <a:gd name="connsiteX16" fmla="*/ 9909 w 10000"/>
                <a:gd name="connsiteY16" fmla="*/ 1863 h 10000"/>
                <a:gd name="connsiteX17" fmla="*/ 9372 w 10000"/>
                <a:gd name="connsiteY17" fmla="*/ 2022 h 10000"/>
                <a:gd name="connsiteX18" fmla="*/ 8029 w 10000"/>
                <a:gd name="connsiteY18" fmla="*/ 2104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3798 w 10000"/>
                <a:gd name="connsiteY7" fmla="*/ 2075 h 10000"/>
                <a:gd name="connsiteX8" fmla="*/ 5360 w 10000"/>
                <a:gd name="connsiteY8" fmla="*/ 1233 h 10000"/>
                <a:gd name="connsiteX9" fmla="*/ 5694 w 10000"/>
                <a:gd name="connsiteY9" fmla="*/ 1023 h 10000"/>
                <a:gd name="connsiteX10" fmla="*/ 6301 w 10000"/>
                <a:gd name="connsiteY10" fmla="*/ 714 h 10000"/>
                <a:gd name="connsiteX11" fmla="*/ 7084 w 10000"/>
                <a:gd name="connsiteY11" fmla="*/ 830 h 10000"/>
                <a:gd name="connsiteX12" fmla="*/ 7932 w 10000"/>
                <a:gd name="connsiteY12" fmla="*/ 143 h 10000"/>
                <a:gd name="connsiteX13" fmla="*/ 9193 w 10000"/>
                <a:gd name="connsiteY13" fmla="*/ 26 h 10000"/>
                <a:gd name="connsiteX14" fmla="*/ 9820 w 10000"/>
                <a:gd name="connsiteY14" fmla="*/ 666 h 10000"/>
                <a:gd name="connsiteX15" fmla="*/ 9999 w 10000"/>
                <a:gd name="connsiteY15" fmla="*/ 906 h 10000"/>
                <a:gd name="connsiteX16" fmla="*/ 9909 w 10000"/>
                <a:gd name="connsiteY16" fmla="*/ 1863 h 10000"/>
                <a:gd name="connsiteX17" fmla="*/ 9372 w 10000"/>
                <a:gd name="connsiteY17" fmla="*/ 2022 h 10000"/>
                <a:gd name="connsiteX18" fmla="*/ 8029 w 10000"/>
                <a:gd name="connsiteY18" fmla="*/ 2104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3798 w 10000"/>
                <a:gd name="connsiteY7" fmla="*/ 2075 h 10000"/>
                <a:gd name="connsiteX8" fmla="*/ 5360 w 10000"/>
                <a:gd name="connsiteY8" fmla="*/ 1233 h 10000"/>
                <a:gd name="connsiteX9" fmla="*/ 5694 w 10000"/>
                <a:gd name="connsiteY9" fmla="*/ 1023 h 10000"/>
                <a:gd name="connsiteX10" fmla="*/ 6301 w 10000"/>
                <a:gd name="connsiteY10" fmla="*/ 714 h 10000"/>
                <a:gd name="connsiteX11" fmla="*/ 7084 w 10000"/>
                <a:gd name="connsiteY11" fmla="*/ 830 h 10000"/>
                <a:gd name="connsiteX12" fmla="*/ 7932 w 10000"/>
                <a:gd name="connsiteY12" fmla="*/ 143 h 10000"/>
                <a:gd name="connsiteX13" fmla="*/ 9193 w 10000"/>
                <a:gd name="connsiteY13" fmla="*/ 26 h 10000"/>
                <a:gd name="connsiteX14" fmla="*/ 9820 w 10000"/>
                <a:gd name="connsiteY14" fmla="*/ 666 h 10000"/>
                <a:gd name="connsiteX15" fmla="*/ 9999 w 10000"/>
                <a:gd name="connsiteY15" fmla="*/ 906 h 10000"/>
                <a:gd name="connsiteX16" fmla="*/ 9909 w 10000"/>
                <a:gd name="connsiteY16" fmla="*/ 1863 h 10000"/>
                <a:gd name="connsiteX17" fmla="*/ 9372 w 10000"/>
                <a:gd name="connsiteY17" fmla="*/ 2022 h 10000"/>
                <a:gd name="connsiteX18" fmla="*/ 8029 w 10000"/>
                <a:gd name="connsiteY18" fmla="*/ 2104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523 w 10000"/>
                <a:gd name="connsiteY21" fmla="*/ 3541 h 10000"/>
                <a:gd name="connsiteX22" fmla="*/ 4984 w 10000"/>
                <a:gd name="connsiteY22" fmla="*/ 3699 h 10000"/>
                <a:gd name="connsiteX23" fmla="*/ 4717 w 10000"/>
                <a:gd name="connsiteY23" fmla="*/ 3780 h 10000"/>
                <a:gd name="connsiteX24" fmla="*/ 2119 w 10000"/>
                <a:gd name="connsiteY24" fmla="*/ 4180 h 10000"/>
                <a:gd name="connsiteX25" fmla="*/ 1293 w 10000"/>
                <a:gd name="connsiteY25" fmla="*/ 6975 h 10000"/>
                <a:gd name="connsiteX26" fmla="*/ 1472 w 10000"/>
                <a:gd name="connsiteY26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3798 w 10000"/>
                <a:gd name="connsiteY7" fmla="*/ 2075 h 10000"/>
                <a:gd name="connsiteX8" fmla="*/ 5360 w 10000"/>
                <a:gd name="connsiteY8" fmla="*/ 1233 h 10000"/>
                <a:gd name="connsiteX9" fmla="*/ 5694 w 10000"/>
                <a:gd name="connsiteY9" fmla="*/ 1023 h 10000"/>
                <a:gd name="connsiteX10" fmla="*/ 6301 w 10000"/>
                <a:gd name="connsiteY10" fmla="*/ 714 h 10000"/>
                <a:gd name="connsiteX11" fmla="*/ 7084 w 10000"/>
                <a:gd name="connsiteY11" fmla="*/ 830 h 10000"/>
                <a:gd name="connsiteX12" fmla="*/ 7932 w 10000"/>
                <a:gd name="connsiteY12" fmla="*/ 143 h 10000"/>
                <a:gd name="connsiteX13" fmla="*/ 9193 w 10000"/>
                <a:gd name="connsiteY13" fmla="*/ 26 h 10000"/>
                <a:gd name="connsiteX14" fmla="*/ 9820 w 10000"/>
                <a:gd name="connsiteY14" fmla="*/ 666 h 10000"/>
                <a:gd name="connsiteX15" fmla="*/ 9999 w 10000"/>
                <a:gd name="connsiteY15" fmla="*/ 906 h 10000"/>
                <a:gd name="connsiteX16" fmla="*/ 9909 w 10000"/>
                <a:gd name="connsiteY16" fmla="*/ 1863 h 10000"/>
                <a:gd name="connsiteX17" fmla="*/ 9372 w 10000"/>
                <a:gd name="connsiteY17" fmla="*/ 2022 h 10000"/>
                <a:gd name="connsiteX18" fmla="*/ 8029 w 10000"/>
                <a:gd name="connsiteY18" fmla="*/ 2104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4984 w 10000"/>
                <a:gd name="connsiteY21" fmla="*/ 3699 h 10000"/>
                <a:gd name="connsiteX22" fmla="*/ 4717 w 10000"/>
                <a:gd name="connsiteY22" fmla="*/ 3780 h 10000"/>
                <a:gd name="connsiteX23" fmla="*/ 2119 w 10000"/>
                <a:gd name="connsiteY23" fmla="*/ 4180 h 10000"/>
                <a:gd name="connsiteX24" fmla="*/ 1293 w 10000"/>
                <a:gd name="connsiteY24" fmla="*/ 6975 h 10000"/>
                <a:gd name="connsiteX25" fmla="*/ 1472 w 10000"/>
                <a:gd name="connsiteY25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798 w 10000"/>
                <a:gd name="connsiteY6" fmla="*/ 2075 h 10000"/>
                <a:gd name="connsiteX7" fmla="*/ 5360 w 10000"/>
                <a:gd name="connsiteY7" fmla="*/ 1233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4984 w 10000"/>
                <a:gd name="connsiteY20" fmla="*/ 3699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798 w 10000"/>
                <a:gd name="connsiteY6" fmla="*/ 2075 h 10000"/>
                <a:gd name="connsiteX7" fmla="*/ 5360 w 10000"/>
                <a:gd name="connsiteY7" fmla="*/ 1233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4984 w 10000"/>
                <a:gd name="connsiteY20" fmla="*/ 3699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798 w 10000"/>
                <a:gd name="connsiteY6" fmla="*/ 2075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4984 w 10000"/>
                <a:gd name="connsiteY20" fmla="*/ 3699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4984 w 10000"/>
                <a:gd name="connsiteY20" fmla="*/ 3699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187 w 10000"/>
                <a:gd name="connsiteY20" fmla="*/ 3842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3985 w 10000"/>
                <a:gd name="connsiteY21" fmla="*/ 3673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3985 w 10000"/>
                <a:gd name="connsiteY21" fmla="*/ 3673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137 w 10000"/>
                <a:gd name="connsiteY5" fmla="*/ 2396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3985 w 10000"/>
                <a:gd name="connsiteY21" fmla="*/ 3673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137 w 10000"/>
                <a:gd name="connsiteY5" fmla="*/ 2396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3700 w 10000"/>
                <a:gd name="connsiteY21" fmla="*/ 3637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137 w 10000"/>
                <a:gd name="connsiteY5" fmla="*/ 2396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3700 w 10000"/>
                <a:gd name="connsiteY21" fmla="*/ 3637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9945"/>
                <a:gd name="connsiteY0" fmla="*/ 10000 h 10000"/>
                <a:gd name="connsiteX1" fmla="*/ 239 w 9945"/>
                <a:gd name="connsiteY1" fmla="*/ 5218 h 10000"/>
                <a:gd name="connsiteX2" fmla="*/ 687 w 9945"/>
                <a:gd name="connsiteY2" fmla="*/ 3301 h 10000"/>
                <a:gd name="connsiteX3" fmla="*/ 1403 w 9945"/>
                <a:gd name="connsiteY3" fmla="*/ 2901 h 10000"/>
                <a:gd name="connsiteX4" fmla="*/ 1672 w 9945"/>
                <a:gd name="connsiteY4" fmla="*/ 2822 h 10000"/>
                <a:gd name="connsiteX5" fmla="*/ 3137 w 9945"/>
                <a:gd name="connsiteY5" fmla="*/ 2396 h 10000"/>
                <a:gd name="connsiteX6" fmla="*/ 3635 w 9945"/>
                <a:gd name="connsiteY6" fmla="*/ 1932 h 10000"/>
                <a:gd name="connsiteX7" fmla="*/ 5360 w 9945"/>
                <a:gd name="connsiteY7" fmla="*/ 1518 h 10000"/>
                <a:gd name="connsiteX8" fmla="*/ 5694 w 9945"/>
                <a:gd name="connsiteY8" fmla="*/ 1023 h 10000"/>
                <a:gd name="connsiteX9" fmla="*/ 6301 w 9945"/>
                <a:gd name="connsiteY9" fmla="*/ 714 h 10000"/>
                <a:gd name="connsiteX10" fmla="*/ 7043 w 9945"/>
                <a:gd name="connsiteY10" fmla="*/ 723 h 10000"/>
                <a:gd name="connsiteX11" fmla="*/ 7932 w 9945"/>
                <a:gd name="connsiteY11" fmla="*/ 143 h 10000"/>
                <a:gd name="connsiteX12" fmla="*/ 9193 w 9945"/>
                <a:gd name="connsiteY12" fmla="*/ 26 h 10000"/>
                <a:gd name="connsiteX13" fmla="*/ 9820 w 9945"/>
                <a:gd name="connsiteY13" fmla="*/ 666 h 10000"/>
                <a:gd name="connsiteX14" fmla="*/ 9909 w 9945"/>
                <a:gd name="connsiteY14" fmla="*/ 1863 h 10000"/>
                <a:gd name="connsiteX15" fmla="*/ 9372 w 9945"/>
                <a:gd name="connsiteY15" fmla="*/ 2022 h 10000"/>
                <a:gd name="connsiteX16" fmla="*/ 8029 w 9945"/>
                <a:gd name="connsiteY16" fmla="*/ 2104 h 10000"/>
                <a:gd name="connsiteX17" fmla="*/ 7134 w 9945"/>
                <a:gd name="connsiteY17" fmla="*/ 2901 h 10000"/>
                <a:gd name="connsiteX18" fmla="*/ 6060 w 9945"/>
                <a:gd name="connsiteY18" fmla="*/ 2981 h 10000"/>
                <a:gd name="connsiteX19" fmla="*/ 5024 w 9945"/>
                <a:gd name="connsiteY19" fmla="*/ 3699 h 10000"/>
                <a:gd name="connsiteX20" fmla="*/ 3700 w 9945"/>
                <a:gd name="connsiteY20" fmla="*/ 3637 h 10000"/>
                <a:gd name="connsiteX21" fmla="*/ 2119 w 9945"/>
                <a:gd name="connsiteY21" fmla="*/ 4180 h 10000"/>
                <a:gd name="connsiteX22" fmla="*/ 1293 w 9945"/>
                <a:gd name="connsiteY22" fmla="*/ 6975 h 10000"/>
                <a:gd name="connsiteX23" fmla="*/ 1472 w 9945"/>
                <a:gd name="connsiteY23" fmla="*/ 9897 h 10000"/>
                <a:gd name="connsiteX0" fmla="*/ 0 w 9925"/>
                <a:gd name="connsiteY0" fmla="*/ 10000 h 10000"/>
                <a:gd name="connsiteX1" fmla="*/ 240 w 9925"/>
                <a:gd name="connsiteY1" fmla="*/ 5218 h 10000"/>
                <a:gd name="connsiteX2" fmla="*/ 691 w 9925"/>
                <a:gd name="connsiteY2" fmla="*/ 3301 h 10000"/>
                <a:gd name="connsiteX3" fmla="*/ 1411 w 9925"/>
                <a:gd name="connsiteY3" fmla="*/ 2901 h 10000"/>
                <a:gd name="connsiteX4" fmla="*/ 1681 w 9925"/>
                <a:gd name="connsiteY4" fmla="*/ 2822 h 10000"/>
                <a:gd name="connsiteX5" fmla="*/ 3154 w 9925"/>
                <a:gd name="connsiteY5" fmla="*/ 2396 h 10000"/>
                <a:gd name="connsiteX6" fmla="*/ 3655 w 9925"/>
                <a:gd name="connsiteY6" fmla="*/ 1932 h 10000"/>
                <a:gd name="connsiteX7" fmla="*/ 5390 w 9925"/>
                <a:gd name="connsiteY7" fmla="*/ 1518 h 10000"/>
                <a:gd name="connsiteX8" fmla="*/ 5725 w 9925"/>
                <a:gd name="connsiteY8" fmla="*/ 1023 h 10000"/>
                <a:gd name="connsiteX9" fmla="*/ 6336 w 9925"/>
                <a:gd name="connsiteY9" fmla="*/ 714 h 10000"/>
                <a:gd name="connsiteX10" fmla="*/ 7082 w 9925"/>
                <a:gd name="connsiteY10" fmla="*/ 723 h 10000"/>
                <a:gd name="connsiteX11" fmla="*/ 7976 w 9925"/>
                <a:gd name="connsiteY11" fmla="*/ 143 h 10000"/>
                <a:gd name="connsiteX12" fmla="*/ 9244 w 9925"/>
                <a:gd name="connsiteY12" fmla="*/ 26 h 10000"/>
                <a:gd name="connsiteX13" fmla="*/ 9874 w 9925"/>
                <a:gd name="connsiteY13" fmla="*/ 666 h 10000"/>
                <a:gd name="connsiteX14" fmla="*/ 9800 w 9925"/>
                <a:gd name="connsiteY14" fmla="*/ 1792 h 10000"/>
                <a:gd name="connsiteX15" fmla="*/ 9424 w 9925"/>
                <a:gd name="connsiteY15" fmla="*/ 2022 h 10000"/>
                <a:gd name="connsiteX16" fmla="*/ 8073 w 9925"/>
                <a:gd name="connsiteY16" fmla="*/ 2104 h 10000"/>
                <a:gd name="connsiteX17" fmla="*/ 7173 w 9925"/>
                <a:gd name="connsiteY17" fmla="*/ 2901 h 10000"/>
                <a:gd name="connsiteX18" fmla="*/ 6094 w 9925"/>
                <a:gd name="connsiteY18" fmla="*/ 2981 h 10000"/>
                <a:gd name="connsiteX19" fmla="*/ 5052 w 9925"/>
                <a:gd name="connsiteY19" fmla="*/ 3699 h 10000"/>
                <a:gd name="connsiteX20" fmla="*/ 3720 w 9925"/>
                <a:gd name="connsiteY20" fmla="*/ 3637 h 10000"/>
                <a:gd name="connsiteX21" fmla="*/ 2131 w 9925"/>
                <a:gd name="connsiteY21" fmla="*/ 4180 h 10000"/>
                <a:gd name="connsiteX22" fmla="*/ 1300 w 9925"/>
                <a:gd name="connsiteY22" fmla="*/ 6975 h 10000"/>
                <a:gd name="connsiteX23" fmla="*/ 1480 w 9925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696 w 10037"/>
                <a:gd name="connsiteY2" fmla="*/ 3301 h 10000"/>
                <a:gd name="connsiteX3" fmla="*/ 1422 w 10037"/>
                <a:gd name="connsiteY3" fmla="*/ 2901 h 10000"/>
                <a:gd name="connsiteX4" fmla="*/ 1694 w 10037"/>
                <a:gd name="connsiteY4" fmla="*/ 2822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47 w 10037"/>
                <a:gd name="connsiteY21" fmla="*/ 4180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696 w 10037"/>
                <a:gd name="connsiteY2" fmla="*/ 3301 h 10000"/>
                <a:gd name="connsiteX3" fmla="*/ 1422 w 10037"/>
                <a:gd name="connsiteY3" fmla="*/ 2901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47 w 10037"/>
                <a:gd name="connsiteY21" fmla="*/ 4180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696 w 10037"/>
                <a:gd name="connsiteY2" fmla="*/ 3301 h 10000"/>
                <a:gd name="connsiteX3" fmla="*/ 1319 w 10037"/>
                <a:gd name="connsiteY3" fmla="*/ 2847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47 w 10037"/>
                <a:gd name="connsiteY21" fmla="*/ 4180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319 w 10037"/>
                <a:gd name="connsiteY3" fmla="*/ 2847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47 w 10037"/>
                <a:gd name="connsiteY21" fmla="*/ 4180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47 w 10037"/>
                <a:gd name="connsiteY21" fmla="*/ 4180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88 w 10037"/>
                <a:gd name="connsiteY21" fmla="*/ 4412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2106 w 10037"/>
                <a:gd name="connsiteY4" fmla="*/ 2430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422 w 10037"/>
                <a:gd name="connsiteY3" fmla="*/ 2758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557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312 w 10037"/>
                <a:gd name="connsiteY21" fmla="*/ 4698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52 w 10037"/>
                <a:gd name="connsiteY2" fmla="*/ 2784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52 w 10037"/>
                <a:gd name="connsiteY2" fmla="*/ 2784 h 10000"/>
                <a:gd name="connsiteX3" fmla="*/ 1319 w 10037"/>
                <a:gd name="connsiteY3" fmla="*/ 2455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52 w 10037"/>
                <a:gd name="connsiteY2" fmla="*/ 2784 h 10000"/>
                <a:gd name="connsiteX3" fmla="*/ 1319 w 10037"/>
                <a:gd name="connsiteY3" fmla="*/ 2455 h 10000"/>
                <a:gd name="connsiteX4" fmla="*/ 1756 w 10037"/>
                <a:gd name="connsiteY4" fmla="*/ 2430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52 w 10037"/>
                <a:gd name="connsiteY2" fmla="*/ 2784 h 10000"/>
                <a:gd name="connsiteX3" fmla="*/ 1319 w 10037"/>
                <a:gd name="connsiteY3" fmla="*/ 2384 h 10000"/>
                <a:gd name="connsiteX4" fmla="*/ 1756 w 10037"/>
                <a:gd name="connsiteY4" fmla="*/ 2430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52 w 10037"/>
                <a:gd name="connsiteY2" fmla="*/ 2784 h 10000"/>
                <a:gd name="connsiteX3" fmla="*/ 1319 w 10037"/>
                <a:gd name="connsiteY3" fmla="*/ 2384 h 10000"/>
                <a:gd name="connsiteX4" fmla="*/ 1756 w 10037"/>
                <a:gd name="connsiteY4" fmla="*/ 2430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676 w 10037"/>
                <a:gd name="connsiteY23" fmla="*/ 9790 h 10000"/>
                <a:gd name="connsiteX0" fmla="*/ 0 w 10099"/>
                <a:gd name="connsiteY0" fmla="*/ 9465 h 9790"/>
                <a:gd name="connsiteX1" fmla="*/ 304 w 10099"/>
                <a:gd name="connsiteY1" fmla="*/ 5218 h 9790"/>
                <a:gd name="connsiteX2" fmla="*/ 614 w 10099"/>
                <a:gd name="connsiteY2" fmla="*/ 2784 h 9790"/>
                <a:gd name="connsiteX3" fmla="*/ 1381 w 10099"/>
                <a:gd name="connsiteY3" fmla="*/ 2384 h 9790"/>
                <a:gd name="connsiteX4" fmla="*/ 1818 w 10099"/>
                <a:gd name="connsiteY4" fmla="*/ 2430 h 9790"/>
                <a:gd name="connsiteX5" fmla="*/ 2890 w 10099"/>
                <a:gd name="connsiteY5" fmla="*/ 2485 h 9790"/>
                <a:gd name="connsiteX6" fmla="*/ 3745 w 10099"/>
                <a:gd name="connsiteY6" fmla="*/ 1932 h 9790"/>
                <a:gd name="connsiteX7" fmla="*/ 5493 w 10099"/>
                <a:gd name="connsiteY7" fmla="*/ 1518 h 9790"/>
                <a:gd name="connsiteX8" fmla="*/ 5830 w 10099"/>
                <a:gd name="connsiteY8" fmla="*/ 1023 h 9790"/>
                <a:gd name="connsiteX9" fmla="*/ 6446 w 10099"/>
                <a:gd name="connsiteY9" fmla="*/ 714 h 9790"/>
                <a:gd name="connsiteX10" fmla="*/ 7198 w 10099"/>
                <a:gd name="connsiteY10" fmla="*/ 723 h 9790"/>
                <a:gd name="connsiteX11" fmla="*/ 8098 w 10099"/>
                <a:gd name="connsiteY11" fmla="*/ 143 h 9790"/>
                <a:gd name="connsiteX12" fmla="*/ 9376 w 10099"/>
                <a:gd name="connsiteY12" fmla="*/ 26 h 9790"/>
                <a:gd name="connsiteX13" fmla="*/ 10011 w 10099"/>
                <a:gd name="connsiteY13" fmla="*/ 666 h 9790"/>
                <a:gd name="connsiteX14" fmla="*/ 9936 w 10099"/>
                <a:gd name="connsiteY14" fmla="*/ 1792 h 9790"/>
                <a:gd name="connsiteX15" fmla="*/ 9557 w 10099"/>
                <a:gd name="connsiteY15" fmla="*/ 2022 h 9790"/>
                <a:gd name="connsiteX16" fmla="*/ 8196 w 10099"/>
                <a:gd name="connsiteY16" fmla="*/ 2104 h 9790"/>
                <a:gd name="connsiteX17" fmla="*/ 7289 w 10099"/>
                <a:gd name="connsiteY17" fmla="*/ 2901 h 9790"/>
                <a:gd name="connsiteX18" fmla="*/ 6202 w 10099"/>
                <a:gd name="connsiteY18" fmla="*/ 2981 h 9790"/>
                <a:gd name="connsiteX19" fmla="*/ 5152 w 10099"/>
                <a:gd name="connsiteY19" fmla="*/ 3699 h 9790"/>
                <a:gd name="connsiteX20" fmla="*/ 3522 w 10099"/>
                <a:gd name="connsiteY20" fmla="*/ 3940 h 9790"/>
                <a:gd name="connsiteX21" fmla="*/ 2353 w 10099"/>
                <a:gd name="connsiteY21" fmla="*/ 4859 h 9790"/>
                <a:gd name="connsiteX22" fmla="*/ 1701 w 10099"/>
                <a:gd name="connsiteY22" fmla="*/ 6957 h 9790"/>
                <a:gd name="connsiteX23" fmla="*/ 1738 w 10099"/>
                <a:gd name="connsiteY23" fmla="*/ 9790 h 9790"/>
                <a:gd name="connsiteX0" fmla="*/ 0 w 10000"/>
                <a:gd name="connsiteY0" fmla="*/ 9668 h 9727"/>
                <a:gd name="connsiteX1" fmla="*/ 301 w 10000"/>
                <a:gd name="connsiteY1" fmla="*/ 5330 h 9727"/>
                <a:gd name="connsiteX2" fmla="*/ 608 w 10000"/>
                <a:gd name="connsiteY2" fmla="*/ 2844 h 9727"/>
                <a:gd name="connsiteX3" fmla="*/ 1367 w 10000"/>
                <a:gd name="connsiteY3" fmla="*/ 2435 h 9727"/>
                <a:gd name="connsiteX4" fmla="*/ 1800 w 10000"/>
                <a:gd name="connsiteY4" fmla="*/ 2482 h 9727"/>
                <a:gd name="connsiteX5" fmla="*/ 2862 w 10000"/>
                <a:gd name="connsiteY5" fmla="*/ 2538 h 9727"/>
                <a:gd name="connsiteX6" fmla="*/ 3708 w 10000"/>
                <a:gd name="connsiteY6" fmla="*/ 1973 h 9727"/>
                <a:gd name="connsiteX7" fmla="*/ 5439 w 10000"/>
                <a:gd name="connsiteY7" fmla="*/ 1551 h 9727"/>
                <a:gd name="connsiteX8" fmla="*/ 5773 w 10000"/>
                <a:gd name="connsiteY8" fmla="*/ 1045 h 9727"/>
                <a:gd name="connsiteX9" fmla="*/ 6383 w 10000"/>
                <a:gd name="connsiteY9" fmla="*/ 729 h 9727"/>
                <a:gd name="connsiteX10" fmla="*/ 7127 w 10000"/>
                <a:gd name="connsiteY10" fmla="*/ 739 h 9727"/>
                <a:gd name="connsiteX11" fmla="*/ 8019 w 10000"/>
                <a:gd name="connsiteY11" fmla="*/ 146 h 9727"/>
                <a:gd name="connsiteX12" fmla="*/ 9284 w 10000"/>
                <a:gd name="connsiteY12" fmla="*/ 27 h 9727"/>
                <a:gd name="connsiteX13" fmla="*/ 9913 w 10000"/>
                <a:gd name="connsiteY13" fmla="*/ 680 h 9727"/>
                <a:gd name="connsiteX14" fmla="*/ 9839 w 10000"/>
                <a:gd name="connsiteY14" fmla="*/ 1830 h 9727"/>
                <a:gd name="connsiteX15" fmla="*/ 9463 w 10000"/>
                <a:gd name="connsiteY15" fmla="*/ 2065 h 9727"/>
                <a:gd name="connsiteX16" fmla="*/ 8116 w 10000"/>
                <a:gd name="connsiteY16" fmla="*/ 2149 h 9727"/>
                <a:gd name="connsiteX17" fmla="*/ 7218 w 10000"/>
                <a:gd name="connsiteY17" fmla="*/ 2963 h 9727"/>
                <a:gd name="connsiteX18" fmla="*/ 6141 w 10000"/>
                <a:gd name="connsiteY18" fmla="*/ 3045 h 9727"/>
                <a:gd name="connsiteX19" fmla="*/ 5101 w 10000"/>
                <a:gd name="connsiteY19" fmla="*/ 3778 h 9727"/>
                <a:gd name="connsiteX20" fmla="*/ 3487 w 10000"/>
                <a:gd name="connsiteY20" fmla="*/ 4025 h 9727"/>
                <a:gd name="connsiteX21" fmla="*/ 2330 w 10000"/>
                <a:gd name="connsiteY21" fmla="*/ 4963 h 9727"/>
                <a:gd name="connsiteX22" fmla="*/ 1684 w 10000"/>
                <a:gd name="connsiteY22" fmla="*/ 7106 h 9727"/>
                <a:gd name="connsiteX23" fmla="*/ 1905 w 10000"/>
                <a:gd name="connsiteY23" fmla="*/ 9727 h 9727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330 w 10000"/>
                <a:gd name="connsiteY21" fmla="*/ 5102 h 10000"/>
                <a:gd name="connsiteX22" fmla="*/ 1827 w 10000"/>
                <a:gd name="connsiteY22" fmla="*/ 7305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330 w 10000"/>
                <a:gd name="connsiteY21" fmla="*/ 5102 h 10000"/>
                <a:gd name="connsiteX22" fmla="*/ 2133 w 10000"/>
                <a:gd name="connsiteY22" fmla="*/ 7324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330 w 10000"/>
                <a:gd name="connsiteY21" fmla="*/ 5102 h 10000"/>
                <a:gd name="connsiteX22" fmla="*/ 1929 w 10000"/>
                <a:gd name="connsiteY22" fmla="*/ 7324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412 w 10000"/>
                <a:gd name="connsiteY21" fmla="*/ 5214 h 10000"/>
                <a:gd name="connsiteX22" fmla="*/ 1929 w 10000"/>
                <a:gd name="connsiteY22" fmla="*/ 7324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127 w 10000"/>
                <a:gd name="connsiteY21" fmla="*/ 5120 h 10000"/>
                <a:gd name="connsiteX22" fmla="*/ 1929 w 10000"/>
                <a:gd name="connsiteY22" fmla="*/ 7324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127 w 10000"/>
                <a:gd name="connsiteY21" fmla="*/ 5120 h 10000"/>
                <a:gd name="connsiteX22" fmla="*/ 1909 w 10000"/>
                <a:gd name="connsiteY22" fmla="*/ 7399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127 w 10000"/>
                <a:gd name="connsiteY21" fmla="*/ 5120 h 10000"/>
                <a:gd name="connsiteX22" fmla="*/ 1909 w 10000"/>
                <a:gd name="connsiteY22" fmla="*/ 7399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249 w 10000"/>
                <a:gd name="connsiteY21" fmla="*/ 5120 h 10000"/>
                <a:gd name="connsiteX22" fmla="*/ 1909 w 10000"/>
                <a:gd name="connsiteY22" fmla="*/ 7399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249 w 10000"/>
                <a:gd name="connsiteY21" fmla="*/ 5120 h 10000"/>
                <a:gd name="connsiteX22" fmla="*/ 1909 w 10000"/>
                <a:gd name="connsiteY22" fmla="*/ 7399 h 10000"/>
                <a:gd name="connsiteX23" fmla="*/ 1905 w 10000"/>
                <a:gd name="connsiteY23" fmla="*/ 10000 h 10000"/>
                <a:gd name="connsiteX0" fmla="*/ 0 w 10145"/>
                <a:gd name="connsiteY0" fmla="*/ 9939 h 10000"/>
                <a:gd name="connsiteX1" fmla="*/ 301 w 10145"/>
                <a:gd name="connsiteY1" fmla="*/ 5480 h 10000"/>
                <a:gd name="connsiteX2" fmla="*/ 608 w 10145"/>
                <a:gd name="connsiteY2" fmla="*/ 2924 h 10000"/>
                <a:gd name="connsiteX3" fmla="*/ 1367 w 10145"/>
                <a:gd name="connsiteY3" fmla="*/ 2503 h 10000"/>
                <a:gd name="connsiteX4" fmla="*/ 1800 w 10145"/>
                <a:gd name="connsiteY4" fmla="*/ 2552 h 10000"/>
                <a:gd name="connsiteX5" fmla="*/ 2862 w 10145"/>
                <a:gd name="connsiteY5" fmla="*/ 2609 h 10000"/>
                <a:gd name="connsiteX6" fmla="*/ 3708 w 10145"/>
                <a:gd name="connsiteY6" fmla="*/ 2028 h 10000"/>
                <a:gd name="connsiteX7" fmla="*/ 5439 w 10145"/>
                <a:gd name="connsiteY7" fmla="*/ 1595 h 10000"/>
                <a:gd name="connsiteX8" fmla="*/ 5773 w 10145"/>
                <a:gd name="connsiteY8" fmla="*/ 1074 h 10000"/>
                <a:gd name="connsiteX9" fmla="*/ 6383 w 10145"/>
                <a:gd name="connsiteY9" fmla="*/ 749 h 10000"/>
                <a:gd name="connsiteX10" fmla="*/ 7127 w 10145"/>
                <a:gd name="connsiteY10" fmla="*/ 760 h 10000"/>
                <a:gd name="connsiteX11" fmla="*/ 8019 w 10145"/>
                <a:gd name="connsiteY11" fmla="*/ 150 h 10000"/>
                <a:gd name="connsiteX12" fmla="*/ 9284 w 10145"/>
                <a:gd name="connsiteY12" fmla="*/ 28 h 10000"/>
                <a:gd name="connsiteX13" fmla="*/ 10117 w 10145"/>
                <a:gd name="connsiteY13" fmla="*/ 699 h 10000"/>
                <a:gd name="connsiteX14" fmla="*/ 9839 w 10145"/>
                <a:gd name="connsiteY14" fmla="*/ 1881 h 10000"/>
                <a:gd name="connsiteX15" fmla="*/ 9463 w 10145"/>
                <a:gd name="connsiteY15" fmla="*/ 2123 h 10000"/>
                <a:gd name="connsiteX16" fmla="*/ 8116 w 10145"/>
                <a:gd name="connsiteY16" fmla="*/ 2209 h 10000"/>
                <a:gd name="connsiteX17" fmla="*/ 7218 w 10145"/>
                <a:gd name="connsiteY17" fmla="*/ 3046 h 10000"/>
                <a:gd name="connsiteX18" fmla="*/ 6141 w 10145"/>
                <a:gd name="connsiteY18" fmla="*/ 3130 h 10000"/>
                <a:gd name="connsiteX19" fmla="*/ 5101 w 10145"/>
                <a:gd name="connsiteY19" fmla="*/ 3884 h 10000"/>
                <a:gd name="connsiteX20" fmla="*/ 3487 w 10145"/>
                <a:gd name="connsiteY20" fmla="*/ 4138 h 10000"/>
                <a:gd name="connsiteX21" fmla="*/ 2249 w 10145"/>
                <a:gd name="connsiteY21" fmla="*/ 5120 h 10000"/>
                <a:gd name="connsiteX22" fmla="*/ 1909 w 10145"/>
                <a:gd name="connsiteY22" fmla="*/ 7399 h 10000"/>
                <a:gd name="connsiteX23" fmla="*/ 1905 w 10145"/>
                <a:gd name="connsiteY23" fmla="*/ 10000 h 10000"/>
                <a:gd name="connsiteX0" fmla="*/ 0 w 10145"/>
                <a:gd name="connsiteY0" fmla="*/ 9839 h 9900"/>
                <a:gd name="connsiteX1" fmla="*/ 301 w 10145"/>
                <a:gd name="connsiteY1" fmla="*/ 5380 h 9900"/>
                <a:gd name="connsiteX2" fmla="*/ 608 w 10145"/>
                <a:gd name="connsiteY2" fmla="*/ 2824 h 9900"/>
                <a:gd name="connsiteX3" fmla="*/ 1367 w 10145"/>
                <a:gd name="connsiteY3" fmla="*/ 2403 h 9900"/>
                <a:gd name="connsiteX4" fmla="*/ 1800 w 10145"/>
                <a:gd name="connsiteY4" fmla="*/ 2452 h 9900"/>
                <a:gd name="connsiteX5" fmla="*/ 2862 w 10145"/>
                <a:gd name="connsiteY5" fmla="*/ 2509 h 9900"/>
                <a:gd name="connsiteX6" fmla="*/ 3708 w 10145"/>
                <a:gd name="connsiteY6" fmla="*/ 1928 h 9900"/>
                <a:gd name="connsiteX7" fmla="*/ 5439 w 10145"/>
                <a:gd name="connsiteY7" fmla="*/ 1495 h 9900"/>
                <a:gd name="connsiteX8" fmla="*/ 5773 w 10145"/>
                <a:gd name="connsiteY8" fmla="*/ 974 h 9900"/>
                <a:gd name="connsiteX9" fmla="*/ 6383 w 10145"/>
                <a:gd name="connsiteY9" fmla="*/ 649 h 9900"/>
                <a:gd name="connsiteX10" fmla="*/ 7127 w 10145"/>
                <a:gd name="connsiteY10" fmla="*/ 660 h 9900"/>
                <a:gd name="connsiteX11" fmla="*/ 8019 w 10145"/>
                <a:gd name="connsiteY11" fmla="*/ 50 h 9900"/>
                <a:gd name="connsiteX12" fmla="*/ 9325 w 10145"/>
                <a:gd name="connsiteY12" fmla="*/ 40 h 9900"/>
                <a:gd name="connsiteX13" fmla="*/ 10117 w 10145"/>
                <a:gd name="connsiteY13" fmla="*/ 599 h 9900"/>
                <a:gd name="connsiteX14" fmla="*/ 9839 w 10145"/>
                <a:gd name="connsiteY14" fmla="*/ 1781 h 9900"/>
                <a:gd name="connsiteX15" fmla="*/ 9463 w 10145"/>
                <a:gd name="connsiteY15" fmla="*/ 2023 h 9900"/>
                <a:gd name="connsiteX16" fmla="*/ 8116 w 10145"/>
                <a:gd name="connsiteY16" fmla="*/ 2109 h 9900"/>
                <a:gd name="connsiteX17" fmla="*/ 7218 w 10145"/>
                <a:gd name="connsiteY17" fmla="*/ 2946 h 9900"/>
                <a:gd name="connsiteX18" fmla="*/ 6141 w 10145"/>
                <a:gd name="connsiteY18" fmla="*/ 3030 h 9900"/>
                <a:gd name="connsiteX19" fmla="*/ 5101 w 10145"/>
                <a:gd name="connsiteY19" fmla="*/ 3784 h 9900"/>
                <a:gd name="connsiteX20" fmla="*/ 3487 w 10145"/>
                <a:gd name="connsiteY20" fmla="*/ 4038 h 9900"/>
                <a:gd name="connsiteX21" fmla="*/ 2249 w 10145"/>
                <a:gd name="connsiteY21" fmla="*/ 5020 h 9900"/>
                <a:gd name="connsiteX22" fmla="*/ 1909 w 10145"/>
                <a:gd name="connsiteY22" fmla="*/ 7299 h 9900"/>
                <a:gd name="connsiteX23" fmla="*/ 1905 w 10145"/>
                <a:gd name="connsiteY23" fmla="*/ 9900 h 99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599 w 10010"/>
                <a:gd name="connsiteY2" fmla="*/ 2853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821 w 10010"/>
                <a:gd name="connsiteY5" fmla="*/ 2534 h 10000"/>
                <a:gd name="connsiteX6" fmla="*/ 3655 w 10010"/>
                <a:gd name="connsiteY6" fmla="*/ 1947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437 w 10010"/>
                <a:gd name="connsiteY20" fmla="*/ 4079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599 w 10010"/>
                <a:gd name="connsiteY2" fmla="*/ 2853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821 w 10010"/>
                <a:gd name="connsiteY5" fmla="*/ 2534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437 w 10010"/>
                <a:gd name="connsiteY20" fmla="*/ 4079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599 w 10010"/>
                <a:gd name="connsiteY2" fmla="*/ 2853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821 w 10010"/>
                <a:gd name="connsiteY5" fmla="*/ 2534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599 w 10010"/>
                <a:gd name="connsiteY2" fmla="*/ 2853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640 w 10010"/>
                <a:gd name="connsiteY5" fmla="*/ 2629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478 w 10010"/>
                <a:gd name="connsiteY2" fmla="*/ 2739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640 w 10010"/>
                <a:gd name="connsiteY5" fmla="*/ 2629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779 w 10010"/>
                <a:gd name="connsiteY2" fmla="*/ 2663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640 w 10010"/>
                <a:gd name="connsiteY5" fmla="*/ 2629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779 w 10010"/>
                <a:gd name="connsiteY2" fmla="*/ 2663 h 10000"/>
                <a:gd name="connsiteX3" fmla="*/ 1307 w 10010"/>
                <a:gd name="connsiteY3" fmla="*/ 2389 h 10000"/>
                <a:gd name="connsiteX4" fmla="*/ 1774 w 10010"/>
                <a:gd name="connsiteY4" fmla="*/ 2477 h 10000"/>
                <a:gd name="connsiteX5" fmla="*/ 2640 w 10010"/>
                <a:gd name="connsiteY5" fmla="*/ 2629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779 w 10010"/>
                <a:gd name="connsiteY2" fmla="*/ 2663 h 10000"/>
                <a:gd name="connsiteX3" fmla="*/ 1428 w 10010"/>
                <a:gd name="connsiteY3" fmla="*/ 2389 h 10000"/>
                <a:gd name="connsiteX4" fmla="*/ 1774 w 10010"/>
                <a:gd name="connsiteY4" fmla="*/ 2477 h 10000"/>
                <a:gd name="connsiteX5" fmla="*/ 2640 w 10010"/>
                <a:gd name="connsiteY5" fmla="*/ 2629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779 w 10010"/>
                <a:gd name="connsiteY2" fmla="*/ 2663 h 10000"/>
                <a:gd name="connsiteX3" fmla="*/ 1774 w 10010"/>
                <a:gd name="connsiteY3" fmla="*/ 2477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679 w 10010"/>
                <a:gd name="connsiteY2" fmla="*/ 2644 h 10000"/>
                <a:gd name="connsiteX3" fmla="*/ 1774 w 10010"/>
                <a:gd name="connsiteY3" fmla="*/ 2477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739 w 10010"/>
                <a:gd name="connsiteY2" fmla="*/ 2549 h 10000"/>
                <a:gd name="connsiteX3" fmla="*/ 1774 w 10010"/>
                <a:gd name="connsiteY3" fmla="*/ 2477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659 w 10010"/>
                <a:gd name="connsiteY2" fmla="*/ 2511 h 10000"/>
                <a:gd name="connsiteX3" fmla="*/ 1774 w 10010"/>
                <a:gd name="connsiteY3" fmla="*/ 2477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116 w 10010"/>
                <a:gd name="connsiteY1" fmla="*/ 5472 h 10000"/>
                <a:gd name="connsiteX2" fmla="*/ 659 w 10010"/>
                <a:gd name="connsiteY2" fmla="*/ 2511 h 10000"/>
                <a:gd name="connsiteX3" fmla="*/ 1774 w 10010"/>
                <a:gd name="connsiteY3" fmla="*/ 2477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116 w 10010"/>
                <a:gd name="connsiteY1" fmla="*/ 5472 h 10000"/>
                <a:gd name="connsiteX2" fmla="*/ 659 w 10010"/>
                <a:gd name="connsiteY2" fmla="*/ 2511 h 10000"/>
                <a:gd name="connsiteX3" fmla="*/ 1754 w 10010"/>
                <a:gd name="connsiteY3" fmla="*/ 2345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116 w 10010"/>
                <a:gd name="connsiteY1" fmla="*/ 5472 h 10000"/>
                <a:gd name="connsiteX2" fmla="*/ 579 w 10010"/>
                <a:gd name="connsiteY2" fmla="*/ 2738 h 10000"/>
                <a:gd name="connsiteX3" fmla="*/ 1754 w 10010"/>
                <a:gd name="connsiteY3" fmla="*/ 2345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41 h 10003"/>
                <a:gd name="connsiteX1" fmla="*/ 116 w 10010"/>
                <a:gd name="connsiteY1" fmla="*/ 5475 h 10003"/>
                <a:gd name="connsiteX2" fmla="*/ 579 w 10010"/>
                <a:gd name="connsiteY2" fmla="*/ 2741 h 10003"/>
                <a:gd name="connsiteX3" fmla="*/ 1754 w 10010"/>
                <a:gd name="connsiteY3" fmla="*/ 2348 h 10003"/>
                <a:gd name="connsiteX4" fmla="*/ 2640 w 10010"/>
                <a:gd name="connsiteY4" fmla="*/ 2632 h 10003"/>
                <a:gd name="connsiteX5" fmla="*/ 3534 w 10010"/>
                <a:gd name="connsiteY5" fmla="*/ 1931 h 10003"/>
                <a:gd name="connsiteX6" fmla="*/ 5361 w 10010"/>
                <a:gd name="connsiteY6" fmla="*/ 1513 h 10003"/>
                <a:gd name="connsiteX7" fmla="*/ 5690 w 10010"/>
                <a:gd name="connsiteY7" fmla="*/ 987 h 10003"/>
                <a:gd name="connsiteX8" fmla="*/ 6292 w 10010"/>
                <a:gd name="connsiteY8" fmla="*/ 659 h 10003"/>
                <a:gd name="connsiteX9" fmla="*/ 7025 w 10010"/>
                <a:gd name="connsiteY9" fmla="*/ 670 h 10003"/>
                <a:gd name="connsiteX10" fmla="*/ 8085 w 10010"/>
                <a:gd name="connsiteY10" fmla="*/ 35 h 10003"/>
                <a:gd name="connsiteX11" fmla="*/ 9192 w 10010"/>
                <a:gd name="connsiteY11" fmla="*/ 43 h 10003"/>
                <a:gd name="connsiteX12" fmla="*/ 9972 w 10010"/>
                <a:gd name="connsiteY12" fmla="*/ 608 h 10003"/>
                <a:gd name="connsiteX13" fmla="*/ 9798 w 10010"/>
                <a:gd name="connsiteY13" fmla="*/ 1707 h 10003"/>
                <a:gd name="connsiteX14" fmla="*/ 9328 w 10010"/>
                <a:gd name="connsiteY14" fmla="*/ 2046 h 10003"/>
                <a:gd name="connsiteX15" fmla="*/ 8000 w 10010"/>
                <a:gd name="connsiteY15" fmla="*/ 2133 h 10003"/>
                <a:gd name="connsiteX16" fmla="*/ 7115 w 10010"/>
                <a:gd name="connsiteY16" fmla="*/ 2979 h 10003"/>
                <a:gd name="connsiteX17" fmla="*/ 6053 w 10010"/>
                <a:gd name="connsiteY17" fmla="*/ 3064 h 10003"/>
                <a:gd name="connsiteX18" fmla="*/ 5028 w 10010"/>
                <a:gd name="connsiteY18" fmla="*/ 3825 h 10003"/>
                <a:gd name="connsiteX19" fmla="*/ 3236 w 10010"/>
                <a:gd name="connsiteY19" fmla="*/ 4120 h 10003"/>
                <a:gd name="connsiteX20" fmla="*/ 2217 w 10010"/>
                <a:gd name="connsiteY20" fmla="*/ 5074 h 10003"/>
                <a:gd name="connsiteX21" fmla="*/ 1882 w 10010"/>
                <a:gd name="connsiteY21" fmla="*/ 7376 h 10003"/>
                <a:gd name="connsiteX22" fmla="*/ 1878 w 10010"/>
                <a:gd name="connsiteY22" fmla="*/ 10003 h 10003"/>
                <a:gd name="connsiteX0" fmla="*/ 0 w 10010"/>
                <a:gd name="connsiteY0" fmla="*/ 9941 h 10003"/>
                <a:gd name="connsiteX1" fmla="*/ 116 w 10010"/>
                <a:gd name="connsiteY1" fmla="*/ 5475 h 10003"/>
                <a:gd name="connsiteX2" fmla="*/ 579 w 10010"/>
                <a:gd name="connsiteY2" fmla="*/ 2741 h 10003"/>
                <a:gd name="connsiteX3" fmla="*/ 1754 w 10010"/>
                <a:gd name="connsiteY3" fmla="*/ 2348 h 10003"/>
                <a:gd name="connsiteX4" fmla="*/ 2640 w 10010"/>
                <a:gd name="connsiteY4" fmla="*/ 2632 h 10003"/>
                <a:gd name="connsiteX5" fmla="*/ 3534 w 10010"/>
                <a:gd name="connsiteY5" fmla="*/ 1931 h 10003"/>
                <a:gd name="connsiteX6" fmla="*/ 5361 w 10010"/>
                <a:gd name="connsiteY6" fmla="*/ 1513 h 10003"/>
                <a:gd name="connsiteX7" fmla="*/ 5690 w 10010"/>
                <a:gd name="connsiteY7" fmla="*/ 987 h 10003"/>
                <a:gd name="connsiteX8" fmla="*/ 6292 w 10010"/>
                <a:gd name="connsiteY8" fmla="*/ 659 h 10003"/>
                <a:gd name="connsiteX9" fmla="*/ 7025 w 10010"/>
                <a:gd name="connsiteY9" fmla="*/ 670 h 10003"/>
                <a:gd name="connsiteX10" fmla="*/ 8085 w 10010"/>
                <a:gd name="connsiteY10" fmla="*/ 35 h 10003"/>
                <a:gd name="connsiteX11" fmla="*/ 9192 w 10010"/>
                <a:gd name="connsiteY11" fmla="*/ 43 h 10003"/>
                <a:gd name="connsiteX12" fmla="*/ 9972 w 10010"/>
                <a:gd name="connsiteY12" fmla="*/ 608 h 10003"/>
                <a:gd name="connsiteX13" fmla="*/ 9798 w 10010"/>
                <a:gd name="connsiteY13" fmla="*/ 1707 h 10003"/>
                <a:gd name="connsiteX14" fmla="*/ 9328 w 10010"/>
                <a:gd name="connsiteY14" fmla="*/ 2046 h 10003"/>
                <a:gd name="connsiteX15" fmla="*/ 8000 w 10010"/>
                <a:gd name="connsiteY15" fmla="*/ 2133 h 10003"/>
                <a:gd name="connsiteX16" fmla="*/ 7115 w 10010"/>
                <a:gd name="connsiteY16" fmla="*/ 2979 h 10003"/>
                <a:gd name="connsiteX17" fmla="*/ 6053 w 10010"/>
                <a:gd name="connsiteY17" fmla="*/ 3064 h 10003"/>
                <a:gd name="connsiteX18" fmla="*/ 5028 w 10010"/>
                <a:gd name="connsiteY18" fmla="*/ 3825 h 10003"/>
                <a:gd name="connsiteX19" fmla="*/ 3236 w 10010"/>
                <a:gd name="connsiteY19" fmla="*/ 4120 h 10003"/>
                <a:gd name="connsiteX20" fmla="*/ 2217 w 10010"/>
                <a:gd name="connsiteY20" fmla="*/ 5074 h 10003"/>
                <a:gd name="connsiteX21" fmla="*/ 1882 w 10010"/>
                <a:gd name="connsiteY21" fmla="*/ 7376 h 10003"/>
                <a:gd name="connsiteX22" fmla="*/ 1878 w 10010"/>
                <a:gd name="connsiteY22" fmla="*/ 10003 h 10003"/>
                <a:gd name="connsiteX0" fmla="*/ 0 w 10010"/>
                <a:gd name="connsiteY0" fmla="*/ 9941 h 9941"/>
                <a:gd name="connsiteX1" fmla="*/ 116 w 10010"/>
                <a:gd name="connsiteY1" fmla="*/ 5475 h 9941"/>
                <a:gd name="connsiteX2" fmla="*/ 579 w 10010"/>
                <a:gd name="connsiteY2" fmla="*/ 2741 h 9941"/>
                <a:gd name="connsiteX3" fmla="*/ 1754 w 10010"/>
                <a:gd name="connsiteY3" fmla="*/ 2348 h 9941"/>
                <a:gd name="connsiteX4" fmla="*/ 2640 w 10010"/>
                <a:gd name="connsiteY4" fmla="*/ 2632 h 9941"/>
                <a:gd name="connsiteX5" fmla="*/ 3534 w 10010"/>
                <a:gd name="connsiteY5" fmla="*/ 1931 h 9941"/>
                <a:gd name="connsiteX6" fmla="*/ 5361 w 10010"/>
                <a:gd name="connsiteY6" fmla="*/ 1513 h 9941"/>
                <a:gd name="connsiteX7" fmla="*/ 5690 w 10010"/>
                <a:gd name="connsiteY7" fmla="*/ 987 h 9941"/>
                <a:gd name="connsiteX8" fmla="*/ 6292 w 10010"/>
                <a:gd name="connsiteY8" fmla="*/ 659 h 9941"/>
                <a:gd name="connsiteX9" fmla="*/ 7025 w 10010"/>
                <a:gd name="connsiteY9" fmla="*/ 670 h 9941"/>
                <a:gd name="connsiteX10" fmla="*/ 8085 w 10010"/>
                <a:gd name="connsiteY10" fmla="*/ 35 h 9941"/>
                <a:gd name="connsiteX11" fmla="*/ 9192 w 10010"/>
                <a:gd name="connsiteY11" fmla="*/ 43 h 9941"/>
                <a:gd name="connsiteX12" fmla="*/ 9972 w 10010"/>
                <a:gd name="connsiteY12" fmla="*/ 608 h 9941"/>
                <a:gd name="connsiteX13" fmla="*/ 9798 w 10010"/>
                <a:gd name="connsiteY13" fmla="*/ 1707 h 9941"/>
                <a:gd name="connsiteX14" fmla="*/ 9328 w 10010"/>
                <a:gd name="connsiteY14" fmla="*/ 2046 h 9941"/>
                <a:gd name="connsiteX15" fmla="*/ 8000 w 10010"/>
                <a:gd name="connsiteY15" fmla="*/ 2133 h 9941"/>
                <a:gd name="connsiteX16" fmla="*/ 7115 w 10010"/>
                <a:gd name="connsiteY16" fmla="*/ 2979 h 9941"/>
                <a:gd name="connsiteX17" fmla="*/ 6053 w 10010"/>
                <a:gd name="connsiteY17" fmla="*/ 3064 h 9941"/>
                <a:gd name="connsiteX18" fmla="*/ 5028 w 10010"/>
                <a:gd name="connsiteY18" fmla="*/ 3825 h 9941"/>
                <a:gd name="connsiteX19" fmla="*/ 3236 w 10010"/>
                <a:gd name="connsiteY19" fmla="*/ 4120 h 9941"/>
                <a:gd name="connsiteX20" fmla="*/ 2217 w 10010"/>
                <a:gd name="connsiteY20" fmla="*/ 5074 h 9941"/>
                <a:gd name="connsiteX21" fmla="*/ 1882 w 10010"/>
                <a:gd name="connsiteY21" fmla="*/ 7376 h 9941"/>
                <a:gd name="connsiteX22" fmla="*/ 1818 w 10010"/>
                <a:gd name="connsiteY22" fmla="*/ 9890 h 9941"/>
                <a:gd name="connsiteX0" fmla="*/ 0 w 10000"/>
                <a:gd name="connsiteY0" fmla="*/ 10000 h 10044"/>
                <a:gd name="connsiteX1" fmla="*/ 116 w 10000"/>
                <a:gd name="connsiteY1" fmla="*/ 5507 h 10044"/>
                <a:gd name="connsiteX2" fmla="*/ 578 w 10000"/>
                <a:gd name="connsiteY2" fmla="*/ 2757 h 10044"/>
                <a:gd name="connsiteX3" fmla="*/ 1752 w 10000"/>
                <a:gd name="connsiteY3" fmla="*/ 2362 h 10044"/>
                <a:gd name="connsiteX4" fmla="*/ 2637 w 10000"/>
                <a:gd name="connsiteY4" fmla="*/ 2648 h 10044"/>
                <a:gd name="connsiteX5" fmla="*/ 3530 w 10000"/>
                <a:gd name="connsiteY5" fmla="*/ 1942 h 10044"/>
                <a:gd name="connsiteX6" fmla="*/ 5356 w 10000"/>
                <a:gd name="connsiteY6" fmla="*/ 1522 h 10044"/>
                <a:gd name="connsiteX7" fmla="*/ 5684 w 10000"/>
                <a:gd name="connsiteY7" fmla="*/ 993 h 10044"/>
                <a:gd name="connsiteX8" fmla="*/ 6286 w 10000"/>
                <a:gd name="connsiteY8" fmla="*/ 663 h 10044"/>
                <a:gd name="connsiteX9" fmla="*/ 7018 w 10000"/>
                <a:gd name="connsiteY9" fmla="*/ 674 h 10044"/>
                <a:gd name="connsiteX10" fmla="*/ 8077 w 10000"/>
                <a:gd name="connsiteY10" fmla="*/ 35 h 10044"/>
                <a:gd name="connsiteX11" fmla="*/ 9183 w 10000"/>
                <a:gd name="connsiteY11" fmla="*/ 43 h 10044"/>
                <a:gd name="connsiteX12" fmla="*/ 9962 w 10000"/>
                <a:gd name="connsiteY12" fmla="*/ 612 h 10044"/>
                <a:gd name="connsiteX13" fmla="*/ 9788 w 10000"/>
                <a:gd name="connsiteY13" fmla="*/ 1717 h 10044"/>
                <a:gd name="connsiteX14" fmla="*/ 9319 w 10000"/>
                <a:gd name="connsiteY14" fmla="*/ 2058 h 10044"/>
                <a:gd name="connsiteX15" fmla="*/ 7992 w 10000"/>
                <a:gd name="connsiteY15" fmla="*/ 2146 h 10044"/>
                <a:gd name="connsiteX16" fmla="*/ 7108 w 10000"/>
                <a:gd name="connsiteY16" fmla="*/ 2997 h 10044"/>
                <a:gd name="connsiteX17" fmla="*/ 6047 w 10000"/>
                <a:gd name="connsiteY17" fmla="*/ 3082 h 10044"/>
                <a:gd name="connsiteX18" fmla="*/ 5023 w 10000"/>
                <a:gd name="connsiteY18" fmla="*/ 3848 h 10044"/>
                <a:gd name="connsiteX19" fmla="*/ 3233 w 10000"/>
                <a:gd name="connsiteY19" fmla="*/ 4144 h 10044"/>
                <a:gd name="connsiteX20" fmla="*/ 2215 w 10000"/>
                <a:gd name="connsiteY20" fmla="*/ 5104 h 10044"/>
                <a:gd name="connsiteX21" fmla="*/ 1880 w 10000"/>
                <a:gd name="connsiteY21" fmla="*/ 7420 h 10044"/>
                <a:gd name="connsiteX22" fmla="*/ 1836 w 10000"/>
                <a:gd name="connsiteY22" fmla="*/ 10044 h 10044"/>
                <a:gd name="connsiteX0" fmla="*/ 0 w 10000"/>
                <a:gd name="connsiteY0" fmla="*/ 10000 h 10000"/>
                <a:gd name="connsiteX1" fmla="*/ 116 w 10000"/>
                <a:gd name="connsiteY1" fmla="*/ 5507 h 10000"/>
                <a:gd name="connsiteX2" fmla="*/ 578 w 10000"/>
                <a:gd name="connsiteY2" fmla="*/ 2757 h 10000"/>
                <a:gd name="connsiteX3" fmla="*/ 1752 w 10000"/>
                <a:gd name="connsiteY3" fmla="*/ 2362 h 10000"/>
                <a:gd name="connsiteX4" fmla="*/ 2637 w 10000"/>
                <a:gd name="connsiteY4" fmla="*/ 2648 h 10000"/>
                <a:gd name="connsiteX5" fmla="*/ 3530 w 10000"/>
                <a:gd name="connsiteY5" fmla="*/ 1942 h 10000"/>
                <a:gd name="connsiteX6" fmla="*/ 5356 w 10000"/>
                <a:gd name="connsiteY6" fmla="*/ 1522 h 10000"/>
                <a:gd name="connsiteX7" fmla="*/ 5684 w 10000"/>
                <a:gd name="connsiteY7" fmla="*/ 993 h 10000"/>
                <a:gd name="connsiteX8" fmla="*/ 6286 w 10000"/>
                <a:gd name="connsiteY8" fmla="*/ 663 h 10000"/>
                <a:gd name="connsiteX9" fmla="*/ 7018 w 10000"/>
                <a:gd name="connsiteY9" fmla="*/ 674 h 10000"/>
                <a:gd name="connsiteX10" fmla="*/ 8077 w 10000"/>
                <a:gd name="connsiteY10" fmla="*/ 35 h 10000"/>
                <a:gd name="connsiteX11" fmla="*/ 9183 w 10000"/>
                <a:gd name="connsiteY11" fmla="*/ 43 h 10000"/>
                <a:gd name="connsiteX12" fmla="*/ 9962 w 10000"/>
                <a:gd name="connsiteY12" fmla="*/ 612 h 10000"/>
                <a:gd name="connsiteX13" fmla="*/ 9788 w 10000"/>
                <a:gd name="connsiteY13" fmla="*/ 1717 h 10000"/>
                <a:gd name="connsiteX14" fmla="*/ 9319 w 10000"/>
                <a:gd name="connsiteY14" fmla="*/ 2058 h 10000"/>
                <a:gd name="connsiteX15" fmla="*/ 7992 w 10000"/>
                <a:gd name="connsiteY15" fmla="*/ 2146 h 10000"/>
                <a:gd name="connsiteX16" fmla="*/ 7108 w 10000"/>
                <a:gd name="connsiteY16" fmla="*/ 2997 h 10000"/>
                <a:gd name="connsiteX17" fmla="*/ 6047 w 10000"/>
                <a:gd name="connsiteY17" fmla="*/ 3082 h 10000"/>
                <a:gd name="connsiteX18" fmla="*/ 5023 w 10000"/>
                <a:gd name="connsiteY18" fmla="*/ 3848 h 10000"/>
                <a:gd name="connsiteX19" fmla="*/ 3233 w 10000"/>
                <a:gd name="connsiteY19" fmla="*/ 4144 h 10000"/>
                <a:gd name="connsiteX20" fmla="*/ 2215 w 10000"/>
                <a:gd name="connsiteY20" fmla="*/ 5104 h 10000"/>
                <a:gd name="connsiteX21" fmla="*/ 1880 w 10000"/>
                <a:gd name="connsiteY21" fmla="*/ 7420 h 10000"/>
                <a:gd name="connsiteX22" fmla="*/ 1836 w 10000"/>
                <a:gd name="connsiteY22" fmla="*/ 9968 h 10000"/>
                <a:gd name="connsiteX0" fmla="*/ 0 w 10147"/>
                <a:gd name="connsiteY0" fmla="*/ 10000 h 10000"/>
                <a:gd name="connsiteX1" fmla="*/ 116 w 10147"/>
                <a:gd name="connsiteY1" fmla="*/ 5507 h 10000"/>
                <a:gd name="connsiteX2" fmla="*/ 578 w 10147"/>
                <a:gd name="connsiteY2" fmla="*/ 2757 h 10000"/>
                <a:gd name="connsiteX3" fmla="*/ 1752 w 10147"/>
                <a:gd name="connsiteY3" fmla="*/ 2362 h 10000"/>
                <a:gd name="connsiteX4" fmla="*/ 2637 w 10147"/>
                <a:gd name="connsiteY4" fmla="*/ 2648 h 10000"/>
                <a:gd name="connsiteX5" fmla="*/ 3530 w 10147"/>
                <a:gd name="connsiteY5" fmla="*/ 1942 h 10000"/>
                <a:gd name="connsiteX6" fmla="*/ 5356 w 10147"/>
                <a:gd name="connsiteY6" fmla="*/ 1522 h 10000"/>
                <a:gd name="connsiteX7" fmla="*/ 5684 w 10147"/>
                <a:gd name="connsiteY7" fmla="*/ 993 h 10000"/>
                <a:gd name="connsiteX8" fmla="*/ 6286 w 10147"/>
                <a:gd name="connsiteY8" fmla="*/ 663 h 10000"/>
                <a:gd name="connsiteX9" fmla="*/ 7018 w 10147"/>
                <a:gd name="connsiteY9" fmla="*/ 674 h 10000"/>
                <a:gd name="connsiteX10" fmla="*/ 8077 w 10147"/>
                <a:gd name="connsiteY10" fmla="*/ 35 h 10000"/>
                <a:gd name="connsiteX11" fmla="*/ 9183 w 10147"/>
                <a:gd name="connsiteY11" fmla="*/ 43 h 10000"/>
                <a:gd name="connsiteX12" fmla="*/ 9962 w 10147"/>
                <a:gd name="connsiteY12" fmla="*/ 612 h 10000"/>
                <a:gd name="connsiteX13" fmla="*/ 10108 w 10147"/>
                <a:gd name="connsiteY13" fmla="*/ 1616 h 10000"/>
                <a:gd name="connsiteX14" fmla="*/ 9319 w 10147"/>
                <a:gd name="connsiteY14" fmla="*/ 2058 h 10000"/>
                <a:gd name="connsiteX15" fmla="*/ 7992 w 10147"/>
                <a:gd name="connsiteY15" fmla="*/ 2146 h 10000"/>
                <a:gd name="connsiteX16" fmla="*/ 7108 w 10147"/>
                <a:gd name="connsiteY16" fmla="*/ 2997 h 10000"/>
                <a:gd name="connsiteX17" fmla="*/ 6047 w 10147"/>
                <a:gd name="connsiteY17" fmla="*/ 3082 h 10000"/>
                <a:gd name="connsiteX18" fmla="*/ 5023 w 10147"/>
                <a:gd name="connsiteY18" fmla="*/ 3848 h 10000"/>
                <a:gd name="connsiteX19" fmla="*/ 3233 w 10147"/>
                <a:gd name="connsiteY19" fmla="*/ 4144 h 10000"/>
                <a:gd name="connsiteX20" fmla="*/ 2215 w 10147"/>
                <a:gd name="connsiteY20" fmla="*/ 5104 h 10000"/>
                <a:gd name="connsiteX21" fmla="*/ 1880 w 10147"/>
                <a:gd name="connsiteY21" fmla="*/ 7420 h 10000"/>
                <a:gd name="connsiteX22" fmla="*/ 1836 w 10147"/>
                <a:gd name="connsiteY22" fmla="*/ 9968 h 10000"/>
                <a:gd name="connsiteX0" fmla="*/ 0 w 10357"/>
                <a:gd name="connsiteY0" fmla="*/ 10000 h 10000"/>
                <a:gd name="connsiteX1" fmla="*/ 116 w 10357"/>
                <a:gd name="connsiteY1" fmla="*/ 5507 h 10000"/>
                <a:gd name="connsiteX2" fmla="*/ 578 w 10357"/>
                <a:gd name="connsiteY2" fmla="*/ 2757 h 10000"/>
                <a:gd name="connsiteX3" fmla="*/ 1752 w 10357"/>
                <a:gd name="connsiteY3" fmla="*/ 2362 h 10000"/>
                <a:gd name="connsiteX4" fmla="*/ 2637 w 10357"/>
                <a:gd name="connsiteY4" fmla="*/ 2648 h 10000"/>
                <a:gd name="connsiteX5" fmla="*/ 3530 w 10357"/>
                <a:gd name="connsiteY5" fmla="*/ 1942 h 10000"/>
                <a:gd name="connsiteX6" fmla="*/ 5356 w 10357"/>
                <a:gd name="connsiteY6" fmla="*/ 1522 h 10000"/>
                <a:gd name="connsiteX7" fmla="*/ 5684 w 10357"/>
                <a:gd name="connsiteY7" fmla="*/ 993 h 10000"/>
                <a:gd name="connsiteX8" fmla="*/ 6286 w 10357"/>
                <a:gd name="connsiteY8" fmla="*/ 663 h 10000"/>
                <a:gd name="connsiteX9" fmla="*/ 7018 w 10357"/>
                <a:gd name="connsiteY9" fmla="*/ 674 h 10000"/>
                <a:gd name="connsiteX10" fmla="*/ 8077 w 10357"/>
                <a:gd name="connsiteY10" fmla="*/ 35 h 10000"/>
                <a:gd name="connsiteX11" fmla="*/ 9183 w 10357"/>
                <a:gd name="connsiteY11" fmla="*/ 43 h 10000"/>
                <a:gd name="connsiteX12" fmla="*/ 10317 w 10357"/>
                <a:gd name="connsiteY12" fmla="*/ 612 h 10000"/>
                <a:gd name="connsiteX13" fmla="*/ 10108 w 10357"/>
                <a:gd name="connsiteY13" fmla="*/ 1616 h 10000"/>
                <a:gd name="connsiteX14" fmla="*/ 9319 w 10357"/>
                <a:gd name="connsiteY14" fmla="*/ 2058 h 10000"/>
                <a:gd name="connsiteX15" fmla="*/ 7992 w 10357"/>
                <a:gd name="connsiteY15" fmla="*/ 2146 h 10000"/>
                <a:gd name="connsiteX16" fmla="*/ 7108 w 10357"/>
                <a:gd name="connsiteY16" fmla="*/ 2997 h 10000"/>
                <a:gd name="connsiteX17" fmla="*/ 6047 w 10357"/>
                <a:gd name="connsiteY17" fmla="*/ 3082 h 10000"/>
                <a:gd name="connsiteX18" fmla="*/ 5023 w 10357"/>
                <a:gd name="connsiteY18" fmla="*/ 3848 h 10000"/>
                <a:gd name="connsiteX19" fmla="*/ 3233 w 10357"/>
                <a:gd name="connsiteY19" fmla="*/ 4144 h 10000"/>
                <a:gd name="connsiteX20" fmla="*/ 2215 w 10357"/>
                <a:gd name="connsiteY20" fmla="*/ 5104 h 10000"/>
                <a:gd name="connsiteX21" fmla="*/ 1880 w 10357"/>
                <a:gd name="connsiteY21" fmla="*/ 7420 h 10000"/>
                <a:gd name="connsiteX22" fmla="*/ 1836 w 10357"/>
                <a:gd name="connsiteY22" fmla="*/ 9968 h 10000"/>
                <a:gd name="connsiteX0" fmla="*/ 0 w 10357"/>
                <a:gd name="connsiteY0" fmla="*/ 10000 h 10000"/>
                <a:gd name="connsiteX1" fmla="*/ 116 w 10357"/>
                <a:gd name="connsiteY1" fmla="*/ 5507 h 10000"/>
                <a:gd name="connsiteX2" fmla="*/ 578 w 10357"/>
                <a:gd name="connsiteY2" fmla="*/ 2757 h 10000"/>
                <a:gd name="connsiteX3" fmla="*/ 1752 w 10357"/>
                <a:gd name="connsiteY3" fmla="*/ 2362 h 10000"/>
                <a:gd name="connsiteX4" fmla="*/ 2637 w 10357"/>
                <a:gd name="connsiteY4" fmla="*/ 2648 h 10000"/>
                <a:gd name="connsiteX5" fmla="*/ 3530 w 10357"/>
                <a:gd name="connsiteY5" fmla="*/ 1942 h 10000"/>
                <a:gd name="connsiteX6" fmla="*/ 5356 w 10357"/>
                <a:gd name="connsiteY6" fmla="*/ 1522 h 10000"/>
                <a:gd name="connsiteX7" fmla="*/ 5684 w 10357"/>
                <a:gd name="connsiteY7" fmla="*/ 993 h 10000"/>
                <a:gd name="connsiteX8" fmla="*/ 6286 w 10357"/>
                <a:gd name="connsiteY8" fmla="*/ 663 h 10000"/>
                <a:gd name="connsiteX9" fmla="*/ 7018 w 10357"/>
                <a:gd name="connsiteY9" fmla="*/ 674 h 10000"/>
                <a:gd name="connsiteX10" fmla="*/ 8077 w 10357"/>
                <a:gd name="connsiteY10" fmla="*/ 35 h 10000"/>
                <a:gd name="connsiteX11" fmla="*/ 9183 w 10357"/>
                <a:gd name="connsiteY11" fmla="*/ 43 h 10000"/>
                <a:gd name="connsiteX12" fmla="*/ 9553 w 10357"/>
                <a:gd name="connsiteY12" fmla="*/ 67 h 10000"/>
                <a:gd name="connsiteX13" fmla="*/ 10317 w 10357"/>
                <a:gd name="connsiteY13" fmla="*/ 612 h 10000"/>
                <a:gd name="connsiteX14" fmla="*/ 10108 w 10357"/>
                <a:gd name="connsiteY14" fmla="*/ 1616 h 10000"/>
                <a:gd name="connsiteX15" fmla="*/ 9319 w 10357"/>
                <a:gd name="connsiteY15" fmla="*/ 2058 h 10000"/>
                <a:gd name="connsiteX16" fmla="*/ 7992 w 10357"/>
                <a:gd name="connsiteY16" fmla="*/ 2146 h 10000"/>
                <a:gd name="connsiteX17" fmla="*/ 7108 w 10357"/>
                <a:gd name="connsiteY17" fmla="*/ 2997 h 10000"/>
                <a:gd name="connsiteX18" fmla="*/ 6047 w 10357"/>
                <a:gd name="connsiteY18" fmla="*/ 3082 h 10000"/>
                <a:gd name="connsiteX19" fmla="*/ 5023 w 10357"/>
                <a:gd name="connsiteY19" fmla="*/ 3848 h 10000"/>
                <a:gd name="connsiteX20" fmla="*/ 3233 w 10357"/>
                <a:gd name="connsiteY20" fmla="*/ 4144 h 10000"/>
                <a:gd name="connsiteX21" fmla="*/ 2215 w 10357"/>
                <a:gd name="connsiteY21" fmla="*/ 5104 h 10000"/>
                <a:gd name="connsiteX22" fmla="*/ 1880 w 10357"/>
                <a:gd name="connsiteY22" fmla="*/ 7420 h 10000"/>
                <a:gd name="connsiteX23" fmla="*/ 1836 w 10357"/>
                <a:gd name="connsiteY23" fmla="*/ 9968 h 10000"/>
                <a:gd name="connsiteX0" fmla="*/ 81 w 10296"/>
                <a:gd name="connsiteY0" fmla="*/ 10000 h 10000"/>
                <a:gd name="connsiteX1" fmla="*/ 55 w 10296"/>
                <a:gd name="connsiteY1" fmla="*/ 5507 h 10000"/>
                <a:gd name="connsiteX2" fmla="*/ 517 w 10296"/>
                <a:gd name="connsiteY2" fmla="*/ 2757 h 10000"/>
                <a:gd name="connsiteX3" fmla="*/ 1691 w 10296"/>
                <a:gd name="connsiteY3" fmla="*/ 2362 h 10000"/>
                <a:gd name="connsiteX4" fmla="*/ 2576 w 10296"/>
                <a:gd name="connsiteY4" fmla="*/ 2648 h 10000"/>
                <a:gd name="connsiteX5" fmla="*/ 3469 w 10296"/>
                <a:gd name="connsiteY5" fmla="*/ 1942 h 10000"/>
                <a:gd name="connsiteX6" fmla="*/ 5295 w 10296"/>
                <a:gd name="connsiteY6" fmla="*/ 1522 h 10000"/>
                <a:gd name="connsiteX7" fmla="*/ 5623 w 10296"/>
                <a:gd name="connsiteY7" fmla="*/ 993 h 10000"/>
                <a:gd name="connsiteX8" fmla="*/ 6225 w 10296"/>
                <a:gd name="connsiteY8" fmla="*/ 663 h 10000"/>
                <a:gd name="connsiteX9" fmla="*/ 6957 w 10296"/>
                <a:gd name="connsiteY9" fmla="*/ 674 h 10000"/>
                <a:gd name="connsiteX10" fmla="*/ 8016 w 10296"/>
                <a:gd name="connsiteY10" fmla="*/ 35 h 10000"/>
                <a:gd name="connsiteX11" fmla="*/ 9122 w 10296"/>
                <a:gd name="connsiteY11" fmla="*/ 43 h 10000"/>
                <a:gd name="connsiteX12" fmla="*/ 9492 w 10296"/>
                <a:gd name="connsiteY12" fmla="*/ 67 h 10000"/>
                <a:gd name="connsiteX13" fmla="*/ 10256 w 10296"/>
                <a:gd name="connsiteY13" fmla="*/ 612 h 10000"/>
                <a:gd name="connsiteX14" fmla="*/ 10047 w 10296"/>
                <a:gd name="connsiteY14" fmla="*/ 1616 h 10000"/>
                <a:gd name="connsiteX15" fmla="*/ 9258 w 10296"/>
                <a:gd name="connsiteY15" fmla="*/ 2058 h 10000"/>
                <a:gd name="connsiteX16" fmla="*/ 7931 w 10296"/>
                <a:gd name="connsiteY16" fmla="*/ 2146 h 10000"/>
                <a:gd name="connsiteX17" fmla="*/ 7047 w 10296"/>
                <a:gd name="connsiteY17" fmla="*/ 2997 h 10000"/>
                <a:gd name="connsiteX18" fmla="*/ 5986 w 10296"/>
                <a:gd name="connsiteY18" fmla="*/ 3082 h 10000"/>
                <a:gd name="connsiteX19" fmla="*/ 4962 w 10296"/>
                <a:gd name="connsiteY19" fmla="*/ 3848 h 10000"/>
                <a:gd name="connsiteX20" fmla="*/ 3172 w 10296"/>
                <a:gd name="connsiteY20" fmla="*/ 4144 h 10000"/>
                <a:gd name="connsiteX21" fmla="*/ 2154 w 10296"/>
                <a:gd name="connsiteY21" fmla="*/ 5104 h 10000"/>
                <a:gd name="connsiteX22" fmla="*/ 1819 w 10296"/>
                <a:gd name="connsiteY22" fmla="*/ 7420 h 10000"/>
                <a:gd name="connsiteX23" fmla="*/ 1775 w 10296"/>
                <a:gd name="connsiteY23" fmla="*/ 9968 h 10000"/>
                <a:gd name="connsiteX0" fmla="*/ 0 w 10215"/>
                <a:gd name="connsiteY0" fmla="*/ 10000 h 10000"/>
                <a:gd name="connsiteX1" fmla="*/ 152 w 10215"/>
                <a:gd name="connsiteY1" fmla="*/ 5507 h 10000"/>
                <a:gd name="connsiteX2" fmla="*/ 436 w 10215"/>
                <a:gd name="connsiteY2" fmla="*/ 2757 h 10000"/>
                <a:gd name="connsiteX3" fmla="*/ 1610 w 10215"/>
                <a:gd name="connsiteY3" fmla="*/ 2362 h 10000"/>
                <a:gd name="connsiteX4" fmla="*/ 2495 w 10215"/>
                <a:gd name="connsiteY4" fmla="*/ 2648 h 10000"/>
                <a:gd name="connsiteX5" fmla="*/ 3388 w 10215"/>
                <a:gd name="connsiteY5" fmla="*/ 1942 h 10000"/>
                <a:gd name="connsiteX6" fmla="*/ 5214 w 10215"/>
                <a:gd name="connsiteY6" fmla="*/ 1522 h 10000"/>
                <a:gd name="connsiteX7" fmla="*/ 5542 w 10215"/>
                <a:gd name="connsiteY7" fmla="*/ 993 h 10000"/>
                <a:gd name="connsiteX8" fmla="*/ 6144 w 10215"/>
                <a:gd name="connsiteY8" fmla="*/ 663 h 10000"/>
                <a:gd name="connsiteX9" fmla="*/ 6876 w 10215"/>
                <a:gd name="connsiteY9" fmla="*/ 674 h 10000"/>
                <a:gd name="connsiteX10" fmla="*/ 7935 w 10215"/>
                <a:gd name="connsiteY10" fmla="*/ 35 h 10000"/>
                <a:gd name="connsiteX11" fmla="*/ 9041 w 10215"/>
                <a:gd name="connsiteY11" fmla="*/ 43 h 10000"/>
                <a:gd name="connsiteX12" fmla="*/ 9411 w 10215"/>
                <a:gd name="connsiteY12" fmla="*/ 67 h 10000"/>
                <a:gd name="connsiteX13" fmla="*/ 10175 w 10215"/>
                <a:gd name="connsiteY13" fmla="*/ 612 h 10000"/>
                <a:gd name="connsiteX14" fmla="*/ 9966 w 10215"/>
                <a:gd name="connsiteY14" fmla="*/ 1616 h 10000"/>
                <a:gd name="connsiteX15" fmla="*/ 9177 w 10215"/>
                <a:gd name="connsiteY15" fmla="*/ 2058 h 10000"/>
                <a:gd name="connsiteX16" fmla="*/ 7850 w 10215"/>
                <a:gd name="connsiteY16" fmla="*/ 2146 h 10000"/>
                <a:gd name="connsiteX17" fmla="*/ 6966 w 10215"/>
                <a:gd name="connsiteY17" fmla="*/ 2997 h 10000"/>
                <a:gd name="connsiteX18" fmla="*/ 5905 w 10215"/>
                <a:gd name="connsiteY18" fmla="*/ 3082 h 10000"/>
                <a:gd name="connsiteX19" fmla="*/ 4881 w 10215"/>
                <a:gd name="connsiteY19" fmla="*/ 3848 h 10000"/>
                <a:gd name="connsiteX20" fmla="*/ 3091 w 10215"/>
                <a:gd name="connsiteY20" fmla="*/ 4144 h 10000"/>
                <a:gd name="connsiteX21" fmla="*/ 2073 w 10215"/>
                <a:gd name="connsiteY21" fmla="*/ 5104 h 10000"/>
                <a:gd name="connsiteX22" fmla="*/ 1738 w 10215"/>
                <a:gd name="connsiteY22" fmla="*/ 7420 h 10000"/>
                <a:gd name="connsiteX23" fmla="*/ 1694 w 10215"/>
                <a:gd name="connsiteY23" fmla="*/ 9968 h 10000"/>
                <a:gd name="connsiteX0" fmla="*/ 134 w 10207"/>
                <a:gd name="connsiteY0" fmla="*/ 10034 h 10034"/>
                <a:gd name="connsiteX1" fmla="*/ 144 w 10207"/>
                <a:gd name="connsiteY1" fmla="*/ 5507 h 10034"/>
                <a:gd name="connsiteX2" fmla="*/ 428 w 10207"/>
                <a:gd name="connsiteY2" fmla="*/ 2757 h 10034"/>
                <a:gd name="connsiteX3" fmla="*/ 1602 w 10207"/>
                <a:gd name="connsiteY3" fmla="*/ 2362 h 10034"/>
                <a:gd name="connsiteX4" fmla="*/ 2487 w 10207"/>
                <a:gd name="connsiteY4" fmla="*/ 2648 h 10034"/>
                <a:gd name="connsiteX5" fmla="*/ 3380 w 10207"/>
                <a:gd name="connsiteY5" fmla="*/ 1942 h 10034"/>
                <a:gd name="connsiteX6" fmla="*/ 5206 w 10207"/>
                <a:gd name="connsiteY6" fmla="*/ 1522 h 10034"/>
                <a:gd name="connsiteX7" fmla="*/ 5534 w 10207"/>
                <a:gd name="connsiteY7" fmla="*/ 993 h 10034"/>
                <a:gd name="connsiteX8" fmla="*/ 6136 w 10207"/>
                <a:gd name="connsiteY8" fmla="*/ 663 h 10034"/>
                <a:gd name="connsiteX9" fmla="*/ 6868 w 10207"/>
                <a:gd name="connsiteY9" fmla="*/ 674 h 10034"/>
                <a:gd name="connsiteX10" fmla="*/ 7927 w 10207"/>
                <a:gd name="connsiteY10" fmla="*/ 35 h 10034"/>
                <a:gd name="connsiteX11" fmla="*/ 9033 w 10207"/>
                <a:gd name="connsiteY11" fmla="*/ 43 h 10034"/>
                <a:gd name="connsiteX12" fmla="*/ 9403 w 10207"/>
                <a:gd name="connsiteY12" fmla="*/ 67 h 10034"/>
                <a:gd name="connsiteX13" fmla="*/ 10167 w 10207"/>
                <a:gd name="connsiteY13" fmla="*/ 612 h 10034"/>
                <a:gd name="connsiteX14" fmla="*/ 9958 w 10207"/>
                <a:gd name="connsiteY14" fmla="*/ 1616 h 10034"/>
                <a:gd name="connsiteX15" fmla="*/ 9169 w 10207"/>
                <a:gd name="connsiteY15" fmla="*/ 2058 h 10034"/>
                <a:gd name="connsiteX16" fmla="*/ 7842 w 10207"/>
                <a:gd name="connsiteY16" fmla="*/ 2146 h 10034"/>
                <a:gd name="connsiteX17" fmla="*/ 6958 w 10207"/>
                <a:gd name="connsiteY17" fmla="*/ 2997 h 10034"/>
                <a:gd name="connsiteX18" fmla="*/ 5897 w 10207"/>
                <a:gd name="connsiteY18" fmla="*/ 3082 h 10034"/>
                <a:gd name="connsiteX19" fmla="*/ 4873 w 10207"/>
                <a:gd name="connsiteY19" fmla="*/ 3848 h 10034"/>
                <a:gd name="connsiteX20" fmla="*/ 3083 w 10207"/>
                <a:gd name="connsiteY20" fmla="*/ 4144 h 10034"/>
                <a:gd name="connsiteX21" fmla="*/ 2065 w 10207"/>
                <a:gd name="connsiteY21" fmla="*/ 5104 h 10034"/>
                <a:gd name="connsiteX22" fmla="*/ 1730 w 10207"/>
                <a:gd name="connsiteY22" fmla="*/ 7420 h 10034"/>
                <a:gd name="connsiteX23" fmla="*/ 1686 w 10207"/>
                <a:gd name="connsiteY23" fmla="*/ 9968 h 10034"/>
                <a:gd name="connsiteX0" fmla="*/ 134 w 10207"/>
                <a:gd name="connsiteY0" fmla="*/ 10034 h 10034"/>
                <a:gd name="connsiteX1" fmla="*/ 144 w 10207"/>
                <a:gd name="connsiteY1" fmla="*/ 5507 h 10034"/>
                <a:gd name="connsiteX2" fmla="*/ 428 w 10207"/>
                <a:gd name="connsiteY2" fmla="*/ 2757 h 10034"/>
                <a:gd name="connsiteX3" fmla="*/ 1602 w 10207"/>
                <a:gd name="connsiteY3" fmla="*/ 2362 h 10034"/>
                <a:gd name="connsiteX4" fmla="*/ 2487 w 10207"/>
                <a:gd name="connsiteY4" fmla="*/ 2648 h 10034"/>
                <a:gd name="connsiteX5" fmla="*/ 3380 w 10207"/>
                <a:gd name="connsiteY5" fmla="*/ 1942 h 10034"/>
                <a:gd name="connsiteX6" fmla="*/ 5206 w 10207"/>
                <a:gd name="connsiteY6" fmla="*/ 1522 h 10034"/>
                <a:gd name="connsiteX7" fmla="*/ 5534 w 10207"/>
                <a:gd name="connsiteY7" fmla="*/ 993 h 10034"/>
                <a:gd name="connsiteX8" fmla="*/ 6136 w 10207"/>
                <a:gd name="connsiteY8" fmla="*/ 663 h 10034"/>
                <a:gd name="connsiteX9" fmla="*/ 6868 w 10207"/>
                <a:gd name="connsiteY9" fmla="*/ 674 h 10034"/>
                <a:gd name="connsiteX10" fmla="*/ 7927 w 10207"/>
                <a:gd name="connsiteY10" fmla="*/ 35 h 10034"/>
                <a:gd name="connsiteX11" fmla="*/ 9033 w 10207"/>
                <a:gd name="connsiteY11" fmla="*/ 43 h 10034"/>
                <a:gd name="connsiteX12" fmla="*/ 9403 w 10207"/>
                <a:gd name="connsiteY12" fmla="*/ 67 h 10034"/>
                <a:gd name="connsiteX13" fmla="*/ 10167 w 10207"/>
                <a:gd name="connsiteY13" fmla="*/ 612 h 10034"/>
                <a:gd name="connsiteX14" fmla="*/ 9958 w 10207"/>
                <a:gd name="connsiteY14" fmla="*/ 1616 h 10034"/>
                <a:gd name="connsiteX15" fmla="*/ 9169 w 10207"/>
                <a:gd name="connsiteY15" fmla="*/ 2058 h 10034"/>
                <a:gd name="connsiteX16" fmla="*/ 7842 w 10207"/>
                <a:gd name="connsiteY16" fmla="*/ 2146 h 10034"/>
                <a:gd name="connsiteX17" fmla="*/ 6958 w 10207"/>
                <a:gd name="connsiteY17" fmla="*/ 2997 h 10034"/>
                <a:gd name="connsiteX18" fmla="*/ 5897 w 10207"/>
                <a:gd name="connsiteY18" fmla="*/ 3082 h 10034"/>
                <a:gd name="connsiteX19" fmla="*/ 4873 w 10207"/>
                <a:gd name="connsiteY19" fmla="*/ 3848 h 10034"/>
                <a:gd name="connsiteX20" fmla="*/ 3083 w 10207"/>
                <a:gd name="connsiteY20" fmla="*/ 4144 h 10034"/>
                <a:gd name="connsiteX21" fmla="*/ 2065 w 10207"/>
                <a:gd name="connsiteY21" fmla="*/ 5104 h 10034"/>
                <a:gd name="connsiteX22" fmla="*/ 1730 w 10207"/>
                <a:gd name="connsiteY22" fmla="*/ 7420 h 10034"/>
                <a:gd name="connsiteX23" fmla="*/ 1686 w 10207"/>
                <a:gd name="connsiteY23" fmla="*/ 9968 h 10034"/>
                <a:gd name="connsiteX0" fmla="*/ 134 w 10207"/>
                <a:gd name="connsiteY0" fmla="*/ 9697 h 9968"/>
                <a:gd name="connsiteX1" fmla="*/ 144 w 10207"/>
                <a:gd name="connsiteY1" fmla="*/ 5507 h 9968"/>
                <a:gd name="connsiteX2" fmla="*/ 428 w 10207"/>
                <a:gd name="connsiteY2" fmla="*/ 2757 h 9968"/>
                <a:gd name="connsiteX3" fmla="*/ 1602 w 10207"/>
                <a:gd name="connsiteY3" fmla="*/ 2362 h 9968"/>
                <a:gd name="connsiteX4" fmla="*/ 2487 w 10207"/>
                <a:gd name="connsiteY4" fmla="*/ 2648 h 9968"/>
                <a:gd name="connsiteX5" fmla="*/ 3380 w 10207"/>
                <a:gd name="connsiteY5" fmla="*/ 1942 h 9968"/>
                <a:gd name="connsiteX6" fmla="*/ 5206 w 10207"/>
                <a:gd name="connsiteY6" fmla="*/ 1522 h 9968"/>
                <a:gd name="connsiteX7" fmla="*/ 5534 w 10207"/>
                <a:gd name="connsiteY7" fmla="*/ 993 h 9968"/>
                <a:gd name="connsiteX8" fmla="*/ 6136 w 10207"/>
                <a:gd name="connsiteY8" fmla="*/ 663 h 9968"/>
                <a:gd name="connsiteX9" fmla="*/ 6868 w 10207"/>
                <a:gd name="connsiteY9" fmla="*/ 674 h 9968"/>
                <a:gd name="connsiteX10" fmla="*/ 7927 w 10207"/>
                <a:gd name="connsiteY10" fmla="*/ 35 h 9968"/>
                <a:gd name="connsiteX11" fmla="*/ 9033 w 10207"/>
                <a:gd name="connsiteY11" fmla="*/ 43 h 9968"/>
                <a:gd name="connsiteX12" fmla="*/ 9403 w 10207"/>
                <a:gd name="connsiteY12" fmla="*/ 67 h 9968"/>
                <a:gd name="connsiteX13" fmla="*/ 10167 w 10207"/>
                <a:gd name="connsiteY13" fmla="*/ 612 h 9968"/>
                <a:gd name="connsiteX14" fmla="*/ 9958 w 10207"/>
                <a:gd name="connsiteY14" fmla="*/ 1616 h 9968"/>
                <a:gd name="connsiteX15" fmla="*/ 9169 w 10207"/>
                <a:gd name="connsiteY15" fmla="*/ 2058 h 9968"/>
                <a:gd name="connsiteX16" fmla="*/ 7842 w 10207"/>
                <a:gd name="connsiteY16" fmla="*/ 2146 h 9968"/>
                <a:gd name="connsiteX17" fmla="*/ 6958 w 10207"/>
                <a:gd name="connsiteY17" fmla="*/ 2997 h 9968"/>
                <a:gd name="connsiteX18" fmla="*/ 5897 w 10207"/>
                <a:gd name="connsiteY18" fmla="*/ 3082 h 9968"/>
                <a:gd name="connsiteX19" fmla="*/ 4873 w 10207"/>
                <a:gd name="connsiteY19" fmla="*/ 3848 h 9968"/>
                <a:gd name="connsiteX20" fmla="*/ 3083 w 10207"/>
                <a:gd name="connsiteY20" fmla="*/ 4144 h 9968"/>
                <a:gd name="connsiteX21" fmla="*/ 2065 w 10207"/>
                <a:gd name="connsiteY21" fmla="*/ 5104 h 9968"/>
                <a:gd name="connsiteX22" fmla="*/ 1730 w 10207"/>
                <a:gd name="connsiteY22" fmla="*/ 7420 h 9968"/>
                <a:gd name="connsiteX23" fmla="*/ 1686 w 10207"/>
                <a:gd name="connsiteY23" fmla="*/ 9968 h 9968"/>
                <a:gd name="connsiteX0" fmla="*/ 131 w 10000"/>
                <a:gd name="connsiteY0" fmla="*/ 9728 h 9728"/>
                <a:gd name="connsiteX1" fmla="*/ 141 w 10000"/>
                <a:gd name="connsiteY1" fmla="*/ 5525 h 9728"/>
                <a:gd name="connsiteX2" fmla="*/ 419 w 10000"/>
                <a:gd name="connsiteY2" fmla="*/ 2766 h 9728"/>
                <a:gd name="connsiteX3" fmla="*/ 1570 w 10000"/>
                <a:gd name="connsiteY3" fmla="*/ 2370 h 9728"/>
                <a:gd name="connsiteX4" fmla="*/ 2437 w 10000"/>
                <a:gd name="connsiteY4" fmla="*/ 2657 h 9728"/>
                <a:gd name="connsiteX5" fmla="*/ 3311 w 10000"/>
                <a:gd name="connsiteY5" fmla="*/ 1948 h 9728"/>
                <a:gd name="connsiteX6" fmla="*/ 5100 w 10000"/>
                <a:gd name="connsiteY6" fmla="*/ 1527 h 9728"/>
                <a:gd name="connsiteX7" fmla="*/ 5422 w 10000"/>
                <a:gd name="connsiteY7" fmla="*/ 996 h 9728"/>
                <a:gd name="connsiteX8" fmla="*/ 6012 w 10000"/>
                <a:gd name="connsiteY8" fmla="*/ 665 h 9728"/>
                <a:gd name="connsiteX9" fmla="*/ 6729 w 10000"/>
                <a:gd name="connsiteY9" fmla="*/ 676 h 9728"/>
                <a:gd name="connsiteX10" fmla="*/ 7766 w 10000"/>
                <a:gd name="connsiteY10" fmla="*/ 35 h 9728"/>
                <a:gd name="connsiteX11" fmla="*/ 8850 w 10000"/>
                <a:gd name="connsiteY11" fmla="*/ 43 h 9728"/>
                <a:gd name="connsiteX12" fmla="*/ 9212 w 10000"/>
                <a:gd name="connsiteY12" fmla="*/ 67 h 9728"/>
                <a:gd name="connsiteX13" fmla="*/ 9961 w 10000"/>
                <a:gd name="connsiteY13" fmla="*/ 614 h 9728"/>
                <a:gd name="connsiteX14" fmla="*/ 9756 w 10000"/>
                <a:gd name="connsiteY14" fmla="*/ 1621 h 9728"/>
                <a:gd name="connsiteX15" fmla="*/ 8983 w 10000"/>
                <a:gd name="connsiteY15" fmla="*/ 2065 h 9728"/>
                <a:gd name="connsiteX16" fmla="*/ 7683 w 10000"/>
                <a:gd name="connsiteY16" fmla="*/ 2153 h 9728"/>
                <a:gd name="connsiteX17" fmla="*/ 6817 w 10000"/>
                <a:gd name="connsiteY17" fmla="*/ 3007 h 9728"/>
                <a:gd name="connsiteX18" fmla="*/ 5777 w 10000"/>
                <a:gd name="connsiteY18" fmla="*/ 3092 h 9728"/>
                <a:gd name="connsiteX19" fmla="*/ 4774 w 10000"/>
                <a:gd name="connsiteY19" fmla="*/ 3860 h 9728"/>
                <a:gd name="connsiteX20" fmla="*/ 3020 w 10000"/>
                <a:gd name="connsiteY20" fmla="*/ 4157 h 9728"/>
                <a:gd name="connsiteX21" fmla="*/ 2023 w 10000"/>
                <a:gd name="connsiteY21" fmla="*/ 5120 h 9728"/>
                <a:gd name="connsiteX22" fmla="*/ 1695 w 10000"/>
                <a:gd name="connsiteY22" fmla="*/ 7444 h 9728"/>
                <a:gd name="connsiteX23" fmla="*/ 1687 w 10000"/>
                <a:gd name="connsiteY23" fmla="*/ 9527 h 9728"/>
                <a:gd name="connsiteX0" fmla="*/ 131 w 10000"/>
                <a:gd name="connsiteY0" fmla="*/ 10000 h 10001"/>
                <a:gd name="connsiteX1" fmla="*/ 141 w 10000"/>
                <a:gd name="connsiteY1" fmla="*/ 5679 h 10001"/>
                <a:gd name="connsiteX2" fmla="*/ 419 w 10000"/>
                <a:gd name="connsiteY2" fmla="*/ 2843 h 10001"/>
                <a:gd name="connsiteX3" fmla="*/ 1570 w 10000"/>
                <a:gd name="connsiteY3" fmla="*/ 2436 h 10001"/>
                <a:gd name="connsiteX4" fmla="*/ 2437 w 10000"/>
                <a:gd name="connsiteY4" fmla="*/ 2731 h 10001"/>
                <a:gd name="connsiteX5" fmla="*/ 3311 w 10000"/>
                <a:gd name="connsiteY5" fmla="*/ 2002 h 10001"/>
                <a:gd name="connsiteX6" fmla="*/ 5100 w 10000"/>
                <a:gd name="connsiteY6" fmla="*/ 1570 h 10001"/>
                <a:gd name="connsiteX7" fmla="*/ 5422 w 10000"/>
                <a:gd name="connsiteY7" fmla="*/ 1024 h 10001"/>
                <a:gd name="connsiteX8" fmla="*/ 6012 w 10000"/>
                <a:gd name="connsiteY8" fmla="*/ 684 h 10001"/>
                <a:gd name="connsiteX9" fmla="*/ 6729 w 10000"/>
                <a:gd name="connsiteY9" fmla="*/ 695 h 10001"/>
                <a:gd name="connsiteX10" fmla="*/ 7766 w 10000"/>
                <a:gd name="connsiteY10" fmla="*/ 36 h 10001"/>
                <a:gd name="connsiteX11" fmla="*/ 8850 w 10000"/>
                <a:gd name="connsiteY11" fmla="*/ 44 h 10001"/>
                <a:gd name="connsiteX12" fmla="*/ 9212 w 10000"/>
                <a:gd name="connsiteY12" fmla="*/ 69 h 10001"/>
                <a:gd name="connsiteX13" fmla="*/ 9961 w 10000"/>
                <a:gd name="connsiteY13" fmla="*/ 631 h 10001"/>
                <a:gd name="connsiteX14" fmla="*/ 9756 w 10000"/>
                <a:gd name="connsiteY14" fmla="*/ 1666 h 10001"/>
                <a:gd name="connsiteX15" fmla="*/ 8983 w 10000"/>
                <a:gd name="connsiteY15" fmla="*/ 2123 h 10001"/>
                <a:gd name="connsiteX16" fmla="*/ 7683 w 10000"/>
                <a:gd name="connsiteY16" fmla="*/ 2213 h 10001"/>
                <a:gd name="connsiteX17" fmla="*/ 6817 w 10000"/>
                <a:gd name="connsiteY17" fmla="*/ 3091 h 10001"/>
                <a:gd name="connsiteX18" fmla="*/ 5777 w 10000"/>
                <a:gd name="connsiteY18" fmla="*/ 3178 h 10001"/>
                <a:gd name="connsiteX19" fmla="*/ 4774 w 10000"/>
                <a:gd name="connsiteY19" fmla="*/ 3968 h 10001"/>
                <a:gd name="connsiteX20" fmla="*/ 3020 w 10000"/>
                <a:gd name="connsiteY20" fmla="*/ 4273 h 10001"/>
                <a:gd name="connsiteX21" fmla="*/ 2023 w 10000"/>
                <a:gd name="connsiteY21" fmla="*/ 5263 h 10001"/>
                <a:gd name="connsiteX22" fmla="*/ 1695 w 10000"/>
                <a:gd name="connsiteY22" fmla="*/ 7652 h 10001"/>
                <a:gd name="connsiteX23" fmla="*/ 1687 w 10000"/>
                <a:gd name="connsiteY23" fmla="*/ 10001 h 10001"/>
                <a:gd name="connsiteX0" fmla="*/ 270 w 10000"/>
                <a:gd name="connsiteY0" fmla="*/ 10035 h 10035"/>
                <a:gd name="connsiteX1" fmla="*/ 141 w 10000"/>
                <a:gd name="connsiteY1" fmla="*/ 5679 h 10035"/>
                <a:gd name="connsiteX2" fmla="*/ 419 w 10000"/>
                <a:gd name="connsiteY2" fmla="*/ 2843 h 10035"/>
                <a:gd name="connsiteX3" fmla="*/ 1570 w 10000"/>
                <a:gd name="connsiteY3" fmla="*/ 2436 h 10035"/>
                <a:gd name="connsiteX4" fmla="*/ 2437 w 10000"/>
                <a:gd name="connsiteY4" fmla="*/ 2731 h 10035"/>
                <a:gd name="connsiteX5" fmla="*/ 3311 w 10000"/>
                <a:gd name="connsiteY5" fmla="*/ 2002 h 10035"/>
                <a:gd name="connsiteX6" fmla="*/ 5100 w 10000"/>
                <a:gd name="connsiteY6" fmla="*/ 1570 h 10035"/>
                <a:gd name="connsiteX7" fmla="*/ 5422 w 10000"/>
                <a:gd name="connsiteY7" fmla="*/ 1024 h 10035"/>
                <a:gd name="connsiteX8" fmla="*/ 6012 w 10000"/>
                <a:gd name="connsiteY8" fmla="*/ 684 h 10035"/>
                <a:gd name="connsiteX9" fmla="*/ 6729 w 10000"/>
                <a:gd name="connsiteY9" fmla="*/ 695 h 10035"/>
                <a:gd name="connsiteX10" fmla="*/ 7766 w 10000"/>
                <a:gd name="connsiteY10" fmla="*/ 36 h 10035"/>
                <a:gd name="connsiteX11" fmla="*/ 8850 w 10000"/>
                <a:gd name="connsiteY11" fmla="*/ 44 h 10035"/>
                <a:gd name="connsiteX12" fmla="*/ 9212 w 10000"/>
                <a:gd name="connsiteY12" fmla="*/ 69 h 10035"/>
                <a:gd name="connsiteX13" fmla="*/ 9961 w 10000"/>
                <a:gd name="connsiteY13" fmla="*/ 631 h 10035"/>
                <a:gd name="connsiteX14" fmla="*/ 9756 w 10000"/>
                <a:gd name="connsiteY14" fmla="*/ 1666 h 10035"/>
                <a:gd name="connsiteX15" fmla="*/ 8983 w 10000"/>
                <a:gd name="connsiteY15" fmla="*/ 2123 h 10035"/>
                <a:gd name="connsiteX16" fmla="*/ 7683 w 10000"/>
                <a:gd name="connsiteY16" fmla="*/ 2213 h 10035"/>
                <a:gd name="connsiteX17" fmla="*/ 6817 w 10000"/>
                <a:gd name="connsiteY17" fmla="*/ 3091 h 10035"/>
                <a:gd name="connsiteX18" fmla="*/ 5777 w 10000"/>
                <a:gd name="connsiteY18" fmla="*/ 3178 h 10035"/>
                <a:gd name="connsiteX19" fmla="*/ 4774 w 10000"/>
                <a:gd name="connsiteY19" fmla="*/ 3968 h 10035"/>
                <a:gd name="connsiteX20" fmla="*/ 3020 w 10000"/>
                <a:gd name="connsiteY20" fmla="*/ 4273 h 10035"/>
                <a:gd name="connsiteX21" fmla="*/ 2023 w 10000"/>
                <a:gd name="connsiteY21" fmla="*/ 5263 h 10035"/>
                <a:gd name="connsiteX22" fmla="*/ 1695 w 10000"/>
                <a:gd name="connsiteY22" fmla="*/ 7652 h 10035"/>
                <a:gd name="connsiteX23" fmla="*/ 1687 w 10000"/>
                <a:gd name="connsiteY23" fmla="*/ 10001 h 10035"/>
                <a:gd name="connsiteX0" fmla="*/ 219 w 9949"/>
                <a:gd name="connsiteY0" fmla="*/ 10035 h 10035"/>
                <a:gd name="connsiteX1" fmla="*/ 229 w 9949"/>
                <a:gd name="connsiteY1" fmla="*/ 5679 h 10035"/>
                <a:gd name="connsiteX2" fmla="*/ 368 w 9949"/>
                <a:gd name="connsiteY2" fmla="*/ 2843 h 10035"/>
                <a:gd name="connsiteX3" fmla="*/ 1519 w 9949"/>
                <a:gd name="connsiteY3" fmla="*/ 2436 h 10035"/>
                <a:gd name="connsiteX4" fmla="*/ 2386 w 9949"/>
                <a:gd name="connsiteY4" fmla="*/ 2731 h 10035"/>
                <a:gd name="connsiteX5" fmla="*/ 3260 w 9949"/>
                <a:gd name="connsiteY5" fmla="*/ 2002 h 10035"/>
                <a:gd name="connsiteX6" fmla="*/ 5049 w 9949"/>
                <a:gd name="connsiteY6" fmla="*/ 1570 h 10035"/>
                <a:gd name="connsiteX7" fmla="*/ 5371 w 9949"/>
                <a:gd name="connsiteY7" fmla="*/ 1024 h 10035"/>
                <a:gd name="connsiteX8" fmla="*/ 5961 w 9949"/>
                <a:gd name="connsiteY8" fmla="*/ 684 h 10035"/>
                <a:gd name="connsiteX9" fmla="*/ 6678 w 9949"/>
                <a:gd name="connsiteY9" fmla="*/ 695 h 10035"/>
                <a:gd name="connsiteX10" fmla="*/ 7715 w 9949"/>
                <a:gd name="connsiteY10" fmla="*/ 36 h 10035"/>
                <a:gd name="connsiteX11" fmla="*/ 8799 w 9949"/>
                <a:gd name="connsiteY11" fmla="*/ 44 h 10035"/>
                <a:gd name="connsiteX12" fmla="*/ 9161 w 9949"/>
                <a:gd name="connsiteY12" fmla="*/ 69 h 10035"/>
                <a:gd name="connsiteX13" fmla="*/ 9910 w 9949"/>
                <a:gd name="connsiteY13" fmla="*/ 631 h 10035"/>
                <a:gd name="connsiteX14" fmla="*/ 9705 w 9949"/>
                <a:gd name="connsiteY14" fmla="*/ 1666 h 10035"/>
                <a:gd name="connsiteX15" fmla="*/ 8932 w 9949"/>
                <a:gd name="connsiteY15" fmla="*/ 2123 h 10035"/>
                <a:gd name="connsiteX16" fmla="*/ 7632 w 9949"/>
                <a:gd name="connsiteY16" fmla="*/ 2213 h 10035"/>
                <a:gd name="connsiteX17" fmla="*/ 6766 w 9949"/>
                <a:gd name="connsiteY17" fmla="*/ 3091 h 10035"/>
                <a:gd name="connsiteX18" fmla="*/ 5726 w 9949"/>
                <a:gd name="connsiteY18" fmla="*/ 3178 h 10035"/>
                <a:gd name="connsiteX19" fmla="*/ 4723 w 9949"/>
                <a:gd name="connsiteY19" fmla="*/ 3968 h 10035"/>
                <a:gd name="connsiteX20" fmla="*/ 2969 w 9949"/>
                <a:gd name="connsiteY20" fmla="*/ 4273 h 10035"/>
                <a:gd name="connsiteX21" fmla="*/ 1972 w 9949"/>
                <a:gd name="connsiteY21" fmla="*/ 5263 h 10035"/>
                <a:gd name="connsiteX22" fmla="*/ 1644 w 9949"/>
                <a:gd name="connsiteY22" fmla="*/ 7652 h 10035"/>
                <a:gd name="connsiteX23" fmla="*/ 1636 w 9949"/>
                <a:gd name="connsiteY23" fmla="*/ 10001 h 10035"/>
                <a:gd name="connsiteX0" fmla="*/ 220 w 10000"/>
                <a:gd name="connsiteY0" fmla="*/ 10025 h 10025"/>
                <a:gd name="connsiteX1" fmla="*/ 230 w 10000"/>
                <a:gd name="connsiteY1" fmla="*/ 5684 h 10025"/>
                <a:gd name="connsiteX2" fmla="*/ 370 w 10000"/>
                <a:gd name="connsiteY2" fmla="*/ 2858 h 10025"/>
                <a:gd name="connsiteX3" fmla="*/ 1527 w 10000"/>
                <a:gd name="connsiteY3" fmla="*/ 2453 h 10025"/>
                <a:gd name="connsiteX4" fmla="*/ 2398 w 10000"/>
                <a:gd name="connsiteY4" fmla="*/ 2746 h 10025"/>
                <a:gd name="connsiteX5" fmla="*/ 3277 w 10000"/>
                <a:gd name="connsiteY5" fmla="*/ 2020 h 10025"/>
                <a:gd name="connsiteX6" fmla="*/ 5075 w 10000"/>
                <a:gd name="connsiteY6" fmla="*/ 1590 h 10025"/>
                <a:gd name="connsiteX7" fmla="*/ 5399 w 10000"/>
                <a:gd name="connsiteY7" fmla="*/ 1045 h 10025"/>
                <a:gd name="connsiteX8" fmla="*/ 5992 w 10000"/>
                <a:gd name="connsiteY8" fmla="*/ 707 h 10025"/>
                <a:gd name="connsiteX9" fmla="*/ 6712 w 10000"/>
                <a:gd name="connsiteY9" fmla="*/ 718 h 10025"/>
                <a:gd name="connsiteX10" fmla="*/ 7755 w 10000"/>
                <a:gd name="connsiteY10" fmla="*/ 61 h 10025"/>
                <a:gd name="connsiteX11" fmla="*/ 9208 w 10000"/>
                <a:gd name="connsiteY11" fmla="*/ 94 h 10025"/>
                <a:gd name="connsiteX12" fmla="*/ 9961 w 10000"/>
                <a:gd name="connsiteY12" fmla="*/ 654 h 10025"/>
                <a:gd name="connsiteX13" fmla="*/ 9755 w 10000"/>
                <a:gd name="connsiteY13" fmla="*/ 1685 h 10025"/>
                <a:gd name="connsiteX14" fmla="*/ 8978 w 10000"/>
                <a:gd name="connsiteY14" fmla="*/ 2141 h 10025"/>
                <a:gd name="connsiteX15" fmla="*/ 7671 w 10000"/>
                <a:gd name="connsiteY15" fmla="*/ 2230 h 10025"/>
                <a:gd name="connsiteX16" fmla="*/ 6801 w 10000"/>
                <a:gd name="connsiteY16" fmla="*/ 3105 h 10025"/>
                <a:gd name="connsiteX17" fmla="*/ 5755 w 10000"/>
                <a:gd name="connsiteY17" fmla="*/ 3192 h 10025"/>
                <a:gd name="connsiteX18" fmla="*/ 4747 w 10000"/>
                <a:gd name="connsiteY18" fmla="*/ 3979 h 10025"/>
                <a:gd name="connsiteX19" fmla="*/ 2984 w 10000"/>
                <a:gd name="connsiteY19" fmla="*/ 4283 h 10025"/>
                <a:gd name="connsiteX20" fmla="*/ 1982 w 10000"/>
                <a:gd name="connsiteY20" fmla="*/ 5270 h 10025"/>
                <a:gd name="connsiteX21" fmla="*/ 1652 w 10000"/>
                <a:gd name="connsiteY21" fmla="*/ 7650 h 10025"/>
                <a:gd name="connsiteX22" fmla="*/ 1644 w 10000"/>
                <a:gd name="connsiteY22" fmla="*/ 9991 h 10025"/>
                <a:gd name="connsiteX0" fmla="*/ 220 w 10000"/>
                <a:gd name="connsiteY0" fmla="*/ 10025 h 10025"/>
                <a:gd name="connsiteX1" fmla="*/ 230 w 10000"/>
                <a:gd name="connsiteY1" fmla="*/ 5684 h 10025"/>
                <a:gd name="connsiteX2" fmla="*/ 370 w 10000"/>
                <a:gd name="connsiteY2" fmla="*/ 2858 h 10025"/>
                <a:gd name="connsiteX3" fmla="*/ 1527 w 10000"/>
                <a:gd name="connsiteY3" fmla="*/ 2453 h 10025"/>
                <a:gd name="connsiteX4" fmla="*/ 2398 w 10000"/>
                <a:gd name="connsiteY4" fmla="*/ 2746 h 10025"/>
                <a:gd name="connsiteX5" fmla="*/ 3277 w 10000"/>
                <a:gd name="connsiteY5" fmla="*/ 2020 h 10025"/>
                <a:gd name="connsiteX6" fmla="*/ 5075 w 10000"/>
                <a:gd name="connsiteY6" fmla="*/ 1590 h 10025"/>
                <a:gd name="connsiteX7" fmla="*/ 5399 w 10000"/>
                <a:gd name="connsiteY7" fmla="*/ 1045 h 10025"/>
                <a:gd name="connsiteX8" fmla="*/ 5992 w 10000"/>
                <a:gd name="connsiteY8" fmla="*/ 707 h 10025"/>
                <a:gd name="connsiteX9" fmla="*/ 6712 w 10000"/>
                <a:gd name="connsiteY9" fmla="*/ 718 h 10025"/>
                <a:gd name="connsiteX10" fmla="*/ 7755 w 10000"/>
                <a:gd name="connsiteY10" fmla="*/ 61 h 10025"/>
                <a:gd name="connsiteX11" fmla="*/ 9208 w 10000"/>
                <a:gd name="connsiteY11" fmla="*/ 94 h 10025"/>
                <a:gd name="connsiteX12" fmla="*/ 9961 w 10000"/>
                <a:gd name="connsiteY12" fmla="*/ 654 h 10025"/>
                <a:gd name="connsiteX13" fmla="*/ 9755 w 10000"/>
                <a:gd name="connsiteY13" fmla="*/ 1685 h 10025"/>
                <a:gd name="connsiteX14" fmla="*/ 8978 w 10000"/>
                <a:gd name="connsiteY14" fmla="*/ 2141 h 10025"/>
                <a:gd name="connsiteX15" fmla="*/ 7671 w 10000"/>
                <a:gd name="connsiteY15" fmla="*/ 2230 h 10025"/>
                <a:gd name="connsiteX16" fmla="*/ 6801 w 10000"/>
                <a:gd name="connsiteY16" fmla="*/ 3105 h 10025"/>
                <a:gd name="connsiteX17" fmla="*/ 5755 w 10000"/>
                <a:gd name="connsiteY17" fmla="*/ 3192 h 10025"/>
                <a:gd name="connsiteX18" fmla="*/ 4747 w 10000"/>
                <a:gd name="connsiteY18" fmla="*/ 3979 h 10025"/>
                <a:gd name="connsiteX19" fmla="*/ 2984 w 10000"/>
                <a:gd name="connsiteY19" fmla="*/ 4283 h 10025"/>
                <a:gd name="connsiteX20" fmla="*/ 1982 w 10000"/>
                <a:gd name="connsiteY20" fmla="*/ 5270 h 10025"/>
                <a:gd name="connsiteX21" fmla="*/ 1652 w 10000"/>
                <a:gd name="connsiteY21" fmla="*/ 7650 h 10025"/>
                <a:gd name="connsiteX22" fmla="*/ 1644 w 10000"/>
                <a:gd name="connsiteY22" fmla="*/ 9991 h 10025"/>
                <a:gd name="connsiteX0" fmla="*/ 220 w 10000"/>
                <a:gd name="connsiteY0" fmla="*/ 10025 h 10025"/>
                <a:gd name="connsiteX1" fmla="*/ 230 w 10000"/>
                <a:gd name="connsiteY1" fmla="*/ 5684 h 10025"/>
                <a:gd name="connsiteX2" fmla="*/ 370 w 10000"/>
                <a:gd name="connsiteY2" fmla="*/ 2858 h 10025"/>
                <a:gd name="connsiteX3" fmla="*/ 1527 w 10000"/>
                <a:gd name="connsiteY3" fmla="*/ 2453 h 10025"/>
                <a:gd name="connsiteX4" fmla="*/ 2398 w 10000"/>
                <a:gd name="connsiteY4" fmla="*/ 2746 h 10025"/>
                <a:gd name="connsiteX5" fmla="*/ 3277 w 10000"/>
                <a:gd name="connsiteY5" fmla="*/ 2020 h 10025"/>
                <a:gd name="connsiteX6" fmla="*/ 5075 w 10000"/>
                <a:gd name="connsiteY6" fmla="*/ 1590 h 10025"/>
                <a:gd name="connsiteX7" fmla="*/ 5399 w 10000"/>
                <a:gd name="connsiteY7" fmla="*/ 1045 h 10025"/>
                <a:gd name="connsiteX8" fmla="*/ 5992 w 10000"/>
                <a:gd name="connsiteY8" fmla="*/ 707 h 10025"/>
                <a:gd name="connsiteX9" fmla="*/ 6712 w 10000"/>
                <a:gd name="connsiteY9" fmla="*/ 718 h 10025"/>
                <a:gd name="connsiteX10" fmla="*/ 7755 w 10000"/>
                <a:gd name="connsiteY10" fmla="*/ 61 h 10025"/>
                <a:gd name="connsiteX11" fmla="*/ 9208 w 10000"/>
                <a:gd name="connsiteY11" fmla="*/ 94 h 10025"/>
                <a:gd name="connsiteX12" fmla="*/ 9961 w 10000"/>
                <a:gd name="connsiteY12" fmla="*/ 654 h 10025"/>
                <a:gd name="connsiteX13" fmla="*/ 9755 w 10000"/>
                <a:gd name="connsiteY13" fmla="*/ 1685 h 10025"/>
                <a:gd name="connsiteX14" fmla="*/ 8978 w 10000"/>
                <a:gd name="connsiteY14" fmla="*/ 2141 h 10025"/>
                <a:gd name="connsiteX15" fmla="*/ 7671 w 10000"/>
                <a:gd name="connsiteY15" fmla="*/ 2230 h 10025"/>
                <a:gd name="connsiteX16" fmla="*/ 6801 w 10000"/>
                <a:gd name="connsiteY16" fmla="*/ 3105 h 10025"/>
                <a:gd name="connsiteX17" fmla="*/ 5755 w 10000"/>
                <a:gd name="connsiteY17" fmla="*/ 3192 h 10025"/>
                <a:gd name="connsiteX18" fmla="*/ 4747 w 10000"/>
                <a:gd name="connsiteY18" fmla="*/ 3979 h 10025"/>
                <a:gd name="connsiteX19" fmla="*/ 2984 w 10000"/>
                <a:gd name="connsiteY19" fmla="*/ 4283 h 10025"/>
                <a:gd name="connsiteX20" fmla="*/ 1982 w 10000"/>
                <a:gd name="connsiteY20" fmla="*/ 5270 h 10025"/>
                <a:gd name="connsiteX21" fmla="*/ 1652 w 10000"/>
                <a:gd name="connsiteY21" fmla="*/ 7650 h 10025"/>
                <a:gd name="connsiteX22" fmla="*/ 1644 w 10000"/>
                <a:gd name="connsiteY22" fmla="*/ 9991 h 10025"/>
                <a:gd name="connsiteX0" fmla="*/ 220 w 10000"/>
                <a:gd name="connsiteY0" fmla="*/ 10025 h 10025"/>
                <a:gd name="connsiteX1" fmla="*/ 230 w 10000"/>
                <a:gd name="connsiteY1" fmla="*/ 5684 h 10025"/>
                <a:gd name="connsiteX2" fmla="*/ 370 w 10000"/>
                <a:gd name="connsiteY2" fmla="*/ 2858 h 10025"/>
                <a:gd name="connsiteX3" fmla="*/ 1527 w 10000"/>
                <a:gd name="connsiteY3" fmla="*/ 2453 h 10025"/>
                <a:gd name="connsiteX4" fmla="*/ 2398 w 10000"/>
                <a:gd name="connsiteY4" fmla="*/ 2746 h 10025"/>
                <a:gd name="connsiteX5" fmla="*/ 3242 w 10000"/>
                <a:gd name="connsiteY5" fmla="*/ 1951 h 10025"/>
                <a:gd name="connsiteX6" fmla="*/ 5075 w 10000"/>
                <a:gd name="connsiteY6" fmla="*/ 1590 h 10025"/>
                <a:gd name="connsiteX7" fmla="*/ 5399 w 10000"/>
                <a:gd name="connsiteY7" fmla="*/ 1045 h 10025"/>
                <a:gd name="connsiteX8" fmla="*/ 5992 w 10000"/>
                <a:gd name="connsiteY8" fmla="*/ 707 h 10025"/>
                <a:gd name="connsiteX9" fmla="*/ 6712 w 10000"/>
                <a:gd name="connsiteY9" fmla="*/ 718 h 10025"/>
                <a:gd name="connsiteX10" fmla="*/ 7755 w 10000"/>
                <a:gd name="connsiteY10" fmla="*/ 61 h 10025"/>
                <a:gd name="connsiteX11" fmla="*/ 9208 w 10000"/>
                <a:gd name="connsiteY11" fmla="*/ 94 h 10025"/>
                <a:gd name="connsiteX12" fmla="*/ 9961 w 10000"/>
                <a:gd name="connsiteY12" fmla="*/ 654 h 10025"/>
                <a:gd name="connsiteX13" fmla="*/ 9755 w 10000"/>
                <a:gd name="connsiteY13" fmla="*/ 1685 h 10025"/>
                <a:gd name="connsiteX14" fmla="*/ 8978 w 10000"/>
                <a:gd name="connsiteY14" fmla="*/ 2141 h 10025"/>
                <a:gd name="connsiteX15" fmla="*/ 7671 w 10000"/>
                <a:gd name="connsiteY15" fmla="*/ 2230 h 10025"/>
                <a:gd name="connsiteX16" fmla="*/ 6801 w 10000"/>
                <a:gd name="connsiteY16" fmla="*/ 3105 h 10025"/>
                <a:gd name="connsiteX17" fmla="*/ 5755 w 10000"/>
                <a:gd name="connsiteY17" fmla="*/ 3192 h 10025"/>
                <a:gd name="connsiteX18" fmla="*/ 4747 w 10000"/>
                <a:gd name="connsiteY18" fmla="*/ 3979 h 10025"/>
                <a:gd name="connsiteX19" fmla="*/ 2984 w 10000"/>
                <a:gd name="connsiteY19" fmla="*/ 4283 h 10025"/>
                <a:gd name="connsiteX20" fmla="*/ 1982 w 10000"/>
                <a:gd name="connsiteY20" fmla="*/ 5270 h 10025"/>
                <a:gd name="connsiteX21" fmla="*/ 1652 w 10000"/>
                <a:gd name="connsiteY21" fmla="*/ 7650 h 10025"/>
                <a:gd name="connsiteX22" fmla="*/ 1644 w 10000"/>
                <a:gd name="connsiteY22" fmla="*/ 9991 h 10025"/>
                <a:gd name="connsiteX0" fmla="*/ 220 w 10000"/>
                <a:gd name="connsiteY0" fmla="*/ 10025 h 10025"/>
                <a:gd name="connsiteX1" fmla="*/ 230 w 10000"/>
                <a:gd name="connsiteY1" fmla="*/ 5684 h 10025"/>
                <a:gd name="connsiteX2" fmla="*/ 370 w 10000"/>
                <a:gd name="connsiteY2" fmla="*/ 2858 h 10025"/>
                <a:gd name="connsiteX3" fmla="*/ 1527 w 10000"/>
                <a:gd name="connsiteY3" fmla="*/ 2453 h 10025"/>
                <a:gd name="connsiteX4" fmla="*/ 2398 w 10000"/>
                <a:gd name="connsiteY4" fmla="*/ 2746 h 10025"/>
                <a:gd name="connsiteX5" fmla="*/ 3242 w 10000"/>
                <a:gd name="connsiteY5" fmla="*/ 1951 h 10025"/>
                <a:gd name="connsiteX6" fmla="*/ 5075 w 10000"/>
                <a:gd name="connsiteY6" fmla="*/ 1590 h 10025"/>
                <a:gd name="connsiteX7" fmla="*/ 5399 w 10000"/>
                <a:gd name="connsiteY7" fmla="*/ 1045 h 10025"/>
                <a:gd name="connsiteX8" fmla="*/ 5992 w 10000"/>
                <a:gd name="connsiteY8" fmla="*/ 707 h 10025"/>
                <a:gd name="connsiteX9" fmla="*/ 6712 w 10000"/>
                <a:gd name="connsiteY9" fmla="*/ 718 h 10025"/>
                <a:gd name="connsiteX10" fmla="*/ 7755 w 10000"/>
                <a:gd name="connsiteY10" fmla="*/ 61 h 10025"/>
                <a:gd name="connsiteX11" fmla="*/ 9208 w 10000"/>
                <a:gd name="connsiteY11" fmla="*/ 94 h 10025"/>
                <a:gd name="connsiteX12" fmla="*/ 9961 w 10000"/>
                <a:gd name="connsiteY12" fmla="*/ 654 h 10025"/>
                <a:gd name="connsiteX13" fmla="*/ 9755 w 10000"/>
                <a:gd name="connsiteY13" fmla="*/ 1685 h 10025"/>
                <a:gd name="connsiteX14" fmla="*/ 8978 w 10000"/>
                <a:gd name="connsiteY14" fmla="*/ 2141 h 10025"/>
                <a:gd name="connsiteX15" fmla="*/ 7671 w 10000"/>
                <a:gd name="connsiteY15" fmla="*/ 2230 h 10025"/>
                <a:gd name="connsiteX16" fmla="*/ 6801 w 10000"/>
                <a:gd name="connsiteY16" fmla="*/ 3105 h 10025"/>
                <a:gd name="connsiteX17" fmla="*/ 5755 w 10000"/>
                <a:gd name="connsiteY17" fmla="*/ 3192 h 10025"/>
                <a:gd name="connsiteX18" fmla="*/ 4747 w 10000"/>
                <a:gd name="connsiteY18" fmla="*/ 3979 h 10025"/>
                <a:gd name="connsiteX19" fmla="*/ 2984 w 10000"/>
                <a:gd name="connsiteY19" fmla="*/ 4283 h 10025"/>
                <a:gd name="connsiteX20" fmla="*/ 1982 w 10000"/>
                <a:gd name="connsiteY20" fmla="*/ 5270 h 10025"/>
                <a:gd name="connsiteX21" fmla="*/ 1652 w 10000"/>
                <a:gd name="connsiteY21" fmla="*/ 7650 h 10025"/>
                <a:gd name="connsiteX22" fmla="*/ 1644 w 10000"/>
                <a:gd name="connsiteY22" fmla="*/ 9991 h 10025"/>
                <a:gd name="connsiteX0" fmla="*/ 267 w 10047"/>
                <a:gd name="connsiteY0" fmla="*/ 10025 h 10025"/>
                <a:gd name="connsiteX1" fmla="*/ 277 w 10047"/>
                <a:gd name="connsiteY1" fmla="*/ 5684 h 10025"/>
                <a:gd name="connsiteX2" fmla="*/ 347 w 10047"/>
                <a:gd name="connsiteY2" fmla="*/ 2777 h 10025"/>
                <a:gd name="connsiteX3" fmla="*/ 1574 w 10047"/>
                <a:gd name="connsiteY3" fmla="*/ 2453 h 10025"/>
                <a:gd name="connsiteX4" fmla="*/ 2445 w 10047"/>
                <a:gd name="connsiteY4" fmla="*/ 2746 h 10025"/>
                <a:gd name="connsiteX5" fmla="*/ 3289 w 10047"/>
                <a:gd name="connsiteY5" fmla="*/ 1951 h 10025"/>
                <a:gd name="connsiteX6" fmla="*/ 5122 w 10047"/>
                <a:gd name="connsiteY6" fmla="*/ 1590 h 10025"/>
                <a:gd name="connsiteX7" fmla="*/ 5446 w 10047"/>
                <a:gd name="connsiteY7" fmla="*/ 1045 h 10025"/>
                <a:gd name="connsiteX8" fmla="*/ 6039 w 10047"/>
                <a:gd name="connsiteY8" fmla="*/ 707 h 10025"/>
                <a:gd name="connsiteX9" fmla="*/ 6759 w 10047"/>
                <a:gd name="connsiteY9" fmla="*/ 718 h 10025"/>
                <a:gd name="connsiteX10" fmla="*/ 7802 w 10047"/>
                <a:gd name="connsiteY10" fmla="*/ 61 h 10025"/>
                <a:gd name="connsiteX11" fmla="*/ 9255 w 10047"/>
                <a:gd name="connsiteY11" fmla="*/ 94 h 10025"/>
                <a:gd name="connsiteX12" fmla="*/ 10008 w 10047"/>
                <a:gd name="connsiteY12" fmla="*/ 654 h 10025"/>
                <a:gd name="connsiteX13" fmla="*/ 9802 w 10047"/>
                <a:gd name="connsiteY13" fmla="*/ 1685 h 10025"/>
                <a:gd name="connsiteX14" fmla="*/ 9025 w 10047"/>
                <a:gd name="connsiteY14" fmla="*/ 2141 h 10025"/>
                <a:gd name="connsiteX15" fmla="*/ 7718 w 10047"/>
                <a:gd name="connsiteY15" fmla="*/ 2230 h 10025"/>
                <a:gd name="connsiteX16" fmla="*/ 6848 w 10047"/>
                <a:gd name="connsiteY16" fmla="*/ 3105 h 10025"/>
                <a:gd name="connsiteX17" fmla="*/ 5802 w 10047"/>
                <a:gd name="connsiteY17" fmla="*/ 3192 h 10025"/>
                <a:gd name="connsiteX18" fmla="*/ 4794 w 10047"/>
                <a:gd name="connsiteY18" fmla="*/ 3979 h 10025"/>
                <a:gd name="connsiteX19" fmla="*/ 3031 w 10047"/>
                <a:gd name="connsiteY19" fmla="*/ 4283 h 10025"/>
                <a:gd name="connsiteX20" fmla="*/ 2029 w 10047"/>
                <a:gd name="connsiteY20" fmla="*/ 5270 h 10025"/>
                <a:gd name="connsiteX21" fmla="*/ 1699 w 10047"/>
                <a:gd name="connsiteY21" fmla="*/ 7650 h 10025"/>
                <a:gd name="connsiteX22" fmla="*/ 1691 w 10047"/>
                <a:gd name="connsiteY22" fmla="*/ 9991 h 10025"/>
                <a:gd name="connsiteX0" fmla="*/ 105 w 9885"/>
                <a:gd name="connsiteY0" fmla="*/ 10025 h 10025"/>
                <a:gd name="connsiteX1" fmla="*/ 115 w 9885"/>
                <a:gd name="connsiteY1" fmla="*/ 5684 h 10025"/>
                <a:gd name="connsiteX2" fmla="*/ 442 w 9885"/>
                <a:gd name="connsiteY2" fmla="*/ 2696 h 10025"/>
                <a:gd name="connsiteX3" fmla="*/ 1412 w 9885"/>
                <a:gd name="connsiteY3" fmla="*/ 2453 h 10025"/>
                <a:gd name="connsiteX4" fmla="*/ 2283 w 9885"/>
                <a:gd name="connsiteY4" fmla="*/ 2746 h 10025"/>
                <a:gd name="connsiteX5" fmla="*/ 3127 w 9885"/>
                <a:gd name="connsiteY5" fmla="*/ 1951 h 10025"/>
                <a:gd name="connsiteX6" fmla="*/ 4960 w 9885"/>
                <a:gd name="connsiteY6" fmla="*/ 1590 h 10025"/>
                <a:gd name="connsiteX7" fmla="*/ 5284 w 9885"/>
                <a:gd name="connsiteY7" fmla="*/ 1045 h 10025"/>
                <a:gd name="connsiteX8" fmla="*/ 5877 w 9885"/>
                <a:gd name="connsiteY8" fmla="*/ 707 h 10025"/>
                <a:gd name="connsiteX9" fmla="*/ 6597 w 9885"/>
                <a:gd name="connsiteY9" fmla="*/ 718 h 10025"/>
                <a:gd name="connsiteX10" fmla="*/ 7640 w 9885"/>
                <a:gd name="connsiteY10" fmla="*/ 61 h 10025"/>
                <a:gd name="connsiteX11" fmla="*/ 9093 w 9885"/>
                <a:gd name="connsiteY11" fmla="*/ 94 h 10025"/>
                <a:gd name="connsiteX12" fmla="*/ 9846 w 9885"/>
                <a:gd name="connsiteY12" fmla="*/ 654 h 10025"/>
                <a:gd name="connsiteX13" fmla="*/ 9640 w 9885"/>
                <a:gd name="connsiteY13" fmla="*/ 1685 h 10025"/>
                <a:gd name="connsiteX14" fmla="*/ 8863 w 9885"/>
                <a:gd name="connsiteY14" fmla="*/ 2141 h 10025"/>
                <a:gd name="connsiteX15" fmla="*/ 7556 w 9885"/>
                <a:gd name="connsiteY15" fmla="*/ 2230 h 10025"/>
                <a:gd name="connsiteX16" fmla="*/ 6686 w 9885"/>
                <a:gd name="connsiteY16" fmla="*/ 3105 h 10025"/>
                <a:gd name="connsiteX17" fmla="*/ 5640 w 9885"/>
                <a:gd name="connsiteY17" fmla="*/ 3192 h 10025"/>
                <a:gd name="connsiteX18" fmla="*/ 4632 w 9885"/>
                <a:gd name="connsiteY18" fmla="*/ 3979 h 10025"/>
                <a:gd name="connsiteX19" fmla="*/ 2869 w 9885"/>
                <a:gd name="connsiteY19" fmla="*/ 4283 h 10025"/>
                <a:gd name="connsiteX20" fmla="*/ 1867 w 9885"/>
                <a:gd name="connsiteY20" fmla="*/ 5270 h 10025"/>
                <a:gd name="connsiteX21" fmla="*/ 1537 w 9885"/>
                <a:gd name="connsiteY21" fmla="*/ 7650 h 10025"/>
                <a:gd name="connsiteX22" fmla="*/ 1529 w 9885"/>
                <a:gd name="connsiteY22" fmla="*/ 9991 h 10025"/>
                <a:gd name="connsiteX0" fmla="*/ 118 w 10013"/>
                <a:gd name="connsiteY0" fmla="*/ 10000 h 10000"/>
                <a:gd name="connsiteX1" fmla="*/ 128 w 10013"/>
                <a:gd name="connsiteY1" fmla="*/ 5670 h 10000"/>
                <a:gd name="connsiteX2" fmla="*/ 435 w 10013"/>
                <a:gd name="connsiteY2" fmla="*/ 2608 h 10000"/>
                <a:gd name="connsiteX3" fmla="*/ 1440 w 10013"/>
                <a:gd name="connsiteY3" fmla="*/ 2447 h 10000"/>
                <a:gd name="connsiteX4" fmla="*/ 2322 w 10013"/>
                <a:gd name="connsiteY4" fmla="*/ 2739 h 10000"/>
                <a:gd name="connsiteX5" fmla="*/ 3175 w 10013"/>
                <a:gd name="connsiteY5" fmla="*/ 1946 h 10000"/>
                <a:gd name="connsiteX6" fmla="*/ 5030 w 10013"/>
                <a:gd name="connsiteY6" fmla="*/ 1586 h 10000"/>
                <a:gd name="connsiteX7" fmla="*/ 5357 w 10013"/>
                <a:gd name="connsiteY7" fmla="*/ 1042 h 10000"/>
                <a:gd name="connsiteX8" fmla="*/ 5957 w 10013"/>
                <a:gd name="connsiteY8" fmla="*/ 705 h 10000"/>
                <a:gd name="connsiteX9" fmla="*/ 6686 w 10013"/>
                <a:gd name="connsiteY9" fmla="*/ 716 h 10000"/>
                <a:gd name="connsiteX10" fmla="*/ 7741 w 10013"/>
                <a:gd name="connsiteY10" fmla="*/ 61 h 10000"/>
                <a:gd name="connsiteX11" fmla="*/ 9211 w 10013"/>
                <a:gd name="connsiteY11" fmla="*/ 94 h 10000"/>
                <a:gd name="connsiteX12" fmla="*/ 9973 w 10013"/>
                <a:gd name="connsiteY12" fmla="*/ 652 h 10000"/>
                <a:gd name="connsiteX13" fmla="*/ 9764 w 10013"/>
                <a:gd name="connsiteY13" fmla="*/ 1681 h 10000"/>
                <a:gd name="connsiteX14" fmla="*/ 8978 w 10013"/>
                <a:gd name="connsiteY14" fmla="*/ 2136 h 10000"/>
                <a:gd name="connsiteX15" fmla="*/ 7656 w 10013"/>
                <a:gd name="connsiteY15" fmla="*/ 2224 h 10000"/>
                <a:gd name="connsiteX16" fmla="*/ 6776 w 10013"/>
                <a:gd name="connsiteY16" fmla="*/ 3097 h 10000"/>
                <a:gd name="connsiteX17" fmla="*/ 5718 w 10013"/>
                <a:gd name="connsiteY17" fmla="*/ 3184 h 10000"/>
                <a:gd name="connsiteX18" fmla="*/ 4698 w 10013"/>
                <a:gd name="connsiteY18" fmla="*/ 3969 h 10000"/>
                <a:gd name="connsiteX19" fmla="*/ 2914 w 10013"/>
                <a:gd name="connsiteY19" fmla="*/ 4272 h 10000"/>
                <a:gd name="connsiteX20" fmla="*/ 1901 w 10013"/>
                <a:gd name="connsiteY20" fmla="*/ 5257 h 10000"/>
                <a:gd name="connsiteX21" fmla="*/ 1567 w 10013"/>
                <a:gd name="connsiteY21" fmla="*/ 7631 h 10000"/>
                <a:gd name="connsiteX22" fmla="*/ 1559 w 10013"/>
                <a:gd name="connsiteY22" fmla="*/ 9966 h 10000"/>
                <a:gd name="connsiteX0" fmla="*/ 118 w 10013"/>
                <a:gd name="connsiteY0" fmla="*/ 10000 h 10000"/>
                <a:gd name="connsiteX1" fmla="*/ 128 w 10013"/>
                <a:gd name="connsiteY1" fmla="*/ 5670 h 10000"/>
                <a:gd name="connsiteX2" fmla="*/ 435 w 10013"/>
                <a:gd name="connsiteY2" fmla="*/ 2608 h 10000"/>
                <a:gd name="connsiteX3" fmla="*/ 1440 w 10013"/>
                <a:gd name="connsiteY3" fmla="*/ 2447 h 10000"/>
                <a:gd name="connsiteX4" fmla="*/ 2322 w 10013"/>
                <a:gd name="connsiteY4" fmla="*/ 2739 h 10000"/>
                <a:gd name="connsiteX5" fmla="*/ 3175 w 10013"/>
                <a:gd name="connsiteY5" fmla="*/ 1946 h 10000"/>
                <a:gd name="connsiteX6" fmla="*/ 5030 w 10013"/>
                <a:gd name="connsiteY6" fmla="*/ 1586 h 10000"/>
                <a:gd name="connsiteX7" fmla="*/ 5357 w 10013"/>
                <a:gd name="connsiteY7" fmla="*/ 1042 h 10000"/>
                <a:gd name="connsiteX8" fmla="*/ 5957 w 10013"/>
                <a:gd name="connsiteY8" fmla="*/ 705 h 10000"/>
                <a:gd name="connsiteX9" fmla="*/ 6686 w 10013"/>
                <a:gd name="connsiteY9" fmla="*/ 716 h 10000"/>
                <a:gd name="connsiteX10" fmla="*/ 7741 w 10013"/>
                <a:gd name="connsiteY10" fmla="*/ 61 h 10000"/>
                <a:gd name="connsiteX11" fmla="*/ 9211 w 10013"/>
                <a:gd name="connsiteY11" fmla="*/ 94 h 10000"/>
                <a:gd name="connsiteX12" fmla="*/ 9973 w 10013"/>
                <a:gd name="connsiteY12" fmla="*/ 652 h 10000"/>
                <a:gd name="connsiteX13" fmla="*/ 9764 w 10013"/>
                <a:gd name="connsiteY13" fmla="*/ 1681 h 10000"/>
                <a:gd name="connsiteX14" fmla="*/ 8978 w 10013"/>
                <a:gd name="connsiteY14" fmla="*/ 2136 h 10000"/>
                <a:gd name="connsiteX15" fmla="*/ 7656 w 10013"/>
                <a:gd name="connsiteY15" fmla="*/ 2224 h 10000"/>
                <a:gd name="connsiteX16" fmla="*/ 6776 w 10013"/>
                <a:gd name="connsiteY16" fmla="*/ 3097 h 10000"/>
                <a:gd name="connsiteX17" fmla="*/ 5718 w 10013"/>
                <a:gd name="connsiteY17" fmla="*/ 3184 h 10000"/>
                <a:gd name="connsiteX18" fmla="*/ 4698 w 10013"/>
                <a:gd name="connsiteY18" fmla="*/ 3969 h 10000"/>
                <a:gd name="connsiteX19" fmla="*/ 2914 w 10013"/>
                <a:gd name="connsiteY19" fmla="*/ 4272 h 10000"/>
                <a:gd name="connsiteX20" fmla="*/ 1901 w 10013"/>
                <a:gd name="connsiteY20" fmla="*/ 5257 h 10000"/>
                <a:gd name="connsiteX21" fmla="*/ 1567 w 10013"/>
                <a:gd name="connsiteY21" fmla="*/ 7631 h 10000"/>
                <a:gd name="connsiteX22" fmla="*/ 1559 w 10013"/>
                <a:gd name="connsiteY22" fmla="*/ 9966 h 10000"/>
                <a:gd name="connsiteX0" fmla="*/ 118 w 9962"/>
                <a:gd name="connsiteY0" fmla="*/ 10000 h 10000"/>
                <a:gd name="connsiteX1" fmla="*/ 128 w 9962"/>
                <a:gd name="connsiteY1" fmla="*/ 5670 h 10000"/>
                <a:gd name="connsiteX2" fmla="*/ 435 w 9962"/>
                <a:gd name="connsiteY2" fmla="*/ 2608 h 10000"/>
                <a:gd name="connsiteX3" fmla="*/ 1440 w 9962"/>
                <a:gd name="connsiteY3" fmla="*/ 2447 h 10000"/>
                <a:gd name="connsiteX4" fmla="*/ 2322 w 9962"/>
                <a:gd name="connsiteY4" fmla="*/ 2739 h 10000"/>
                <a:gd name="connsiteX5" fmla="*/ 3175 w 9962"/>
                <a:gd name="connsiteY5" fmla="*/ 1946 h 10000"/>
                <a:gd name="connsiteX6" fmla="*/ 5030 w 9962"/>
                <a:gd name="connsiteY6" fmla="*/ 1586 h 10000"/>
                <a:gd name="connsiteX7" fmla="*/ 5357 w 9962"/>
                <a:gd name="connsiteY7" fmla="*/ 1042 h 10000"/>
                <a:gd name="connsiteX8" fmla="*/ 5957 w 9962"/>
                <a:gd name="connsiteY8" fmla="*/ 705 h 10000"/>
                <a:gd name="connsiteX9" fmla="*/ 6686 w 9962"/>
                <a:gd name="connsiteY9" fmla="*/ 716 h 10000"/>
                <a:gd name="connsiteX10" fmla="*/ 7741 w 9962"/>
                <a:gd name="connsiteY10" fmla="*/ 61 h 10000"/>
                <a:gd name="connsiteX11" fmla="*/ 9211 w 9962"/>
                <a:gd name="connsiteY11" fmla="*/ 94 h 10000"/>
                <a:gd name="connsiteX12" fmla="*/ 9914 w 9962"/>
                <a:gd name="connsiteY12" fmla="*/ 687 h 10000"/>
                <a:gd name="connsiteX13" fmla="*/ 9764 w 9962"/>
                <a:gd name="connsiteY13" fmla="*/ 1681 h 10000"/>
                <a:gd name="connsiteX14" fmla="*/ 8978 w 9962"/>
                <a:gd name="connsiteY14" fmla="*/ 2136 h 10000"/>
                <a:gd name="connsiteX15" fmla="*/ 7656 w 9962"/>
                <a:gd name="connsiteY15" fmla="*/ 2224 h 10000"/>
                <a:gd name="connsiteX16" fmla="*/ 6776 w 9962"/>
                <a:gd name="connsiteY16" fmla="*/ 3097 h 10000"/>
                <a:gd name="connsiteX17" fmla="*/ 5718 w 9962"/>
                <a:gd name="connsiteY17" fmla="*/ 3184 h 10000"/>
                <a:gd name="connsiteX18" fmla="*/ 4698 w 9962"/>
                <a:gd name="connsiteY18" fmla="*/ 3969 h 10000"/>
                <a:gd name="connsiteX19" fmla="*/ 2914 w 9962"/>
                <a:gd name="connsiteY19" fmla="*/ 4272 h 10000"/>
                <a:gd name="connsiteX20" fmla="*/ 1901 w 9962"/>
                <a:gd name="connsiteY20" fmla="*/ 5257 h 10000"/>
                <a:gd name="connsiteX21" fmla="*/ 1567 w 9962"/>
                <a:gd name="connsiteY21" fmla="*/ 7631 h 10000"/>
                <a:gd name="connsiteX22" fmla="*/ 1559 w 9962"/>
                <a:gd name="connsiteY22" fmla="*/ 9966 h 10000"/>
                <a:gd name="connsiteX0" fmla="*/ 118 w 10114"/>
                <a:gd name="connsiteY0" fmla="*/ 10000 h 10000"/>
                <a:gd name="connsiteX1" fmla="*/ 128 w 10114"/>
                <a:gd name="connsiteY1" fmla="*/ 5670 h 10000"/>
                <a:gd name="connsiteX2" fmla="*/ 437 w 10114"/>
                <a:gd name="connsiteY2" fmla="*/ 2608 h 10000"/>
                <a:gd name="connsiteX3" fmla="*/ 1445 w 10114"/>
                <a:gd name="connsiteY3" fmla="*/ 2447 h 10000"/>
                <a:gd name="connsiteX4" fmla="*/ 2331 w 10114"/>
                <a:gd name="connsiteY4" fmla="*/ 2739 h 10000"/>
                <a:gd name="connsiteX5" fmla="*/ 3187 w 10114"/>
                <a:gd name="connsiteY5" fmla="*/ 1946 h 10000"/>
                <a:gd name="connsiteX6" fmla="*/ 5049 w 10114"/>
                <a:gd name="connsiteY6" fmla="*/ 1586 h 10000"/>
                <a:gd name="connsiteX7" fmla="*/ 5377 w 10114"/>
                <a:gd name="connsiteY7" fmla="*/ 1042 h 10000"/>
                <a:gd name="connsiteX8" fmla="*/ 5980 w 10114"/>
                <a:gd name="connsiteY8" fmla="*/ 705 h 10000"/>
                <a:gd name="connsiteX9" fmla="*/ 6712 w 10114"/>
                <a:gd name="connsiteY9" fmla="*/ 716 h 10000"/>
                <a:gd name="connsiteX10" fmla="*/ 7771 w 10114"/>
                <a:gd name="connsiteY10" fmla="*/ 61 h 10000"/>
                <a:gd name="connsiteX11" fmla="*/ 9246 w 10114"/>
                <a:gd name="connsiteY11" fmla="*/ 94 h 10000"/>
                <a:gd name="connsiteX12" fmla="*/ 10082 w 10114"/>
                <a:gd name="connsiteY12" fmla="*/ 687 h 10000"/>
                <a:gd name="connsiteX13" fmla="*/ 9801 w 10114"/>
                <a:gd name="connsiteY13" fmla="*/ 1681 h 10000"/>
                <a:gd name="connsiteX14" fmla="*/ 9012 w 10114"/>
                <a:gd name="connsiteY14" fmla="*/ 2136 h 10000"/>
                <a:gd name="connsiteX15" fmla="*/ 7685 w 10114"/>
                <a:gd name="connsiteY15" fmla="*/ 2224 h 10000"/>
                <a:gd name="connsiteX16" fmla="*/ 6802 w 10114"/>
                <a:gd name="connsiteY16" fmla="*/ 3097 h 10000"/>
                <a:gd name="connsiteX17" fmla="*/ 5740 w 10114"/>
                <a:gd name="connsiteY17" fmla="*/ 3184 h 10000"/>
                <a:gd name="connsiteX18" fmla="*/ 4716 w 10114"/>
                <a:gd name="connsiteY18" fmla="*/ 3969 h 10000"/>
                <a:gd name="connsiteX19" fmla="*/ 2925 w 10114"/>
                <a:gd name="connsiteY19" fmla="*/ 4272 h 10000"/>
                <a:gd name="connsiteX20" fmla="*/ 1908 w 10114"/>
                <a:gd name="connsiteY20" fmla="*/ 5257 h 10000"/>
                <a:gd name="connsiteX21" fmla="*/ 1573 w 10114"/>
                <a:gd name="connsiteY21" fmla="*/ 7631 h 10000"/>
                <a:gd name="connsiteX22" fmla="*/ 1565 w 10114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77 w 10105"/>
                <a:gd name="connsiteY7" fmla="*/ 1042 h 10000"/>
                <a:gd name="connsiteX8" fmla="*/ 5980 w 10105"/>
                <a:gd name="connsiteY8" fmla="*/ 705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77 w 10105"/>
                <a:gd name="connsiteY7" fmla="*/ 1042 h 10000"/>
                <a:gd name="connsiteX8" fmla="*/ 5980 w 10105"/>
                <a:gd name="connsiteY8" fmla="*/ 705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65 w 10105"/>
                <a:gd name="connsiteY7" fmla="*/ 961 h 10000"/>
                <a:gd name="connsiteX8" fmla="*/ 5980 w 10105"/>
                <a:gd name="connsiteY8" fmla="*/ 705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65 w 10105"/>
                <a:gd name="connsiteY7" fmla="*/ 961 h 10000"/>
                <a:gd name="connsiteX8" fmla="*/ 5980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80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455 w 10105"/>
                <a:gd name="connsiteY8" fmla="*/ 785 h 10000"/>
                <a:gd name="connsiteX9" fmla="*/ 5980 w 10105"/>
                <a:gd name="connsiteY9" fmla="*/ 636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80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33 w 10105"/>
                <a:gd name="connsiteY8" fmla="*/ 59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33 w 10105"/>
                <a:gd name="connsiteY8" fmla="*/ 59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33 w 10105"/>
                <a:gd name="connsiteY8" fmla="*/ 59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33 w 10105"/>
                <a:gd name="connsiteY8" fmla="*/ 59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69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53 w 10105"/>
                <a:gd name="connsiteY7" fmla="*/ 1111 h 10000"/>
                <a:gd name="connsiteX8" fmla="*/ 5969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969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969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58 w 10105"/>
                <a:gd name="connsiteY7" fmla="*/ 1122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58 w 10105"/>
                <a:gd name="connsiteY7" fmla="*/ 1122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58 w 10105"/>
                <a:gd name="connsiteY7" fmla="*/ 1122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58 w 10105"/>
                <a:gd name="connsiteY7" fmla="*/ 1122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58 w 10105"/>
                <a:gd name="connsiteY7" fmla="*/ 1122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203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203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203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4804 w 10105"/>
                <a:gd name="connsiteY6" fmla="*/ 1648 h 10000"/>
                <a:gd name="connsiteX7" fmla="*/ 5049 w 10105"/>
                <a:gd name="connsiteY7" fmla="*/ 1586 h 10000"/>
                <a:gd name="connsiteX8" fmla="*/ 5317 w 10105"/>
                <a:gd name="connsiteY8" fmla="*/ 1272 h 10000"/>
                <a:gd name="connsiteX9" fmla="*/ 5886 w 10105"/>
                <a:gd name="connsiteY9" fmla="*/ 740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4804 w 10105"/>
                <a:gd name="connsiteY6" fmla="*/ 1648 h 10000"/>
                <a:gd name="connsiteX7" fmla="*/ 5049 w 10105"/>
                <a:gd name="connsiteY7" fmla="*/ 1586 h 10000"/>
                <a:gd name="connsiteX8" fmla="*/ 5317 w 10105"/>
                <a:gd name="connsiteY8" fmla="*/ 1272 h 10000"/>
                <a:gd name="connsiteX9" fmla="*/ 5886 w 10105"/>
                <a:gd name="connsiteY9" fmla="*/ 740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4804 w 10105"/>
                <a:gd name="connsiteY6" fmla="*/ 1648 h 10000"/>
                <a:gd name="connsiteX7" fmla="*/ 5049 w 10105"/>
                <a:gd name="connsiteY7" fmla="*/ 1586 h 10000"/>
                <a:gd name="connsiteX8" fmla="*/ 5317 w 10105"/>
                <a:gd name="connsiteY8" fmla="*/ 1272 h 10000"/>
                <a:gd name="connsiteX9" fmla="*/ 5886 w 10105"/>
                <a:gd name="connsiteY9" fmla="*/ 740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234 w 10105"/>
                <a:gd name="connsiteY7" fmla="*/ 1237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4919 w 10105"/>
                <a:gd name="connsiteY6" fmla="*/ 1505 h 10000"/>
                <a:gd name="connsiteX7" fmla="*/ 5234 w 10105"/>
                <a:gd name="connsiteY7" fmla="*/ 1237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4919 w 10105"/>
                <a:gd name="connsiteY6" fmla="*/ 1505 h 10000"/>
                <a:gd name="connsiteX7" fmla="*/ 5234 w 10105"/>
                <a:gd name="connsiteY7" fmla="*/ 1237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3817 w 10105"/>
                <a:gd name="connsiteY6" fmla="*/ 1482 h 10000"/>
                <a:gd name="connsiteX7" fmla="*/ 5234 w 10105"/>
                <a:gd name="connsiteY7" fmla="*/ 1237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3817 w 10105"/>
                <a:gd name="connsiteY6" fmla="*/ 1482 h 10000"/>
                <a:gd name="connsiteX7" fmla="*/ 5044 w 10105"/>
                <a:gd name="connsiteY7" fmla="*/ 1536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3758 w 10105"/>
                <a:gd name="connsiteY6" fmla="*/ 1413 h 10000"/>
                <a:gd name="connsiteX7" fmla="*/ 5044 w 10105"/>
                <a:gd name="connsiteY7" fmla="*/ 1536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74 w 10105"/>
                <a:gd name="connsiteY5" fmla="*/ 1842 h 10000"/>
                <a:gd name="connsiteX6" fmla="*/ 3758 w 10105"/>
                <a:gd name="connsiteY6" fmla="*/ 1413 h 10000"/>
                <a:gd name="connsiteX7" fmla="*/ 5044 w 10105"/>
                <a:gd name="connsiteY7" fmla="*/ 1536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40 w 10105"/>
                <a:gd name="connsiteY5" fmla="*/ 1946 h 10000"/>
                <a:gd name="connsiteX6" fmla="*/ 3758 w 10105"/>
                <a:gd name="connsiteY6" fmla="*/ 1413 h 10000"/>
                <a:gd name="connsiteX7" fmla="*/ 5044 w 10105"/>
                <a:gd name="connsiteY7" fmla="*/ 1536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40 w 10105"/>
                <a:gd name="connsiteY5" fmla="*/ 1946 h 10000"/>
                <a:gd name="connsiteX6" fmla="*/ 3853 w 10105"/>
                <a:gd name="connsiteY6" fmla="*/ 1528 h 10000"/>
                <a:gd name="connsiteX7" fmla="*/ 5044 w 10105"/>
                <a:gd name="connsiteY7" fmla="*/ 1536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40 w 10105"/>
                <a:gd name="connsiteY5" fmla="*/ 1946 h 10000"/>
                <a:gd name="connsiteX6" fmla="*/ 3453 w 10105"/>
                <a:gd name="connsiteY6" fmla="*/ 1694 h 10000"/>
                <a:gd name="connsiteX7" fmla="*/ 3853 w 10105"/>
                <a:gd name="connsiteY7" fmla="*/ 1528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40 w 10105"/>
                <a:gd name="connsiteY5" fmla="*/ 1946 h 10000"/>
                <a:gd name="connsiteX6" fmla="*/ 3453 w 10105"/>
                <a:gd name="connsiteY6" fmla="*/ 1694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50 w 10105"/>
                <a:gd name="connsiteY5" fmla="*/ 2015 h 10000"/>
                <a:gd name="connsiteX6" fmla="*/ 3453 w 10105"/>
                <a:gd name="connsiteY6" fmla="*/ 1694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50 w 10105"/>
                <a:gd name="connsiteY5" fmla="*/ 2015 h 10000"/>
                <a:gd name="connsiteX6" fmla="*/ 3335 w 10105"/>
                <a:gd name="connsiteY6" fmla="*/ 1625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43 w 10105"/>
                <a:gd name="connsiteY5" fmla="*/ 2003 h 10000"/>
                <a:gd name="connsiteX6" fmla="*/ 3335 w 10105"/>
                <a:gd name="connsiteY6" fmla="*/ 1625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43 w 10105"/>
                <a:gd name="connsiteY5" fmla="*/ 2003 h 10000"/>
                <a:gd name="connsiteX6" fmla="*/ 3335 w 10105"/>
                <a:gd name="connsiteY6" fmla="*/ 1625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43 w 10105"/>
                <a:gd name="connsiteY5" fmla="*/ 2003 h 10000"/>
                <a:gd name="connsiteX6" fmla="*/ 3335 w 10105"/>
                <a:gd name="connsiteY6" fmla="*/ 1625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43 w 10105"/>
                <a:gd name="connsiteY5" fmla="*/ 2003 h 10000"/>
                <a:gd name="connsiteX6" fmla="*/ 3335 w 10105"/>
                <a:gd name="connsiteY6" fmla="*/ 1625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43 w 10105"/>
                <a:gd name="connsiteY5" fmla="*/ 2003 h 10000"/>
                <a:gd name="connsiteX6" fmla="*/ 3276 w 10105"/>
                <a:gd name="connsiteY6" fmla="*/ 1544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418 w 10105"/>
                <a:gd name="connsiteY7" fmla="*/ 1441 h 10000"/>
                <a:gd name="connsiteX8" fmla="*/ 3877 w 10105"/>
                <a:gd name="connsiteY8" fmla="*/ 1401 h 10000"/>
                <a:gd name="connsiteX9" fmla="*/ 5044 w 10105"/>
                <a:gd name="connsiteY9" fmla="*/ 1536 h 10000"/>
                <a:gd name="connsiteX10" fmla="*/ 5839 w 10105"/>
                <a:gd name="connsiteY10" fmla="*/ 717 h 10000"/>
                <a:gd name="connsiteX11" fmla="*/ 6712 w 10105"/>
                <a:gd name="connsiteY11" fmla="*/ 716 h 10000"/>
                <a:gd name="connsiteX12" fmla="*/ 7771 w 10105"/>
                <a:gd name="connsiteY12" fmla="*/ 61 h 10000"/>
                <a:gd name="connsiteX13" fmla="*/ 9246 w 10105"/>
                <a:gd name="connsiteY13" fmla="*/ 94 h 10000"/>
                <a:gd name="connsiteX14" fmla="*/ 10082 w 10105"/>
                <a:gd name="connsiteY14" fmla="*/ 687 h 10000"/>
                <a:gd name="connsiteX15" fmla="*/ 9801 w 10105"/>
                <a:gd name="connsiteY15" fmla="*/ 1681 h 10000"/>
                <a:gd name="connsiteX16" fmla="*/ 9012 w 10105"/>
                <a:gd name="connsiteY16" fmla="*/ 2136 h 10000"/>
                <a:gd name="connsiteX17" fmla="*/ 7685 w 10105"/>
                <a:gd name="connsiteY17" fmla="*/ 2224 h 10000"/>
                <a:gd name="connsiteX18" fmla="*/ 6802 w 10105"/>
                <a:gd name="connsiteY18" fmla="*/ 3097 h 10000"/>
                <a:gd name="connsiteX19" fmla="*/ 5740 w 10105"/>
                <a:gd name="connsiteY19" fmla="*/ 3184 h 10000"/>
                <a:gd name="connsiteX20" fmla="*/ 4716 w 10105"/>
                <a:gd name="connsiteY20" fmla="*/ 3969 h 10000"/>
                <a:gd name="connsiteX21" fmla="*/ 2925 w 10105"/>
                <a:gd name="connsiteY21" fmla="*/ 4272 h 10000"/>
                <a:gd name="connsiteX22" fmla="*/ 1908 w 10105"/>
                <a:gd name="connsiteY22" fmla="*/ 5257 h 10000"/>
                <a:gd name="connsiteX23" fmla="*/ 1573 w 10105"/>
                <a:gd name="connsiteY23" fmla="*/ 7631 h 10000"/>
                <a:gd name="connsiteX24" fmla="*/ 1565 w 10105"/>
                <a:gd name="connsiteY24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418 w 10105"/>
                <a:gd name="connsiteY7" fmla="*/ 1441 h 10000"/>
                <a:gd name="connsiteX8" fmla="*/ 3960 w 10105"/>
                <a:gd name="connsiteY8" fmla="*/ 1424 h 10000"/>
                <a:gd name="connsiteX9" fmla="*/ 5044 w 10105"/>
                <a:gd name="connsiteY9" fmla="*/ 1536 h 10000"/>
                <a:gd name="connsiteX10" fmla="*/ 5839 w 10105"/>
                <a:gd name="connsiteY10" fmla="*/ 717 h 10000"/>
                <a:gd name="connsiteX11" fmla="*/ 6712 w 10105"/>
                <a:gd name="connsiteY11" fmla="*/ 716 h 10000"/>
                <a:gd name="connsiteX12" fmla="*/ 7771 w 10105"/>
                <a:gd name="connsiteY12" fmla="*/ 61 h 10000"/>
                <a:gd name="connsiteX13" fmla="*/ 9246 w 10105"/>
                <a:gd name="connsiteY13" fmla="*/ 94 h 10000"/>
                <a:gd name="connsiteX14" fmla="*/ 10082 w 10105"/>
                <a:gd name="connsiteY14" fmla="*/ 687 h 10000"/>
                <a:gd name="connsiteX15" fmla="*/ 9801 w 10105"/>
                <a:gd name="connsiteY15" fmla="*/ 1681 h 10000"/>
                <a:gd name="connsiteX16" fmla="*/ 9012 w 10105"/>
                <a:gd name="connsiteY16" fmla="*/ 2136 h 10000"/>
                <a:gd name="connsiteX17" fmla="*/ 7685 w 10105"/>
                <a:gd name="connsiteY17" fmla="*/ 2224 h 10000"/>
                <a:gd name="connsiteX18" fmla="*/ 6802 w 10105"/>
                <a:gd name="connsiteY18" fmla="*/ 3097 h 10000"/>
                <a:gd name="connsiteX19" fmla="*/ 5740 w 10105"/>
                <a:gd name="connsiteY19" fmla="*/ 3184 h 10000"/>
                <a:gd name="connsiteX20" fmla="*/ 4716 w 10105"/>
                <a:gd name="connsiteY20" fmla="*/ 3969 h 10000"/>
                <a:gd name="connsiteX21" fmla="*/ 2925 w 10105"/>
                <a:gd name="connsiteY21" fmla="*/ 4272 h 10000"/>
                <a:gd name="connsiteX22" fmla="*/ 1908 w 10105"/>
                <a:gd name="connsiteY22" fmla="*/ 5257 h 10000"/>
                <a:gd name="connsiteX23" fmla="*/ 1573 w 10105"/>
                <a:gd name="connsiteY23" fmla="*/ 7631 h 10000"/>
                <a:gd name="connsiteX24" fmla="*/ 1565 w 10105"/>
                <a:gd name="connsiteY24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276 w 10105"/>
                <a:gd name="connsiteY7" fmla="*/ 1544 h 10000"/>
                <a:gd name="connsiteX8" fmla="*/ 3418 w 10105"/>
                <a:gd name="connsiteY8" fmla="*/ 1441 h 10000"/>
                <a:gd name="connsiteX9" fmla="*/ 3960 w 10105"/>
                <a:gd name="connsiteY9" fmla="*/ 1424 h 10000"/>
                <a:gd name="connsiteX10" fmla="*/ 5044 w 10105"/>
                <a:gd name="connsiteY10" fmla="*/ 1536 h 10000"/>
                <a:gd name="connsiteX11" fmla="*/ 5839 w 10105"/>
                <a:gd name="connsiteY11" fmla="*/ 717 h 10000"/>
                <a:gd name="connsiteX12" fmla="*/ 6712 w 10105"/>
                <a:gd name="connsiteY12" fmla="*/ 716 h 10000"/>
                <a:gd name="connsiteX13" fmla="*/ 7771 w 10105"/>
                <a:gd name="connsiteY13" fmla="*/ 61 h 10000"/>
                <a:gd name="connsiteX14" fmla="*/ 9246 w 10105"/>
                <a:gd name="connsiteY14" fmla="*/ 94 h 10000"/>
                <a:gd name="connsiteX15" fmla="*/ 10082 w 10105"/>
                <a:gd name="connsiteY15" fmla="*/ 687 h 10000"/>
                <a:gd name="connsiteX16" fmla="*/ 9801 w 10105"/>
                <a:gd name="connsiteY16" fmla="*/ 1681 h 10000"/>
                <a:gd name="connsiteX17" fmla="*/ 9012 w 10105"/>
                <a:gd name="connsiteY17" fmla="*/ 2136 h 10000"/>
                <a:gd name="connsiteX18" fmla="*/ 7685 w 10105"/>
                <a:gd name="connsiteY18" fmla="*/ 2224 h 10000"/>
                <a:gd name="connsiteX19" fmla="*/ 6802 w 10105"/>
                <a:gd name="connsiteY19" fmla="*/ 3097 h 10000"/>
                <a:gd name="connsiteX20" fmla="*/ 5740 w 10105"/>
                <a:gd name="connsiteY20" fmla="*/ 3184 h 10000"/>
                <a:gd name="connsiteX21" fmla="*/ 4716 w 10105"/>
                <a:gd name="connsiteY21" fmla="*/ 3969 h 10000"/>
                <a:gd name="connsiteX22" fmla="*/ 2925 w 10105"/>
                <a:gd name="connsiteY22" fmla="*/ 4272 h 10000"/>
                <a:gd name="connsiteX23" fmla="*/ 1908 w 10105"/>
                <a:gd name="connsiteY23" fmla="*/ 5257 h 10000"/>
                <a:gd name="connsiteX24" fmla="*/ 1573 w 10105"/>
                <a:gd name="connsiteY24" fmla="*/ 7631 h 10000"/>
                <a:gd name="connsiteX25" fmla="*/ 1565 w 10105"/>
                <a:gd name="connsiteY25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418 w 10105"/>
                <a:gd name="connsiteY7" fmla="*/ 1441 h 10000"/>
                <a:gd name="connsiteX8" fmla="*/ 3960 w 10105"/>
                <a:gd name="connsiteY8" fmla="*/ 1424 h 10000"/>
                <a:gd name="connsiteX9" fmla="*/ 5044 w 10105"/>
                <a:gd name="connsiteY9" fmla="*/ 1536 h 10000"/>
                <a:gd name="connsiteX10" fmla="*/ 5839 w 10105"/>
                <a:gd name="connsiteY10" fmla="*/ 717 h 10000"/>
                <a:gd name="connsiteX11" fmla="*/ 6712 w 10105"/>
                <a:gd name="connsiteY11" fmla="*/ 716 h 10000"/>
                <a:gd name="connsiteX12" fmla="*/ 7771 w 10105"/>
                <a:gd name="connsiteY12" fmla="*/ 61 h 10000"/>
                <a:gd name="connsiteX13" fmla="*/ 9246 w 10105"/>
                <a:gd name="connsiteY13" fmla="*/ 94 h 10000"/>
                <a:gd name="connsiteX14" fmla="*/ 10082 w 10105"/>
                <a:gd name="connsiteY14" fmla="*/ 687 h 10000"/>
                <a:gd name="connsiteX15" fmla="*/ 9801 w 10105"/>
                <a:gd name="connsiteY15" fmla="*/ 1681 h 10000"/>
                <a:gd name="connsiteX16" fmla="*/ 9012 w 10105"/>
                <a:gd name="connsiteY16" fmla="*/ 2136 h 10000"/>
                <a:gd name="connsiteX17" fmla="*/ 7685 w 10105"/>
                <a:gd name="connsiteY17" fmla="*/ 2224 h 10000"/>
                <a:gd name="connsiteX18" fmla="*/ 6802 w 10105"/>
                <a:gd name="connsiteY18" fmla="*/ 3097 h 10000"/>
                <a:gd name="connsiteX19" fmla="*/ 5740 w 10105"/>
                <a:gd name="connsiteY19" fmla="*/ 3184 h 10000"/>
                <a:gd name="connsiteX20" fmla="*/ 4716 w 10105"/>
                <a:gd name="connsiteY20" fmla="*/ 3969 h 10000"/>
                <a:gd name="connsiteX21" fmla="*/ 2925 w 10105"/>
                <a:gd name="connsiteY21" fmla="*/ 4272 h 10000"/>
                <a:gd name="connsiteX22" fmla="*/ 1908 w 10105"/>
                <a:gd name="connsiteY22" fmla="*/ 5257 h 10000"/>
                <a:gd name="connsiteX23" fmla="*/ 1573 w 10105"/>
                <a:gd name="connsiteY23" fmla="*/ 7631 h 10000"/>
                <a:gd name="connsiteX24" fmla="*/ 1565 w 10105"/>
                <a:gd name="connsiteY24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07 w 10105"/>
                <a:gd name="connsiteY5" fmla="*/ 1853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236 w 10105"/>
                <a:gd name="connsiteY4" fmla="*/ 2555 h 10000"/>
                <a:gd name="connsiteX5" fmla="*/ 2807 w 10105"/>
                <a:gd name="connsiteY5" fmla="*/ 1853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06 w 10105"/>
                <a:gd name="connsiteY4" fmla="*/ 2451 h 10000"/>
                <a:gd name="connsiteX5" fmla="*/ 2807 w 10105"/>
                <a:gd name="connsiteY5" fmla="*/ 1853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807 w 10105"/>
                <a:gd name="connsiteY5" fmla="*/ 1853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336 w 10105"/>
                <a:gd name="connsiteY6" fmla="*/ 1532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336 w 10105"/>
                <a:gd name="connsiteY6" fmla="*/ 1532 h 10000"/>
                <a:gd name="connsiteX7" fmla="*/ 3806 w 10105"/>
                <a:gd name="connsiteY7" fmla="*/ 1470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253 w 10105"/>
                <a:gd name="connsiteY6" fmla="*/ 1555 h 10000"/>
                <a:gd name="connsiteX7" fmla="*/ 3806 w 10105"/>
                <a:gd name="connsiteY7" fmla="*/ 1470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253 w 10105"/>
                <a:gd name="connsiteY6" fmla="*/ 1555 h 10000"/>
                <a:gd name="connsiteX7" fmla="*/ 3806 w 10105"/>
                <a:gd name="connsiteY7" fmla="*/ 1470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253 w 10105"/>
                <a:gd name="connsiteY6" fmla="*/ 1555 h 10000"/>
                <a:gd name="connsiteX7" fmla="*/ 3806 w 10105"/>
                <a:gd name="connsiteY7" fmla="*/ 1470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12 h 10012"/>
                <a:gd name="connsiteX1" fmla="*/ 128 w 10105"/>
                <a:gd name="connsiteY1" fmla="*/ 5682 h 10012"/>
                <a:gd name="connsiteX2" fmla="*/ 437 w 10105"/>
                <a:gd name="connsiteY2" fmla="*/ 2620 h 10012"/>
                <a:gd name="connsiteX3" fmla="*/ 1445 w 10105"/>
                <a:gd name="connsiteY3" fmla="*/ 2459 h 10012"/>
                <a:gd name="connsiteX4" fmla="*/ 2130 w 10105"/>
                <a:gd name="connsiteY4" fmla="*/ 2521 h 10012"/>
                <a:gd name="connsiteX5" fmla="*/ 2712 w 10105"/>
                <a:gd name="connsiteY5" fmla="*/ 1807 h 10012"/>
                <a:gd name="connsiteX6" fmla="*/ 3253 w 10105"/>
                <a:gd name="connsiteY6" fmla="*/ 1567 h 10012"/>
                <a:gd name="connsiteX7" fmla="*/ 3806 w 10105"/>
                <a:gd name="connsiteY7" fmla="*/ 1482 h 10012"/>
                <a:gd name="connsiteX8" fmla="*/ 5044 w 10105"/>
                <a:gd name="connsiteY8" fmla="*/ 1548 h 10012"/>
                <a:gd name="connsiteX9" fmla="*/ 5839 w 10105"/>
                <a:gd name="connsiteY9" fmla="*/ 729 h 10012"/>
                <a:gd name="connsiteX10" fmla="*/ 6712 w 10105"/>
                <a:gd name="connsiteY10" fmla="*/ 728 h 10012"/>
                <a:gd name="connsiteX11" fmla="*/ 7771 w 10105"/>
                <a:gd name="connsiteY11" fmla="*/ 73 h 10012"/>
                <a:gd name="connsiteX12" fmla="*/ 9601 w 10105"/>
                <a:gd name="connsiteY12" fmla="*/ 83 h 10012"/>
                <a:gd name="connsiteX13" fmla="*/ 10082 w 10105"/>
                <a:gd name="connsiteY13" fmla="*/ 699 h 10012"/>
                <a:gd name="connsiteX14" fmla="*/ 9801 w 10105"/>
                <a:gd name="connsiteY14" fmla="*/ 1693 h 10012"/>
                <a:gd name="connsiteX15" fmla="*/ 9012 w 10105"/>
                <a:gd name="connsiteY15" fmla="*/ 2148 h 10012"/>
                <a:gd name="connsiteX16" fmla="*/ 7685 w 10105"/>
                <a:gd name="connsiteY16" fmla="*/ 2236 h 10012"/>
                <a:gd name="connsiteX17" fmla="*/ 6802 w 10105"/>
                <a:gd name="connsiteY17" fmla="*/ 3109 h 10012"/>
                <a:gd name="connsiteX18" fmla="*/ 5740 w 10105"/>
                <a:gd name="connsiteY18" fmla="*/ 3196 h 10012"/>
                <a:gd name="connsiteX19" fmla="*/ 4716 w 10105"/>
                <a:gd name="connsiteY19" fmla="*/ 3981 h 10012"/>
                <a:gd name="connsiteX20" fmla="*/ 2925 w 10105"/>
                <a:gd name="connsiteY20" fmla="*/ 4284 h 10012"/>
                <a:gd name="connsiteX21" fmla="*/ 1908 w 10105"/>
                <a:gd name="connsiteY21" fmla="*/ 5269 h 10012"/>
                <a:gd name="connsiteX22" fmla="*/ 1573 w 10105"/>
                <a:gd name="connsiteY22" fmla="*/ 7643 h 10012"/>
                <a:gd name="connsiteX23" fmla="*/ 1565 w 10105"/>
                <a:gd name="connsiteY23" fmla="*/ 9978 h 10012"/>
                <a:gd name="connsiteX0" fmla="*/ 118 w 10229"/>
                <a:gd name="connsiteY0" fmla="*/ 10012 h 10012"/>
                <a:gd name="connsiteX1" fmla="*/ 128 w 10229"/>
                <a:gd name="connsiteY1" fmla="*/ 5682 h 10012"/>
                <a:gd name="connsiteX2" fmla="*/ 437 w 10229"/>
                <a:gd name="connsiteY2" fmla="*/ 2620 h 10012"/>
                <a:gd name="connsiteX3" fmla="*/ 1445 w 10229"/>
                <a:gd name="connsiteY3" fmla="*/ 2459 h 10012"/>
                <a:gd name="connsiteX4" fmla="*/ 2130 w 10229"/>
                <a:gd name="connsiteY4" fmla="*/ 2521 h 10012"/>
                <a:gd name="connsiteX5" fmla="*/ 2712 w 10229"/>
                <a:gd name="connsiteY5" fmla="*/ 1807 h 10012"/>
                <a:gd name="connsiteX6" fmla="*/ 3253 w 10229"/>
                <a:gd name="connsiteY6" fmla="*/ 1567 h 10012"/>
                <a:gd name="connsiteX7" fmla="*/ 3806 w 10229"/>
                <a:gd name="connsiteY7" fmla="*/ 1482 h 10012"/>
                <a:gd name="connsiteX8" fmla="*/ 5044 w 10229"/>
                <a:gd name="connsiteY8" fmla="*/ 1548 h 10012"/>
                <a:gd name="connsiteX9" fmla="*/ 5839 w 10229"/>
                <a:gd name="connsiteY9" fmla="*/ 729 h 10012"/>
                <a:gd name="connsiteX10" fmla="*/ 6712 w 10229"/>
                <a:gd name="connsiteY10" fmla="*/ 728 h 10012"/>
                <a:gd name="connsiteX11" fmla="*/ 7771 w 10229"/>
                <a:gd name="connsiteY11" fmla="*/ 73 h 10012"/>
                <a:gd name="connsiteX12" fmla="*/ 9601 w 10229"/>
                <a:gd name="connsiteY12" fmla="*/ 83 h 10012"/>
                <a:gd name="connsiteX13" fmla="*/ 10212 w 10229"/>
                <a:gd name="connsiteY13" fmla="*/ 699 h 10012"/>
                <a:gd name="connsiteX14" fmla="*/ 9801 w 10229"/>
                <a:gd name="connsiteY14" fmla="*/ 1693 h 10012"/>
                <a:gd name="connsiteX15" fmla="*/ 9012 w 10229"/>
                <a:gd name="connsiteY15" fmla="*/ 2148 h 10012"/>
                <a:gd name="connsiteX16" fmla="*/ 7685 w 10229"/>
                <a:gd name="connsiteY16" fmla="*/ 2236 h 10012"/>
                <a:gd name="connsiteX17" fmla="*/ 6802 w 10229"/>
                <a:gd name="connsiteY17" fmla="*/ 3109 h 10012"/>
                <a:gd name="connsiteX18" fmla="*/ 5740 w 10229"/>
                <a:gd name="connsiteY18" fmla="*/ 3196 h 10012"/>
                <a:gd name="connsiteX19" fmla="*/ 4716 w 10229"/>
                <a:gd name="connsiteY19" fmla="*/ 3981 h 10012"/>
                <a:gd name="connsiteX20" fmla="*/ 2925 w 10229"/>
                <a:gd name="connsiteY20" fmla="*/ 4284 h 10012"/>
                <a:gd name="connsiteX21" fmla="*/ 1908 w 10229"/>
                <a:gd name="connsiteY21" fmla="*/ 5269 h 10012"/>
                <a:gd name="connsiteX22" fmla="*/ 1573 w 10229"/>
                <a:gd name="connsiteY22" fmla="*/ 7643 h 10012"/>
                <a:gd name="connsiteX23" fmla="*/ 1565 w 10229"/>
                <a:gd name="connsiteY23" fmla="*/ 9978 h 10012"/>
                <a:gd name="connsiteX0" fmla="*/ 118 w 10236"/>
                <a:gd name="connsiteY0" fmla="*/ 10012 h 10012"/>
                <a:gd name="connsiteX1" fmla="*/ 128 w 10236"/>
                <a:gd name="connsiteY1" fmla="*/ 5682 h 10012"/>
                <a:gd name="connsiteX2" fmla="*/ 437 w 10236"/>
                <a:gd name="connsiteY2" fmla="*/ 2620 h 10012"/>
                <a:gd name="connsiteX3" fmla="*/ 1445 w 10236"/>
                <a:gd name="connsiteY3" fmla="*/ 2459 h 10012"/>
                <a:gd name="connsiteX4" fmla="*/ 2130 w 10236"/>
                <a:gd name="connsiteY4" fmla="*/ 2521 h 10012"/>
                <a:gd name="connsiteX5" fmla="*/ 2712 w 10236"/>
                <a:gd name="connsiteY5" fmla="*/ 1807 h 10012"/>
                <a:gd name="connsiteX6" fmla="*/ 3253 w 10236"/>
                <a:gd name="connsiteY6" fmla="*/ 1567 h 10012"/>
                <a:gd name="connsiteX7" fmla="*/ 3806 w 10236"/>
                <a:gd name="connsiteY7" fmla="*/ 1482 h 10012"/>
                <a:gd name="connsiteX8" fmla="*/ 5044 w 10236"/>
                <a:gd name="connsiteY8" fmla="*/ 1548 h 10012"/>
                <a:gd name="connsiteX9" fmla="*/ 5839 w 10236"/>
                <a:gd name="connsiteY9" fmla="*/ 729 h 10012"/>
                <a:gd name="connsiteX10" fmla="*/ 6712 w 10236"/>
                <a:gd name="connsiteY10" fmla="*/ 728 h 10012"/>
                <a:gd name="connsiteX11" fmla="*/ 7771 w 10236"/>
                <a:gd name="connsiteY11" fmla="*/ 73 h 10012"/>
                <a:gd name="connsiteX12" fmla="*/ 9601 w 10236"/>
                <a:gd name="connsiteY12" fmla="*/ 83 h 10012"/>
                <a:gd name="connsiteX13" fmla="*/ 10212 w 10236"/>
                <a:gd name="connsiteY13" fmla="*/ 699 h 10012"/>
                <a:gd name="connsiteX14" fmla="*/ 9919 w 10236"/>
                <a:gd name="connsiteY14" fmla="*/ 1808 h 10012"/>
                <a:gd name="connsiteX15" fmla="*/ 9012 w 10236"/>
                <a:gd name="connsiteY15" fmla="*/ 2148 h 10012"/>
                <a:gd name="connsiteX16" fmla="*/ 7685 w 10236"/>
                <a:gd name="connsiteY16" fmla="*/ 2236 h 10012"/>
                <a:gd name="connsiteX17" fmla="*/ 6802 w 10236"/>
                <a:gd name="connsiteY17" fmla="*/ 3109 h 10012"/>
                <a:gd name="connsiteX18" fmla="*/ 5740 w 10236"/>
                <a:gd name="connsiteY18" fmla="*/ 3196 h 10012"/>
                <a:gd name="connsiteX19" fmla="*/ 4716 w 10236"/>
                <a:gd name="connsiteY19" fmla="*/ 3981 h 10012"/>
                <a:gd name="connsiteX20" fmla="*/ 2925 w 10236"/>
                <a:gd name="connsiteY20" fmla="*/ 4284 h 10012"/>
                <a:gd name="connsiteX21" fmla="*/ 1908 w 10236"/>
                <a:gd name="connsiteY21" fmla="*/ 5269 h 10012"/>
                <a:gd name="connsiteX22" fmla="*/ 1573 w 10236"/>
                <a:gd name="connsiteY22" fmla="*/ 7643 h 10012"/>
                <a:gd name="connsiteX23" fmla="*/ 1565 w 10236"/>
                <a:gd name="connsiteY23" fmla="*/ 9978 h 10012"/>
                <a:gd name="connsiteX0" fmla="*/ 118 w 10233"/>
                <a:gd name="connsiteY0" fmla="*/ 10012 h 10012"/>
                <a:gd name="connsiteX1" fmla="*/ 128 w 10233"/>
                <a:gd name="connsiteY1" fmla="*/ 5682 h 10012"/>
                <a:gd name="connsiteX2" fmla="*/ 437 w 10233"/>
                <a:gd name="connsiteY2" fmla="*/ 2620 h 10012"/>
                <a:gd name="connsiteX3" fmla="*/ 1445 w 10233"/>
                <a:gd name="connsiteY3" fmla="*/ 2459 h 10012"/>
                <a:gd name="connsiteX4" fmla="*/ 2130 w 10233"/>
                <a:gd name="connsiteY4" fmla="*/ 2521 h 10012"/>
                <a:gd name="connsiteX5" fmla="*/ 2712 w 10233"/>
                <a:gd name="connsiteY5" fmla="*/ 1807 h 10012"/>
                <a:gd name="connsiteX6" fmla="*/ 3253 w 10233"/>
                <a:gd name="connsiteY6" fmla="*/ 1567 h 10012"/>
                <a:gd name="connsiteX7" fmla="*/ 3806 w 10233"/>
                <a:gd name="connsiteY7" fmla="*/ 1482 h 10012"/>
                <a:gd name="connsiteX8" fmla="*/ 5044 w 10233"/>
                <a:gd name="connsiteY8" fmla="*/ 1548 h 10012"/>
                <a:gd name="connsiteX9" fmla="*/ 5839 w 10233"/>
                <a:gd name="connsiteY9" fmla="*/ 729 h 10012"/>
                <a:gd name="connsiteX10" fmla="*/ 6712 w 10233"/>
                <a:gd name="connsiteY10" fmla="*/ 728 h 10012"/>
                <a:gd name="connsiteX11" fmla="*/ 7771 w 10233"/>
                <a:gd name="connsiteY11" fmla="*/ 73 h 10012"/>
                <a:gd name="connsiteX12" fmla="*/ 9601 w 10233"/>
                <a:gd name="connsiteY12" fmla="*/ 83 h 10012"/>
                <a:gd name="connsiteX13" fmla="*/ 10212 w 10233"/>
                <a:gd name="connsiteY13" fmla="*/ 699 h 10012"/>
                <a:gd name="connsiteX14" fmla="*/ 9919 w 10233"/>
                <a:gd name="connsiteY14" fmla="*/ 1808 h 10012"/>
                <a:gd name="connsiteX15" fmla="*/ 9012 w 10233"/>
                <a:gd name="connsiteY15" fmla="*/ 2148 h 10012"/>
                <a:gd name="connsiteX16" fmla="*/ 7685 w 10233"/>
                <a:gd name="connsiteY16" fmla="*/ 2236 h 10012"/>
                <a:gd name="connsiteX17" fmla="*/ 6802 w 10233"/>
                <a:gd name="connsiteY17" fmla="*/ 3109 h 10012"/>
                <a:gd name="connsiteX18" fmla="*/ 5740 w 10233"/>
                <a:gd name="connsiteY18" fmla="*/ 3196 h 10012"/>
                <a:gd name="connsiteX19" fmla="*/ 4716 w 10233"/>
                <a:gd name="connsiteY19" fmla="*/ 3981 h 10012"/>
                <a:gd name="connsiteX20" fmla="*/ 2925 w 10233"/>
                <a:gd name="connsiteY20" fmla="*/ 4284 h 10012"/>
                <a:gd name="connsiteX21" fmla="*/ 1908 w 10233"/>
                <a:gd name="connsiteY21" fmla="*/ 5269 h 10012"/>
                <a:gd name="connsiteX22" fmla="*/ 1573 w 10233"/>
                <a:gd name="connsiteY22" fmla="*/ 7643 h 10012"/>
                <a:gd name="connsiteX23" fmla="*/ 1565 w 10233"/>
                <a:gd name="connsiteY23" fmla="*/ 9978 h 10012"/>
                <a:gd name="connsiteX0" fmla="*/ 118 w 10258"/>
                <a:gd name="connsiteY0" fmla="*/ 10012 h 10012"/>
                <a:gd name="connsiteX1" fmla="*/ 128 w 10258"/>
                <a:gd name="connsiteY1" fmla="*/ 5682 h 10012"/>
                <a:gd name="connsiteX2" fmla="*/ 437 w 10258"/>
                <a:gd name="connsiteY2" fmla="*/ 2620 h 10012"/>
                <a:gd name="connsiteX3" fmla="*/ 1445 w 10258"/>
                <a:gd name="connsiteY3" fmla="*/ 2459 h 10012"/>
                <a:gd name="connsiteX4" fmla="*/ 2130 w 10258"/>
                <a:gd name="connsiteY4" fmla="*/ 2521 h 10012"/>
                <a:gd name="connsiteX5" fmla="*/ 2712 w 10258"/>
                <a:gd name="connsiteY5" fmla="*/ 1807 h 10012"/>
                <a:gd name="connsiteX6" fmla="*/ 3253 w 10258"/>
                <a:gd name="connsiteY6" fmla="*/ 1567 h 10012"/>
                <a:gd name="connsiteX7" fmla="*/ 3806 w 10258"/>
                <a:gd name="connsiteY7" fmla="*/ 1482 h 10012"/>
                <a:gd name="connsiteX8" fmla="*/ 5044 w 10258"/>
                <a:gd name="connsiteY8" fmla="*/ 1548 h 10012"/>
                <a:gd name="connsiteX9" fmla="*/ 5839 w 10258"/>
                <a:gd name="connsiteY9" fmla="*/ 729 h 10012"/>
                <a:gd name="connsiteX10" fmla="*/ 6712 w 10258"/>
                <a:gd name="connsiteY10" fmla="*/ 728 h 10012"/>
                <a:gd name="connsiteX11" fmla="*/ 7771 w 10258"/>
                <a:gd name="connsiteY11" fmla="*/ 73 h 10012"/>
                <a:gd name="connsiteX12" fmla="*/ 9601 w 10258"/>
                <a:gd name="connsiteY12" fmla="*/ 83 h 10012"/>
                <a:gd name="connsiteX13" fmla="*/ 10236 w 10258"/>
                <a:gd name="connsiteY13" fmla="*/ 722 h 10012"/>
                <a:gd name="connsiteX14" fmla="*/ 9919 w 10258"/>
                <a:gd name="connsiteY14" fmla="*/ 1808 h 10012"/>
                <a:gd name="connsiteX15" fmla="*/ 9012 w 10258"/>
                <a:gd name="connsiteY15" fmla="*/ 2148 h 10012"/>
                <a:gd name="connsiteX16" fmla="*/ 7685 w 10258"/>
                <a:gd name="connsiteY16" fmla="*/ 2236 h 10012"/>
                <a:gd name="connsiteX17" fmla="*/ 6802 w 10258"/>
                <a:gd name="connsiteY17" fmla="*/ 3109 h 10012"/>
                <a:gd name="connsiteX18" fmla="*/ 5740 w 10258"/>
                <a:gd name="connsiteY18" fmla="*/ 3196 h 10012"/>
                <a:gd name="connsiteX19" fmla="*/ 4716 w 10258"/>
                <a:gd name="connsiteY19" fmla="*/ 3981 h 10012"/>
                <a:gd name="connsiteX20" fmla="*/ 2925 w 10258"/>
                <a:gd name="connsiteY20" fmla="*/ 4284 h 10012"/>
                <a:gd name="connsiteX21" fmla="*/ 1908 w 10258"/>
                <a:gd name="connsiteY21" fmla="*/ 5269 h 10012"/>
                <a:gd name="connsiteX22" fmla="*/ 1573 w 10258"/>
                <a:gd name="connsiteY22" fmla="*/ 7643 h 10012"/>
                <a:gd name="connsiteX23" fmla="*/ 1565 w 10258"/>
                <a:gd name="connsiteY23" fmla="*/ 9978 h 10012"/>
                <a:gd name="connsiteX0" fmla="*/ 118 w 10258"/>
                <a:gd name="connsiteY0" fmla="*/ 10054 h 10054"/>
                <a:gd name="connsiteX1" fmla="*/ 128 w 10258"/>
                <a:gd name="connsiteY1" fmla="*/ 5724 h 10054"/>
                <a:gd name="connsiteX2" fmla="*/ 437 w 10258"/>
                <a:gd name="connsiteY2" fmla="*/ 2662 h 10054"/>
                <a:gd name="connsiteX3" fmla="*/ 1445 w 10258"/>
                <a:gd name="connsiteY3" fmla="*/ 2501 h 10054"/>
                <a:gd name="connsiteX4" fmla="*/ 2130 w 10258"/>
                <a:gd name="connsiteY4" fmla="*/ 2563 h 10054"/>
                <a:gd name="connsiteX5" fmla="*/ 2712 w 10258"/>
                <a:gd name="connsiteY5" fmla="*/ 1849 h 10054"/>
                <a:gd name="connsiteX6" fmla="*/ 3253 w 10258"/>
                <a:gd name="connsiteY6" fmla="*/ 1609 h 10054"/>
                <a:gd name="connsiteX7" fmla="*/ 3806 w 10258"/>
                <a:gd name="connsiteY7" fmla="*/ 1524 h 10054"/>
                <a:gd name="connsiteX8" fmla="*/ 5044 w 10258"/>
                <a:gd name="connsiteY8" fmla="*/ 1590 h 10054"/>
                <a:gd name="connsiteX9" fmla="*/ 5839 w 10258"/>
                <a:gd name="connsiteY9" fmla="*/ 771 h 10054"/>
                <a:gd name="connsiteX10" fmla="*/ 6712 w 10258"/>
                <a:gd name="connsiteY10" fmla="*/ 770 h 10054"/>
                <a:gd name="connsiteX11" fmla="*/ 7842 w 10258"/>
                <a:gd name="connsiteY11" fmla="*/ 57 h 10054"/>
                <a:gd name="connsiteX12" fmla="*/ 9601 w 10258"/>
                <a:gd name="connsiteY12" fmla="*/ 125 h 10054"/>
                <a:gd name="connsiteX13" fmla="*/ 10236 w 10258"/>
                <a:gd name="connsiteY13" fmla="*/ 764 h 10054"/>
                <a:gd name="connsiteX14" fmla="*/ 9919 w 10258"/>
                <a:gd name="connsiteY14" fmla="*/ 1850 h 10054"/>
                <a:gd name="connsiteX15" fmla="*/ 9012 w 10258"/>
                <a:gd name="connsiteY15" fmla="*/ 2190 h 10054"/>
                <a:gd name="connsiteX16" fmla="*/ 7685 w 10258"/>
                <a:gd name="connsiteY16" fmla="*/ 2278 h 10054"/>
                <a:gd name="connsiteX17" fmla="*/ 6802 w 10258"/>
                <a:gd name="connsiteY17" fmla="*/ 3151 h 10054"/>
                <a:gd name="connsiteX18" fmla="*/ 5740 w 10258"/>
                <a:gd name="connsiteY18" fmla="*/ 3238 h 10054"/>
                <a:gd name="connsiteX19" fmla="*/ 4716 w 10258"/>
                <a:gd name="connsiteY19" fmla="*/ 4023 h 10054"/>
                <a:gd name="connsiteX20" fmla="*/ 2925 w 10258"/>
                <a:gd name="connsiteY20" fmla="*/ 4326 h 10054"/>
                <a:gd name="connsiteX21" fmla="*/ 1908 w 10258"/>
                <a:gd name="connsiteY21" fmla="*/ 5311 h 10054"/>
                <a:gd name="connsiteX22" fmla="*/ 1573 w 10258"/>
                <a:gd name="connsiteY22" fmla="*/ 7685 h 10054"/>
                <a:gd name="connsiteX23" fmla="*/ 1565 w 10258"/>
                <a:gd name="connsiteY23" fmla="*/ 10020 h 10054"/>
                <a:gd name="connsiteX0" fmla="*/ 118 w 10258"/>
                <a:gd name="connsiteY0" fmla="*/ 10054 h 10054"/>
                <a:gd name="connsiteX1" fmla="*/ 128 w 10258"/>
                <a:gd name="connsiteY1" fmla="*/ 5724 h 10054"/>
                <a:gd name="connsiteX2" fmla="*/ 437 w 10258"/>
                <a:gd name="connsiteY2" fmla="*/ 2662 h 10054"/>
                <a:gd name="connsiteX3" fmla="*/ 1445 w 10258"/>
                <a:gd name="connsiteY3" fmla="*/ 2501 h 10054"/>
                <a:gd name="connsiteX4" fmla="*/ 2130 w 10258"/>
                <a:gd name="connsiteY4" fmla="*/ 2563 h 10054"/>
                <a:gd name="connsiteX5" fmla="*/ 2712 w 10258"/>
                <a:gd name="connsiteY5" fmla="*/ 1849 h 10054"/>
                <a:gd name="connsiteX6" fmla="*/ 3253 w 10258"/>
                <a:gd name="connsiteY6" fmla="*/ 1609 h 10054"/>
                <a:gd name="connsiteX7" fmla="*/ 3806 w 10258"/>
                <a:gd name="connsiteY7" fmla="*/ 1524 h 10054"/>
                <a:gd name="connsiteX8" fmla="*/ 5044 w 10258"/>
                <a:gd name="connsiteY8" fmla="*/ 1590 h 10054"/>
                <a:gd name="connsiteX9" fmla="*/ 5839 w 10258"/>
                <a:gd name="connsiteY9" fmla="*/ 771 h 10054"/>
                <a:gd name="connsiteX10" fmla="*/ 6712 w 10258"/>
                <a:gd name="connsiteY10" fmla="*/ 770 h 10054"/>
                <a:gd name="connsiteX11" fmla="*/ 7842 w 10258"/>
                <a:gd name="connsiteY11" fmla="*/ 57 h 10054"/>
                <a:gd name="connsiteX12" fmla="*/ 9601 w 10258"/>
                <a:gd name="connsiteY12" fmla="*/ 125 h 10054"/>
                <a:gd name="connsiteX13" fmla="*/ 10236 w 10258"/>
                <a:gd name="connsiteY13" fmla="*/ 764 h 10054"/>
                <a:gd name="connsiteX14" fmla="*/ 9919 w 10258"/>
                <a:gd name="connsiteY14" fmla="*/ 1850 h 10054"/>
                <a:gd name="connsiteX15" fmla="*/ 9012 w 10258"/>
                <a:gd name="connsiteY15" fmla="*/ 2190 h 10054"/>
                <a:gd name="connsiteX16" fmla="*/ 7685 w 10258"/>
                <a:gd name="connsiteY16" fmla="*/ 2278 h 10054"/>
                <a:gd name="connsiteX17" fmla="*/ 6802 w 10258"/>
                <a:gd name="connsiteY17" fmla="*/ 3151 h 10054"/>
                <a:gd name="connsiteX18" fmla="*/ 5740 w 10258"/>
                <a:gd name="connsiteY18" fmla="*/ 3238 h 10054"/>
                <a:gd name="connsiteX19" fmla="*/ 4716 w 10258"/>
                <a:gd name="connsiteY19" fmla="*/ 4023 h 10054"/>
                <a:gd name="connsiteX20" fmla="*/ 2925 w 10258"/>
                <a:gd name="connsiteY20" fmla="*/ 4326 h 10054"/>
                <a:gd name="connsiteX21" fmla="*/ 1908 w 10258"/>
                <a:gd name="connsiteY21" fmla="*/ 5311 h 10054"/>
                <a:gd name="connsiteX22" fmla="*/ 1573 w 10258"/>
                <a:gd name="connsiteY22" fmla="*/ 7685 h 10054"/>
                <a:gd name="connsiteX23" fmla="*/ 1565 w 10258"/>
                <a:gd name="connsiteY23" fmla="*/ 10020 h 10054"/>
                <a:gd name="connsiteX0" fmla="*/ 118 w 10258"/>
                <a:gd name="connsiteY0" fmla="*/ 10054 h 10054"/>
                <a:gd name="connsiteX1" fmla="*/ 128 w 10258"/>
                <a:gd name="connsiteY1" fmla="*/ 5724 h 10054"/>
                <a:gd name="connsiteX2" fmla="*/ 437 w 10258"/>
                <a:gd name="connsiteY2" fmla="*/ 2662 h 10054"/>
                <a:gd name="connsiteX3" fmla="*/ 1445 w 10258"/>
                <a:gd name="connsiteY3" fmla="*/ 2501 h 10054"/>
                <a:gd name="connsiteX4" fmla="*/ 2130 w 10258"/>
                <a:gd name="connsiteY4" fmla="*/ 2563 h 10054"/>
                <a:gd name="connsiteX5" fmla="*/ 2712 w 10258"/>
                <a:gd name="connsiteY5" fmla="*/ 1849 h 10054"/>
                <a:gd name="connsiteX6" fmla="*/ 3253 w 10258"/>
                <a:gd name="connsiteY6" fmla="*/ 1609 h 10054"/>
                <a:gd name="connsiteX7" fmla="*/ 3806 w 10258"/>
                <a:gd name="connsiteY7" fmla="*/ 1524 h 10054"/>
                <a:gd name="connsiteX8" fmla="*/ 5044 w 10258"/>
                <a:gd name="connsiteY8" fmla="*/ 1590 h 10054"/>
                <a:gd name="connsiteX9" fmla="*/ 5839 w 10258"/>
                <a:gd name="connsiteY9" fmla="*/ 771 h 10054"/>
                <a:gd name="connsiteX10" fmla="*/ 6712 w 10258"/>
                <a:gd name="connsiteY10" fmla="*/ 770 h 10054"/>
                <a:gd name="connsiteX11" fmla="*/ 7842 w 10258"/>
                <a:gd name="connsiteY11" fmla="*/ 57 h 10054"/>
                <a:gd name="connsiteX12" fmla="*/ 9601 w 10258"/>
                <a:gd name="connsiteY12" fmla="*/ 125 h 10054"/>
                <a:gd name="connsiteX13" fmla="*/ 10236 w 10258"/>
                <a:gd name="connsiteY13" fmla="*/ 764 h 10054"/>
                <a:gd name="connsiteX14" fmla="*/ 9919 w 10258"/>
                <a:gd name="connsiteY14" fmla="*/ 1850 h 10054"/>
                <a:gd name="connsiteX15" fmla="*/ 9012 w 10258"/>
                <a:gd name="connsiteY15" fmla="*/ 2190 h 10054"/>
                <a:gd name="connsiteX16" fmla="*/ 7685 w 10258"/>
                <a:gd name="connsiteY16" fmla="*/ 2278 h 10054"/>
                <a:gd name="connsiteX17" fmla="*/ 6802 w 10258"/>
                <a:gd name="connsiteY17" fmla="*/ 3151 h 10054"/>
                <a:gd name="connsiteX18" fmla="*/ 5740 w 10258"/>
                <a:gd name="connsiteY18" fmla="*/ 3238 h 10054"/>
                <a:gd name="connsiteX19" fmla="*/ 4716 w 10258"/>
                <a:gd name="connsiteY19" fmla="*/ 4023 h 10054"/>
                <a:gd name="connsiteX20" fmla="*/ 2925 w 10258"/>
                <a:gd name="connsiteY20" fmla="*/ 4326 h 10054"/>
                <a:gd name="connsiteX21" fmla="*/ 1908 w 10258"/>
                <a:gd name="connsiteY21" fmla="*/ 5311 h 10054"/>
                <a:gd name="connsiteX22" fmla="*/ 1573 w 10258"/>
                <a:gd name="connsiteY22" fmla="*/ 7685 h 10054"/>
                <a:gd name="connsiteX23" fmla="*/ 1565 w 10258"/>
                <a:gd name="connsiteY23" fmla="*/ 10020 h 10054"/>
                <a:gd name="connsiteX0" fmla="*/ 118 w 10258"/>
                <a:gd name="connsiteY0" fmla="*/ 10048 h 10048"/>
                <a:gd name="connsiteX1" fmla="*/ 128 w 10258"/>
                <a:gd name="connsiteY1" fmla="*/ 5718 h 10048"/>
                <a:gd name="connsiteX2" fmla="*/ 437 w 10258"/>
                <a:gd name="connsiteY2" fmla="*/ 2656 h 10048"/>
                <a:gd name="connsiteX3" fmla="*/ 1445 w 10258"/>
                <a:gd name="connsiteY3" fmla="*/ 2495 h 10048"/>
                <a:gd name="connsiteX4" fmla="*/ 2130 w 10258"/>
                <a:gd name="connsiteY4" fmla="*/ 2557 h 10048"/>
                <a:gd name="connsiteX5" fmla="*/ 2712 w 10258"/>
                <a:gd name="connsiteY5" fmla="*/ 1843 h 10048"/>
                <a:gd name="connsiteX6" fmla="*/ 3253 w 10258"/>
                <a:gd name="connsiteY6" fmla="*/ 1603 h 10048"/>
                <a:gd name="connsiteX7" fmla="*/ 3806 w 10258"/>
                <a:gd name="connsiteY7" fmla="*/ 1518 h 10048"/>
                <a:gd name="connsiteX8" fmla="*/ 5044 w 10258"/>
                <a:gd name="connsiteY8" fmla="*/ 1584 h 10048"/>
                <a:gd name="connsiteX9" fmla="*/ 5839 w 10258"/>
                <a:gd name="connsiteY9" fmla="*/ 765 h 10048"/>
                <a:gd name="connsiteX10" fmla="*/ 6842 w 10258"/>
                <a:gd name="connsiteY10" fmla="*/ 683 h 10048"/>
                <a:gd name="connsiteX11" fmla="*/ 7842 w 10258"/>
                <a:gd name="connsiteY11" fmla="*/ 51 h 10048"/>
                <a:gd name="connsiteX12" fmla="*/ 9601 w 10258"/>
                <a:gd name="connsiteY12" fmla="*/ 119 h 10048"/>
                <a:gd name="connsiteX13" fmla="*/ 10236 w 10258"/>
                <a:gd name="connsiteY13" fmla="*/ 758 h 10048"/>
                <a:gd name="connsiteX14" fmla="*/ 9919 w 10258"/>
                <a:gd name="connsiteY14" fmla="*/ 1844 h 10048"/>
                <a:gd name="connsiteX15" fmla="*/ 9012 w 10258"/>
                <a:gd name="connsiteY15" fmla="*/ 2184 h 10048"/>
                <a:gd name="connsiteX16" fmla="*/ 7685 w 10258"/>
                <a:gd name="connsiteY16" fmla="*/ 2272 h 10048"/>
                <a:gd name="connsiteX17" fmla="*/ 6802 w 10258"/>
                <a:gd name="connsiteY17" fmla="*/ 3145 h 10048"/>
                <a:gd name="connsiteX18" fmla="*/ 5740 w 10258"/>
                <a:gd name="connsiteY18" fmla="*/ 3232 h 10048"/>
                <a:gd name="connsiteX19" fmla="*/ 4716 w 10258"/>
                <a:gd name="connsiteY19" fmla="*/ 4017 h 10048"/>
                <a:gd name="connsiteX20" fmla="*/ 2925 w 10258"/>
                <a:gd name="connsiteY20" fmla="*/ 4320 h 10048"/>
                <a:gd name="connsiteX21" fmla="*/ 1908 w 10258"/>
                <a:gd name="connsiteY21" fmla="*/ 5305 h 10048"/>
                <a:gd name="connsiteX22" fmla="*/ 1573 w 10258"/>
                <a:gd name="connsiteY22" fmla="*/ 7679 h 10048"/>
                <a:gd name="connsiteX23" fmla="*/ 1565 w 10258"/>
                <a:gd name="connsiteY23" fmla="*/ 10014 h 10048"/>
                <a:gd name="connsiteX0" fmla="*/ 118 w 10258"/>
                <a:gd name="connsiteY0" fmla="*/ 10048 h 10048"/>
                <a:gd name="connsiteX1" fmla="*/ 128 w 10258"/>
                <a:gd name="connsiteY1" fmla="*/ 5718 h 10048"/>
                <a:gd name="connsiteX2" fmla="*/ 437 w 10258"/>
                <a:gd name="connsiteY2" fmla="*/ 2656 h 10048"/>
                <a:gd name="connsiteX3" fmla="*/ 1445 w 10258"/>
                <a:gd name="connsiteY3" fmla="*/ 2495 h 10048"/>
                <a:gd name="connsiteX4" fmla="*/ 2130 w 10258"/>
                <a:gd name="connsiteY4" fmla="*/ 2557 h 10048"/>
                <a:gd name="connsiteX5" fmla="*/ 2712 w 10258"/>
                <a:gd name="connsiteY5" fmla="*/ 1843 h 10048"/>
                <a:gd name="connsiteX6" fmla="*/ 3253 w 10258"/>
                <a:gd name="connsiteY6" fmla="*/ 1603 h 10048"/>
                <a:gd name="connsiteX7" fmla="*/ 3806 w 10258"/>
                <a:gd name="connsiteY7" fmla="*/ 1518 h 10048"/>
                <a:gd name="connsiteX8" fmla="*/ 5044 w 10258"/>
                <a:gd name="connsiteY8" fmla="*/ 1584 h 10048"/>
                <a:gd name="connsiteX9" fmla="*/ 5685 w 10258"/>
                <a:gd name="connsiteY9" fmla="*/ 869 h 10048"/>
                <a:gd name="connsiteX10" fmla="*/ 6842 w 10258"/>
                <a:gd name="connsiteY10" fmla="*/ 683 h 10048"/>
                <a:gd name="connsiteX11" fmla="*/ 7842 w 10258"/>
                <a:gd name="connsiteY11" fmla="*/ 51 h 10048"/>
                <a:gd name="connsiteX12" fmla="*/ 9601 w 10258"/>
                <a:gd name="connsiteY12" fmla="*/ 119 h 10048"/>
                <a:gd name="connsiteX13" fmla="*/ 10236 w 10258"/>
                <a:gd name="connsiteY13" fmla="*/ 758 h 10048"/>
                <a:gd name="connsiteX14" fmla="*/ 9919 w 10258"/>
                <a:gd name="connsiteY14" fmla="*/ 1844 h 10048"/>
                <a:gd name="connsiteX15" fmla="*/ 9012 w 10258"/>
                <a:gd name="connsiteY15" fmla="*/ 2184 h 10048"/>
                <a:gd name="connsiteX16" fmla="*/ 7685 w 10258"/>
                <a:gd name="connsiteY16" fmla="*/ 2272 h 10048"/>
                <a:gd name="connsiteX17" fmla="*/ 6802 w 10258"/>
                <a:gd name="connsiteY17" fmla="*/ 3145 h 10048"/>
                <a:gd name="connsiteX18" fmla="*/ 5740 w 10258"/>
                <a:gd name="connsiteY18" fmla="*/ 3232 h 10048"/>
                <a:gd name="connsiteX19" fmla="*/ 4716 w 10258"/>
                <a:gd name="connsiteY19" fmla="*/ 4017 h 10048"/>
                <a:gd name="connsiteX20" fmla="*/ 2925 w 10258"/>
                <a:gd name="connsiteY20" fmla="*/ 4320 h 10048"/>
                <a:gd name="connsiteX21" fmla="*/ 1908 w 10258"/>
                <a:gd name="connsiteY21" fmla="*/ 5305 h 10048"/>
                <a:gd name="connsiteX22" fmla="*/ 1573 w 10258"/>
                <a:gd name="connsiteY22" fmla="*/ 7679 h 10048"/>
                <a:gd name="connsiteX23" fmla="*/ 1565 w 10258"/>
                <a:gd name="connsiteY23" fmla="*/ 10014 h 10048"/>
                <a:gd name="connsiteX0" fmla="*/ 118 w 10258"/>
                <a:gd name="connsiteY0" fmla="*/ 10048 h 10048"/>
                <a:gd name="connsiteX1" fmla="*/ 128 w 10258"/>
                <a:gd name="connsiteY1" fmla="*/ 5718 h 10048"/>
                <a:gd name="connsiteX2" fmla="*/ 437 w 10258"/>
                <a:gd name="connsiteY2" fmla="*/ 2656 h 10048"/>
                <a:gd name="connsiteX3" fmla="*/ 1445 w 10258"/>
                <a:gd name="connsiteY3" fmla="*/ 2495 h 10048"/>
                <a:gd name="connsiteX4" fmla="*/ 2130 w 10258"/>
                <a:gd name="connsiteY4" fmla="*/ 2557 h 10048"/>
                <a:gd name="connsiteX5" fmla="*/ 2712 w 10258"/>
                <a:gd name="connsiteY5" fmla="*/ 1843 h 10048"/>
                <a:gd name="connsiteX6" fmla="*/ 3253 w 10258"/>
                <a:gd name="connsiteY6" fmla="*/ 1603 h 10048"/>
                <a:gd name="connsiteX7" fmla="*/ 3806 w 10258"/>
                <a:gd name="connsiteY7" fmla="*/ 1518 h 10048"/>
                <a:gd name="connsiteX8" fmla="*/ 5044 w 10258"/>
                <a:gd name="connsiteY8" fmla="*/ 1584 h 10048"/>
                <a:gd name="connsiteX9" fmla="*/ 5685 w 10258"/>
                <a:gd name="connsiteY9" fmla="*/ 869 h 10048"/>
                <a:gd name="connsiteX10" fmla="*/ 6842 w 10258"/>
                <a:gd name="connsiteY10" fmla="*/ 683 h 10048"/>
                <a:gd name="connsiteX11" fmla="*/ 7842 w 10258"/>
                <a:gd name="connsiteY11" fmla="*/ 51 h 10048"/>
                <a:gd name="connsiteX12" fmla="*/ 9601 w 10258"/>
                <a:gd name="connsiteY12" fmla="*/ 119 h 10048"/>
                <a:gd name="connsiteX13" fmla="*/ 10236 w 10258"/>
                <a:gd name="connsiteY13" fmla="*/ 758 h 10048"/>
                <a:gd name="connsiteX14" fmla="*/ 9919 w 10258"/>
                <a:gd name="connsiteY14" fmla="*/ 1844 h 10048"/>
                <a:gd name="connsiteX15" fmla="*/ 9012 w 10258"/>
                <a:gd name="connsiteY15" fmla="*/ 2184 h 10048"/>
                <a:gd name="connsiteX16" fmla="*/ 7685 w 10258"/>
                <a:gd name="connsiteY16" fmla="*/ 2272 h 10048"/>
                <a:gd name="connsiteX17" fmla="*/ 6802 w 10258"/>
                <a:gd name="connsiteY17" fmla="*/ 3145 h 10048"/>
                <a:gd name="connsiteX18" fmla="*/ 5740 w 10258"/>
                <a:gd name="connsiteY18" fmla="*/ 3232 h 10048"/>
                <a:gd name="connsiteX19" fmla="*/ 4716 w 10258"/>
                <a:gd name="connsiteY19" fmla="*/ 4017 h 10048"/>
                <a:gd name="connsiteX20" fmla="*/ 2925 w 10258"/>
                <a:gd name="connsiteY20" fmla="*/ 4320 h 10048"/>
                <a:gd name="connsiteX21" fmla="*/ 1908 w 10258"/>
                <a:gd name="connsiteY21" fmla="*/ 5305 h 10048"/>
                <a:gd name="connsiteX22" fmla="*/ 1573 w 10258"/>
                <a:gd name="connsiteY22" fmla="*/ 7679 h 10048"/>
                <a:gd name="connsiteX23" fmla="*/ 1565 w 10258"/>
                <a:gd name="connsiteY23" fmla="*/ 10014 h 10048"/>
                <a:gd name="connsiteX0" fmla="*/ 118 w 10258"/>
                <a:gd name="connsiteY0" fmla="*/ 10048 h 10048"/>
                <a:gd name="connsiteX1" fmla="*/ 128 w 10258"/>
                <a:gd name="connsiteY1" fmla="*/ 5718 h 10048"/>
                <a:gd name="connsiteX2" fmla="*/ 437 w 10258"/>
                <a:gd name="connsiteY2" fmla="*/ 2656 h 10048"/>
                <a:gd name="connsiteX3" fmla="*/ 1445 w 10258"/>
                <a:gd name="connsiteY3" fmla="*/ 2495 h 10048"/>
                <a:gd name="connsiteX4" fmla="*/ 2130 w 10258"/>
                <a:gd name="connsiteY4" fmla="*/ 2557 h 10048"/>
                <a:gd name="connsiteX5" fmla="*/ 2712 w 10258"/>
                <a:gd name="connsiteY5" fmla="*/ 1843 h 10048"/>
                <a:gd name="connsiteX6" fmla="*/ 3253 w 10258"/>
                <a:gd name="connsiteY6" fmla="*/ 1603 h 10048"/>
                <a:gd name="connsiteX7" fmla="*/ 3806 w 10258"/>
                <a:gd name="connsiteY7" fmla="*/ 1518 h 10048"/>
                <a:gd name="connsiteX8" fmla="*/ 5044 w 10258"/>
                <a:gd name="connsiteY8" fmla="*/ 1584 h 10048"/>
                <a:gd name="connsiteX9" fmla="*/ 5638 w 10258"/>
                <a:gd name="connsiteY9" fmla="*/ 834 h 10048"/>
                <a:gd name="connsiteX10" fmla="*/ 6842 w 10258"/>
                <a:gd name="connsiteY10" fmla="*/ 683 h 10048"/>
                <a:gd name="connsiteX11" fmla="*/ 7842 w 10258"/>
                <a:gd name="connsiteY11" fmla="*/ 51 h 10048"/>
                <a:gd name="connsiteX12" fmla="*/ 9601 w 10258"/>
                <a:gd name="connsiteY12" fmla="*/ 119 h 10048"/>
                <a:gd name="connsiteX13" fmla="*/ 10236 w 10258"/>
                <a:gd name="connsiteY13" fmla="*/ 758 h 10048"/>
                <a:gd name="connsiteX14" fmla="*/ 9919 w 10258"/>
                <a:gd name="connsiteY14" fmla="*/ 1844 h 10048"/>
                <a:gd name="connsiteX15" fmla="*/ 9012 w 10258"/>
                <a:gd name="connsiteY15" fmla="*/ 2184 h 10048"/>
                <a:gd name="connsiteX16" fmla="*/ 7685 w 10258"/>
                <a:gd name="connsiteY16" fmla="*/ 2272 h 10048"/>
                <a:gd name="connsiteX17" fmla="*/ 6802 w 10258"/>
                <a:gd name="connsiteY17" fmla="*/ 3145 h 10048"/>
                <a:gd name="connsiteX18" fmla="*/ 5740 w 10258"/>
                <a:gd name="connsiteY18" fmla="*/ 3232 h 10048"/>
                <a:gd name="connsiteX19" fmla="*/ 4716 w 10258"/>
                <a:gd name="connsiteY19" fmla="*/ 4017 h 10048"/>
                <a:gd name="connsiteX20" fmla="*/ 2925 w 10258"/>
                <a:gd name="connsiteY20" fmla="*/ 4320 h 10048"/>
                <a:gd name="connsiteX21" fmla="*/ 1908 w 10258"/>
                <a:gd name="connsiteY21" fmla="*/ 5305 h 10048"/>
                <a:gd name="connsiteX22" fmla="*/ 1573 w 10258"/>
                <a:gd name="connsiteY22" fmla="*/ 7679 h 10048"/>
                <a:gd name="connsiteX23" fmla="*/ 1565 w 10258"/>
                <a:gd name="connsiteY23" fmla="*/ 10014 h 10048"/>
                <a:gd name="connsiteX0" fmla="*/ 118 w 10258"/>
                <a:gd name="connsiteY0" fmla="*/ 10048 h 10048"/>
                <a:gd name="connsiteX1" fmla="*/ 128 w 10258"/>
                <a:gd name="connsiteY1" fmla="*/ 5718 h 10048"/>
                <a:gd name="connsiteX2" fmla="*/ 437 w 10258"/>
                <a:gd name="connsiteY2" fmla="*/ 2656 h 10048"/>
                <a:gd name="connsiteX3" fmla="*/ 1445 w 10258"/>
                <a:gd name="connsiteY3" fmla="*/ 2495 h 10048"/>
                <a:gd name="connsiteX4" fmla="*/ 2130 w 10258"/>
                <a:gd name="connsiteY4" fmla="*/ 2557 h 10048"/>
                <a:gd name="connsiteX5" fmla="*/ 2712 w 10258"/>
                <a:gd name="connsiteY5" fmla="*/ 1843 h 10048"/>
                <a:gd name="connsiteX6" fmla="*/ 3253 w 10258"/>
                <a:gd name="connsiteY6" fmla="*/ 1603 h 10048"/>
                <a:gd name="connsiteX7" fmla="*/ 3806 w 10258"/>
                <a:gd name="connsiteY7" fmla="*/ 1518 h 10048"/>
                <a:gd name="connsiteX8" fmla="*/ 5044 w 10258"/>
                <a:gd name="connsiteY8" fmla="*/ 1584 h 10048"/>
                <a:gd name="connsiteX9" fmla="*/ 5638 w 10258"/>
                <a:gd name="connsiteY9" fmla="*/ 834 h 10048"/>
                <a:gd name="connsiteX10" fmla="*/ 6842 w 10258"/>
                <a:gd name="connsiteY10" fmla="*/ 683 h 10048"/>
                <a:gd name="connsiteX11" fmla="*/ 7842 w 10258"/>
                <a:gd name="connsiteY11" fmla="*/ 51 h 10048"/>
                <a:gd name="connsiteX12" fmla="*/ 9601 w 10258"/>
                <a:gd name="connsiteY12" fmla="*/ 119 h 10048"/>
                <a:gd name="connsiteX13" fmla="*/ 10236 w 10258"/>
                <a:gd name="connsiteY13" fmla="*/ 758 h 10048"/>
                <a:gd name="connsiteX14" fmla="*/ 9919 w 10258"/>
                <a:gd name="connsiteY14" fmla="*/ 1844 h 10048"/>
                <a:gd name="connsiteX15" fmla="*/ 9012 w 10258"/>
                <a:gd name="connsiteY15" fmla="*/ 2184 h 10048"/>
                <a:gd name="connsiteX16" fmla="*/ 7685 w 10258"/>
                <a:gd name="connsiteY16" fmla="*/ 2272 h 10048"/>
                <a:gd name="connsiteX17" fmla="*/ 6802 w 10258"/>
                <a:gd name="connsiteY17" fmla="*/ 3145 h 10048"/>
                <a:gd name="connsiteX18" fmla="*/ 5740 w 10258"/>
                <a:gd name="connsiteY18" fmla="*/ 3232 h 10048"/>
                <a:gd name="connsiteX19" fmla="*/ 4716 w 10258"/>
                <a:gd name="connsiteY19" fmla="*/ 4017 h 10048"/>
                <a:gd name="connsiteX20" fmla="*/ 2925 w 10258"/>
                <a:gd name="connsiteY20" fmla="*/ 4320 h 10048"/>
                <a:gd name="connsiteX21" fmla="*/ 1908 w 10258"/>
                <a:gd name="connsiteY21" fmla="*/ 5305 h 10048"/>
                <a:gd name="connsiteX22" fmla="*/ 1573 w 10258"/>
                <a:gd name="connsiteY22" fmla="*/ 7679 h 10048"/>
                <a:gd name="connsiteX23" fmla="*/ 1565 w 10258"/>
                <a:gd name="connsiteY23" fmla="*/ 10014 h 10048"/>
                <a:gd name="connsiteX0" fmla="*/ 118 w 10258"/>
                <a:gd name="connsiteY0" fmla="*/ 10103 h 10103"/>
                <a:gd name="connsiteX1" fmla="*/ 128 w 10258"/>
                <a:gd name="connsiteY1" fmla="*/ 5773 h 10103"/>
                <a:gd name="connsiteX2" fmla="*/ 437 w 10258"/>
                <a:gd name="connsiteY2" fmla="*/ 2711 h 10103"/>
                <a:gd name="connsiteX3" fmla="*/ 1445 w 10258"/>
                <a:gd name="connsiteY3" fmla="*/ 2550 h 10103"/>
                <a:gd name="connsiteX4" fmla="*/ 2130 w 10258"/>
                <a:gd name="connsiteY4" fmla="*/ 2612 h 10103"/>
                <a:gd name="connsiteX5" fmla="*/ 2712 w 10258"/>
                <a:gd name="connsiteY5" fmla="*/ 1898 h 10103"/>
                <a:gd name="connsiteX6" fmla="*/ 3253 w 10258"/>
                <a:gd name="connsiteY6" fmla="*/ 1658 h 10103"/>
                <a:gd name="connsiteX7" fmla="*/ 3806 w 10258"/>
                <a:gd name="connsiteY7" fmla="*/ 1573 h 10103"/>
                <a:gd name="connsiteX8" fmla="*/ 5044 w 10258"/>
                <a:gd name="connsiteY8" fmla="*/ 1639 h 10103"/>
                <a:gd name="connsiteX9" fmla="*/ 5638 w 10258"/>
                <a:gd name="connsiteY9" fmla="*/ 889 h 10103"/>
                <a:gd name="connsiteX10" fmla="*/ 6842 w 10258"/>
                <a:gd name="connsiteY10" fmla="*/ 738 h 10103"/>
                <a:gd name="connsiteX11" fmla="*/ 7842 w 10258"/>
                <a:gd name="connsiteY11" fmla="*/ 106 h 10103"/>
                <a:gd name="connsiteX12" fmla="*/ 9589 w 10258"/>
                <a:gd name="connsiteY12" fmla="*/ 70 h 10103"/>
                <a:gd name="connsiteX13" fmla="*/ 10236 w 10258"/>
                <a:gd name="connsiteY13" fmla="*/ 813 h 10103"/>
                <a:gd name="connsiteX14" fmla="*/ 9919 w 10258"/>
                <a:gd name="connsiteY14" fmla="*/ 1899 h 10103"/>
                <a:gd name="connsiteX15" fmla="*/ 9012 w 10258"/>
                <a:gd name="connsiteY15" fmla="*/ 2239 h 10103"/>
                <a:gd name="connsiteX16" fmla="*/ 7685 w 10258"/>
                <a:gd name="connsiteY16" fmla="*/ 2327 h 10103"/>
                <a:gd name="connsiteX17" fmla="*/ 6802 w 10258"/>
                <a:gd name="connsiteY17" fmla="*/ 3200 h 10103"/>
                <a:gd name="connsiteX18" fmla="*/ 5740 w 10258"/>
                <a:gd name="connsiteY18" fmla="*/ 3287 h 10103"/>
                <a:gd name="connsiteX19" fmla="*/ 4716 w 10258"/>
                <a:gd name="connsiteY19" fmla="*/ 4072 h 10103"/>
                <a:gd name="connsiteX20" fmla="*/ 2925 w 10258"/>
                <a:gd name="connsiteY20" fmla="*/ 4375 h 10103"/>
                <a:gd name="connsiteX21" fmla="*/ 1908 w 10258"/>
                <a:gd name="connsiteY21" fmla="*/ 5360 h 10103"/>
                <a:gd name="connsiteX22" fmla="*/ 1573 w 10258"/>
                <a:gd name="connsiteY22" fmla="*/ 7734 h 10103"/>
                <a:gd name="connsiteX23" fmla="*/ 1565 w 10258"/>
                <a:gd name="connsiteY23" fmla="*/ 10069 h 10103"/>
                <a:gd name="connsiteX0" fmla="*/ 118 w 10258"/>
                <a:gd name="connsiteY0" fmla="*/ 10154 h 10154"/>
                <a:gd name="connsiteX1" fmla="*/ 128 w 10258"/>
                <a:gd name="connsiteY1" fmla="*/ 5824 h 10154"/>
                <a:gd name="connsiteX2" fmla="*/ 437 w 10258"/>
                <a:gd name="connsiteY2" fmla="*/ 2762 h 10154"/>
                <a:gd name="connsiteX3" fmla="*/ 1445 w 10258"/>
                <a:gd name="connsiteY3" fmla="*/ 2601 h 10154"/>
                <a:gd name="connsiteX4" fmla="*/ 2130 w 10258"/>
                <a:gd name="connsiteY4" fmla="*/ 2663 h 10154"/>
                <a:gd name="connsiteX5" fmla="*/ 2712 w 10258"/>
                <a:gd name="connsiteY5" fmla="*/ 1949 h 10154"/>
                <a:gd name="connsiteX6" fmla="*/ 3253 w 10258"/>
                <a:gd name="connsiteY6" fmla="*/ 1709 h 10154"/>
                <a:gd name="connsiteX7" fmla="*/ 3806 w 10258"/>
                <a:gd name="connsiteY7" fmla="*/ 1624 h 10154"/>
                <a:gd name="connsiteX8" fmla="*/ 5044 w 10258"/>
                <a:gd name="connsiteY8" fmla="*/ 1690 h 10154"/>
                <a:gd name="connsiteX9" fmla="*/ 5638 w 10258"/>
                <a:gd name="connsiteY9" fmla="*/ 940 h 10154"/>
                <a:gd name="connsiteX10" fmla="*/ 6842 w 10258"/>
                <a:gd name="connsiteY10" fmla="*/ 789 h 10154"/>
                <a:gd name="connsiteX11" fmla="*/ 7842 w 10258"/>
                <a:gd name="connsiteY11" fmla="*/ 157 h 10154"/>
                <a:gd name="connsiteX12" fmla="*/ 9589 w 10258"/>
                <a:gd name="connsiteY12" fmla="*/ 52 h 10154"/>
                <a:gd name="connsiteX13" fmla="*/ 10236 w 10258"/>
                <a:gd name="connsiteY13" fmla="*/ 864 h 10154"/>
                <a:gd name="connsiteX14" fmla="*/ 9919 w 10258"/>
                <a:gd name="connsiteY14" fmla="*/ 1950 h 10154"/>
                <a:gd name="connsiteX15" fmla="*/ 9012 w 10258"/>
                <a:gd name="connsiteY15" fmla="*/ 2290 h 10154"/>
                <a:gd name="connsiteX16" fmla="*/ 7685 w 10258"/>
                <a:gd name="connsiteY16" fmla="*/ 2378 h 10154"/>
                <a:gd name="connsiteX17" fmla="*/ 6802 w 10258"/>
                <a:gd name="connsiteY17" fmla="*/ 3251 h 10154"/>
                <a:gd name="connsiteX18" fmla="*/ 5740 w 10258"/>
                <a:gd name="connsiteY18" fmla="*/ 3338 h 10154"/>
                <a:gd name="connsiteX19" fmla="*/ 4716 w 10258"/>
                <a:gd name="connsiteY19" fmla="*/ 4123 h 10154"/>
                <a:gd name="connsiteX20" fmla="*/ 2925 w 10258"/>
                <a:gd name="connsiteY20" fmla="*/ 4426 h 10154"/>
                <a:gd name="connsiteX21" fmla="*/ 1908 w 10258"/>
                <a:gd name="connsiteY21" fmla="*/ 5411 h 10154"/>
                <a:gd name="connsiteX22" fmla="*/ 1573 w 10258"/>
                <a:gd name="connsiteY22" fmla="*/ 7785 h 10154"/>
                <a:gd name="connsiteX23" fmla="*/ 1565 w 10258"/>
                <a:gd name="connsiteY23" fmla="*/ 10120 h 10154"/>
                <a:gd name="connsiteX0" fmla="*/ 118 w 10258"/>
                <a:gd name="connsiteY0" fmla="*/ 10109 h 10109"/>
                <a:gd name="connsiteX1" fmla="*/ 128 w 10258"/>
                <a:gd name="connsiteY1" fmla="*/ 5779 h 10109"/>
                <a:gd name="connsiteX2" fmla="*/ 437 w 10258"/>
                <a:gd name="connsiteY2" fmla="*/ 2717 h 10109"/>
                <a:gd name="connsiteX3" fmla="*/ 1445 w 10258"/>
                <a:gd name="connsiteY3" fmla="*/ 2556 h 10109"/>
                <a:gd name="connsiteX4" fmla="*/ 2130 w 10258"/>
                <a:gd name="connsiteY4" fmla="*/ 2618 h 10109"/>
                <a:gd name="connsiteX5" fmla="*/ 2712 w 10258"/>
                <a:gd name="connsiteY5" fmla="*/ 1904 h 10109"/>
                <a:gd name="connsiteX6" fmla="*/ 3253 w 10258"/>
                <a:gd name="connsiteY6" fmla="*/ 1664 h 10109"/>
                <a:gd name="connsiteX7" fmla="*/ 3806 w 10258"/>
                <a:gd name="connsiteY7" fmla="*/ 1579 h 10109"/>
                <a:gd name="connsiteX8" fmla="*/ 5044 w 10258"/>
                <a:gd name="connsiteY8" fmla="*/ 1645 h 10109"/>
                <a:gd name="connsiteX9" fmla="*/ 5638 w 10258"/>
                <a:gd name="connsiteY9" fmla="*/ 895 h 10109"/>
                <a:gd name="connsiteX10" fmla="*/ 6842 w 10258"/>
                <a:gd name="connsiteY10" fmla="*/ 744 h 10109"/>
                <a:gd name="connsiteX11" fmla="*/ 7842 w 10258"/>
                <a:gd name="connsiteY11" fmla="*/ 112 h 10109"/>
                <a:gd name="connsiteX12" fmla="*/ 9589 w 10258"/>
                <a:gd name="connsiteY12" fmla="*/ 7 h 10109"/>
                <a:gd name="connsiteX13" fmla="*/ 10236 w 10258"/>
                <a:gd name="connsiteY13" fmla="*/ 819 h 10109"/>
                <a:gd name="connsiteX14" fmla="*/ 9919 w 10258"/>
                <a:gd name="connsiteY14" fmla="*/ 1905 h 10109"/>
                <a:gd name="connsiteX15" fmla="*/ 9012 w 10258"/>
                <a:gd name="connsiteY15" fmla="*/ 2245 h 10109"/>
                <a:gd name="connsiteX16" fmla="*/ 7685 w 10258"/>
                <a:gd name="connsiteY16" fmla="*/ 2333 h 10109"/>
                <a:gd name="connsiteX17" fmla="*/ 6802 w 10258"/>
                <a:gd name="connsiteY17" fmla="*/ 3206 h 10109"/>
                <a:gd name="connsiteX18" fmla="*/ 5740 w 10258"/>
                <a:gd name="connsiteY18" fmla="*/ 3293 h 10109"/>
                <a:gd name="connsiteX19" fmla="*/ 4716 w 10258"/>
                <a:gd name="connsiteY19" fmla="*/ 4078 h 10109"/>
                <a:gd name="connsiteX20" fmla="*/ 2925 w 10258"/>
                <a:gd name="connsiteY20" fmla="*/ 4381 h 10109"/>
                <a:gd name="connsiteX21" fmla="*/ 1908 w 10258"/>
                <a:gd name="connsiteY21" fmla="*/ 5366 h 10109"/>
                <a:gd name="connsiteX22" fmla="*/ 1573 w 10258"/>
                <a:gd name="connsiteY22" fmla="*/ 7740 h 10109"/>
                <a:gd name="connsiteX23" fmla="*/ 1565 w 10258"/>
                <a:gd name="connsiteY23" fmla="*/ 10075 h 10109"/>
                <a:gd name="connsiteX0" fmla="*/ 118 w 10258"/>
                <a:gd name="connsiteY0" fmla="*/ 10200 h 10200"/>
                <a:gd name="connsiteX1" fmla="*/ 128 w 10258"/>
                <a:gd name="connsiteY1" fmla="*/ 5870 h 10200"/>
                <a:gd name="connsiteX2" fmla="*/ 437 w 10258"/>
                <a:gd name="connsiteY2" fmla="*/ 2808 h 10200"/>
                <a:gd name="connsiteX3" fmla="*/ 1445 w 10258"/>
                <a:gd name="connsiteY3" fmla="*/ 2647 h 10200"/>
                <a:gd name="connsiteX4" fmla="*/ 2130 w 10258"/>
                <a:gd name="connsiteY4" fmla="*/ 2709 h 10200"/>
                <a:gd name="connsiteX5" fmla="*/ 2712 w 10258"/>
                <a:gd name="connsiteY5" fmla="*/ 1995 h 10200"/>
                <a:gd name="connsiteX6" fmla="*/ 3253 w 10258"/>
                <a:gd name="connsiteY6" fmla="*/ 1755 h 10200"/>
                <a:gd name="connsiteX7" fmla="*/ 3806 w 10258"/>
                <a:gd name="connsiteY7" fmla="*/ 1670 h 10200"/>
                <a:gd name="connsiteX8" fmla="*/ 5044 w 10258"/>
                <a:gd name="connsiteY8" fmla="*/ 1736 h 10200"/>
                <a:gd name="connsiteX9" fmla="*/ 5638 w 10258"/>
                <a:gd name="connsiteY9" fmla="*/ 986 h 10200"/>
                <a:gd name="connsiteX10" fmla="*/ 6842 w 10258"/>
                <a:gd name="connsiteY10" fmla="*/ 835 h 10200"/>
                <a:gd name="connsiteX11" fmla="*/ 7842 w 10258"/>
                <a:gd name="connsiteY11" fmla="*/ 203 h 10200"/>
                <a:gd name="connsiteX12" fmla="*/ 9589 w 10258"/>
                <a:gd name="connsiteY12" fmla="*/ 98 h 10200"/>
                <a:gd name="connsiteX13" fmla="*/ 10236 w 10258"/>
                <a:gd name="connsiteY13" fmla="*/ 910 h 10200"/>
                <a:gd name="connsiteX14" fmla="*/ 9919 w 10258"/>
                <a:gd name="connsiteY14" fmla="*/ 1996 h 10200"/>
                <a:gd name="connsiteX15" fmla="*/ 9012 w 10258"/>
                <a:gd name="connsiteY15" fmla="*/ 2336 h 10200"/>
                <a:gd name="connsiteX16" fmla="*/ 7685 w 10258"/>
                <a:gd name="connsiteY16" fmla="*/ 2424 h 10200"/>
                <a:gd name="connsiteX17" fmla="*/ 6802 w 10258"/>
                <a:gd name="connsiteY17" fmla="*/ 3297 h 10200"/>
                <a:gd name="connsiteX18" fmla="*/ 5740 w 10258"/>
                <a:gd name="connsiteY18" fmla="*/ 3384 h 10200"/>
                <a:gd name="connsiteX19" fmla="*/ 4716 w 10258"/>
                <a:gd name="connsiteY19" fmla="*/ 4169 h 10200"/>
                <a:gd name="connsiteX20" fmla="*/ 2925 w 10258"/>
                <a:gd name="connsiteY20" fmla="*/ 4472 h 10200"/>
                <a:gd name="connsiteX21" fmla="*/ 1908 w 10258"/>
                <a:gd name="connsiteY21" fmla="*/ 5457 h 10200"/>
                <a:gd name="connsiteX22" fmla="*/ 1573 w 10258"/>
                <a:gd name="connsiteY22" fmla="*/ 7831 h 10200"/>
                <a:gd name="connsiteX23" fmla="*/ 1565 w 10258"/>
                <a:gd name="connsiteY23" fmla="*/ 10166 h 10200"/>
                <a:gd name="connsiteX0" fmla="*/ 118 w 10258"/>
                <a:gd name="connsiteY0" fmla="*/ 10261 h 10261"/>
                <a:gd name="connsiteX1" fmla="*/ 128 w 10258"/>
                <a:gd name="connsiteY1" fmla="*/ 5931 h 10261"/>
                <a:gd name="connsiteX2" fmla="*/ 437 w 10258"/>
                <a:gd name="connsiteY2" fmla="*/ 2869 h 10261"/>
                <a:gd name="connsiteX3" fmla="*/ 1445 w 10258"/>
                <a:gd name="connsiteY3" fmla="*/ 2708 h 10261"/>
                <a:gd name="connsiteX4" fmla="*/ 2130 w 10258"/>
                <a:gd name="connsiteY4" fmla="*/ 2770 h 10261"/>
                <a:gd name="connsiteX5" fmla="*/ 2712 w 10258"/>
                <a:gd name="connsiteY5" fmla="*/ 2056 h 10261"/>
                <a:gd name="connsiteX6" fmla="*/ 3253 w 10258"/>
                <a:gd name="connsiteY6" fmla="*/ 1816 h 10261"/>
                <a:gd name="connsiteX7" fmla="*/ 3806 w 10258"/>
                <a:gd name="connsiteY7" fmla="*/ 1731 h 10261"/>
                <a:gd name="connsiteX8" fmla="*/ 5044 w 10258"/>
                <a:gd name="connsiteY8" fmla="*/ 1797 h 10261"/>
                <a:gd name="connsiteX9" fmla="*/ 5638 w 10258"/>
                <a:gd name="connsiteY9" fmla="*/ 1047 h 10261"/>
                <a:gd name="connsiteX10" fmla="*/ 6842 w 10258"/>
                <a:gd name="connsiteY10" fmla="*/ 896 h 10261"/>
                <a:gd name="connsiteX11" fmla="*/ 7842 w 10258"/>
                <a:gd name="connsiteY11" fmla="*/ 264 h 10261"/>
                <a:gd name="connsiteX12" fmla="*/ 9589 w 10258"/>
                <a:gd name="connsiteY12" fmla="*/ 159 h 10261"/>
                <a:gd name="connsiteX13" fmla="*/ 10236 w 10258"/>
                <a:gd name="connsiteY13" fmla="*/ 971 h 10261"/>
                <a:gd name="connsiteX14" fmla="*/ 9919 w 10258"/>
                <a:gd name="connsiteY14" fmla="*/ 2057 h 10261"/>
                <a:gd name="connsiteX15" fmla="*/ 9012 w 10258"/>
                <a:gd name="connsiteY15" fmla="*/ 2397 h 10261"/>
                <a:gd name="connsiteX16" fmla="*/ 7685 w 10258"/>
                <a:gd name="connsiteY16" fmla="*/ 2485 h 10261"/>
                <a:gd name="connsiteX17" fmla="*/ 6802 w 10258"/>
                <a:gd name="connsiteY17" fmla="*/ 3358 h 10261"/>
                <a:gd name="connsiteX18" fmla="*/ 5740 w 10258"/>
                <a:gd name="connsiteY18" fmla="*/ 3445 h 10261"/>
                <a:gd name="connsiteX19" fmla="*/ 4716 w 10258"/>
                <a:gd name="connsiteY19" fmla="*/ 4230 h 10261"/>
                <a:gd name="connsiteX20" fmla="*/ 2925 w 10258"/>
                <a:gd name="connsiteY20" fmla="*/ 4533 h 10261"/>
                <a:gd name="connsiteX21" fmla="*/ 1908 w 10258"/>
                <a:gd name="connsiteY21" fmla="*/ 5518 h 10261"/>
                <a:gd name="connsiteX22" fmla="*/ 1573 w 10258"/>
                <a:gd name="connsiteY22" fmla="*/ 7892 h 10261"/>
                <a:gd name="connsiteX23" fmla="*/ 1565 w 10258"/>
                <a:gd name="connsiteY23" fmla="*/ 10227 h 10261"/>
                <a:gd name="connsiteX0" fmla="*/ 118 w 10371"/>
                <a:gd name="connsiteY0" fmla="*/ 10150 h 10150"/>
                <a:gd name="connsiteX1" fmla="*/ 128 w 10371"/>
                <a:gd name="connsiteY1" fmla="*/ 5820 h 10150"/>
                <a:gd name="connsiteX2" fmla="*/ 437 w 10371"/>
                <a:gd name="connsiteY2" fmla="*/ 2758 h 10150"/>
                <a:gd name="connsiteX3" fmla="*/ 1445 w 10371"/>
                <a:gd name="connsiteY3" fmla="*/ 2597 h 10150"/>
                <a:gd name="connsiteX4" fmla="*/ 2130 w 10371"/>
                <a:gd name="connsiteY4" fmla="*/ 2659 h 10150"/>
                <a:gd name="connsiteX5" fmla="*/ 2712 w 10371"/>
                <a:gd name="connsiteY5" fmla="*/ 1945 h 10150"/>
                <a:gd name="connsiteX6" fmla="*/ 3253 w 10371"/>
                <a:gd name="connsiteY6" fmla="*/ 1705 h 10150"/>
                <a:gd name="connsiteX7" fmla="*/ 3806 w 10371"/>
                <a:gd name="connsiteY7" fmla="*/ 1620 h 10150"/>
                <a:gd name="connsiteX8" fmla="*/ 5044 w 10371"/>
                <a:gd name="connsiteY8" fmla="*/ 1686 h 10150"/>
                <a:gd name="connsiteX9" fmla="*/ 5638 w 10371"/>
                <a:gd name="connsiteY9" fmla="*/ 936 h 10150"/>
                <a:gd name="connsiteX10" fmla="*/ 6842 w 10371"/>
                <a:gd name="connsiteY10" fmla="*/ 785 h 10150"/>
                <a:gd name="connsiteX11" fmla="*/ 7842 w 10371"/>
                <a:gd name="connsiteY11" fmla="*/ 153 h 10150"/>
                <a:gd name="connsiteX12" fmla="*/ 9589 w 10371"/>
                <a:gd name="connsiteY12" fmla="*/ 48 h 10150"/>
                <a:gd name="connsiteX13" fmla="*/ 10354 w 10371"/>
                <a:gd name="connsiteY13" fmla="*/ 791 h 10150"/>
                <a:gd name="connsiteX14" fmla="*/ 9919 w 10371"/>
                <a:gd name="connsiteY14" fmla="*/ 1946 h 10150"/>
                <a:gd name="connsiteX15" fmla="*/ 9012 w 10371"/>
                <a:gd name="connsiteY15" fmla="*/ 2286 h 10150"/>
                <a:gd name="connsiteX16" fmla="*/ 7685 w 10371"/>
                <a:gd name="connsiteY16" fmla="*/ 2374 h 10150"/>
                <a:gd name="connsiteX17" fmla="*/ 6802 w 10371"/>
                <a:gd name="connsiteY17" fmla="*/ 3247 h 10150"/>
                <a:gd name="connsiteX18" fmla="*/ 5740 w 10371"/>
                <a:gd name="connsiteY18" fmla="*/ 3334 h 10150"/>
                <a:gd name="connsiteX19" fmla="*/ 4716 w 10371"/>
                <a:gd name="connsiteY19" fmla="*/ 4119 h 10150"/>
                <a:gd name="connsiteX20" fmla="*/ 2925 w 10371"/>
                <a:gd name="connsiteY20" fmla="*/ 4422 h 10150"/>
                <a:gd name="connsiteX21" fmla="*/ 1908 w 10371"/>
                <a:gd name="connsiteY21" fmla="*/ 5407 h 10150"/>
                <a:gd name="connsiteX22" fmla="*/ 1573 w 10371"/>
                <a:gd name="connsiteY22" fmla="*/ 7781 h 10150"/>
                <a:gd name="connsiteX23" fmla="*/ 1565 w 10371"/>
                <a:gd name="connsiteY23" fmla="*/ 10116 h 10150"/>
                <a:gd name="connsiteX0" fmla="*/ 118 w 10247"/>
                <a:gd name="connsiteY0" fmla="*/ 10150 h 10150"/>
                <a:gd name="connsiteX1" fmla="*/ 128 w 10247"/>
                <a:gd name="connsiteY1" fmla="*/ 5820 h 10150"/>
                <a:gd name="connsiteX2" fmla="*/ 437 w 10247"/>
                <a:gd name="connsiteY2" fmla="*/ 2758 h 10150"/>
                <a:gd name="connsiteX3" fmla="*/ 1445 w 10247"/>
                <a:gd name="connsiteY3" fmla="*/ 2597 h 10150"/>
                <a:gd name="connsiteX4" fmla="*/ 2130 w 10247"/>
                <a:gd name="connsiteY4" fmla="*/ 2659 h 10150"/>
                <a:gd name="connsiteX5" fmla="*/ 2712 w 10247"/>
                <a:gd name="connsiteY5" fmla="*/ 1945 h 10150"/>
                <a:gd name="connsiteX6" fmla="*/ 3253 w 10247"/>
                <a:gd name="connsiteY6" fmla="*/ 1705 h 10150"/>
                <a:gd name="connsiteX7" fmla="*/ 3806 w 10247"/>
                <a:gd name="connsiteY7" fmla="*/ 1620 h 10150"/>
                <a:gd name="connsiteX8" fmla="*/ 5044 w 10247"/>
                <a:gd name="connsiteY8" fmla="*/ 1686 h 10150"/>
                <a:gd name="connsiteX9" fmla="*/ 5638 w 10247"/>
                <a:gd name="connsiteY9" fmla="*/ 936 h 10150"/>
                <a:gd name="connsiteX10" fmla="*/ 6842 w 10247"/>
                <a:gd name="connsiteY10" fmla="*/ 785 h 10150"/>
                <a:gd name="connsiteX11" fmla="*/ 7842 w 10247"/>
                <a:gd name="connsiteY11" fmla="*/ 153 h 10150"/>
                <a:gd name="connsiteX12" fmla="*/ 9589 w 10247"/>
                <a:gd name="connsiteY12" fmla="*/ 48 h 10150"/>
                <a:gd name="connsiteX13" fmla="*/ 10224 w 10247"/>
                <a:gd name="connsiteY13" fmla="*/ 791 h 10150"/>
                <a:gd name="connsiteX14" fmla="*/ 9919 w 10247"/>
                <a:gd name="connsiteY14" fmla="*/ 1946 h 10150"/>
                <a:gd name="connsiteX15" fmla="*/ 9012 w 10247"/>
                <a:gd name="connsiteY15" fmla="*/ 2286 h 10150"/>
                <a:gd name="connsiteX16" fmla="*/ 7685 w 10247"/>
                <a:gd name="connsiteY16" fmla="*/ 2374 h 10150"/>
                <a:gd name="connsiteX17" fmla="*/ 6802 w 10247"/>
                <a:gd name="connsiteY17" fmla="*/ 3247 h 10150"/>
                <a:gd name="connsiteX18" fmla="*/ 5740 w 10247"/>
                <a:gd name="connsiteY18" fmla="*/ 3334 h 10150"/>
                <a:gd name="connsiteX19" fmla="*/ 4716 w 10247"/>
                <a:gd name="connsiteY19" fmla="*/ 4119 h 10150"/>
                <a:gd name="connsiteX20" fmla="*/ 2925 w 10247"/>
                <a:gd name="connsiteY20" fmla="*/ 4422 h 10150"/>
                <a:gd name="connsiteX21" fmla="*/ 1908 w 10247"/>
                <a:gd name="connsiteY21" fmla="*/ 5407 h 10150"/>
                <a:gd name="connsiteX22" fmla="*/ 1573 w 10247"/>
                <a:gd name="connsiteY22" fmla="*/ 7781 h 10150"/>
                <a:gd name="connsiteX23" fmla="*/ 1565 w 10247"/>
                <a:gd name="connsiteY23" fmla="*/ 10116 h 10150"/>
                <a:gd name="connsiteX0" fmla="*/ 118 w 10247"/>
                <a:gd name="connsiteY0" fmla="*/ 10277 h 10277"/>
                <a:gd name="connsiteX1" fmla="*/ 128 w 10247"/>
                <a:gd name="connsiteY1" fmla="*/ 5947 h 10277"/>
                <a:gd name="connsiteX2" fmla="*/ 437 w 10247"/>
                <a:gd name="connsiteY2" fmla="*/ 2885 h 10277"/>
                <a:gd name="connsiteX3" fmla="*/ 1445 w 10247"/>
                <a:gd name="connsiteY3" fmla="*/ 2724 h 10277"/>
                <a:gd name="connsiteX4" fmla="*/ 2130 w 10247"/>
                <a:gd name="connsiteY4" fmla="*/ 2786 h 10277"/>
                <a:gd name="connsiteX5" fmla="*/ 2712 w 10247"/>
                <a:gd name="connsiteY5" fmla="*/ 2072 h 10277"/>
                <a:gd name="connsiteX6" fmla="*/ 3253 w 10247"/>
                <a:gd name="connsiteY6" fmla="*/ 1832 h 10277"/>
                <a:gd name="connsiteX7" fmla="*/ 3806 w 10247"/>
                <a:gd name="connsiteY7" fmla="*/ 1747 h 10277"/>
                <a:gd name="connsiteX8" fmla="*/ 5044 w 10247"/>
                <a:gd name="connsiteY8" fmla="*/ 1813 h 10277"/>
                <a:gd name="connsiteX9" fmla="*/ 5638 w 10247"/>
                <a:gd name="connsiteY9" fmla="*/ 1063 h 10277"/>
                <a:gd name="connsiteX10" fmla="*/ 6842 w 10247"/>
                <a:gd name="connsiteY10" fmla="*/ 912 h 10277"/>
                <a:gd name="connsiteX11" fmla="*/ 7842 w 10247"/>
                <a:gd name="connsiteY11" fmla="*/ 280 h 10277"/>
                <a:gd name="connsiteX12" fmla="*/ 8903 w 10247"/>
                <a:gd name="connsiteY12" fmla="*/ 3 h 10277"/>
                <a:gd name="connsiteX13" fmla="*/ 9589 w 10247"/>
                <a:gd name="connsiteY13" fmla="*/ 175 h 10277"/>
                <a:gd name="connsiteX14" fmla="*/ 10224 w 10247"/>
                <a:gd name="connsiteY14" fmla="*/ 918 h 10277"/>
                <a:gd name="connsiteX15" fmla="*/ 9919 w 10247"/>
                <a:gd name="connsiteY15" fmla="*/ 2073 h 10277"/>
                <a:gd name="connsiteX16" fmla="*/ 9012 w 10247"/>
                <a:gd name="connsiteY16" fmla="*/ 2413 h 10277"/>
                <a:gd name="connsiteX17" fmla="*/ 7685 w 10247"/>
                <a:gd name="connsiteY17" fmla="*/ 2501 h 10277"/>
                <a:gd name="connsiteX18" fmla="*/ 6802 w 10247"/>
                <a:gd name="connsiteY18" fmla="*/ 3374 h 10277"/>
                <a:gd name="connsiteX19" fmla="*/ 5740 w 10247"/>
                <a:gd name="connsiteY19" fmla="*/ 3461 h 10277"/>
                <a:gd name="connsiteX20" fmla="*/ 4716 w 10247"/>
                <a:gd name="connsiteY20" fmla="*/ 4246 h 10277"/>
                <a:gd name="connsiteX21" fmla="*/ 2925 w 10247"/>
                <a:gd name="connsiteY21" fmla="*/ 4549 h 10277"/>
                <a:gd name="connsiteX22" fmla="*/ 1908 w 10247"/>
                <a:gd name="connsiteY22" fmla="*/ 5534 h 10277"/>
                <a:gd name="connsiteX23" fmla="*/ 1573 w 10247"/>
                <a:gd name="connsiteY23" fmla="*/ 7908 h 10277"/>
                <a:gd name="connsiteX24" fmla="*/ 1565 w 10247"/>
                <a:gd name="connsiteY24" fmla="*/ 10243 h 10277"/>
                <a:gd name="connsiteX0" fmla="*/ 118 w 10247"/>
                <a:gd name="connsiteY0" fmla="*/ 10344 h 10344"/>
                <a:gd name="connsiteX1" fmla="*/ 128 w 10247"/>
                <a:gd name="connsiteY1" fmla="*/ 6014 h 10344"/>
                <a:gd name="connsiteX2" fmla="*/ 437 w 10247"/>
                <a:gd name="connsiteY2" fmla="*/ 2952 h 10344"/>
                <a:gd name="connsiteX3" fmla="*/ 1445 w 10247"/>
                <a:gd name="connsiteY3" fmla="*/ 2791 h 10344"/>
                <a:gd name="connsiteX4" fmla="*/ 2130 w 10247"/>
                <a:gd name="connsiteY4" fmla="*/ 2853 h 10344"/>
                <a:gd name="connsiteX5" fmla="*/ 2712 w 10247"/>
                <a:gd name="connsiteY5" fmla="*/ 2139 h 10344"/>
                <a:gd name="connsiteX6" fmla="*/ 3253 w 10247"/>
                <a:gd name="connsiteY6" fmla="*/ 1899 h 10344"/>
                <a:gd name="connsiteX7" fmla="*/ 3806 w 10247"/>
                <a:gd name="connsiteY7" fmla="*/ 1814 h 10344"/>
                <a:gd name="connsiteX8" fmla="*/ 5044 w 10247"/>
                <a:gd name="connsiteY8" fmla="*/ 1880 h 10344"/>
                <a:gd name="connsiteX9" fmla="*/ 5638 w 10247"/>
                <a:gd name="connsiteY9" fmla="*/ 1130 h 10344"/>
                <a:gd name="connsiteX10" fmla="*/ 6842 w 10247"/>
                <a:gd name="connsiteY10" fmla="*/ 979 h 10344"/>
                <a:gd name="connsiteX11" fmla="*/ 7842 w 10247"/>
                <a:gd name="connsiteY11" fmla="*/ 347 h 10344"/>
                <a:gd name="connsiteX12" fmla="*/ 8867 w 10247"/>
                <a:gd name="connsiteY12" fmla="*/ 1 h 10344"/>
                <a:gd name="connsiteX13" fmla="*/ 9589 w 10247"/>
                <a:gd name="connsiteY13" fmla="*/ 242 h 10344"/>
                <a:gd name="connsiteX14" fmla="*/ 10224 w 10247"/>
                <a:gd name="connsiteY14" fmla="*/ 985 h 10344"/>
                <a:gd name="connsiteX15" fmla="*/ 9919 w 10247"/>
                <a:gd name="connsiteY15" fmla="*/ 2140 h 10344"/>
                <a:gd name="connsiteX16" fmla="*/ 9012 w 10247"/>
                <a:gd name="connsiteY16" fmla="*/ 2480 h 10344"/>
                <a:gd name="connsiteX17" fmla="*/ 7685 w 10247"/>
                <a:gd name="connsiteY17" fmla="*/ 2568 h 10344"/>
                <a:gd name="connsiteX18" fmla="*/ 6802 w 10247"/>
                <a:gd name="connsiteY18" fmla="*/ 3441 h 10344"/>
                <a:gd name="connsiteX19" fmla="*/ 5740 w 10247"/>
                <a:gd name="connsiteY19" fmla="*/ 3528 h 10344"/>
                <a:gd name="connsiteX20" fmla="*/ 4716 w 10247"/>
                <a:gd name="connsiteY20" fmla="*/ 4313 h 10344"/>
                <a:gd name="connsiteX21" fmla="*/ 2925 w 10247"/>
                <a:gd name="connsiteY21" fmla="*/ 4616 h 10344"/>
                <a:gd name="connsiteX22" fmla="*/ 1908 w 10247"/>
                <a:gd name="connsiteY22" fmla="*/ 5601 h 10344"/>
                <a:gd name="connsiteX23" fmla="*/ 1573 w 10247"/>
                <a:gd name="connsiteY23" fmla="*/ 7975 h 10344"/>
                <a:gd name="connsiteX24" fmla="*/ 1565 w 10247"/>
                <a:gd name="connsiteY24" fmla="*/ 10310 h 10344"/>
                <a:gd name="connsiteX0" fmla="*/ 118 w 10247"/>
                <a:gd name="connsiteY0" fmla="*/ 10347 h 10347"/>
                <a:gd name="connsiteX1" fmla="*/ 128 w 10247"/>
                <a:gd name="connsiteY1" fmla="*/ 6017 h 10347"/>
                <a:gd name="connsiteX2" fmla="*/ 437 w 10247"/>
                <a:gd name="connsiteY2" fmla="*/ 2955 h 10347"/>
                <a:gd name="connsiteX3" fmla="*/ 1445 w 10247"/>
                <a:gd name="connsiteY3" fmla="*/ 2794 h 10347"/>
                <a:gd name="connsiteX4" fmla="*/ 2130 w 10247"/>
                <a:gd name="connsiteY4" fmla="*/ 2856 h 10347"/>
                <a:gd name="connsiteX5" fmla="*/ 2712 w 10247"/>
                <a:gd name="connsiteY5" fmla="*/ 2142 h 10347"/>
                <a:gd name="connsiteX6" fmla="*/ 3253 w 10247"/>
                <a:gd name="connsiteY6" fmla="*/ 1902 h 10347"/>
                <a:gd name="connsiteX7" fmla="*/ 3806 w 10247"/>
                <a:gd name="connsiteY7" fmla="*/ 1817 h 10347"/>
                <a:gd name="connsiteX8" fmla="*/ 5044 w 10247"/>
                <a:gd name="connsiteY8" fmla="*/ 1883 h 10347"/>
                <a:gd name="connsiteX9" fmla="*/ 5638 w 10247"/>
                <a:gd name="connsiteY9" fmla="*/ 1133 h 10347"/>
                <a:gd name="connsiteX10" fmla="*/ 6842 w 10247"/>
                <a:gd name="connsiteY10" fmla="*/ 982 h 10347"/>
                <a:gd name="connsiteX11" fmla="*/ 7842 w 10247"/>
                <a:gd name="connsiteY11" fmla="*/ 350 h 10347"/>
                <a:gd name="connsiteX12" fmla="*/ 8867 w 10247"/>
                <a:gd name="connsiteY12" fmla="*/ 4 h 10347"/>
                <a:gd name="connsiteX13" fmla="*/ 9660 w 10247"/>
                <a:gd name="connsiteY13" fmla="*/ 176 h 10347"/>
                <a:gd name="connsiteX14" fmla="*/ 10224 w 10247"/>
                <a:gd name="connsiteY14" fmla="*/ 988 h 10347"/>
                <a:gd name="connsiteX15" fmla="*/ 9919 w 10247"/>
                <a:gd name="connsiteY15" fmla="*/ 2143 h 10347"/>
                <a:gd name="connsiteX16" fmla="*/ 9012 w 10247"/>
                <a:gd name="connsiteY16" fmla="*/ 2483 h 10347"/>
                <a:gd name="connsiteX17" fmla="*/ 7685 w 10247"/>
                <a:gd name="connsiteY17" fmla="*/ 2571 h 10347"/>
                <a:gd name="connsiteX18" fmla="*/ 6802 w 10247"/>
                <a:gd name="connsiteY18" fmla="*/ 3444 h 10347"/>
                <a:gd name="connsiteX19" fmla="*/ 5740 w 10247"/>
                <a:gd name="connsiteY19" fmla="*/ 3531 h 10347"/>
                <a:gd name="connsiteX20" fmla="*/ 4716 w 10247"/>
                <a:gd name="connsiteY20" fmla="*/ 4316 h 10347"/>
                <a:gd name="connsiteX21" fmla="*/ 2925 w 10247"/>
                <a:gd name="connsiteY21" fmla="*/ 4619 h 10347"/>
                <a:gd name="connsiteX22" fmla="*/ 1908 w 10247"/>
                <a:gd name="connsiteY22" fmla="*/ 5604 h 10347"/>
                <a:gd name="connsiteX23" fmla="*/ 1573 w 10247"/>
                <a:gd name="connsiteY23" fmla="*/ 7978 h 10347"/>
                <a:gd name="connsiteX24" fmla="*/ 1565 w 10247"/>
                <a:gd name="connsiteY24" fmla="*/ 10313 h 10347"/>
                <a:gd name="connsiteX0" fmla="*/ 118 w 10247"/>
                <a:gd name="connsiteY0" fmla="*/ 10436 h 10436"/>
                <a:gd name="connsiteX1" fmla="*/ 128 w 10247"/>
                <a:gd name="connsiteY1" fmla="*/ 6106 h 10436"/>
                <a:gd name="connsiteX2" fmla="*/ 437 w 10247"/>
                <a:gd name="connsiteY2" fmla="*/ 3044 h 10436"/>
                <a:gd name="connsiteX3" fmla="*/ 1445 w 10247"/>
                <a:gd name="connsiteY3" fmla="*/ 2883 h 10436"/>
                <a:gd name="connsiteX4" fmla="*/ 2130 w 10247"/>
                <a:gd name="connsiteY4" fmla="*/ 2945 h 10436"/>
                <a:gd name="connsiteX5" fmla="*/ 2712 w 10247"/>
                <a:gd name="connsiteY5" fmla="*/ 2231 h 10436"/>
                <a:gd name="connsiteX6" fmla="*/ 3253 w 10247"/>
                <a:gd name="connsiteY6" fmla="*/ 1991 h 10436"/>
                <a:gd name="connsiteX7" fmla="*/ 3806 w 10247"/>
                <a:gd name="connsiteY7" fmla="*/ 1906 h 10436"/>
                <a:gd name="connsiteX8" fmla="*/ 5044 w 10247"/>
                <a:gd name="connsiteY8" fmla="*/ 1972 h 10436"/>
                <a:gd name="connsiteX9" fmla="*/ 5638 w 10247"/>
                <a:gd name="connsiteY9" fmla="*/ 1222 h 10436"/>
                <a:gd name="connsiteX10" fmla="*/ 6842 w 10247"/>
                <a:gd name="connsiteY10" fmla="*/ 1071 h 10436"/>
                <a:gd name="connsiteX11" fmla="*/ 7842 w 10247"/>
                <a:gd name="connsiteY11" fmla="*/ 439 h 10436"/>
                <a:gd name="connsiteX12" fmla="*/ 8879 w 10247"/>
                <a:gd name="connsiteY12" fmla="*/ 1 h 10436"/>
                <a:gd name="connsiteX13" fmla="*/ 9660 w 10247"/>
                <a:gd name="connsiteY13" fmla="*/ 265 h 10436"/>
                <a:gd name="connsiteX14" fmla="*/ 10224 w 10247"/>
                <a:gd name="connsiteY14" fmla="*/ 1077 h 10436"/>
                <a:gd name="connsiteX15" fmla="*/ 9919 w 10247"/>
                <a:gd name="connsiteY15" fmla="*/ 2232 h 10436"/>
                <a:gd name="connsiteX16" fmla="*/ 9012 w 10247"/>
                <a:gd name="connsiteY16" fmla="*/ 2572 h 10436"/>
                <a:gd name="connsiteX17" fmla="*/ 7685 w 10247"/>
                <a:gd name="connsiteY17" fmla="*/ 2660 h 10436"/>
                <a:gd name="connsiteX18" fmla="*/ 6802 w 10247"/>
                <a:gd name="connsiteY18" fmla="*/ 3533 h 10436"/>
                <a:gd name="connsiteX19" fmla="*/ 5740 w 10247"/>
                <a:gd name="connsiteY19" fmla="*/ 3620 h 10436"/>
                <a:gd name="connsiteX20" fmla="*/ 4716 w 10247"/>
                <a:gd name="connsiteY20" fmla="*/ 4405 h 10436"/>
                <a:gd name="connsiteX21" fmla="*/ 2925 w 10247"/>
                <a:gd name="connsiteY21" fmla="*/ 4708 h 10436"/>
                <a:gd name="connsiteX22" fmla="*/ 1908 w 10247"/>
                <a:gd name="connsiteY22" fmla="*/ 5693 h 10436"/>
                <a:gd name="connsiteX23" fmla="*/ 1573 w 10247"/>
                <a:gd name="connsiteY23" fmla="*/ 8067 h 10436"/>
                <a:gd name="connsiteX24" fmla="*/ 1565 w 10247"/>
                <a:gd name="connsiteY24" fmla="*/ 10402 h 10436"/>
                <a:gd name="connsiteX0" fmla="*/ 118 w 10247"/>
                <a:gd name="connsiteY0" fmla="*/ 10436 h 10436"/>
                <a:gd name="connsiteX1" fmla="*/ 128 w 10247"/>
                <a:gd name="connsiteY1" fmla="*/ 6106 h 10436"/>
                <a:gd name="connsiteX2" fmla="*/ 437 w 10247"/>
                <a:gd name="connsiteY2" fmla="*/ 3044 h 10436"/>
                <a:gd name="connsiteX3" fmla="*/ 1445 w 10247"/>
                <a:gd name="connsiteY3" fmla="*/ 2883 h 10436"/>
                <a:gd name="connsiteX4" fmla="*/ 2130 w 10247"/>
                <a:gd name="connsiteY4" fmla="*/ 2945 h 10436"/>
                <a:gd name="connsiteX5" fmla="*/ 2712 w 10247"/>
                <a:gd name="connsiteY5" fmla="*/ 2231 h 10436"/>
                <a:gd name="connsiteX6" fmla="*/ 3253 w 10247"/>
                <a:gd name="connsiteY6" fmla="*/ 1991 h 10436"/>
                <a:gd name="connsiteX7" fmla="*/ 3806 w 10247"/>
                <a:gd name="connsiteY7" fmla="*/ 1906 h 10436"/>
                <a:gd name="connsiteX8" fmla="*/ 5044 w 10247"/>
                <a:gd name="connsiteY8" fmla="*/ 1972 h 10436"/>
                <a:gd name="connsiteX9" fmla="*/ 5638 w 10247"/>
                <a:gd name="connsiteY9" fmla="*/ 1222 h 10436"/>
                <a:gd name="connsiteX10" fmla="*/ 6842 w 10247"/>
                <a:gd name="connsiteY10" fmla="*/ 1071 h 10436"/>
                <a:gd name="connsiteX11" fmla="*/ 7842 w 10247"/>
                <a:gd name="connsiteY11" fmla="*/ 439 h 10436"/>
                <a:gd name="connsiteX12" fmla="*/ 8879 w 10247"/>
                <a:gd name="connsiteY12" fmla="*/ 1 h 10436"/>
                <a:gd name="connsiteX13" fmla="*/ 9660 w 10247"/>
                <a:gd name="connsiteY13" fmla="*/ 265 h 10436"/>
                <a:gd name="connsiteX14" fmla="*/ 10224 w 10247"/>
                <a:gd name="connsiteY14" fmla="*/ 1077 h 10436"/>
                <a:gd name="connsiteX15" fmla="*/ 9919 w 10247"/>
                <a:gd name="connsiteY15" fmla="*/ 2232 h 10436"/>
                <a:gd name="connsiteX16" fmla="*/ 9012 w 10247"/>
                <a:gd name="connsiteY16" fmla="*/ 2572 h 10436"/>
                <a:gd name="connsiteX17" fmla="*/ 7685 w 10247"/>
                <a:gd name="connsiteY17" fmla="*/ 2660 h 10436"/>
                <a:gd name="connsiteX18" fmla="*/ 6802 w 10247"/>
                <a:gd name="connsiteY18" fmla="*/ 3533 h 10436"/>
                <a:gd name="connsiteX19" fmla="*/ 5740 w 10247"/>
                <a:gd name="connsiteY19" fmla="*/ 3620 h 10436"/>
                <a:gd name="connsiteX20" fmla="*/ 4716 w 10247"/>
                <a:gd name="connsiteY20" fmla="*/ 4405 h 10436"/>
                <a:gd name="connsiteX21" fmla="*/ 2925 w 10247"/>
                <a:gd name="connsiteY21" fmla="*/ 4708 h 10436"/>
                <a:gd name="connsiteX22" fmla="*/ 1908 w 10247"/>
                <a:gd name="connsiteY22" fmla="*/ 5693 h 10436"/>
                <a:gd name="connsiteX23" fmla="*/ 1573 w 10247"/>
                <a:gd name="connsiteY23" fmla="*/ 8067 h 10436"/>
                <a:gd name="connsiteX24" fmla="*/ 1565 w 10247"/>
                <a:gd name="connsiteY24" fmla="*/ 10402 h 10436"/>
                <a:gd name="connsiteX0" fmla="*/ 118 w 10243"/>
                <a:gd name="connsiteY0" fmla="*/ 10436 h 10436"/>
                <a:gd name="connsiteX1" fmla="*/ 128 w 10243"/>
                <a:gd name="connsiteY1" fmla="*/ 6106 h 10436"/>
                <a:gd name="connsiteX2" fmla="*/ 437 w 10243"/>
                <a:gd name="connsiteY2" fmla="*/ 3044 h 10436"/>
                <a:gd name="connsiteX3" fmla="*/ 1445 w 10243"/>
                <a:gd name="connsiteY3" fmla="*/ 2883 h 10436"/>
                <a:gd name="connsiteX4" fmla="*/ 2130 w 10243"/>
                <a:gd name="connsiteY4" fmla="*/ 2945 h 10436"/>
                <a:gd name="connsiteX5" fmla="*/ 2712 w 10243"/>
                <a:gd name="connsiteY5" fmla="*/ 2231 h 10436"/>
                <a:gd name="connsiteX6" fmla="*/ 3253 w 10243"/>
                <a:gd name="connsiteY6" fmla="*/ 1991 h 10436"/>
                <a:gd name="connsiteX7" fmla="*/ 3806 w 10243"/>
                <a:gd name="connsiteY7" fmla="*/ 1906 h 10436"/>
                <a:gd name="connsiteX8" fmla="*/ 5044 w 10243"/>
                <a:gd name="connsiteY8" fmla="*/ 1972 h 10436"/>
                <a:gd name="connsiteX9" fmla="*/ 5638 w 10243"/>
                <a:gd name="connsiteY9" fmla="*/ 1222 h 10436"/>
                <a:gd name="connsiteX10" fmla="*/ 6842 w 10243"/>
                <a:gd name="connsiteY10" fmla="*/ 1071 h 10436"/>
                <a:gd name="connsiteX11" fmla="*/ 7842 w 10243"/>
                <a:gd name="connsiteY11" fmla="*/ 439 h 10436"/>
                <a:gd name="connsiteX12" fmla="*/ 8879 w 10243"/>
                <a:gd name="connsiteY12" fmla="*/ 1 h 10436"/>
                <a:gd name="connsiteX13" fmla="*/ 9660 w 10243"/>
                <a:gd name="connsiteY13" fmla="*/ 265 h 10436"/>
                <a:gd name="connsiteX14" fmla="*/ 10224 w 10243"/>
                <a:gd name="connsiteY14" fmla="*/ 1077 h 10436"/>
                <a:gd name="connsiteX15" fmla="*/ 9919 w 10243"/>
                <a:gd name="connsiteY15" fmla="*/ 2232 h 10436"/>
                <a:gd name="connsiteX16" fmla="*/ 9012 w 10243"/>
                <a:gd name="connsiteY16" fmla="*/ 2572 h 10436"/>
                <a:gd name="connsiteX17" fmla="*/ 7685 w 10243"/>
                <a:gd name="connsiteY17" fmla="*/ 2660 h 10436"/>
                <a:gd name="connsiteX18" fmla="*/ 6802 w 10243"/>
                <a:gd name="connsiteY18" fmla="*/ 3533 h 10436"/>
                <a:gd name="connsiteX19" fmla="*/ 5740 w 10243"/>
                <a:gd name="connsiteY19" fmla="*/ 3620 h 10436"/>
                <a:gd name="connsiteX20" fmla="*/ 4716 w 10243"/>
                <a:gd name="connsiteY20" fmla="*/ 4405 h 10436"/>
                <a:gd name="connsiteX21" fmla="*/ 2925 w 10243"/>
                <a:gd name="connsiteY21" fmla="*/ 4708 h 10436"/>
                <a:gd name="connsiteX22" fmla="*/ 1908 w 10243"/>
                <a:gd name="connsiteY22" fmla="*/ 5693 h 10436"/>
                <a:gd name="connsiteX23" fmla="*/ 1573 w 10243"/>
                <a:gd name="connsiteY23" fmla="*/ 8067 h 10436"/>
                <a:gd name="connsiteX24" fmla="*/ 1565 w 10243"/>
                <a:gd name="connsiteY24" fmla="*/ 10402 h 1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43" h="10436">
                  <a:moveTo>
                    <a:pt x="118" y="10436"/>
                  </a:moveTo>
                  <a:cubicBezTo>
                    <a:pt x="109" y="7748"/>
                    <a:pt x="74" y="8750"/>
                    <a:pt x="128" y="6106"/>
                  </a:cubicBezTo>
                  <a:cubicBezTo>
                    <a:pt x="128" y="5558"/>
                    <a:pt x="-313" y="3286"/>
                    <a:pt x="437" y="3044"/>
                  </a:cubicBezTo>
                  <a:cubicBezTo>
                    <a:pt x="907" y="2650"/>
                    <a:pt x="1163" y="2899"/>
                    <a:pt x="1445" y="2883"/>
                  </a:cubicBezTo>
                  <a:cubicBezTo>
                    <a:pt x="1727" y="2867"/>
                    <a:pt x="1780" y="3082"/>
                    <a:pt x="2130" y="2945"/>
                  </a:cubicBezTo>
                  <a:cubicBezTo>
                    <a:pt x="2330" y="2652"/>
                    <a:pt x="2200" y="2598"/>
                    <a:pt x="2712" y="2231"/>
                  </a:cubicBezTo>
                  <a:cubicBezTo>
                    <a:pt x="3144" y="1948"/>
                    <a:pt x="3134" y="2061"/>
                    <a:pt x="3253" y="1991"/>
                  </a:cubicBezTo>
                  <a:cubicBezTo>
                    <a:pt x="3481" y="1951"/>
                    <a:pt x="3508" y="1909"/>
                    <a:pt x="3806" y="1906"/>
                  </a:cubicBezTo>
                  <a:cubicBezTo>
                    <a:pt x="4104" y="1903"/>
                    <a:pt x="4739" y="2086"/>
                    <a:pt x="5044" y="1972"/>
                  </a:cubicBezTo>
                  <a:cubicBezTo>
                    <a:pt x="5349" y="1858"/>
                    <a:pt x="5279" y="1476"/>
                    <a:pt x="5638" y="1222"/>
                  </a:cubicBezTo>
                  <a:cubicBezTo>
                    <a:pt x="5997" y="968"/>
                    <a:pt x="6493" y="1250"/>
                    <a:pt x="6842" y="1071"/>
                  </a:cubicBezTo>
                  <a:cubicBezTo>
                    <a:pt x="7144" y="709"/>
                    <a:pt x="7503" y="617"/>
                    <a:pt x="7842" y="439"/>
                  </a:cubicBezTo>
                  <a:cubicBezTo>
                    <a:pt x="8181" y="261"/>
                    <a:pt x="8588" y="18"/>
                    <a:pt x="8879" y="1"/>
                  </a:cubicBezTo>
                  <a:cubicBezTo>
                    <a:pt x="9170" y="-16"/>
                    <a:pt x="9436" y="86"/>
                    <a:pt x="9660" y="265"/>
                  </a:cubicBezTo>
                  <a:cubicBezTo>
                    <a:pt x="9884" y="444"/>
                    <a:pt x="10172" y="755"/>
                    <a:pt x="10224" y="1077"/>
                  </a:cubicBezTo>
                  <a:cubicBezTo>
                    <a:pt x="10305" y="1644"/>
                    <a:pt x="10121" y="1983"/>
                    <a:pt x="9919" y="2232"/>
                  </a:cubicBezTo>
                  <a:cubicBezTo>
                    <a:pt x="9717" y="2481"/>
                    <a:pt x="9190" y="2552"/>
                    <a:pt x="9012" y="2572"/>
                  </a:cubicBezTo>
                  <a:cubicBezTo>
                    <a:pt x="8570" y="2596"/>
                    <a:pt x="8129" y="2625"/>
                    <a:pt x="7685" y="2660"/>
                  </a:cubicBezTo>
                  <a:cubicBezTo>
                    <a:pt x="7315" y="2823"/>
                    <a:pt x="7486" y="3139"/>
                    <a:pt x="6802" y="3533"/>
                  </a:cubicBezTo>
                  <a:cubicBezTo>
                    <a:pt x="6486" y="3716"/>
                    <a:pt x="6093" y="3589"/>
                    <a:pt x="5740" y="3620"/>
                  </a:cubicBezTo>
                  <a:cubicBezTo>
                    <a:pt x="5387" y="3765"/>
                    <a:pt x="5186" y="4225"/>
                    <a:pt x="4716" y="4405"/>
                  </a:cubicBezTo>
                  <a:cubicBezTo>
                    <a:pt x="4248" y="4588"/>
                    <a:pt x="3394" y="4495"/>
                    <a:pt x="2925" y="4708"/>
                  </a:cubicBezTo>
                  <a:cubicBezTo>
                    <a:pt x="2458" y="4924"/>
                    <a:pt x="2639" y="5650"/>
                    <a:pt x="1908" y="5693"/>
                  </a:cubicBezTo>
                  <a:cubicBezTo>
                    <a:pt x="1432" y="6783"/>
                    <a:pt x="1875" y="6747"/>
                    <a:pt x="1573" y="8067"/>
                  </a:cubicBezTo>
                  <a:cubicBezTo>
                    <a:pt x="1431" y="10142"/>
                    <a:pt x="1565" y="8313"/>
                    <a:pt x="1565" y="10402"/>
                  </a:cubicBezTo>
                </a:path>
              </a:pathLst>
            </a:custGeom>
            <a:gradFill flip="none" rotWithShape="1">
              <a:gsLst>
                <a:gs pos="0">
                  <a:srgbClr val="004546"/>
                </a:gs>
                <a:gs pos="95000">
                  <a:srgbClr val="24EDD6">
                    <a:alpha val="80000"/>
                  </a:srgbClr>
                </a:gs>
                <a:gs pos="47000">
                  <a:srgbClr val="00797B"/>
                </a:gs>
              </a:gsLst>
              <a:path path="circle">
                <a:fillToRect t="100000" r="100000"/>
              </a:path>
              <a:tileRect l="-100000" b="-100000"/>
            </a:gradFill>
            <a:ln w="15875" cap="flat" cmpd="sng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38100" dir="2700000" algn="tl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371597" y="3276600"/>
              <a:ext cx="1219200" cy="762000"/>
            </a:xfrm>
            <a:prstGeom prst="ellipse">
              <a:avLst/>
            </a:prstGeom>
            <a:solidFill>
              <a:srgbClr val="FFFFFF">
                <a:alpha val="24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856319">
              <a:off x="3093860" y="2469070"/>
              <a:ext cx="947051" cy="791312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0987669">
              <a:off x="2064936" y="2580865"/>
              <a:ext cx="1408068" cy="1047760"/>
            </a:xfrm>
            <a:prstGeom prst="ellipse">
              <a:avLst/>
            </a:prstGeom>
            <a:solidFill>
              <a:srgbClr val="FFFFFF">
                <a:alpha val="28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732283">
              <a:off x="3225122" y="2113740"/>
              <a:ext cx="1126394" cy="760265"/>
            </a:xfrm>
            <a:prstGeom prst="ellipse">
              <a:avLst/>
            </a:prstGeom>
            <a:solidFill>
              <a:srgbClr val="004546">
                <a:alpha val="42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2732283">
              <a:off x="1657198" y="2784382"/>
              <a:ext cx="1107820" cy="838234"/>
            </a:xfrm>
            <a:prstGeom prst="ellipse">
              <a:avLst/>
            </a:prstGeom>
            <a:solidFill>
              <a:srgbClr val="004546">
                <a:alpha val="42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2732283">
              <a:off x="1285254" y="2882391"/>
              <a:ext cx="1084704" cy="1105535"/>
            </a:xfrm>
            <a:prstGeom prst="ellipse">
              <a:avLst/>
            </a:prstGeom>
            <a:solidFill>
              <a:srgbClr val="00C4C8">
                <a:alpha val="45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039321">
              <a:off x="400048" y="3371851"/>
              <a:ext cx="2057401" cy="927100"/>
            </a:xfrm>
            <a:prstGeom prst="ellipse">
              <a:avLst/>
            </a:prstGeom>
            <a:solidFill>
              <a:srgbClr val="004546">
                <a:alpha val="67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72920" y="3654963"/>
            <a:ext cx="2713720" cy="1145637"/>
            <a:chOff x="1905000" y="2786759"/>
            <a:chExt cx="2713720" cy="1145637"/>
          </a:xfrm>
        </p:grpSpPr>
        <p:sp>
          <p:nvSpPr>
            <p:cNvPr id="35" name="TextBox 34"/>
            <p:cNvSpPr txBox="1"/>
            <p:nvPr/>
          </p:nvSpPr>
          <p:spPr>
            <a:xfrm>
              <a:off x="3932920" y="2786759"/>
              <a:ext cx="685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D1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00400" y="3075086"/>
              <a:ext cx="685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D2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90800" y="3303686"/>
              <a:ext cx="685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D3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05000" y="3532286"/>
              <a:ext cx="685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D4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2743200" y="5715000"/>
            <a:ext cx="1000664" cy="1066800"/>
          </a:xfrm>
          <a:prstGeom prst="ellipse">
            <a:avLst/>
          </a:prstGeom>
          <a:solidFill>
            <a:srgbClr val="9FA8B2">
              <a:alpha val="84000"/>
            </a:srgbClr>
          </a:solidFill>
          <a:ln>
            <a:noFill/>
          </a:ln>
          <a:effectLst>
            <a:softEdge rad="228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385579" y="3616271"/>
            <a:ext cx="280414" cy="28041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905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3242580" y="6202374"/>
            <a:ext cx="26670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28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sp>
        <p:nvSpPr>
          <p:cNvPr id="54" name="Oval 53"/>
          <p:cNvSpPr/>
          <p:nvPr/>
        </p:nvSpPr>
        <p:spPr>
          <a:xfrm>
            <a:off x="2191110" y="5978107"/>
            <a:ext cx="1302588" cy="759124"/>
          </a:xfrm>
          <a:prstGeom prst="ellipse">
            <a:avLst/>
          </a:prstGeom>
          <a:solidFill>
            <a:srgbClr val="9FA8B2">
              <a:alpha val="87000"/>
            </a:srgbClr>
          </a:solidFill>
          <a:ln>
            <a:noFill/>
          </a:ln>
          <a:effectLst>
            <a:softEdge rad="228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1676400" y="2286000"/>
            <a:ext cx="21336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dirty="0" err="1">
                <a:solidFill>
                  <a:srgbClr val="404040"/>
                </a:solidFill>
                <a:latin typeface="Arial" charset="0"/>
              </a:rPr>
              <a:t>Ibalizumab</a:t>
            </a:r>
            <a:endParaRPr lang="en-US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 rot="10800000">
            <a:off x="3810000" y="1447800"/>
            <a:ext cx="4119012" cy="3902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cene3d>
              <a:camera prst="orthographicFront"/>
              <a:lightRig rig="flood" dir="t">
                <a:rot lat="0" lon="0" rev="0"/>
              </a:lightRig>
            </a:scene3d>
            <a:sp3d extrusionH="76200">
              <a:bevelT w="152400" h="127000" prst="cross"/>
            </a:sp3d>
          </a:bodyPr>
          <a:lstStyle/>
          <a:p>
            <a:pPr>
              <a:lnSpc>
                <a:spcPts val="1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9600" b="1" dirty="0">
                <a:ln>
                  <a:solidFill>
                    <a:srgbClr val="2C4C4B"/>
                  </a:solidFill>
                </a:ln>
                <a:solidFill>
                  <a:srgbClr val="5598FF"/>
                </a:solidFill>
                <a:latin typeface="Calibri"/>
                <a:cs typeface="Calibri"/>
              </a:rPr>
              <a:t> </a:t>
            </a:r>
            <a:endParaRPr lang="en-US" sz="9600" b="1" dirty="0">
              <a:ln>
                <a:solidFill>
                  <a:srgbClr val="2C4C4B"/>
                </a:solidFill>
              </a:ln>
              <a:pattFill prst="pct40">
                <a:fgClr>
                  <a:schemeClr val="tx1"/>
                </a:fgClr>
                <a:bgClr>
                  <a:schemeClr val="bg1"/>
                </a:bgClr>
              </a:pattFill>
              <a:latin typeface="Calibri"/>
              <a:cs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352800" y="2260748"/>
            <a:ext cx="1374189" cy="1549252"/>
          </a:xfrm>
          <a:custGeom>
            <a:avLst/>
            <a:gdLst>
              <a:gd name="connsiteX0" fmla="*/ 368300 w 609600"/>
              <a:gd name="connsiteY0" fmla="*/ 0 h 771525"/>
              <a:gd name="connsiteX1" fmla="*/ 225425 w 609600"/>
              <a:gd name="connsiteY1" fmla="*/ 6350 h 771525"/>
              <a:gd name="connsiteX2" fmla="*/ 238125 w 609600"/>
              <a:gd name="connsiteY2" fmla="*/ 295275 h 771525"/>
              <a:gd name="connsiteX3" fmla="*/ 0 w 609600"/>
              <a:gd name="connsiteY3" fmla="*/ 755650 h 771525"/>
              <a:gd name="connsiteX4" fmla="*/ 152400 w 609600"/>
              <a:gd name="connsiteY4" fmla="*/ 762000 h 771525"/>
              <a:gd name="connsiteX5" fmla="*/ 295275 w 609600"/>
              <a:gd name="connsiteY5" fmla="*/ 419100 h 771525"/>
              <a:gd name="connsiteX6" fmla="*/ 454025 w 609600"/>
              <a:gd name="connsiteY6" fmla="*/ 771525 h 771525"/>
              <a:gd name="connsiteX7" fmla="*/ 609600 w 609600"/>
              <a:gd name="connsiteY7" fmla="*/ 768350 h 771525"/>
              <a:gd name="connsiteX8" fmla="*/ 368300 w 609600"/>
              <a:gd name="connsiteY8" fmla="*/ 295275 h 771525"/>
              <a:gd name="connsiteX9" fmla="*/ 368300 w 609600"/>
              <a:gd name="connsiteY9" fmla="*/ 0 h 771525"/>
              <a:gd name="connsiteX0" fmla="*/ 368300 w 609600"/>
              <a:gd name="connsiteY0" fmla="*/ 539 h 772064"/>
              <a:gd name="connsiteX1" fmla="*/ 225425 w 609600"/>
              <a:gd name="connsiteY1" fmla="*/ 0 h 772064"/>
              <a:gd name="connsiteX2" fmla="*/ 238125 w 609600"/>
              <a:gd name="connsiteY2" fmla="*/ 295814 h 772064"/>
              <a:gd name="connsiteX3" fmla="*/ 0 w 609600"/>
              <a:gd name="connsiteY3" fmla="*/ 756189 h 772064"/>
              <a:gd name="connsiteX4" fmla="*/ 152400 w 609600"/>
              <a:gd name="connsiteY4" fmla="*/ 762539 h 772064"/>
              <a:gd name="connsiteX5" fmla="*/ 295275 w 609600"/>
              <a:gd name="connsiteY5" fmla="*/ 419639 h 772064"/>
              <a:gd name="connsiteX6" fmla="*/ 454025 w 609600"/>
              <a:gd name="connsiteY6" fmla="*/ 772064 h 772064"/>
              <a:gd name="connsiteX7" fmla="*/ 609600 w 609600"/>
              <a:gd name="connsiteY7" fmla="*/ 768889 h 772064"/>
              <a:gd name="connsiteX8" fmla="*/ 368300 w 609600"/>
              <a:gd name="connsiteY8" fmla="*/ 295814 h 772064"/>
              <a:gd name="connsiteX9" fmla="*/ 368300 w 609600"/>
              <a:gd name="connsiteY9" fmla="*/ 539 h 772064"/>
              <a:gd name="connsiteX0" fmla="*/ 368300 w 609600"/>
              <a:gd name="connsiteY0" fmla="*/ 5464 h 776989"/>
              <a:gd name="connsiteX1" fmla="*/ 225425 w 609600"/>
              <a:gd name="connsiteY1" fmla="*/ 4925 h 776989"/>
              <a:gd name="connsiteX2" fmla="*/ 238125 w 609600"/>
              <a:gd name="connsiteY2" fmla="*/ 300739 h 776989"/>
              <a:gd name="connsiteX3" fmla="*/ 0 w 609600"/>
              <a:gd name="connsiteY3" fmla="*/ 761114 h 776989"/>
              <a:gd name="connsiteX4" fmla="*/ 152400 w 609600"/>
              <a:gd name="connsiteY4" fmla="*/ 767464 h 776989"/>
              <a:gd name="connsiteX5" fmla="*/ 295275 w 609600"/>
              <a:gd name="connsiteY5" fmla="*/ 424564 h 776989"/>
              <a:gd name="connsiteX6" fmla="*/ 454025 w 609600"/>
              <a:gd name="connsiteY6" fmla="*/ 776989 h 776989"/>
              <a:gd name="connsiteX7" fmla="*/ 609600 w 609600"/>
              <a:gd name="connsiteY7" fmla="*/ 773814 h 776989"/>
              <a:gd name="connsiteX8" fmla="*/ 368300 w 609600"/>
              <a:gd name="connsiteY8" fmla="*/ 300739 h 776989"/>
              <a:gd name="connsiteX9" fmla="*/ 368300 w 609600"/>
              <a:gd name="connsiteY9" fmla="*/ 5464 h 776989"/>
              <a:gd name="connsiteX0" fmla="*/ 368300 w 609600"/>
              <a:gd name="connsiteY0" fmla="*/ 2049 h 778686"/>
              <a:gd name="connsiteX1" fmla="*/ 225425 w 609600"/>
              <a:gd name="connsiteY1" fmla="*/ 6622 h 778686"/>
              <a:gd name="connsiteX2" fmla="*/ 238125 w 609600"/>
              <a:gd name="connsiteY2" fmla="*/ 302436 h 778686"/>
              <a:gd name="connsiteX3" fmla="*/ 0 w 609600"/>
              <a:gd name="connsiteY3" fmla="*/ 762811 h 778686"/>
              <a:gd name="connsiteX4" fmla="*/ 152400 w 609600"/>
              <a:gd name="connsiteY4" fmla="*/ 769161 h 778686"/>
              <a:gd name="connsiteX5" fmla="*/ 295275 w 609600"/>
              <a:gd name="connsiteY5" fmla="*/ 426261 h 778686"/>
              <a:gd name="connsiteX6" fmla="*/ 454025 w 609600"/>
              <a:gd name="connsiteY6" fmla="*/ 778686 h 778686"/>
              <a:gd name="connsiteX7" fmla="*/ 609600 w 609600"/>
              <a:gd name="connsiteY7" fmla="*/ 775511 h 778686"/>
              <a:gd name="connsiteX8" fmla="*/ 368300 w 609600"/>
              <a:gd name="connsiteY8" fmla="*/ 302436 h 778686"/>
              <a:gd name="connsiteX9" fmla="*/ 368300 w 609600"/>
              <a:gd name="connsiteY9" fmla="*/ 2049 h 778686"/>
              <a:gd name="connsiteX0" fmla="*/ 368300 w 609600"/>
              <a:gd name="connsiteY0" fmla="*/ 2347 h 778984"/>
              <a:gd name="connsiteX1" fmla="*/ 225425 w 609600"/>
              <a:gd name="connsiteY1" fmla="*/ 6920 h 778984"/>
              <a:gd name="connsiteX2" fmla="*/ 238125 w 609600"/>
              <a:gd name="connsiteY2" fmla="*/ 302734 h 778984"/>
              <a:gd name="connsiteX3" fmla="*/ 0 w 609600"/>
              <a:gd name="connsiteY3" fmla="*/ 763109 h 778984"/>
              <a:gd name="connsiteX4" fmla="*/ 152400 w 609600"/>
              <a:gd name="connsiteY4" fmla="*/ 769459 h 778984"/>
              <a:gd name="connsiteX5" fmla="*/ 295275 w 609600"/>
              <a:gd name="connsiteY5" fmla="*/ 426559 h 778984"/>
              <a:gd name="connsiteX6" fmla="*/ 454025 w 609600"/>
              <a:gd name="connsiteY6" fmla="*/ 778984 h 778984"/>
              <a:gd name="connsiteX7" fmla="*/ 609600 w 609600"/>
              <a:gd name="connsiteY7" fmla="*/ 775809 h 778984"/>
              <a:gd name="connsiteX8" fmla="*/ 368300 w 609600"/>
              <a:gd name="connsiteY8" fmla="*/ 302734 h 778984"/>
              <a:gd name="connsiteX9" fmla="*/ 368300 w 609600"/>
              <a:gd name="connsiteY9" fmla="*/ 2347 h 778984"/>
              <a:gd name="connsiteX0" fmla="*/ 368300 w 609600"/>
              <a:gd name="connsiteY0" fmla="*/ 2347 h 778984"/>
              <a:gd name="connsiteX1" fmla="*/ 225425 w 609600"/>
              <a:gd name="connsiteY1" fmla="*/ 6920 h 778984"/>
              <a:gd name="connsiteX2" fmla="*/ 238125 w 609600"/>
              <a:gd name="connsiteY2" fmla="*/ 302734 h 778984"/>
              <a:gd name="connsiteX3" fmla="*/ 0 w 609600"/>
              <a:gd name="connsiteY3" fmla="*/ 763109 h 778984"/>
              <a:gd name="connsiteX4" fmla="*/ 152400 w 609600"/>
              <a:gd name="connsiteY4" fmla="*/ 769459 h 778984"/>
              <a:gd name="connsiteX5" fmla="*/ 295275 w 609600"/>
              <a:gd name="connsiteY5" fmla="*/ 426559 h 778984"/>
              <a:gd name="connsiteX6" fmla="*/ 454025 w 609600"/>
              <a:gd name="connsiteY6" fmla="*/ 778984 h 778984"/>
              <a:gd name="connsiteX7" fmla="*/ 609600 w 609600"/>
              <a:gd name="connsiteY7" fmla="*/ 775809 h 778984"/>
              <a:gd name="connsiteX8" fmla="*/ 368300 w 609600"/>
              <a:gd name="connsiteY8" fmla="*/ 302734 h 778984"/>
              <a:gd name="connsiteX9" fmla="*/ 368300 w 609600"/>
              <a:gd name="connsiteY9" fmla="*/ 2347 h 778984"/>
              <a:gd name="connsiteX0" fmla="*/ 368300 w 609600"/>
              <a:gd name="connsiteY0" fmla="*/ 4443 h 781080"/>
              <a:gd name="connsiteX1" fmla="*/ 225425 w 609600"/>
              <a:gd name="connsiteY1" fmla="*/ 9016 h 781080"/>
              <a:gd name="connsiteX2" fmla="*/ 238125 w 609600"/>
              <a:gd name="connsiteY2" fmla="*/ 304830 h 781080"/>
              <a:gd name="connsiteX3" fmla="*/ 0 w 609600"/>
              <a:gd name="connsiteY3" fmla="*/ 765205 h 781080"/>
              <a:gd name="connsiteX4" fmla="*/ 152400 w 609600"/>
              <a:gd name="connsiteY4" fmla="*/ 771555 h 781080"/>
              <a:gd name="connsiteX5" fmla="*/ 295275 w 609600"/>
              <a:gd name="connsiteY5" fmla="*/ 428655 h 781080"/>
              <a:gd name="connsiteX6" fmla="*/ 454025 w 609600"/>
              <a:gd name="connsiteY6" fmla="*/ 781080 h 781080"/>
              <a:gd name="connsiteX7" fmla="*/ 609600 w 609600"/>
              <a:gd name="connsiteY7" fmla="*/ 777905 h 781080"/>
              <a:gd name="connsiteX8" fmla="*/ 368300 w 609600"/>
              <a:gd name="connsiteY8" fmla="*/ 304830 h 781080"/>
              <a:gd name="connsiteX9" fmla="*/ 368300 w 609600"/>
              <a:gd name="connsiteY9" fmla="*/ 4443 h 781080"/>
              <a:gd name="connsiteX0" fmla="*/ 368300 w 609600"/>
              <a:gd name="connsiteY0" fmla="*/ 7469 h 784106"/>
              <a:gd name="connsiteX1" fmla="*/ 225425 w 609600"/>
              <a:gd name="connsiteY1" fmla="*/ 12042 h 784106"/>
              <a:gd name="connsiteX2" fmla="*/ 238125 w 609600"/>
              <a:gd name="connsiteY2" fmla="*/ 307856 h 784106"/>
              <a:gd name="connsiteX3" fmla="*/ 0 w 609600"/>
              <a:gd name="connsiteY3" fmla="*/ 768231 h 784106"/>
              <a:gd name="connsiteX4" fmla="*/ 152400 w 609600"/>
              <a:gd name="connsiteY4" fmla="*/ 774581 h 784106"/>
              <a:gd name="connsiteX5" fmla="*/ 295275 w 609600"/>
              <a:gd name="connsiteY5" fmla="*/ 431681 h 784106"/>
              <a:gd name="connsiteX6" fmla="*/ 454025 w 609600"/>
              <a:gd name="connsiteY6" fmla="*/ 784106 h 784106"/>
              <a:gd name="connsiteX7" fmla="*/ 609600 w 609600"/>
              <a:gd name="connsiteY7" fmla="*/ 780931 h 784106"/>
              <a:gd name="connsiteX8" fmla="*/ 368300 w 609600"/>
              <a:gd name="connsiteY8" fmla="*/ 307856 h 784106"/>
              <a:gd name="connsiteX9" fmla="*/ 368300 w 609600"/>
              <a:gd name="connsiteY9" fmla="*/ 7469 h 784106"/>
              <a:gd name="connsiteX0" fmla="*/ 368300 w 609600"/>
              <a:gd name="connsiteY0" fmla="*/ 9391 h 786028"/>
              <a:gd name="connsiteX1" fmla="*/ 225425 w 609600"/>
              <a:gd name="connsiteY1" fmla="*/ 13964 h 786028"/>
              <a:gd name="connsiteX2" fmla="*/ 238125 w 609600"/>
              <a:gd name="connsiteY2" fmla="*/ 309778 h 786028"/>
              <a:gd name="connsiteX3" fmla="*/ 0 w 609600"/>
              <a:gd name="connsiteY3" fmla="*/ 770153 h 786028"/>
              <a:gd name="connsiteX4" fmla="*/ 152400 w 609600"/>
              <a:gd name="connsiteY4" fmla="*/ 776503 h 786028"/>
              <a:gd name="connsiteX5" fmla="*/ 295275 w 609600"/>
              <a:gd name="connsiteY5" fmla="*/ 433603 h 786028"/>
              <a:gd name="connsiteX6" fmla="*/ 454025 w 609600"/>
              <a:gd name="connsiteY6" fmla="*/ 786028 h 786028"/>
              <a:gd name="connsiteX7" fmla="*/ 609600 w 609600"/>
              <a:gd name="connsiteY7" fmla="*/ 782853 h 786028"/>
              <a:gd name="connsiteX8" fmla="*/ 368300 w 609600"/>
              <a:gd name="connsiteY8" fmla="*/ 309778 h 786028"/>
              <a:gd name="connsiteX9" fmla="*/ 368300 w 609600"/>
              <a:gd name="connsiteY9" fmla="*/ 9391 h 786028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2400 w 609600"/>
              <a:gd name="connsiteY4" fmla="*/ 779074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3894 w 609600"/>
              <a:gd name="connsiteY4" fmla="*/ 772258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3894 w 609600"/>
              <a:gd name="connsiteY4" fmla="*/ 772258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3894 w 609600"/>
              <a:gd name="connsiteY4" fmla="*/ 772258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72724 h 786895"/>
              <a:gd name="connsiteX4" fmla="*/ 153894 w 609600"/>
              <a:gd name="connsiteY4" fmla="*/ 772258 h 786895"/>
              <a:gd name="connsiteX5" fmla="*/ 295275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72724 h 786895"/>
              <a:gd name="connsiteX4" fmla="*/ 150906 w 609600"/>
              <a:gd name="connsiteY4" fmla="*/ 783333 h 786895"/>
              <a:gd name="connsiteX5" fmla="*/ 295275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85503 h 786895"/>
              <a:gd name="connsiteX4" fmla="*/ 150906 w 609600"/>
              <a:gd name="connsiteY4" fmla="*/ 783333 h 786895"/>
              <a:gd name="connsiteX5" fmla="*/ 295275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85503 h 786895"/>
              <a:gd name="connsiteX4" fmla="*/ 150906 w 609600"/>
              <a:gd name="connsiteY4" fmla="*/ 783333 h 786895"/>
              <a:gd name="connsiteX5" fmla="*/ 304987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85503 h 786895"/>
              <a:gd name="connsiteX4" fmla="*/ 150906 w 609600"/>
              <a:gd name="connsiteY4" fmla="*/ 783333 h 786895"/>
              <a:gd name="connsiteX5" fmla="*/ 304987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0241 h 785174"/>
              <a:gd name="connsiteX1" fmla="*/ 225425 w 609600"/>
              <a:gd name="connsiteY1" fmla="*/ 14814 h 785174"/>
              <a:gd name="connsiteX2" fmla="*/ 238125 w 609600"/>
              <a:gd name="connsiteY2" fmla="*/ 310628 h 785174"/>
              <a:gd name="connsiteX3" fmla="*/ 0 w 609600"/>
              <a:gd name="connsiteY3" fmla="*/ 783782 h 785174"/>
              <a:gd name="connsiteX4" fmla="*/ 150906 w 609600"/>
              <a:gd name="connsiteY4" fmla="*/ 781612 h 785174"/>
              <a:gd name="connsiteX5" fmla="*/ 304987 w 609600"/>
              <a:gd name="connsiteY5" fmla="*/ 434453 h 785174"/>
              <a:gd name="connsiteX6" fmla="*/ 449543 w 609600"/>
              <a:gd name="connsiteY6" fmla="*/ 785174 h 785174"/>
              <a:gd name="connsiteX7" fmla="*/ 609600 w 609600"/>
              <a:gd name="connsiteY7" fmla="*/ 783703 h 785174"/>
              <a:gd name="connsiteX8" fmla="*/ 368300 w 609600"/>
              <a:gd name="connsiteY8" fmla="*/ 310628 h 785174"/>
              <a:gd name="connsiteX9" fmla="*/ 368300 w 609600"/>
              <a:gd name="connsiteY9" fmla="*/ 10241 h 785174"/>
              <a:gd name="connsiteX0" fmla="*/ 368300 w 609600"/>
              <a:gd name="connsiteY0" fmla="*/ 8832 h 783765"/>
              <a:gd name="connsiteX1" fmla="*/ 225425 w 609600"/>
              <a:gd name="connsiteY1" fmla="*/ 13405 h 783765"/>
              <a:gd name="connsiteX2" fmla="*/ 238125 w 609600"/>
              <a:gd name="connsiteY2" fmla="*/ 309219 h 783765"/>
              <a:gd name="connsiteX3" fmla="*/ 0 w 609600"/>
              <a:gd name="connsiteY3" fmla="*/ 782373 h 783765"/>
              <a:gd name="connsiteX4" fmla="*/ 150906 w 609600"/>
              <a:gd name="connsiteY4" fmla="*/ 780203 h 783765"/>
              <a:gd name="connsiteX5" fmla="*/ 304987 w 609600"/>
              <a:gd name="connsiteY5" fmla="*/ 433044 h 783765"/>
              <a:gd name="connsiteX6" fmla="*/ 449543 w 609600"/>
              <a:gd name="connsiteY6" fmla="*/ 783765 h 783765"/>
              <a:gd name="connsiteX7" fmla="*/ 609600 w 609600"/>
              <a:gd name="connsiteY7" fmla="*/ 782294 h 783765"/>
              <a:gd name="connsiteX8" fmla="*/ 368300 w 609600"/>
              <a:gd name="connsiteY8" fmla="*/ 309219 h 783765"/>
              <a:gd name="connsiteX9" fmla="*/ 368300 w 609600"/>
              <a:gd name="connsiteY9" fmla="*/ 8832 h 783765"/>
              <a:gd name="connsiteX0" fmla="*/ 368300 w 609600"/>
              <a:gd name="connsiteY0" fmla="*/ 8832 h 784463"/>
              <a:gd name="connsiteX1" fmla="*/ 225425 w 609600"/>
              <a:gd name="connsiteY1" fmla="*/ 13405 h 784463"/>
              <a:gd name="connsiteX2" fmla="*/ 238125 w 609600"/>
              <a:gd name="connsiteY2" fmla="*/ 309219 h 784463"/>
              <a:gd name="connsiteX3" fmla="*/ 0 w 609600"/>
              <a:gd name="connsiteY3" fmla="*/ 782373 h 784463"/>
              <a:gd name="connsiteX4" fmla="*/ 152400 w 609600"/>
              <a:gd name="connsiteY4" fmla="*/ 784463 h 784463"/>
              <a:gd name="connsiteX5" fmla="*/ 304987 w 609600"/>
              <a:gd name="connsiteY5" fmla="*/ 433044 h 784463"/>
              <a:gd name="connsiteX6" fmla="*/ 449543 w 609600"/>
              <a:gd name="connsiteY6" fmla="*/ 783765 h 784463"/>
              <a:gd name="connsiteX7" fmla="*/ 609600 w 609600"/>
              <a:gd name="connsiteY7" fmla="*/ 782294 h 784463"/>
              <a:gd name="connsiteX8" fmla="*/ 368300 w 609600"/>
              <a:gd name="connsiteY8" fmla="*/ 309219 h 784463"/>
              <a:gd name="connsiteX9" fmla="*/ 368300 w 609600"/>
              <a:gd name="connsiteY9" fmla="*/ 8832 h 784463"/>
              <a:gd name="connsiteX0" fmla="*/ 368300 w 609600"/>
              <a:gd name="connsiteY0" fmla="*/ 8832 h 784463"/>
              <a:gd name="connsiteX1" fmla="*/ 225425 w 609600"/>
              <a:gd name="connsiteY1" fmla="*/ 13405 h 784463"/>
              <a:gd name="connsiteX2" fmla="*/ 238125 w 609600"/>
              <a:gd name="connsiteY2" fmla="*/ 309219 h 784463"/>
              <a:gd name="connsiteX3" fmla="*/ 0 w 609600"/>
              <a:gd name="connsiteY3" fmla="*/ 782373 h 784463"/>
              <a:gd name="connsiteX4" fmla="*/ 152400 w 609600"/>
              <a:gd name="connsiteY4" fmla="*/ 784463 h 784463"/>
              <a:gd name="connsiteX5" fmla="*/ 304987 w 609600"/>
              <a:gd name="connsiteY5" fmla="*/ 433044 h 784463"/>
              <a:gd name="connsiteX6" fmla="*/ 439831 w 609600"/>
              <a:gd name="connsiteY6" fmla="*/ 783765 h 784463"/>
              <a:gd name="connsiteX7" fmla="*/ 609600 w 609600"/>
              <a:gd name="connsiteY7" fmla="*/ 782294 h 784463"/>
              <a:gd name="connsiteX8" fmla="*/ 368300 w 609600"/>
              <a:gd name="connsiteY8" fmla="*/ 309219 h 784463"/>
              <a:gd name="connsiteX9" fmla="*/ 368300 w 609600"/>
              <a:gd name="connsiteY9" fmla="*/ 8832 h 784463"/>
              <a:gd name="connsiteX0" fmla="*/ 368300 w 609600"/>
              <a:gd name="connsiteY0" fmla="*/ 8832 h 783765"/>
              <a:gd name="connsiteX1" fmla="*/ 225425 w 609600"/>
              <a:gd name="connsiteY1" fmla="*/ 13405 h 783765"/>
              <a:gd name="connsiteX2" fmla="*/ 238125 w 609600"/>
              <a:gd name="connsiteY2" fmla="*/ 309219 h 783765"/>
              <a:gd name="connsiteX3" fmla="*/ 0 w 609600"/>
              <a:gd name="connsiteY3" fmla="*/ 782373 h 783765"/>
              <a:gd name="connsiteX4" fmla="*/ 162859 w 609600"/>
              <a:gd name="connsiteY4" fmla="*/ 781055 h 783765"/>
              <a:gd name="connsiteX5" fmla="*/ 304987 w 609600"/>
              <a:gd name="connsiteY5" fmla="*/ 433044 h 783765"/>
              <a:gd name="connsiteX6" fmla="*/ 439831 w 609600"/>
              <a:gd name="connsiteY6" fmla="*/ 783765 h 783765"/>
              <a:gd name="connsiteX7" fmla="*/ 609600 w 609600"/>
              <a:gd name="connsiteY7" fmla="*/ 782294 h 783765"/>
              <a:gd name="connsiteX8" fmla="*/ 368300 w 609600"/>
              <a:gd name="connsiteY8" fmla="*/ 309219 h 783765"/>
              <a:gd name="connsiteX9" fmla="*/ 368300 w 609600"/>
              <a:gd name="connsiteY9" fmla="*/ 8832 h 78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783765">
                <a:moveTo>
                  <a:pt x="368300" y="8832"/>
                </a:moveTo>
                <a:cubicBezTo>
                  <a:pt x="282576" y="-4128"/>
                  <a:pt x="319164" y="-3008"/>
                  <a:pt x="225425" y="13405"/>
                </a:cubicBezTo>
                <a:lnTo>
                  <a:pt x="238125" y="309219"/>
                </a:lnTo>
                <a:lnTo>
                  <a:pt x="0" y="782373"/>
                </a:lnTo>
                <a:lnTo>
                  <a:pt x="162859" y="781055"/>
                </a:lnTo>
                <a:lnTo>
                  <a:pt x="304987" y="433044"/>
                </a:lnTo>
                <a:lnTo>
                  <a:pt x="439831" y="783765"/>
                </a:lnTo>
                <a:lnTo>
                  <a:pt x="609600" y="782294"/>
                </a:lnTo>
                <a:lnTo>
                  <a:pt x="368300" y="309219"/>
                </a:lnTo>
                <a:lnTo>
                  <a:pt x="368300" y="8832"/>
                </a:lnTo>
                <a:close/>
              </a:path>
            </a:pathLst>
          </a:custGeom>
          <a:pattFill prst="pct90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BE833E-E50F-C140-B9E5-D24C1C07E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60" y="6078298"/>
            <a:ext cx="1877340" cy="59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  <a:p>
            <a:pPr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F6F6E14-EA5B-C14C-B8C4-368B48D6B676}"/>
              </a:ext>
            </a:extLst>
          </p:cNvPr>
          <p:cNvSpPr/>
          <p:nvPr/>
        </p:nvSpPr>
        <p:spPr>
          <a:xfrm>
            <a:off x="2188235" y="6072997"/>
            <a:ext cx="1391726" cy="819509"/>
          </a:xfrm>
          <a:prstGeom prst="ellipse">
            <a:avLst/>
          </a:prstGeom>
          <a:solidFill>
            <a:srgbClr val="9FA8B2">
              <a:alpha val="87000"/>
            </a:srgbClr>
          </a:solidFill>
          <a:ln>
            <a:noFill/>
          </a:ln>
          <a:effectLst>
            <a:softEdge rad="228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CFC6BD5-0B92-9245-B654-D4147366249B}"/>
              </a:ext>
            </a:extLst>
          </p:cNvPr>
          <p:cNvSpPr/>
          <p:nvPr/>
        </p:nvSpPr>
        <p:spPr>
          <a:xfrm rot="11287028">
            <a:off x="2081847" y="5891845"/>
            <a:ext cx="1391726" cy="819509"/>
          </a:xfrm>
          <a:prstGeom prst="ellipse">
            <a:avLst/>
          </a:prstGeom>
          <a:solidFill>
            <a:srgbClr val="9FA8B2">
              <a:alpha val="87000"/>
            </a:srgbClr>
          </a:solidFill>
          <a:ln>
            <a:noFill/>
          </a:ln>
          <a:effectLst>
            <a:softEdge rad="228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B6B239-9AA0-9F4D-997C-3B28DBF05305}"/>
              </a:ext>
            </a:extLst>
          </p:cNvPr>
          <p:cNvSpPr/>
          <p:nvPr/>
        </p:nvSpPr>
        <p:spPr>
          <a:xfrm rot="11287028">
            <a:off x="2299505" y="5883218"/>
            <a:ext cx="1391726" cy="819509"/>
          </a:xfrm>
          <a:prstGeom prst="ellipse">
            <a:avLst/>
          </a:prstGeom>
          <a:solidFill>
            <a:srgbClr val="9FA8B2">
              <a:alpha val="87000"/>
            </a:srgbClr>
          </a:solidFill>
          <a:ln>
            <a:noFill/>
          </a:ln>
          <a:effectLst>
            <a:softEdge rad="228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75">
            <a:extLst>
              <a:ext uri="{FF2B5EF4-FFF2-40B4-BE49-F238E27FC236}">
                <a16:creationId xmlns:a16="http://schemas.microsoft.com/office/drawing/2014/main" id="{934A0B00-728A-C34E-9D53-439EDAC4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46" y="4192216"/>
            <a:ext cx="2372264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rgbClr val="137577"/>
                </a:solidFill>
                <a:latin typeface="Arial" charset="0"/>
              </a:rPr>
              <a:t>CD4 Receptor</a:t>
            </a:r>
          </a:p>
        </p:txBody>
      </p:sp>
    </p:spTree>
    <p:extLst>
      <p:ext uri="{BB962C8B-B14F-4D97-AF65-F5344CB8AC3E}">
        <p14:creationId xmlns:p14="http://schemas.microsoft.com/office/powerpoint/2010/main" val="118787717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978B9D87-6E7A-734E-872F-D8EEF71B253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098405" y="5017860"/>
            <a:ext cx="747099" cy="1223802"/>
            <a:chOff x="5932292" y="4083050"/>
            <a:chExt cx="708025" cy="1403350"/>
          </a:xfrm>
        </p:grpSpPr>
        <p:sp>
          <p:nvSpPr>
            <p:cNvPr id="93" name="Freeform 72">
              <a:extLst>
                <a:ext uri="{FF2B5EF4-FFF2-40B4-BE49-F238E27FC236}">
                  <a16:creationId xmlns:a16="http://schemas.microsoft.com/office/drawing/2014/main" id="{E12FCCB4-CC5A-634B-8250-F36BCB840FCE}"/>
                </a:ext>
              </a:extLst>
            </p:cNvPr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4" name="Freeform 71">
              <a:extLst>
                <a:ext uri="{FF2B5EF4-FFF2-40B4-BE49-F238E27FC236}">
                  <a16:creationId xmlns:a16="http://schemas.microsoft.com/office/drawing/2014/main" id="{EDCA9E9D-85E5-0E4C-808D-35F53E094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6485C2F8-E99F-6745-B415-DE3C682ADC5F}"/>
                </a:ext>
              </a:extLst>
            </p:cNvPr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6" name="Freeform 56">
              <a:extLst>
                <a:ext uri="{FF2B5EF4-FFF2-40B4-BE49-F238E27FC236}">
                  <a16:creationId xmlns:a16="http://schemas.microsoft.com/office/drawing/2014/main" id="{662C5FFE-BD59-774A-B4BA-6AA6CB427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7" name="Freeform 57">
              <a:extLst>
                <a:ext uri="{FF2B5EF4-FFF2-40B4-BE49-F238E27FC236}">
                  <a16:creationId xmlns:a16="http://schemas.microsoft.com/office/drawing/2014/main" id="{E4A15BD8-A2E7-5A49-A57E-55867D85F315}"/>
                </a:ext>
              </a:extLst>
            </p:cNvPr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8" name="Freeform 58">
              <a:extLst>
                <a:ext uri="{FF2B5EF4-FFF2-40B4-BE49-F238E27FC236}">
                  <a16:creationId xmlns:a16="http://schemas.microsoft.com/office/drawing/2014/main" id="{4D02F4F8-278A-4641-ABD9-D21B93F01FC6}"/>
                </a:ext>
              </a:extLst>
            </p:cNvPr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9" name="Freeform 59">
              <a:extLst>
                <a:ext uri="{FF2B5EF4-FFF2-40B4-BE49-F238E27FC236}">
                  <a16:creationId xmlns:a16="http://schemas.microsoft.com/office/drawing/2014/main" id="{6B2BB988-817A-D24D-BF0C-0F3706E2E597}"/>
                </a:ext>
              </a:extLst>
            </p:cNvPr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0" name="AutoShape 61">
              <a:extLst>
                <a:ext uri="{FF2B5EF4-FFF2-40B4-BE49-F238E27FC236}">
                  <a16:creationId xmlns:a16="http://schemas.microsoft.com/office/drawing/2014/main" id="{BC58D0FB-146A-134B-85E8-84DA1459E8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1" name="AutoShape 62">
              <a:extLst>
                <a:ext uri="{FF2B5EF4-FFF2-40B4-BE49-F238E27FC236}">
                  <a16:creationId xmlns:a16="http://schemas.microsoft.com/office/drawing/2014/main" id="{6C60775F-971D-B14D-AA98-7BF03D65E6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" name="AutoShape 63">
              <a:extLst>
                <a:ext uri="{FF2B5EF4-FFF2-40B4-BE49-F238E27FC236}">
                  <a16:creationId xmlns:a16="http://schemas.microsoft.com/office/drawing/2014/main" id="{9D625D70-19F5-7248-A04C-F6DC8FE3DE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3" name="AutoShape 64">
              <a:extLst>
                <a:ext uri="{FF2B5EF4-FFF2-40B4-BE49-F238E27FC236}">
                  <a16:creationId xmlns:a16="http://schemas.microsoft.com/office/drawing/2014/main" id="{142048D7-495D-B547-B722-A9779FFE01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4" name="AutoShape 65">
              <a:extLst>
                <a:ext uri="{FF2B5EF4-FFF2-40B4-BE49-F238E27FC236}">
                  <a16:creationId xmlns:a16="http://schemas.microsoft.com/office/drawing/2014/main" id="{5B72A258-3BE1-2A45-9F14-AE161BAEE0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5" name="AutoShape 66">
              <a:extLst>
                <a:ext uri="{FF2B5EF4-FFF2-40B4-BE49-F238E27FC236}">
                  <a16:creationId xmlns:a16="http://schemas.microsoft.com/office/drawing/2014/main" id="{FA922E09-E7EC-0E41-B731-E312711644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6" name="AutoShape 67">
              <a:extLst>
                <a:ext uri="{FF2B5EF4-FFF2-40B4-BE49-F238E27FC236}">
                  <a16:creationId xmlns:a16="http://schemas.microsoft.com/office/drawing/2014/main" id="{7A3C8869-4250-CD49-91DF-CDD6FDA74B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id="{D3E5240E-37B4-A640-8BD7-4E6959B8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AF4466-25DD-B940-B4F0-8527DDF3C014}"/>
              </a:ext>
            </a:extLst>
          </p:cNvPr>
          <p:cNvGrpSpPr>
            <a:grpSpLocks noChangeAspect="1"/>
          </p:cNvGrpSpPr>
          <p:nvPr/>
        </p:nvGrpSpPr>
        <p:grpSpPr>
          <a:xfrm>
            <a:off x="3435741" y="5017860"/>
            <a:ext cx="747099" cy="1223802"/>
            <a:chOff x="5932292" y="4083050"/>
            <a:chExt cx="708025" cy="1403350"/>
          </a:xfrm>
        </p:grpSpPr>
        <p:sp>
          <p:nvSpPr>
            <p:cNvPr id="109" name="Freeform 72">
              <a:extLst>
                <a:ext uri="{FF2B5EF4-FFF2-40B4-BE49-F238E27FC236}">
                  <a16:creationId xmlns:a16="http://schemas.microsoft.com/office/drawing/2014/main" id="{745CE20D-9EA9-A84C-9887-B60E39ACFAB6}"/>
                </a:ext>
              </a:extLst>
            </p:cNvPr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1">
              <a:extLst>
                <a:ext uri="{FF2B5EF4-FFF2-40B4-BE49-F238E27FC236}">
                  <a16:creationId xmlns:a16="http://schemas.microsoft.com/office/drawing/2014/main" id="{A3A35EA0-EBC2-E340-8040-3F736BFE0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4">
              <a:extLst>
                <a:ext uri="{FF2B5EF4-FFF2-40B4-BE49-F238E27FC236}">
                  <a16:creationId xmlns:a16="http://schemas.microsoft.com/office/drawing/2014/main" id="{46B80C34-60CB-F347-B8B6-66B81DE3E7B9}"/>
                </a:ext>
              </a:extLst>
            </p:cNvPr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6">
              <a:extLst>
                <a:ext uri="{FF2B5EF4-FFF2-40B4-BE49-F238E27FC236}">
                  <a16:creationId xmlns:a16="http://schemas.microsoft.com/office/drawing/2014/main" id="{74E4680D-D5AB-B745-9482-159D7FD33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7">
              <a:extLst>
                <a:ext uri="{FF2B5EF4-FFF2-40B4-BE49-F238E27FC236}">
                  <a16:creationId xmlns:a16="http://schemas.microsoft.com/office/drawing/2014/main" id="{9238D406-00BD-EF4D-BC0E-FA5B7E4E0978}"/>
                </a:ext>
              </a:extLst>
            </p:cNvPr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8">
              <a:extLst>
                <a:ext uri="{FF2B5EF4-FFF2-40B4-BE49-F238E27FC236}">
                  <a16:creationId xmlns:a16="http://schemas.microsoft.com/office/drawing/2014/main" id="{50053D03-420F-4141-B361-8664DF352CA5}"/>
                </a:ext>
              </a:extLst>
            </p:cNvPr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9">
              <a:extLst>
                <a:ext uri="{FF2B5EF4-FFF2-40B4-BE49-F238E27FC236}">
                  <a16:creationId xmlns:a16="http://schemas.microsoft.com/office/drawing/2014/main" id="{70E4130A-7517-C143-96AB-739EF9F7B260}"/>
                </a:ext>
              </a:extLst>
            </p:cNvPr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AutoShape 61">
              <a:extLst>
                <a:ext uri="{FF2B5EF4-FFF2-40B4-BE49-F238E27FC236}">
                  <a16:creationId xmlns:a16="http://schemas.microsoft.com/office/drawing/2014/main" id="{036E1342-E13A-634A-AFD2-D68714BE27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AutoShape 62">
              <a:extLst>
                <a:ext uri="{FF2B5EF4-FFF2-40B4-BE49-F238E27FC236}">
                  <a16:creationId xmlns:a16="http://schemas.microsoft.com/office/drawing/2014/main" id="{2C7CCD61-5856-1945-BD42-A833E787B0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AutoShape 63">
              <a:extLst>
                <a:ext uri="{FF2B5EF4-FFF2-40B4-BE49-F238E27FC236}">
                  <a16:creationId xmlns:a16="http://schemas.microsoft.com/office/drawing/2014/main" id="{740AC2D1-DE0A-D849-BFFC-693E363C28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AutoShape 64">
              <a:extLst>
                <a:ext uri="{FF2B5EF4-FFF2-40B4-BE49-F238E27FC236}">
                  <a16:creationId xmlns:a16="http://schemas.microsoft.com/office/drawing/2014/main" id="{4A808B74-6969-9B48-B4CC-1B70164815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AutoShape 65">
              <a:extLst>
                <a:ext uri="{FF2B5EF4-FFF2-40B4-BE49-F238E27FC236}">
                  <a16:creationId xmlns:a16="http://schemas.microsoft.com/office/drawing/2014/main" id="{F5A9EDEB-9063-A84F-996E-55DA0A710F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AutoShape 66">
              <a:extLst>
                <a:ext uri="{FF2B5EF4-FFF2-40B4-BE49-F238E27FC236}">
                  <a16:creationId xmlns:a16="http://schemas.microsoft.com/office/drawing/2014/main" id="{67B16935-34DA-4448-A63C-580CF2B229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AutoShape 67">
              <a:extLst>
                <a:ext uri="{FF2B5EF4-FFF2-40B4-BE49-F238E27FC236}">
                  <a16:creationId xmlns:a16="http://schemas.microsoft.com/office/drawing/2014/main" id="{FD63BF6E-F5D6-7E4F-A03A-2F5D53CFB4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0">
              <a:extLst>
                <a:ext uri="{FF2B5EF4-FFF2-40B4-BE49-F238E27FC236}">
                  <a16:creationId xmlns:a16="http://schemas.microsoft.com/office/drawing/2014/main" id="{499CACCE-72FA-EF41-A7C9-FFC3E98E6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4" name="Title 47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Ibalizumab</a:t>
            </a:r>
            <a:br>
              <a:rPr lang="en-US" sz="2800" dirty="0"/>
            </a:br>
            <a:r>
              <a:rPr lang="en-US" dirty="0"/>
              <a:t>CD4 Directed Post-Attachment HIV Inhibitor</a:t>
            </a:r>
          </a:p>
        </p:txBody>
      </p:sp>
      <p:sp>
        <p:nvSpPr>
          <p:cNvPr id="421" name="Rectangle 12"/>
          <p:cNvSpPr>
            <a:spLocks noChangeArrowheads="1"/>
          </p:cNvSpPr>
          <p:nvPr/>
        </p:nvSpPr>
        <p:spPr bwMode="auto">
          <a:xfrm>
            <a:off x="76200" y="4876800"/>
            <a:ext cx="2015288" cy="318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Extracellular Space</a:t>
            </a:r>
          </a:p>
        </p:txBody>
      </p:sp>
      <p:grpSp>
        <p:nvGrpSpPr>
          <p:cNvPr id="428" name="Group 427"/>
          <p:cNvGrpSpPr/>
          <p:nvPr/>
        </p:nvGrpSpPr>
        <p:grpSpPr>
          <a:xfrm>
            <a:off x="3378200" y="2206759"/>
            <a:ext cx="2474928" cy="2959802"/>
            <a:chOff x="3276600" y="2145598"/>
            <a:chExt cx="2474928" cy="2959802"/>
          </a:xfrm>
        </p:grpSpPr>
        <p:sp>
          <p:nvSpPr>
            <p:cNvPr id="429" name="Freeform 428"/>
            <p:cNvSpPr/>
            <p:nvPr/>
          </p:nvSpPr>
          <p:spPr>
            <a:xfrm rot="823597" flipH="1">
              <a:off x="4943908" y="2145598"/>
              <a:ext cx="307408" cy="2264682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6419" h="3978585">
                  <a:moveTo>
                    <a:pt x="351828" y="0"/>
                  </a:moveTo>
                  <a:cubicBezTo>
                    <a:pt x="246441" y="213646"/>
                    <a:pt x="550736" y="263741"/>
                    <a:pt x="654369" y="319426"/>
                  </a:cubicBezTo>
                  <a:cubicBezTo>
                    <a:pt x="749602" y="385016"/>
                    <a:pt x="778757" y="456998"/>
                    <a:pt x="640750" y="475687"/>
                  </a:cubicBezTo>
                  <a:cubicBezTo>
                    <a:pt x="533707" y="489981"/>
                    <a:pt x="256976" y="329545"/>
                    <a:pt x="124687" y="349951"/>
                  </a:cubicBezTo>
                  <a:cubicBezTo>
                    <a:pt x="7947" y="380136"/>
                    <a:pt x="-17703" y="468366"/>
                    <a:pt x="68219" y="507707"/>
                  </a:cubicBezTo>
                  <a:cubicBezTo>
                    <a:pt x="154141" y="547048"/>
                    <a:pt x="502640" y="595206"/>
                    <a:pt x="626297" y="644303"/>
                  </a:cubicBezTo>
                  <a:cubicBezTo>
                    <a:pt x="753387" y="674590"/>
                    <a:pt x="740807" y="779816"/>
                    <a:pt x="650628" y="810206"/>
                  </a:cubicBezTo>
                  <a:cubicBezTo>
                    <a:pt x="551694" y="826180"/>
                    <a:pt x="28016" y="585891"/>
                    <a:pt x="4025" y="713284"/>
                  </a:cubicBezTo>
                  <a:cubicBezTo>
                    <a:pt x="-40973" y="866202"/>
                    <a:pt x="306122" y="831226"/>
                    <a:pt x="306122" y="932352"/>
                  </a:cubicBezTo>
                  <a:cubicBezTo>
                    <a:pt x="321965" y="1055930"/>
                    <a:pt x="201581" y="1107063"/>
                    <a:pt x="196818" y="1153100"/>
                  </a:cubicBezTo>
                  <a:cubicBezTo>
                    <a:pt x="192056" y="1216126"/>
                    <a:pt x="176180" y="1326138"/>
                    <a:pt x="168243" y="1381700"/>
                  </a:cubicBezTo>
                  <a:cubicBezTo>
                    <a:pt x="164181" y="1414197"/>
                    <a:pt x="155695" y="1453964"/>
                    <a:pt x="149193" y="1486475"/>
                  </a:cubicBezTo>
                  <a:cubicBezTo>
                    <a:pt x="126442" y="1759484"/>
                    <a:pt x="135591" y="1638805"/>
                    <a:pt x="120618" y="1848425"/>
                  </a:cubicBezTo>
                  <a:cubicBezTo>
                    <a:pt x="131731" y="1972250"/>
                    <a:pt x="182531" y="2132588"/>
                    <a:pt x="215868" y="2229425"/>
                  </a:cubicBezTo>
                  <a:cubicBezTo>
                    <a:pt x="247618" y="2286575"/>
                    <a:pt x="301593" y="2391350"/>
                    <a:pt x="320643" y="2429450"/>
                  </a:cubicBezTo>
                  <a:cubicBezTo>
                    <a:pt x="346043" y="2485013"/>
                    <a:pt x="355568" y="2456438"/>
                    <a:pt x="368268" y="2562800"/>
                  </a:cubicBezTo>
                  <a:cubicBezTo>
                    <a:pt x="384143" y="2689800"/>
                    <a:pt x="400018" y="3031113"/>
                    <a:pt x="415893" y="3191450"/>
                  </a:cubicBezTo>
                  <a:cubicBezTo>
                    <a:pt x="427005" y="3267650"/>
                    <a:pt x="453993" y="3450213"/>
                    <a:pt x="463518" y="3524825"/>
                  </a:cubicBezTo>
                  <a:cubicBezTo>
                    <a:pt x="477806" y="3613725"/>
                    <a:pt x="314294" y="3954231"/>
                    <a:pt x="501619" y="3975342"/>
                  </a:cubicBezTo>
                  <a:cubicBezTo>
                    <a:pt x="666719" y="3994392"/>
                    <a:pt x="727043" y="3927718"/>
                    <a:pt x="730218" y="3822943"/>
                  </a:cubicBezTo>
                  <a:cubicBezTo>
                    <a:pt x="781018" y="3518143"/>
                    <a:pt x="792529" y="2200122"/>
                    <a:pt x="806419" y="214654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0" name="Rounded Rectangle 429"/>
            <p:cNvSpPr/>
            <p:nvPr/>
          </p:nvSpPr>
          <p:spPr>
            <a:xfrm rot="730900" flipH="1">
              <a:off x="4731717" y="3474451"/>
              <a:ext cx="221969" cy="761036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C65C5A"/>
                </a:gs>
                <a:gs pos="100000">
                  <a:srgbClr val="B9526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ounded Rectangle 430"/>
            <p:cNvSpPr/>
            <p:nvPr/>
          </p:nvSpPr>
          <p:spPr>
            <a:xfrm rot="1259594" flipH="1">
              <a:off x="4840308" y="3516335"/>
              <a:ext cx="221969" cy="761037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ounded Rectangle 431"/>
            <p:cNvSpPr/>
            <p:nvPr/>
          </p:nvSpPr>
          <p:spPr>
            <a:xfrm rot="1259594" flipH="1">
              <a:off x="5019600" y="3255170"/>
              <a:ext cx="284530" cy="270800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ounded Rectangle 432"/>
            <p:cNvSpPr/>
            <p:nvPr/>
          </p:nvSpPr>
          <p:spPr>
            <a:xfrm flipH="1">
              <a:off x="5120299" y="2805442"/>
              <a:ext cx="284529" cy="43090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 433"/>
            <p:cNvSpPr/>
            <p:nvPr/>
          </p:nvSpPr>
          <p:spPr>
            <a:xfrm rot="823597" flipH="1">
              <a:off x="4182332" y="2175674"/>
              <a:ext cx="560067" cy="1762815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93126"/>
                <a:gd name="connsiteX1" fmla="*/ 654369 w 806419"/>
                <a:gd name="connsiteY1" fmla="*/ 319426 h 3993126"/>
                <a:gd name="connsiteX2" fmla="*/ 640750 w 806419"/>
                <a:gd name="connsiteY2" fmla="*/ 475687 h 3993126"/>
                <a:gd name="connsiteX3" fmla="*/ 124687 w 806419"/>
                <a:gd name="connsiteY3" fmla="*/ 349951 h 3993126"/>
                <a:gd name="connsiteX4" fmla="*/ 68219 w 806419"/>
                <a:gd name="connsiteY4" fmla="*/ 507707 h 3993126"/>
                <a:gd name="connsiteX5" fmla="*/ 626297 w 806419"/>
                <a:gd name="connsiteY5" fmla="*/ 644303 h 3993126"/>
                <a:gd name="connsiteX6" fmla="*/ 650628 w 806419"/>
                <a:gd name="connsiteY6" fmla="*/ 810206 h 3993126"/>
                <a:gd name="connsiteX7" fmla="*/ 4025 w 806419"/>
                <a:gd name="connsiteY7" fmla="*/ 713284 h 3993126"/>
                <a:gd name="connsiteX8" fmla="*/ 306122 w 806419"/>
                <a:gd name="connsiteY8" fmla="*/ 932352 h 3993126"/>
                <a:gd name="connsiteX9" fmla="*/ 196818 w 806419"/>
                <a:gd name="connsiteY9" fmla="*/ 1153100 h 3993126"/>
                <a:gd name="connsiteX10" fmla="*/ 168243 w 806419"/>
                <a:gd name="connsiteY10" fmla="*/ 1381700 h 3993126"/>
                <a:gd name="connsiteX11" fmla="*/ 149193 w 806419"/>
                <a:gd name="connsiteY11" fmla="*/ 1486475 h 3993126"/>
                <a:gd name="connsiteX12" fmla="*/ 120618 w 806419"/>
                <a:gd name="connsiteY12" fmla="*/ 1848425 h 3993126"/>
                <a:gd name="connsiteX13" fmla="*/ 215868 w 806419"/>
                <a:gd name="connsiteY13" fmla="*/ 2229425 h 3993126"/>
                <a:gd name="connsiteX14" fmla="*/ 320643 w 806419"/>
                <a:gd name="connsiteY14" fmla="*/ 2429450 h 3993126"/>
                <a:gd name="connsiteX15" fmla="*/ 368268 w 806419"/>
                <a:gd name="connsiteY15" fmla="*/ 2562800 h 3993126"/>
                <a:gd name="connsiteX16" fmla="*/ 415893 w 806419"/>
                <a:gd name="connsiteY16" fmla="*/ 3191450 h 3993126"/>
                <a:gd name="connsiteX17" fmla="*/ 463518 w 806419"/>
                <a:gd name="connsiteY17" fmla="*/ 3524825 h 3993126"/>
                <a:gd name="connsiteX18" fmla="*/ 501619 w 806419"/>
                <a:gd name="connsiteY18" fmla="*/ 3975342 h 3993126"/>
                <a:gd name="connsiteX19" fmla="*/ 735989 w 806419"/>
                <a:gd name="connsiteY19" fmla="*/ 3848267 h 3993126"/>
                <a:gd name="connsiteX20" fmla="*/ 806419 w 806419"/>
                <a:gd name="connsiteY20" fmla="*/ 2146544 h 3993126"/>
                <a:gd name="connsiteX0" fmla="*/ 351828 w 806419"/>
                <a:gd name="connsiteY0" fmla="*/ 0 h 3987968"/>
                <a:gd name="connsiteX1" fmla="*/ 654369 w 806419"/>
                <a:gd name="connsiteY1" fmla="*/ 319426 h 3987968"/>
                <a:gd name="connsiteX2" fmla="*/ 640750 w 806419"/>
                <a:gd name="connsiteY2" fmla="*/ 475687 h 3987968"/>
                <a:gd name="connsiteX3" fmla="*/ 124687 w 806419"/>
                <a:gd name="connsiteY3" fmla="*/ 349951 h 3987968"/>
                <a:gd name="connsiteX4" fmla="*/ 68219 w 806419"/>
                <a:gd name="connsiteY4" fmla="*/ 507707 h 3987968"/>
                <a:gd name="connsiteX5" fmla="*/ 626297 w 806419"/>
                <a:gd name="connsiteY5" fmla="*/ 644303 h 3987968"/>
                <a:gd name="connsiteX6" fmla="*/ 650628 w 806419"/>
                <a:gd name="connsiteY6" fmla="*/ 810206 h 3987968"/>
                <a:gd name="connsiteX7" fmla="*/ 4025 w 806419"/>
                <a:gd name="connsiteY7" fmla="*/ 713284 h 3987968"/>
                <a:gd name="connsiteX8" fmla="*/ 306122 w 806419"/>
                <a:gd name="connsiteY8" fmla="*/ 932352 h 3987968"/>
                <a:gd name="connsiteX9" fmla="*/ 196818 w 806419"/>
                <a:gd name="connsiteY9" fmla="*/ 1153100 h 3987968"/>
                <a:gd name="connsiteX10" fmla="*/ 168243 w 806419"/>
                <a:gd name="connsiteY10" fmla="*/ 1381700 h 3987968"/>
                <a:gd name="connsiteX11" fmla="*/ 149193 w 806419"/>
                <a:gd name="connsiteY11" fmla="*/ 1486475 h 3987968"/>
                <a:gd name="connsiteX12" fmla="*/ 120618 w 806419"/>
                <a:gd name="connsiteY12" fmla="*/ 1848425 h 3987968"/>
                <a:gd name="connsiteX13" fmla="*/ 215868 w 806419"/>
                <a:gd name="connsiteY13" fmla="*/ 2229425 h 3987968"/>
                <a:gd name="connsiteX14" fmla="*/ 320643 w 806419"/>
                <a:gd name="connsiteY14" fmla="*/ 2429450 h 3987968"/>
                <a:gd name="connsiteX15" fmla="*/ 368268 w 806419"/>
                <a:gd name="connsiteY15" fmla="*/ 2562800 h 3987968"/>
                <a:gd name="connsiteX16" fmla="*/ 415893 w 806419"/>
                <a:gd name="connsiteY16" fmla="*/ 3191450 h 3987968"/>
                <a:gd name="connsiteX17" fmla="*/ 463518 w 806419"/>
                <a:gd name="connsiteY17" fmla="*/ 3524825 h 3987968"/>
                <a:gd name="connsiteX18" fmla="*/ 501619 w 806419"/>
                <a:gd name="connsiteY18" fmla="*/ 3975342 h 3987968"/>
                <a:gd name="connsiteX19" fmla="*/ 736753 w 806419"/>
                <a:gd name="connsiteY19" fmla="*/ 3862001 h 3987968"/>
                <a:gd name="connsiteX20" fmla="*/ 735989 w 806419"/>
                <a:gd name="connsiteY20" fmla="*/ 3848267 h 3987968"/>
                <a:gd name="connsiteX21" fmla="*/ 806419 w 806419"/>
                <a:gd name="connsiteY21" fmla="*/ 2146544 h 3987968"/>
                <a:gd name="connsiteX0" fmla="*/ 351828 w 806419"/>
                <a:gd name="connsiteY0" fmla="*/ 0 h 4054168"/>
                <a:gd name="connsiteX1" fmla="*/ 654369 w 806419"/>
                <a:gd name="connsiteY1" fmla="*/ 319426 h 4054168"/>
                <a:gd name="connsiteX2" fmla="*/ 640750 w 806419"/>
                <a:gd name="connsiteY2" fmla="*/ 475687 h 4054168"/>
                <a:gd name="connsiteX3" fmla="*/ 124687 w 806419"/>
                <a:gd name="connsiteY3" fmla="*/ 349951 h 4054168"/>
                <a:gd name="connsiteX4" fmla="*/ 68219 w 806419"/>
                <a:gd name="connsiteY4" fmla="*/ 507707 h 4054168"/>
                <a:gd name="connsiteX5" fmla="*/ 626297 w 806419"/>
                <a:gd name="connsiteY5" fmla="*/ 644303 h 4054168"/>
                <a:gd name="connsiteX6" fmla="*/ 650628 w 806419"/>
                <a:gd name="connsiteY6" fmla="*/ 810206 h 4054168"/>
                <a:gd name="connsiteX7" fmla="*/ 4025 w 806419"/>
                <a:gd name="connsiteY7" fmla="*/ 713284 h 4054168"/>
                <a:gd name="connsiteX8" fmla="*/ 306122 w 806419"/>
                <a:gd name="connsiteY8" fmla="*/ 932352 h 4054168"/>
                <a:gd name="connsiteX9" fmla="*/ 196818 w 806419"/>
                <a:gd name="connsiteY9" fmla="*/ 1153100 h 4054168"/>
                <a:gd name="connsiteX10" fmla="*/ 168243 w 806419"/>
                <a:gd name="connsiteY10" fmla="*/ 1381700 h 4054168"/>
                <a:gd name="connsiteX11" fmla="*/ 149193 w 806419"/>
                <a:gd name="connsiteY11" fmla="*/ 1486475 h 4054168"/>
                <a:gd name="connsiteX12" fmla="*/ 120618 w 806419"/>
                <a:gd name="connsiteY12" fmla="*/ 1848425 h 4054168"/>
                <a:gd name="connsiteX13" fmla="*/ 215868 w 806419"/>
                <a:gd name="connsiteY13" fmla="*/ 2229425 h 4054168"/>
                <a:gd name="connsiteX14" fmla="*/ 320643 w 806419"/>
                <a:gd name="connsiteY14" fmla="*/ 2429450 h 4054168"/>
                <a:gd name="connsiteX15" fmla="*/ 368268 w 806419"/>
                <a:gd name="connsiteY15" fmla="*/ 2562800 h 4054168"/>
                <a:gd name="connsiteX16" fmla="*/ 415893 w 806419"/>
                <a:gd name="connsiteY16" fmla="*/ 3191450 h 4054168"/>
                <a:gd name="connsiteX17" fmla="*/ 463518 w 806419"/>
                <a:gd name="connsiteY17" fmla="*/ 3524825 h 4054168"/>
                <a:gd name="connsiteX18" fmla="*/ 501619 w 806419"/>
                <a:gd name="connsiteY18" fmla="*/ 3975342 h 4054168"/>
                <a:gd name="connsiteX19" fmla="*/ 736753 w 806419"/>
                <a:gd name="connsiteY19" fmla="*/ 3862001 h 4054168"/>
                <a:gd name="connsiteX20" fmla="*/ 806419 w 806419"/>
                <a:gd name="connsiteY20" fmla="*/ 2146544 h 4054168"/>
                <a:gd name="connsiteX0" fmla="*/ 351828 w 806419"/>
                <a:gd name="connsiteY0" fmla="*/ 0 h 4027970"/>
                <a:gd name="connsiteX1" fmla="*/ 654369 w 806419"/>
                <a:gd name="connsiteY1" fmla="*/ 319426 h 4027970"/>
                <a:gd name="connsiteX2" fmla="*/ 640750 w 806419"/>
                <a:gd name="connsiteY2" fmla="*/ 475687 h 4027970"/>
                <a:gd name="connsiteX3" fmla="*/ 124687 w 806419"/>
                <a:gd name="connsiteY3" fmla="*/ 349951 h 4027970"/>
                <a:gd name="connsiteX4" fmla="*/ 68219 w 806419"/>
                <a:gd name="connsiteY4" fmla="*/ 507707 h 4027970"/>
                <a:gd name="connsiteX5" fmla="*/ 626297 w 806419"/>
                <a:gd name="connsiteY5" fmla="*/ 644303 h 4027970"/>
                <a:gd name="connsiteX6" fmla="*/ 650628 w 806419"/>
                <a:gd name="connsiteY6" fmla="*/ 810206 h 4027970"/>
                <a:gd name="connsiteX7" fmla="*/ 4025 w 806419"/>
                <a:gd name="connsiteY7" fmla="*/ 713284 h 4027970"/>
                <a:gd name="connsiteX8" fmla="*/ 306122 w 806419"/>
                <a:gd name="connsiteY8" fmla="*/ 932352 h 4027970"/>
                <a:gd name="connsiteX9" fmla="*/ 196818 w 806419"/>
                <a:gd name="connsiteY9" fmla="*/ 1153100 h 4027970"/>
                <a:gd name="connsiteX10" fmla="*/ 168243 w 806419"/>
                <a:gd name="connsiteY10" fmla="*/ 1381700 h 4027970"/>
                <a:gd name="connsiteX11" fmla="*/ 149193 w 806419"/>
                <a:gd name="connsiteY11" fmla="*/ 1486475 h 4027970"/>
                <a:gd name="connsiteX12" fmla="*/ 120618 w 806419"/>
                <a:gd name="connsiteY12" fmla="*/ 1848425 h 4027970"/>
                <a:gd name="connsiteX13" fmla="*/ 215868 w 806419"/>
                <a:gd name="connsiteY13" fmla="*/ 2229425 h 4027970"/>
                <a:gd name="connsiteX14" fmla="*/ 320643 w 806419"/>
                <a:gd name="connsiteY14" fmla="*/ 2429450 h 4027970"/>
                <a:gd name="connsiteX15" fmla="*/ 368268 w 806419"/>
                <a:gd name="connsiteY15" fmla="*/ 2562800 h 4027970"/>
                <a:gd name="connsiteX16" fmla="*/ 415893 w 806419"/>
                <a:gd name="connsiteY16" fmla="*/ 3191450 h 4027970"/>
                <a:gd name="connsiteX17" fmla="*/ 463518 w 806419"/>
                <a:gd name="connsiteY17" fmla="*/ 3524825 h 4027970"/>
                <a:gd name="connsiteX18" fmla="*/ 501619 w 806419"/>
                <a:gd name="connsiteY18" fmla="*/ 3975342 h 4027970"/>
                <a:gd name="connsiteX19" fmla="*/ 806419 w 806419"/>
                <a:gd name="connsiteY19" fmla="*/ 2146544 h 4027970"/>
                <a:gd name="connsiteX0" fmla="*/ 351828 w 735121"/>
                <a:gd name="connsiteY0" fmla="*/ 0 h 4027968"/>
                <a:gd name="connsiteX1" fmla="*/ 654369 w 735121"/>
                <a:gd name="connsiteY1" fmla="*/ 319426 h 4027968"/>
                <a:gd name="connsiteX2" fmla="*/ 640750 w 735121"/>
                <a:gd name="connsiteY2" fmla="*/ 475687 h 4027968"/>
                <a:gd name="connsiteX3" fmla="*/ 124687 w 735121"/>
                <a:gd name="connsiteY3" fmla="*/ 349951 h 4027968"/>
                <a:gd name="connsiteX4" fmla="*/ 68219 w 735121"/>
                <a:gd name="connsiteY4" fmla="*/ 507707 h 4027968"/>
                <a:gd name="connsiteX5" fmla="*/ 626297 w 735121"/>
                <a:gd name="connsiteY5" fmla="*/ 644303 h 4027968"/>
                <a:gd name="connsiteX6" fmla="*/ 650628 w 735121"/>
                <a:gd name="connsiteY6" fmla="*/ 810206 h 4027968"/>
                <a:gd name="connsiteX7" fmla="*/ 4025 w 735121"/>
                <a:gd name="connsiteY7" fmla="*/ 713284 h 4027968"/>
                <a:gd name="connsiteX8" fmla="*/ 306122 w 735121"/>
                <a:gd name="connsiteY8" fmla="*/ 932352 h 4027968"/>
                <a:gd name="connsiteX9" fmla="*/ 196818 w 735121"/>
                <a:gd name="connsiteY9" fmla="*/ 1153100 h 4027968"/>
                <a:gd name="connsiteX10" fmla="*/ 168243 w 735121"/>
                <a:gd name="connsiteY10" fmla="*/ 1381700 h 4027968"/>
                <a:gd name="connsiteX11" fmla="*/ 149193 w 735121"/>
                <a:gd name="connsiteY11" fmla="*/ 1486475 h 4027968"/>
                <a:gd name="connsiteX12" fmla="*/ 120618 w 735121"/>
                <a:gd name="connsiteY12" fmla="*/ 1848425 h 4027968"/>
                <a:gd name="connsiteX13" fmla="*/ 215868 w 735121"/>
                <a:gd name="connsiteY13" fmla="*/ 2229425 h 4027968"/>
                <a:gd name="connsiteX14" fmla="*/ 320643 w 735121"/>
                <a:gd name="connsiteY14" fmla="*/ 2429450 h 4027968"/>
                <a:gd name="connsiteX15" fmla="*/ 368268 w 735121"/>
                <a:gd name="connsiteY15" fmla="*/ 2562800 h 4027968"/>
                <a:gd name="connsiteX16" fmla="*/ 415893 w 735121"/>
                <a:gd name="connsiteY16" fmla="*/ 3191450 h 4027968"/>
                <a:gd name="connsiteX17" fmla="*/ 463518 w 735121"/>
                <a:gd name="connsiteY17" fmla="*/ 3524825 h 4027968"/>
                <a:gd name="connsiteX18" fmla="*/ 501619 w 735121"/>
                <a:gd name="connsiteY18" fmla="*/ 3975342 h 4027968"/>
                <a:gd name="connsiteX0" fmla="*/ 351828 w 735121"/>
                <a:gd name="connsiteY0" fmla="*/ 0 h 3524824"/>
                <a:gd name="connsiteX1" fmla="*/ 654369 w 735121"/>
                <a:gd name="connsiteY1" fmla="*/ 319426 h 3524824"/>
                <a:gd name="connsiteX2" fmla="*/ 640750 w 735121"/>
                <a:gd name="connsiteY2" fmla="*/ 475687 h 3524824"/>
                <a:gd name="connsiteX3" fmla="*/ 124687 w 735121"/>
                <a:gd name="connsiteY3" fmla="*/ 349951 h 3524824"/>
                <a:gd name="connsiteX4" fmla="*/ 68219 w 735121"/>
                <a:gd name="connsiteY4" fmla="*/ 507707 h 3524824"/>
                <a:gd name="connsiteX5" fmla="*/ 626297 w 735121"/>
                <a:gd name="connsiteY5" fmla="*/ 644303 h 3524824"/>
                <a:gd name="connsiteX6" fmla="*/ 650628 w 735121"/>
                <a:gd name="connsiteY6" fmla="*/ 810206 h 3524824"/>
                <a:gd name="connsiteX7" fmla="*/ 4025 w 735121"/>
                <a:gd name="connsiteY7" fmla="*/ 713284 h 3524824"/>
                <a:gd name="connsiteX8" fmla="*/ 306122 w 735121"/>
                <a:gd name="connsiteY8" fmla="*/ 932352 h 3524824"/>
                <a:gd name="connsiteX9" fmla="*/ 196818 w 735121"/>
                <a:gd name="connsiteY9" fmla="*/ 1153100 h 3524824"/>
                <a:gd name="connsiteX10" fmla="*/ 168243 w 735121"/>
                <a:gd name="connsiteY10" fmla="*/ 1381700 h 3524824"/>
                <a:gd name="connsiteX11" fmla="*/ 149193 w 735121"/>
                <a:gd name="connsiteY11" fmla="*/ 1486475 h 3524824"/>
                <a:gd name="connsiteX12" fmla="*/ 120618 w 735121"/>
                <a:gd name="connsiteY12" fmla="*/ 1848425 h 3524824"/>
                <a:gd name="connsiteX13" fmla="*/ 215868 w 735121"/>
                <a:gd name="connsiteY13" fmla="*/ 2229425 h 3524824"/>
                <a:gd name="connsiteX14" fmla="*/ 320643 w 735121"/>
                <a:gd name="connsiteY14" fmla="*/ 2429450 h 3524824"/>
                <a:gd name="connsiteX15" fmla="*/ 368268 w 735121"/>
                <a:gd name="connsiteY15" fmla="*/ 2562800 h 3524824"/>
                <a:gd name="connsiteX16" fmla="*/ 415893 w 735121"/>
                <a:gd name="connsiteY16" fmla="*/ 3191450 h 3524824"/>
                <a:gd name="connsiteX17" fmla="*/ 463518 w 735121"/>
                <a:gd name="connsiteY17" fmla="*/ 3524825 h 3524824"/>
                <a:gd name="connsiteX0" fmla="*/ 351828 w 735121"/>
                <a:gd name="connsiteY0" fmla="*/ 0 h 3191450"/>
                <a:gd name="connsiteX1" fmla="*/ 654369 w 735121"/>
                <a:gd name="connsiteY1" fmla="*/ 319426 h 3191450"/>
                <a:gd name="connsiteX2" fmla="*/ 640750 w 735121"/>
                <a:gd name="connsiteY2" fmla="*/ 475687 h 3191450"/>
                <a:gd name="connsiteX3" fmla="*/ 124687 w 735121"/>
                <a:gd name="connsiteY3" fmla="*/ 349951 h 3191450"/>
                <a:gd name="connsiteX4" fmla="*/ 68219 w 735121"/>
                <a:gd name="connsiteY4" fmla="*/ 507707 h 3191450"/>
                <a:gd name="connsiteX5" fmla="*/ 626297 w 735121"/>
                <a:gd name="connsiteY5" fmla="*/ 644303 h 3191450"/>
                <a:gd name="connsiteX6" fmla="*/ 650628 w 735121"/>
                <a:gd name="connsiteY6" fmla="*/ 810206 h 3191450"/>
                <a:gd name="connsiteX7" fmla="*/ 4025 w 735121"/>
                <a:gd name="connsiteY7" fmla="*/ 713284 h 3191450"/>
                <a:gd name="connsiteX8" fmla="*/ 306122 w 735121"/>
                <a:gd name="connsiteY8" fmla="*/ 932352 h 3191450"/>
                <a:gd name="connsiteX9" fmla="*/ 196818 w 735121"/>
                <a:gd name="connsiteY9" fmla="*/ 1153100 h 3191450"/>
                <a:gd name="connsiteX10" fmla="*/ 168243 w 735121"/>
                <a:gd name="connsiteY10" fmla="*/ 1381700 h 3191450"/>
                <a:gd name="connsiteX11" fmla="*/ 149193 w 735121"/>
                <a:gd name="connsiteY11" fmla="*/ 1486475 h 3191450"/>
                <a:gd name="connsiteX12" fmla="*/ 120618 w 735121"/>
                <a:gd name="connsiteY12" fmla="*/ 1848425 h 3191450"/>
                <a:gd name="connsiteX13" fmla="*/ 215868 w 735121"/>
                <a:gd name="connsiteY13" fmla="*/ 2229425 h 3191450"/>
                <a:gd name="connsiteX14" fmla="*/ 320643 w 735121"/>
                <a:gd name="connsiteY14" fmla="*/ 2429450 h 3191450"/>
                <a:gd name="connsiteX15" fmla="*/ 368268 w 735121"/>
                <a:gd name="connsiteY15" fmla="*/ 2562800 h 3191450"/>
                <a:gd name="connsiteX16" fmla="*/ 415893 w 735121"/>
                <a:gd name="connsiteY16" fmla="*/ 3191450 h 3191450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368268 w 735121"/>
                <a:gd name="connsiteY15" fmla="*/ 2562800 h 3124184"/>
                <a:gd name="connsiteX16" fmla="*/ 91554 w 735121"/>
                <a:gd name="connsiteY16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91554 w 735121"/>
                <a:gd name="connsiteY15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91554 w 735121"/>
                <a:gd name="connsiteY14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91554 w 735121"/>
                <a:gd name="connsiteY13" fmla="*/ 3124184 h 3124184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76419 w 862347"/>
                <a:gd name="connsiteY11" fmla="*/ 1486475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66642 w 862347"/>
                <a:gd name="connsiteY11" fmla="*/ 1502021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47844 w 862347"/>
                <a:gd name="connsiteY11" fmla="*/ 1848425 h 3040852"/>
                <a:gd name="connsiteX12" fmla="*/ 0 w 862347"/>
                <a:gd name="connsiteY12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0 w 862347"/>
                <a:gd name="connsiteY11" fmla="*/ 3040852 h 3040852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418578 w 956881"/>
                <a:gd name="connsiteY9" fmla="*/ 1153100 h 3011783"/>
                <a:gd name="connsiteX10" fmla="*/ 390003 w 956881"/>
                <a:gd name="connsiteY10" fmla="*/ 1381700 h 3011783"/>
                <a:gd name="connsiteX11" fmla="*/ 0 w 956881"/>
                <a:gd name="connsiteY11" fmla="*/ 3011784 h 3011783"/>
                <a:gd name="connsiteX0" fmla="*/ 573588 w 956881"/>
                <a:gd name="connsiteY0" fmla="*/ 0 h 3011785"/>
                <a:gd name="connsiteX1" fmla="*/ 876129 w 956881"/>
                <a:gd name="connsiteY1" fmla="*/ 319426 h 3011785"/>
                <a:gd name="connsiteX2" fmla="*/ 862510 w 956881"/>
                <a:gd name="connsiteY2" fmla="*/ 475687 h 3011785"/>
                <a:gd name="connsiteX3" fmla="*/ 346447 w 956881"/>
                <a:gd name="connsiteY3" fmla="*/ 349951 h 3011785"/>
                <a:gd name="connsiteX4" fmla="*/ 289979 w 956881"/>
                <a:gd name="connsiteY4" fmla="*/ 507707 h 3011785"/>
                <a:gd name="connsiteX5" fmla="*/ 848057 w 956881"/>
                <a:gd name="connsiteY5" fmla="*/ 644303 h 3011785"/>
                <a:gd name="connsiteX6" fmla="*/ 872388 w 956881"/>
                <a:gd name="connsiteY6" fmla="*/ 810206 h 3011785"/>
                <a:gd name="connsiteX7" fmla="*/ 225785 w 956881"/>
                <a:gd name="connsiteY7" fmla="*/ 713284 h 3011785"/>
                <a:gd name="connsiteX8" fmla="*/ 527882 w 956881"/>
                <a:gd name="connsiteY8" fmla="*/ 932352 h 3011785"/>
                <a:gd name="connsiteX9" fmla="*/ 418578 w 956881"/>
                <a:gd name="connsiteY9" fmla="*/ 1153100 h 3011785"/>
                <a:gd name="connsiteX10" fmla="*/ 390003 w 956881"/>
                <a:gd name="connsiteY10" fmla="*/ 1381700 h 3011785"/>
                <a:gd name="connsiteX11" fmla="*/ 0 w 956881"/>
                <a:gd name="connsiteY11" fmla="*/ 3011784 h 3011785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390003 w 956881"/>
                <a:gd name="connsiteY9" fmla="*/ 1381700 h 3011783"/>
                <a:gd name="connsiteX10" fmla="*/ 0 w 956881"/>
                <a:gd name="connsiteY10" fmla="*/ 3011784 h 30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881" h="3011783">
                  <a:moveTo>
                    <a:pt x="573588" y="0"/>
                  </a:moveTo>
                  <a:cubicBezTo>
                    <a:pt x="468201" y="213646"/>
                    <a:pt x="772496" y="263741"/>
                    <a:pt x="876129" y="319426"/>
                  </a:cubicBezTo>
                  <a:cubicBezTo>
                    <a:pt x="971362" y="385016"/>
                    <a:pt x="1000517" y="456998"/>
                    <a:pt x="862510" y="475687"/>
                  </a:cubicBezTo>
                  <a:cubicBezTo>
                    <a:pt x="755467" y="489981"/>
                    <a:pt x="478736" y="329545"/>
                    <a:pt x="346447" y="349951"/>
                  </a:cubicBezTo>
                  <a:cubicBezTo>
                    <a:pt x="229707" y="380136"/>
                    <a:pt x="204057" y="468366"/>
                    <a:pt x="289979" y="507707"/>
                  </a:cubicBezTo>
                  <a:cubicBezTo>
                    <a:pt x="375901" y="547048"/>
                    <a:pt x="724400" y="595206"/>
                    <a:pt x="848057" y="644303"/>
                  </a:cubicBezTo>
                  <a:cubicBezTo>
                    <a:pt x="975147" y="674590"/>
                    <a:pt x="962567" y="779816"/>
                    <a:pt x="872388" y="810206"/>
                  </a:cubicBezTo>
                  <a:cubicBezTo>
                    <a:pt x="773454" y="826180"/>
                    <a:pt x="249776" y="585891"/>
                    <a:pt x="225785" y="713284"/>
                  </a:cubicBezTo>
                  <a:cubicBezTo>
                    <a:pt x="180787" y="866202"/>
                    <a:pt x="527882" y="831226"/>
                    <a:pt x="527882" y="932352"/>
                  </a:cubicBezTo>
                  <a:cubicBezTo>
                    <a:pt x="555252" y="1043755"/>
                    <a:pt x="477983" y="1035128"/>
                    <a:pt x="390003" y="1381700"/>
                  </a:cubicBezTo>
                  <a:cubicBezTo>
                    <a:pt x="335996" y="1696325"/>
                    <a:pt x="92523" y="2661734"/>
                    <a:pt x="0" y="301178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>
            <a:xfrm flipH="1">
              <a:off x="4856021" y="3209866"/>
              <a:ext cx="175383" cy="221188"/>
            </a:xfrm>
            <a:custGeom>
              <a:avLst/>
              <a:gdLst>
                <a:gd name="connsiteX0" fmla="*/ 211201 w 230251"/>
                <a:gd name="connsiteY0" fmla="*/ 141940 h 294340"/>
                <a:gd name="connsiteX1" fmla="*/ 201676 w 230251"/>
                <a:gd name="connsiteY1" fmla="*/ 94315 h 294340"/>
                <a:gd name="connsiteX2" fmla="*/ 182626 w 230251"/>
                <a:gd name="connsiteY2" fmla="*/ 65740 h 294340"/>
                <a:gd name="connsiteX3" fmla="*/ 125476 w 230251"/>
                <a:gd name="connsiteY3" fmla="*/ 18115 h 294340"/>
                <a:gd name="connsiteX4" fmla="*/ 96901 w 230251"/>
                <a:gd name="connsiteY4" fmla="*/ 8590 h 294340"/>
                <a:gd name="connsiteX5" fmla="*/ 1651 w 230251"/>
                <a:gd name="connsiteY5" fmla="*/ 46690 h 294340"/>
                <a:gd name="connsiteX6" fmla="*/ 11176 w 230251"/>
                <a:gd name="connsiteY6" fmla="*/ 75265 h 294340"/>
                <a:gd name="connsiteX7" fmla="*/ 68326 w 230251"/>
                <a:gd name="connsiteY7" fmla="*/ 113365 h 294340"/>
                <a:gd name="connsiteX8" fmla="*/ 87376 w 230251"/>
                <a:gd name="connsiteY8" fmla="*/ 141940 h 294340"/>
                <a:gd name="connsiteX9" fmla="*/ 96901 w 230251"/>
                <a:gd name="connsiteY9" fmla="*/ 199090 h 294340"/>
                <a:gd name="connsiteX10" fmla="*/ 106426 w 230251"/>
                <a:gd name="connsiteY10" fmla="*/ 275290 h 294340"/>
                <a:gd name="connsiteX11" fmla="*/ 135001 w 230251"/>
                <a:gd name="connsiteY11" fmla="*/ 294340 h 294340"/>
                <a:gd name="connsiteX12" fmla="*/ 211201 w 230251"/>
                <a:gd name="connsiteY12" fmla="*/ 265765 h 294340"/>
                <a:gd name="connsiteX13" fmla="*/ 230251 w 230251"/>
                <a:gd name="connsiteY13" fmla="*/ 208615 h 294340"/>
                <a:gd name="connsiteX14" fmla="*/ 220726 w 230251"/>
                <a:gd name="connsiteY14" fmla="*/ 141940 h 294340"/>
                <a:gd name="connsiteX15" fmla="*/ 211201 w 230251"/>
                <a:gd name="connsiteY15" fmla="*/ 113365 h 294340"/>
                <a:gd name="connsiteX16" fmla="*/ 211201 w 230251"/>
                <a:gd name="connsiteY16" fmla="*/ 141940 h 29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251" h="294340">
                  <a:moveTo>
                    <a:pt x="211201" y="141940"/>
                  </a:moveTo>
                  <a:cubicBezTo>
                    <a:pt x="209614" y="138765"/>
                    <a:pt x="207360" y="109474"/>
                    <a:pt x="201676" y="94315"/>
                  </a:cubicBezTo>
                  <a:cubicBezTo>
                    <a:pt x="197656" y="83596"/>
                    <a:pt x="189955" y="74534"/>
                    <a:pt x="182626" y="65740"/>
                  </a:cubicBezTo>
                  <a:cubicBezTo>
                    <a:pt x="167579" y="47684"/>
                    <a:pt x="146883" y="28819"/>
                    <a:pt x="125476" y="18115"/>
                  </a:cubicBezTo>
                  <a:cubicBezTo>
                    <a:pt x="116496" y="13625"/>
                    <a:pt x="106426" y="11765"/>
                    <a:pt x="96901" y="8590"/>
                  </a:cubicBezTo>
                  <a:cubicBezTo>
                    <a:pt x="66288" y="12417"/>
                    <a:pt x="9433" y="0"/>
                    <a:pt x="1651" y="46690"/>
                  </a:cubicBezTo>
                  <a:cubicBezTo>
                    <a:pt x="0" y="56594"/>
                    <a:pt x="4076" y="68165"/>
                    <a:pt x="11176" y="75265"/>
                  </a:cubicBezTo>
                  <a:cubicBezTo>
                    <a:pt x="27365" y="91454"/>
                    <a:pt x="68326" y="113365"/>
                    <a:pt x="68326" y="113365"/>
                  </a:cubicBezTo>
                  <a:cubicBezTo>
                    <a:pt x="74676" y="122890"/>
                    <a:pt x="83756" y="131080"/>
                    <a:pt x="87376" y="141940"/>
                  </a:cubicBezTo>
                  <a:cubicBezTo>
                    <a:pt x="93483" y="160262"/>
                    <a:pt x="94170" y="179971"/>
                    <a:pt x="96901" y="199090"/>
                  </a:cubicBezTo>
                  <a:cubicBezTo>
                    <a:pt x="100521" y="224430"/>
                    <a:pt x="96919" y="251523"/>
                    <a:pt x="106426" y="275290"/>
                  </a:cubicBezTo>
                  <a:cubicBezTo>
                    <a:pt x="110678" y="285919"/>
                    <a:pt x="125476" y="287990"/>
                    <a:pt x="135001" y="294340"/>
                  </a:cubicBezTo>
                  <a:cubicBezTo>
                    <a:pt x="154211" y="290498"/>
                    <a:pt x="197186" y="288189"/>
                    <a:pt x="211201" y="265765"/>
                  </a:cubicBezTo>
                  <a:cubicBezTo>
                    <a:pt x="221844" y="248737"/>
                    <a:pt x="230251" y="208615"/>
                    <a:pt x="230251" y="208615"/>
                  </a:cubicBezTo>
                  <a:cubicBezTo>
                    <a:pt x="227076" y="186390"/>
                    <a:pt x="225129" y="163955"/>
                    <a:pt x="220726" y="141940"/>
                  </a:cubicBezTo>
                  <a:cubicBezTo>
                    <a:pt x="218757" y="132095"/>
                    <a:pt x="218301" y="120465"/>
                    <a:pt x="211201" y="113365"/>
                  </a:cubicBezTo>
                  <a:cubicBezTo>
                    <a:pt x="206711" y="108875"/>
                    <a:pt x="212788" y="145115"/>
                    <a:pt x="211201" y="141940"/>
                  </a:cubicBezTo>
                  <a:close/>
                </a:path>
              </a:pathLst>
            </a:custGeom>
            <a:solidFill>
              <a:srgbClr val="702A4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6" name="Group 3"/>
            <p:cNvGrpSpPr/>
            <p:nvPr/>
          </p:nvGrpSpPr>
          <p:grpSpPr>
            <a:xfrm>
              <a:off x="3758590" y="2183462"/>
              <a:ext cx="468433" cy="2255537"/>
              <a:chOff x="4026862" y="2258862"/>
              <a:chExt cx="468433" cy="2255537"/>
            </a:xfrm>
          </p:grpSpPr>
          <p:grpSp>
            <p:nvGrpSpPr>
              <p:cNvPr id="453" name="Group 47"/>
              <p:cNvGrpSpPr/>
              <p:nvPr/>
            </p:nvGrpSpPr>
            <p:grpSpPr>
              <a:xfrm rot="20776403">
                <a:off x="4026862" y="2258862"/>
                <a:ext cx="428239" cy="2255537"/>
                <a:chOff x="4206748" y="295921"/>
                <a:chExt cx="731650" cy="3853601"/>
              </a:xfrm>
            </p:grpSpPr>
            <p:sp>
              <p:nvSpPr>
                <p:cNvPr id="455" name="Freeform 454"/>
                <p:cNvSpPr/>
                <p:nvPr/>
              </p:nvSpPr>
              <p:spPr>
                <a:xfrm>
                  <a:off x="4300432" y="295921"/>
                  <a:ext cx="556456" cy="3853601"/>
                </a:xfrm>
                <a:custGeom>
                  <a:avLst/>
                  <a:gdLst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161925 w 670791"/>
                    <a:gd name="connsiteY28" fmla="*/ 1749756 h 3208591"/>
                    <a:gd name="connsiteX29" fmla="*/ 200025 w 670791"/>
                    <a:gd name="connsiteY29" fmla="*/ 1806906 h 3208591"/>
                    <a:gd name="connsiteX30" fmla="*/ 209550 w 670791"/>
                    <a:gd name="connsiteY30" fmla="*/ 1835481 h 3208591"/>
                    <a:gd name="connsiteX31" fmla="*/ 228600 w 670791"/>
                    <a:gd name="connsiteY31" fmla="*/ 1864056 h 3208591"/>
                    <a:gd name="connsiteX32" fmla="*/ 247650 w 670791"/>
                    <a:gd name="connsiteY32" fmla="*/ 1940256 h 3208591"/>
                    <a:gd name="connsiteX33" fmla="*/ 257175 w 670791"/>
                    <a:gd name="connsiteY33" fmla="*/ 2302206 h 3208591"/>
                    <a:gd name="connsiteX34" fmla="*/ 276225 w 670791"/>
                    <a:gd name="connsiteY34" fmla="*/ 2445081 h 3208591"/>
                    <a:gd name="connsiteX35" fmla="*/ 295275 w 670791"/>
                    <a:gd name="connsiteY35" fmla="*/ 2568906 h 3208591"/>
                    <a:gd name="connsiteX36" fmla="*/ 314325 w 670791"/>
                    <a:gd name="connsiteY36" fmla="*/ 2787981 h 3208591"/>
                    <a:gd name="connsiteX37" fmla="*/ 333375 w 670791"/>
                    <a:gd name="connsiteY37" fmla="*/ 2864181 h 3208591"/>
                    <a:gd name="connsiteX38" fmla="*/ 342900 w 670791"/>
                    <a:gd name="connsiteY38" fmla="*/ 2902281 h 3208591"/>
                    <a:gd name="connsiteX39" fmla="*/ 352425 w 670791"/>
                    <a:gd name="connsiteY39" fmla="*/ 3016581 h 3208591"/>
                    <a:gd name="connsiteX40" fmla="*/ 381000 w 670791"/>
                    <a:gd name="connsiteY40" fmla="*/ 3102306 h 3208591"/>
                    <a:gd name="connsiteX41" fmla="*/ 390525 w 670791"/>
                    <a:gd name="connsiteY41" fmla="*/ 3130881 h 3208591"/>
                    <a:gd name="connsiteX42" fmla="*/ 419100 w 670791"/>
                    <a:gd name="connsiteY42" fmla="*/ 3188031 h 3208591"/>
                    <a:gd name="connsiteX43" fmla="*/ 447675 w 670791"/>
                    <a:gd name="connsiteY43" fmla="*/ 3207081 h 3208591"/>
                    <a:gd name="connsiteX44" fmla="*/ 600075 w 670791"/>
                    <a:gd name="connsiteY44" fmla="*/ 3188031 h 3208591"/>
                    <a:gd name="connsiteX45" fmla="*/ 628650 w 670791"/>
                    <a:gd name="connsiteY45" fmla="*/ 3168981 h 3208591"/>
                    <a:gd name="connsiteX46" fmla="*/ 647700 w 670791"/>
                    <a:gd name="connsiteY46" fmla="*/ 3111831 h 3208591"/>
                    <a:gd name="connsiteX47" fmla="*/ 657225 w 670791"/>
                    <a:gd name="connsiteY47" fmla="*/ 3083256 h 3208591"/>
                    <a:gd name="connsiteX48" fmla="*/ 666750 w 670791"/>
                    <a:gd name="connsiteY4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200025 w 670791"/>
                    <a:gd name="connsiteY28" fmla="*/ 1806906 h 3208591"/>
                    <a:gd name="connsiteX29" fmla="*/ 209550 w 670791"/>
                    <a:gd name="connsiteY29" fmla="*/ 1835481 h 3208591"/>
                    <a:gd name="connsiteX30" fmla="*/ 228600 w 670791"/>
                    <a:gd name="connsiteY30" fmla="*/ 1864056 h 3208591"/>
                    <a:gd name="connsiteX31" fmla="*/ 247650 w 670791"/>
                    <a:gd name="connsiteY31" fmla="*/ 1940256 h 3208591"/>
                    <a:gd name="connsiteX32" fmla="*/ 257175 w 670791"/>
                    <a:gd name="connsiteY32" fmla="*/ 2302206 h 3208591"/>
                    <a:gd name="connsiteX33" fmla="*/ 276225 w 670791"/>
                    <a:gd name="connsiteY33" fmla="*/ 2445081 h 3208591"/>
                    <a:gd name="connsiteX34" fmla="*/ 295275 w 670791"/>
                    <a:gd name="connsiteY34" fmla="*/ 2568906 h 3208591"/>
                    <a:gd name="connsiteX35" fmla="*/ 314325 w 670791"/>
                    <a:gd name="connsiteY35" fmla="*/ 2787981 h 3208591"/>
                    <a:gd name="connsiteX36" fmla="*/ 333375 w 670791"/>
                    <a:gd name="connsiteY36" fmla="*/ 2864181 h 3208591"/>
                    <a:gd name="connsiteX37" fmla="*/ 342900 w 670791"/>
                    <a:gd name="connsiteY37" fmla="*/ 2902281 h 3208591"/>
                    <a:gd name="connsiteX38" fmla="*/ 352425 w 670791"/>
                    <a:gd name="connsiteY38" fmla="*/ 3016581 h 3208591"/>
                    <a:gd name="connsiteX39" fmla="*/ 381000 w 670791"/>
                    <a:gd name="connsiteY39" fmla="*/ 3102306 h 3208591"/>
                    <a:gd name="connsiteX40" fmla="*/ 390525 w 670791"/>
                    <a:gd name="connsiteY40" fmla="*/ 3130881 h 3208591"/>
                    <a:gd name="connsiteX41" fmla="*/ 419100 w 670791"/>
                    <a:gd name="connsiteY41" fmla="*/ 3188031 h 3208591"/>
                    <a:gd name="connsiteX42" fmla="*/ 447675 w 670791"/>
                    <a:gd name="connsiteY42" fmla="*/ 3207081 h 3208591"/>
                    <a:gd name="connsiteX43" fmla="*/ 600075 w 670791"/>
                    <a:gd name="connsiteY43" fmla="*/ 3188031 h 3208591"/>
                    <a:gd name="connsiteX44" fmla="*/ 628650 w 670791"/>
                    <a:gd name="connsiteY44" fmla="*/ 3168981 h 3208591"/>
                    <a:gd name="connsiteX45" fmla="*/ 647700 w 670791"/>
                    <a:gd name="connsiteY45" fmla="*/ 3111831 h 3208591"/>
                    <a:gd name="connsiteX46" fmla="*/ 657225 w 670791"/>
                    <a:gd name="connsiteY46" fmla="*/ 3083256 h 3208591"/>
                    <a:gd name="connsiteX47" fmla="*/ 666750 w 670791"/>
                    <a:gd name="connsiteY4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95250 w 670791"/>
                    <a:gd name="connsiteY24" fmla="*/ 1606881 h 3208591"/>
                    <a:gd name="connsiteX25" fmla="*/ 114300 w 670791"/>
                    <a:gd name="connsiteY25" fmla="*/ 1635456 h 3208591"/>
                    <a:gd name="connsiteX26" fmla="*/ 142875 w 670791"/>
                    <a:gd name="connsiteY26" fmla="*/ 1692606 h 3208591"/>
                    <a:gd name="connsiteX27" fmla="*/ 200025 w 670791"/>
                    <a:gd name="connsiteY27" fmla="*/ 1806906 h 3208591"/>
                    <a:gd name="connsiteX28" fmla="*/ 209550 w 670791"/>
                    <a:gd name="connsiteY28" fmla="*/ 1835481 h 3208591"/>
                    <a:gd name="connsiteX29" fmla="*/ 228600 w 670791"/>
                    <a:gd name="connsiteY29" fmla="*/ 1864056 h 3208591"/>
                    <a:gd name="connsiteX30" fmla="*/ 247650 w 670791"/>
                    <a:gd name="connsiteY30" fmla="*/ 1940256 h 3208591"/>
                    <a:gd name="connsiteX31" fmla="*/ 257175 w 670791"/>
                    <a:gd name="connsiteY31" fmla="*/ 2302206 h 3208591"/>
                    <a:gd name="connsiteX32" fmla="*/ 276225 w 670791"/>
                    <a:gd name="connsiteY32" fmla="*/ 2445081 h 3208591"/>
                    <a:gd name="connsiteX33" fmla="*/ 295275 w 670791"/>
                    <a:gd name="connsiteY33" fmla="*/ 2568906 h 3208591"/>
                    <a:gd name="connsiteX34" fmla="*/ 314325 w 670791"/>
                    <a:gd name="connsiteY34" fmla="*/ 2787981 h 3208591"/>
                    <a:gd name="connsiteX35" fmla="*/ 333375 w 670791"/>
                    <a:gd name="connsiteY35" fmla="*/ 2864181 h 3208591"/>
                    <a:gd name="connsiteX36" fmla="*/ 342900 w 670791"/>
                    <a:gd name="connsiteY36" fmla="*/ 2902281 h 3208591"/>
                    <a:gd name="connsiteX37" fmla="*/ 352425 w 670791"/>
                    <a:gd name="connsiteY37" fmla="*/ 3016581 h 3208591"/>
                    <a:gd name="connsiteX38" fmla="*/ 381000 w 670791"/>
                    <a:gd name="connsiteY38" fmla="*/ 3102306 h 3208591"/>
                    <a:gd name="connsiteX39" fmla="*/ 390525 w 670791"/>
                    <a:gd name="connsiteY39" fmla="*/ 3130881 h 3208591"/>
                    <a:gd name="connsiteX40" fmla="*/ 419100 w 670791"/>
                    <a:gd name="connsiteY40" fmla="*/ 3188031 h 3208591"/>
                    <a:gd name="connsiteX41" fmla="*/ 447675 w 670791"/>
                    <a:gd name="connsiteY41" fmla="*/ 3207081 h 3208591"/>
                    <a:gd name="connsiteX42" fmla="*/ 600075 w 670791"/>
                    <a:gd name="connsiteY42" fmla="*/ 3188031 h 3208591"/>
                    <a:gd name="connsiteX43" fmla="*/ 628650 w 670791"/>
                    <a:gd name="connsiteY43" fmla="*/ 3168981 h 3208591"/>
                    <a:gd name="connsiteX44" fmla="*/ 647700 w 670791"/>
                    <a:gd name="connsiteY44" fmla="*/ 3111831 h 3208591"/>
                    <a:gd name="connsiteX45" fmla="*/ 657225 w 670791"/>
                    <a:gd name="connsiteY45" fmla="*/ 3083256 h 3208591"/>
                    <a:gd name="connsiteX46" fmla="*/ 666750 w 670791"/>
                    <a:gd name="connsiteY46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142875 w 670791"/>
                    <a:gd name="connsiteY25" fmla="*/ 1692606 h 3208591"/>
                    <a:gd name="connsiteX26" fmla="*/ 200025 w 670791"/>
                    <a:gd name="connsiteY26" fmla="*/ 1806906 h 3208591"/>
                    <a:gd name="connsiteX27" fmla="*/ 209550 w 670791"/>
                    <a:gd name="connsiteY27" fmla="*/ 1835481 h 3208591"/>
                    <a:gd name="connsiteX28" fmla="*/ 228600 w 670791"/>
                    <a:gd name="connsiteY28" fmla="*/ 1864056 h 3208591"/>
                    <a:gd name="connsiteX29" fmla="*/ 247650 w 670791"/>
                    <a:gd name="connsiteY29" fmla="*/ 1940256 h 3208591"/>
                    <a:gd name="connsiteX30" fmla="*/ 257175 w 670791"/>
                    <a:gd name="connsiteY30" fmla="*/ 2302206 h 3208591"/>
                    <a:gd name="connsiteX31" fmla="*/ 276225 w 670791"/>
                    <a:gd name="connsiteY31" fmla="*/ 2445081 h 3208591"/>
                    <a:gd name="connsiteX32" fmla="*/ 295275 w 670791"/>
                    <a:gd name="connsiteY32" fmla="*/ 2568906 h 3208591"/>
                    <a:gd name="connsiteX33" fmla="*/ 314325 w 670791"/>
                    <a:gd name="connsiteY33" fmla="*/ 2787981 h 3208591"/>
                    <a:gd name="connsiteX34" fmla="*/ 333375 w 670791"/>
                    <a:gd name="connsiteY34" fmla="*/ 2864181 h 3208591"/>
                    <a:gd name="connsiteX35" fmla="*/ 342900 w 670791"/>
                    <a:gd name="connsiteY35" fmla="*/ 2902281 h 3208591"/>
                    <a:gd name="connsiteX36" fmla="*/ 352425 w 670791"/>
                    <a:gd name="connsiteY36" fmla="*/ 3016581 h 3208591"/>
                    <a:gd name="connsiteX37" fmla="*/ 381000 w 670791"/>
                    <a:gd name="connsiteY37" fmla="*/ 3102306 h 3208591"/>
                    <a:gd name="connsiteX38" fmla="*/ 390525 w 670791"/>
                    <a:gd name="connsiteY38" fmla="*/ 3130881 h 3208591"/>
                    <a:gd name="connsiteX39" fmla="*/ 419100 w 670791"/>
                    <a:gd name="connsiteY39" fmla="*/ 3188031 h 3208591"/>
                    <a:gd name="connsiteX40" fmla="*/ 447675 w 670791"/>
                    <a:gd name="connsiteY40" fmla="*/ 3207081 h 3208591"/>
                    <a:gd name="connsiteX41" fmla="*/ 600075 w 670791"/>
                    <a:gd name="connsiteY41" fmla="*/ 3188031 h 3208591"/>
                    <a:gd name="connsiteX42" fmla="*/ 628650 w 670791"/>
                    <a:gd name="connsiteY42" fmla="*/ 3168981 h 3208591"/>
                    <a:gd name="connsiteX43" fmla="*/ 647700 w 670791"/>
                    <a:gd name="connsiteY43" fmla="*/ 3111831 h 3208591"/>
                    <a:gd name="connsiteX44" fmla="*/ 657225 w 670791"/>
                    <a:gd name="connsiteY44" fmla="*/ 3083256 h 3208591"/>
                    <a:gd name="connsiteX45" fmla="*/ 666750 w 670791"/>
                    <a:gd name="connsiteY45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200025 w 670791"/>
                    <a:gd name="connsiteY25" fmla="*/ 1806906 h 3208591"/>
                    <a:gd name="connsiteX26" fmla="*/ 209550 w 670791"/>
                    <a:gd name="connsiteY26" fmla="*/ 1835481 h 3208591"/>
                    <a:gd name="connsiteX27" fmla="*/ 228600 w 670791"/>
                    <a:gd name="connsiteY27" fmla="*/ 1864056 h 3208591"/>
                    <a:gd name="connsiteX28" fmla="*/ 247650 w 670791"/>
                    <a:gd name="connsiteY28" fmla="*/ 1940256 h 3208591"/>
                    <a:gd name="connsiteX29" fmla="*/ 257175 w 670791"/>
                    <a:gd name="connsiteY29" fmla="*/ 2302206 h 3208591"/>
                    <a:gd name="connsiteX30" fmla="*/ 276225 w 670791"/>
                    <a:gd name="connsiteY30" fmla="*/ 2445081 h 3208591"/>
                    <a:gd name="connsiteX31" fmla="*/ 295275 w 670791"/>
                    <a:gd name="connsiteY31" fmla="*/ 2568906 h 3208591"/>
                    <a:gd name="connsiteX32" fmla="*/ 314325 w 670791"/>
                    <a:gd name="connsiteY32" fmla="*/ 2787981 h 3208591"/>
                    <a:gd name="connsiteX33" fmla="*/ 333375 w 670791"/>
                    <a:gd name="connsiteY33" fmla="*/ 2864181 h 3208591"/>
                    <a:gd name="connsiteX34" fmla="*/ 342900 w 670791"/>
                    <a:gd name="connsiteY34" fmla="*/ 2902281 h 3208591"/>
                    <a:gd name="connsiteX35" fmla="*/ 352425 w 670791"/>
                    <a:gd name="connsiteY35" fmla="*/ 3016581 h 3208591"/>
                    <a:gd name="connsiteX36" fmla="*/ 381000 w 670791"/>
                    <a:gd name="connsiteY36" fmla="*/ 3102306 h 3208591"/>
                    <a:gd name="connsiteX37" fmla="*/ 390525 w 670791"/>
                    <a:gd name="connsiteY37" fmla="*/ 3130881 h 3208591"/>
                    <a:gd name="connsiteX38" fmla="*/ 419100 w 670791"/>
                    <a:gd name="connsiteY38" fmla="*/ 3188031 h 3208591"/>
                    <a:gd name="connsiteX39" fmla="*/ 447675 w 670791"/>
                    <a:gd name="connsiteY39" fmla="*/ 3207081 h 3208591"/>
                    <a:gd name="connsiteX40" fmla="*/ 600075 w 670791"/>
                    <a:gd name="connsiteY40" fmla="*/ 3188031 h 3208591"/>
                    <a:gd name="connsiteX41" fmla="*/ 628650 w 670791"/>
                    <a:gd name="connsiteY41" fmla="*/ 3168981 h 3208591"/>
                    <a:gd name="connsiteX42" fmla="*/ 647700 w 670791"/>
                    <a:gd name="connsiteY42" fmla="*/ 3111831 h 3208591"/>
                    <a:gd name="connsiteX43" fmla="*/ 657225 w 670791"/>
                    <a:gd name="connsiteY43" fmla="*/ 3083256 h 3208591"/>
                    <a:gd name="connsiteX44" fmla="*/ 666750 w 670791"/>
                    <a:gd name="connsiteY44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57175 w 670791"/>
                    <a:gd name="connsiteY28" fmla="*/ 2302206 h 3208591"/>
                    <a:gd name="connsiteX29" fmla="*/ 276225 w 670791"/>
                    <a:gd name="connsiteY29" fmla="*/ 2445081 h 3208591"/>
                    <a:gd name="connsiteX30" fmla="*/ 295275 w 670791"/>
                    <a:gd name="connsiteY30" fmla="*/ 2568906 h 3208591"/>
                    <a:gd name="connsiteX31" fmla="*/ 314325 w 670791"/>
                    <a:gd name="connsiteY31" fmla="*/ 2787981 h 3208591"/>
                    <a:gd name="connsiteX32" fmla="*/ 333375 w 670791"/>
                    <a:gd name="connsiteY32" fmla="*/ 2864181 h 3208591"/>
                    <a:gd name="connsiteX33" fmla="*/ 342900 w 670791"/>
                    <a:gd name="connsiteY33" fmla="*/ 2902281 h 3208591"/>
                    <a:gd name="connsiteX34" fmla="*/ 352425 w 670791"/>
                    <a:gd name="connsiteY34" fmla="*/ 3016581 h 3208591"/>
                    <a:gd name="connsiteX35" fmla="*/ 381000 w 670791"/>
                    <a:gd name="connsiteY35" fmla="*/ 3102306 h 3208591"/>
                    <a:gd name="connsiteX36" fmla="*/ 390525 w 670791"/>
                    <a:gd name="connsiteY36" fmla="*/ 3130881 h 3208591"/>
                    <a:gd name="connsiteX37" fmla="*/ 419100 w 670791"/>
                    <a:gd name="connsiteY37" fmla="*/ 3188031 h 3208591"/>
                    <a:gd name="connsiteX38" fmla="*/ 447675 w 670791"/>
                    <a:gd name="connsiteY38" fmla="*/ 3207081 h 3208591"/>
                    <a:gd name="connsiteX39" fmla="*/ 600075 w 670791"/>
                    <a:gd name="connsiteY39" fmla="*/ 3188031 h 3208591"/>
                    <a:gd name="connsiteX40" fmla="*/ 628650 w 670791"/>
                    <a:gd name="connsiteY40" fmla="*/ 3168981 h 3208591"/>
                    <a:gd name="connsiteX41" fmla="*/ 647700 w 670791"/>
                    <a:gd name="connsiteY41" fmla="*/ 3111831 h 3208591"/>
                    <a:gd name="connsiteX42" fmla="*/ 657225 w 670791"/>
                    <a:gd name="connsiteY42" fmla="*/ 3083256 h 3208591"/>
                    <a:gd name="connsiteX43" fmla="*/ 666750 w 670791"/>
                    <a:gd name="connsiteY43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33375 w 670791"/>
                    <a:gd name="connsiteY31" fmla="*/ 2864181 h 3208591"/>
                    <a:gd name="connsiteX32" fmla="*/ 342900 w 670791"/>
                    <a:gd name="connsiteY32" fmla="*/ 2902281 h 3208591"/>
                    <a:gd name="connsiteX33" fmla="*/ 352425 w 670791"/>
                    <a:gd name="connsiteY33" fmla="*/ 3016581 h 3208591"/>
                    <a:gd name="connsiteX34" fmla="*/ 381000 w 670791"/>
                    <a:gd name="connsiteY34" fmla="*/ 3102306 h 3208591"/>
                    <a:gd name="connsiteX35" fmla="*/ 390525 w 670791"/>
                    <a:gd name="connsiteY35" fmla="*/ 3130881 h 3208591"/>
                    <a:gd name="connsiteX36" fmla="*/ 419100 w 670791"/>
                    <a:gd name="connsiteY36" fmla="*/ 3188031 h 3208591"/>
                    <a:gd name="connsiteX37" fmla="*/ 447675 w 670791"/>
                    <a:gd name="connsiteY37" fmla="*/ 3207081 h 3208591"/>
                    <a:gd name="connsiteX38" fmla="*/ 600075 w 670791"/>
                    <a:gd name="connsiteY38" fmla="*/ 3188031 h 3208591"/>
                    <a:gd name="connsiteX39" fmla="*/ 628650 w 670791"/>
                    <a:gd name="connsiteY39" fmla="*/ 3168981 h 3208591"/>
                    <a:gd name="connsiteX40" fmla="*/ 647700 w 670791"/>
                    <a:gd name="connsiteY40" fmla="*/ 3111831 h 3208591"/>
                    <a:gd name="connsiteX41" fmla="*/ 657225 w 670791"/>
                    <a:gd name="connsiteY41" fmla="*/ 3083256 h 3208591"/>
                    <a:gd name="connsiteX42" fmla="*/ 666750 w 670791"/>
                    <a:gd name="connsiteY42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90525 w 670791"/>
                    <a:gd name="connsiteY34" fmla="*/ 3130881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47700 w 670791"/>
                    <a:gd name="connsiteY38" fmla="*/ 3111831 h 3208591"/>
                    <a:gd name="connsiteX39" fmla="*/ 657225 w 670791"/>
                    <a:gd name="connsiteY39" fmla="*/ 3083256 h 3208591"/>
                    <a:gd name="connsiteX40" fmla="*/ 666750 w 670791"/>
                    <a:gd name="connsiteY40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57225 w 670791"/>
                    <a:gd name="connsiteY38" fmla="*/ 3083256 h 3208591"/>
                    <a:gd name="connsiteX39" fmla="*/ 666750 w 670791"/>
                    <a:gd name="connsiteY39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57225 w 670791"/>
                    <a:gd name="connsiteY37" fmla="*/ 3083256 h 3208591"/>
                    <a:gd name="connsiteX38" fmla="*/ 666750 w 670791"/>
                    <a:gd name="connsiteY3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447675 w 670791"/>
                    <a:gd name="connsiteY34" fmla="*/ 3207081 h 3208591"/>
                    <a:gd name="connsiteX35" fmla="*/ 600075 w 670791"/>
                    <a:gd name="connsiteY35" fmla="*/ 3188031 h 3208591"/>
                    <a:gd name="connsiteX36" fmla="*/ 657225 w 670791"/>
                    <a:gd name="connsiteY36" fmla="*/ 3083256 h 3208591"/>
                    <a:gd name="connsiteX37" fmla="*/ 666750 w 670791"/>
                    <a:gd name="connsiteY3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42900 w 670791"/>
                    <a:gd name="connsiteY30" fmla="*/ 2902281 h 3208591"/>
                    <a:gd name="connsiteX31" fmla="*/ 352425 w 670791"/>
                    <a:gd name="connsiteY31" fmla="*/ 3016581 h 3208591"/>
                    <a:gd name="connsiteX32" fmla="*/ 381000 w 670791"/>
                    <a:gd name="connsiteY32" fmla="*/ 3102306 h 3208591"/>
                    <a:gd name="connsiteX33" fmla="*/ 447675 w 670791"/>
                    <a:gd name="connsiteY33" fmla="*/ 3207081 h 3208591"/>
                    <a:gd name="connsiteX34" fmla="*/ 600075 w 670791"/>
                    <a:gd name="connsiteY34" fmla="*/ 3188031 h 3208591"/>
                    <a:gd name="connsiteX35" fmla="*/ 657225 w 670791"/>
                    <a:gd name="connsiteY35" fmla="*/ 3083256 h 3208591"/>
                    <a:gd name="connsiteX36" fmla="*/ 666750 w 670791"/>
                    <a:gd name="connsiteY36" fmla="*/ 2930856 h 3208591"/>
                    <a:gd name="connsiteX0" fmla="*/ 285750 w 670791"/>
                    <a:gd name="connsiteY0" fmla="*/ 244806 h 3208669"/>
                    <a:gd name="connsiteX1" fmla="*/ 200025 w 670791"/>
                    <a:gd name="connsiteY1" fmla="*/ 225756 h 3208669"/>
                    <a:gd name="connsiteX2" fmla="*/ 180975 w 670791"/>
                    <a:gd name="connsiteY2" fmla="*/ 197181 h 3208669"/>
                    <a:gd name="connsiteX3" fmla="*/ 190500 w 670791"/>
                    <a:gd name="connsiteY3" fmla="*/ 140031 h 3208669"/>
                    <a:gd name="connsiteX4" fmla="*/ 219075 w 670791"/>
                    <a:gd name="connsiteY4" fmla="*/ 130506 h 3208669"/>
                    <a:gd name="connsiteX5" fmla="*/ 314325 w 670791"/>
                    <a:gd name="connsiteY5" fmla="*/ 120981 h 3208669"/>
                    <a:gd name="connsiteX6" fmla="*/ 333375 w 670791"/>
                    <a:gd name="connsiteY6" fmla="*/ 92406 h 3208669"/>
                    <a:gd name="connsiteX7" fmla="*/ 333375 w 670791"/>
                    <a:gd name="connsiteY7" fmla="*/ 35256 h 3208669"/>
                    <a:gd name="connsiteX8" fmla="*/ 304800 w 670791"/>
                    <a:gd name="connsiteY8" fmla="*/ 16206 h 3208669"/>
                    <a:gd name="connsiteX9" fmla="*/ 276225 w 670791"/>
                    <a:gd name="connsiteY9" fmla="*/ 6681 h 3208669"/>
                    <a:gd name="connsiteX10" fmla="*/ 142875 w 670791"/>
                    <a:gd name="connsiteY10" fmla="*/ 35256 h 3208669"/>
                    <a:gd name="connsiteX11" fmla="*/ 123825 w 670791"/>
                    <a:gd name="connsiteY11" fmla="*/ 92406 h 3208669"/>
                    <a:gd name="connsiteX12" fmla="*/ 114300 w 670791"/>
                    <a:gd name="connsiteY12" fmla="*/ 120981 h 3208669"/>
                    <a:gd name="connsiteX13" fmla="*/ 104775 w 670791"/>
                    <a:gd name="connsiteY13" fmla="*/ 273381 h 3208669"/>
                    <a:gd name="connsiteX14" fmla="*/ 95250 w 670791"/>
                    <a:gd name="connsiteY14" fmla="*/ 311481 h 3208669"/>
                    <a:gd name="connsiteX15" fmla="*/ 85725 w 670791"/>
                    <a:gd name="connsiteY15" fmla="*/ 359106 h 3208669"/>
                    <a:gd name="connsiteX16" fmla="*/ 76200 w 670791"/>
                    <a:gd name="connsiteY16" fmla="*/ 530556 h 3208669"/>
                    <a:gd name="connsiteX17" fmla="*/ 66675 w 670791"/>
                    <a:gd name="connsiteY17" fmla="*/ 587706 h 3208669"/>
                    <a:gd name="connsiteX18" fmla="*/ 57150 w 670791"/>
                    <a:gd name="connsiteY18" fmla="*/ 663906 h 3208669"/>
                    <a:gd name="connsiteX19" fmla="*/ 47625 w 670791"/>
                    <a:gd name="connsiteY19" fmla="*/ 759156 h 3208669"/>
                    <a:gd name="connsiteX20" fmla="*/ 28575 w 670791"/>
                    <a:gd name="connsiteY20" fmla="*/ 863931 h 3208669"/>
                    <a:gd name="connsiteX21" fmla="*/ 0 w 670791"/>
                    <a:gd name="connsiteY21" fmla="*/ 1225881 h 3208669"/>
                    <a:gd name="connsiteX22" fmla="*/ 9525 w 670791"/>
                    <a:gd name="connsiteY22" fmla="*/ 1464006 h 3208669"/>
                    <a:gd name="connsiteX23" fmla="*/ 95250 w 670791"/>
                    <a:gd name="connsiteY23" fmla="*/ 1606881 h 3208669"/>
                    <a:gd name="connsiteX24" fmla="*/ 200025 w 670791"/>
                    <a:gd name="connsiteY24" fmla="*/ 1806906 h 3208669"/>
                    <a:gd name="connsiteX25" fmla="*/ 209550 w 670791"/>
                    <a:gd name="connsiteY25" fmla="*/ 1835481 h 3208669"/>
                    <a:gd name="connsiteX26" fmla="*/ 228600 w 670791"/>
                    <a:gd name="connsiteY26" fmla="*/ 1864056 h 3208669"/>
                    <a:gd name="connsiteX27" fmla="*/ 247650 w 670791"/>
                    <a:gd name="connsiteY27" fmla="*/ 1940256 h 3208669"/>
                    <a:gd name="connsiteX28" fmla="*/ 276225 w 670791"/>
                    <a:gd name="connsiteY28" fmla="*/ 2445081 h 3208669"/>
                    <a:gd name="connsiteX29" fmla="*/ 295275 w 670791"/>
                    <a:gd name="connsiteY29" fmla="*/ 2568906 h 3208669"/>
                    <a:gd name="connsiteX30" fmla="*/ 342900 w 670791"/>
                    <a:gd name="connsiteY30" fmla="*/ 2902281 h 3208669"/>
                    <a:gd name="connsiteX31" fmla="*/ 352425 w 670791"/>
                    <a:gd name="connsiteY31" fmla="*/ 3016581 h 3208669"/>
                    <a:gd name="connsiteX32" fmla="*/ 381000 w 670791"/>
                    <a:gd name="connsiteY32" fmla="*/ 3102306 h 3208669"/>
                    <a:gd name="connsiteX33" fmla="*/ 447675 w 670791"/>
                    <a:gd name="connsiteY33" fmla="*/ 3207081 h 3208669"/>
                    <a:gd name="connsiteX34" fmla="*/ 600075 w 670791"/>
                    <a:gd name="connsiteY34" fmla="*/ 3188031 h 3208669"/>
                    <a:gd name="connsiteX35" fmla="*/ 657225 w 670791"/>
                    <a:gd name="connsiteY35" fmla="*/ 3083256 h 3208669"/>
                    <a:gd name="connsiteX36" fmla="*/ 666750 w 670791"/>
                    <a:gd name="connsiteY36" fmla="*/ 2930856 h 3208669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447675 w 666750"/>
                    <a:gd name="connsiteY33" fmla="*/ 3207081 h 3234068"/>
                    <a:gd name="connsiteX34" fmla="*/ 600075 w 666750"/>
                    <a:gd name="connsiteY34" fmla="*/ 3188031 h 3234068"/>
                    <a:gd name="connsiteX35" fmla="*/ 666750 w 666750"/>
                    <a:gd name="connsiteY35" fmla="*/ 2930856 h 3234068"/>
                    <a:gd name="connsiteX0" fmla="*/ 285750 w 666750"/>
                    <a:gd name="connsiteY0" fmla="*/ 244806 h 3188031"/>
                    <a:gd name="connsiteX1" fmla="*/ 200025 w 666750"/>
                    <a:gd name="connsiteY1" fmla="*/ 225756 h 3188031"/>
                    <a:gd name="connsiteX2" fmla="*/ 180975 w 666750"/>
                    <a:gd name="connsiteY2" fmla="*/ 197181 h 3188031"/>
                    <a:gd name="connsiteX3" fmla="*/ 190500 w 666750"/>
                    <a:gd name="connsiteY3" fmla="*/ 140031 h 3188031"/>
                    <a:gd name="connsiteX4" fmla="*/ 219075 w 666750"/>
                    <a:gd name="connsiteY4" fmla="*/ 130506 h 3188031"/>
                    <a:gd name="connsiteX5" fmla="*/ 314325 w 666750"/>
                    <a:gd name="connsiteY5" fmla="*/ 120981 h 3188031"/>
                    <a:gd name="connsiteX6" fmla="*/ 333375 w 666750"/>
                    <a:gd name="connsiteY6" fmla="*/ 92406 h 3188031"/>
                    <a:gd name="connsiteX7" fmla="*/ 333375 w 666750"/>
                    <a:gd name="connsiteY7" fmla="*/ 35256 h 3188031"/>
                    <a:gd name="connsiteX8" fmla="*/ 304800 w 666750"/>
                    <a:gd name="connsiteY8" fmla="*/ 16206 h 3188031"/>
                    <a:gd name="connsiteX9" fmla="*/ 276225 w 666750"/>
                    <a:gd name="connsiteY9" fmla="*/ 6681 h 3188031"/>
                    <a:gd name="connsiteX10" fmla="*/ 142875 w 666750"/>
                    <a:gd name="connsiteY10" fmla="*/ 35256 h 3188031"/>
                    <a:gd name="connsiteX11" fmla="*/ 123825 w 666750"/>
                    <a:gd name="connsiteY11" fmla="*/ 92406 h 3188031"/>
                    <a:gd name="connsiteX12" fmla="*/ 114300 w 666750"/>
                    <a:gd name="connsiteY12" fmla="*/ 120981 h 3188031"/>
                    <a:gd name="connsiteX13" fmla="*/ 104775 w 666750"/>
                    <a:gd name="connsiteY13" fmla="*/ 273381 h 3188031"/>
                    <a:gd name="connsiteX14" fmla="*/ 95250 w 666750"/>
                    <a:gd name="connsiteY14" fmla="*/ 311481 h 3188031"/>
                    <a:gd name="connsiteX15" fmla="*/ 85725 w 666750"/>
                    <a:gd name="connsiteY15" fmla="*/ 359106 h 3188031"/>
                    <a:gd name="connsiteX16" fmla="*/ 76200 w 666750"/>
                    <a:gd name="connsiteY16" fmla="*/ 530556 h 3188031"/>
                    <a:gd name="connsiteX17" fmla="*/ 66675 w 666750"/>
                    <a:gd name="connsiteY17" fmla="*/ 587706 h 3188031"/>
                    <a:gd name="connsiteX18" fmla="*/ 57150 w 666750"/>
                    <a:gd name="connsiteY18" fmla="*/ 663906 h 3188031"/>
                    <a:gd name="connsiteX19" fmla="*/ 47625 w 666750"/>
                    <a:gd name="connsiteY19" fmla="*/ 759156 h 3188031"/>
                    <a:gd name="connsiteX20" fmla="*/ 28575 w 666750"/>
                    <a:gd name="connsiteY20" fmla="*/ 863931 h 3188031"/>
                    <a:gd name="connsiteX21" fmla="*/ 0 w 666750"/>
                    <a:gd name="connsiteY21" fmla="*/ 1225881 h 3188031"/>
                    <a:gd name="connsiteX22" fmla="*/ 9525 w 666750"/>
                    <a:gd name="connsiteY22" fmla="*/ 1464006 h 3188031"/>
                    <a:gd name="connsiteX23" fmla="*/ 95250 w 666750"/>
                    <a:gd name="connsiteY23" fmla="*/ 1606881 h 3188031"/>
                    <a:gd name="connsiteX24" fmla="*/ 200025 w 666750"/>
                    <a:gd name="connsiteY24" fmla="*/ 1806906 h 3188031"/>
                    <a:gd name="connsiteX25" fmla="*/ 209550 w 666750"/>
                    <a:gd name="connsiteY25" fmla="*/ 1835481 h 3188031"/>
                    <a:gd name="connsiteX26" fmla="*/ 228600 w 666750"/>
                    <a:gd name="connsiteY26" fmla="*/ 1864056 h 3188031"/>
                    <a:gd name="connsiteX27" fmla="*/ 247650 w 666750"/>
                    <a:gd name="connsiteY27" fmla="*/ 1940256 h 3188031"/>
                    <a:gd name="connsiteX28" fmla="*/ 276225 w 666750"/>
                    <a:gd name="connsiteY28" fmla="*/ 2445081 h 3188031"/>
                    <a:gd name="connsiteX29" fmla="*/ 295275 w 666750"/>
                    <a:gd name="connsiteY29" fmla="*/ 2568906 h 3188031"/>
                    <a:gd name="connsiteX30" fmla="*/ 342900 w 666750"/>
                    <a:gd name="connsiteY30" fmla="*/ 2902281 h 3188031"/>
                    <a:gd name="connsiteX31" fmla="*/ 352425 w 666750"/>
                    <a:gd name="connsiteY31" fmla="*/ 3016581 h 3188031"/>
                    <a:gd name="connsiteX32" fmla="*/ 381000 w 666750"/>
                    <a:gd name="connsiteY32" fmla="*/ 3102306 h 3188031"/>
                    <a:gd name="connsiteX33" fmla="*/ 600075 w 666750"/>
                    <a:gd name="connsiteY33" fmla="*/ 3188031 h 3188031"/>
                    <a:gd name="connsiteX34" fmla="*/ 666750 w 666750"/>
                    <a:gd name="connsiteY34" fmla="*/ 2930856 h 3188031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600075 w 666750"/>
                    <a:gd name="connsiteY33" fmla="*/ 3188031 h 3234068"/>
                    <a:gd name="connsiteX34" fmla="*/ 666750 w 666750"/>
                    <a:gd name="connsiteY34" fmla="*/ 2930856 h 3234068"/>
                    <a:gd name="connsiteX0" fmla="*/ 285750 w 666750"/>
                    <a:gd name="connsiteY0" fmla="*/ 244806 h 3243593"/>
                    <a:gd name="connsiteX1" fmla="*/ 200025 w 666750"/>
                    <a:gd name="connsiteY1" fmla="*/ 225756 h 3243593"/>
                    <a:gd name="connsiteX2" fmla="*/ 180975 w 666750"/>
                    <a:gd name="connsiteY2" fmla="*/ 197181 h 3243593"/>
                    <a:gd name="connsiteX3" fmla="*/ 190500 w 666750"/>
                    <a:gd name="connsiteY3" fmla="*/ 140031 h 3243593"/>
                    <a:gd name="connsiteX4" fmla="*/ 219075 w 666750"/>
                    <a:gd name="connsiteY4" fmla="*/ 130506 h 3243593"/>
                    <a:gd name="connsiteX5" fmla="*/ 314325 w 666750"/>
                    <a:gd name="connsiteY5" fmla="*/ 120981 h 3243593"/>
                    <a:gd name="connsiteX6" fmla="*/ 333375 w 666750"/>
                    <a:gd name="connsiteY6" fmla="*/ 92406 h 3243593"/>
                    <a:gd name="connsiteX7" fmla="*/ 333375 w 666750"/>
                    <a:gd name="connsiteY7" fmla="*/ 35256 h 3243593"/>
                    <a:gd name="connsiteX8" fmla="*/ 304800 w 666750"/>
                    <a:gd name="connsiteY8" fmla="*/ 16206 h 3243593"/>
                    <a:gd name="connsiteX9" fmla="*/ 276225 w 666750"/>
                    <a:gd name="connsiteY9" fmla="*/ 6681 h 3243593"/>
                    <a:gd name="connsiteX10" fmla="*/ 142875 w 666750"/>
                    <a:gd name="connsiteY10" fmla="*/ 35256 h 3243593"/>
                    <a:gd name="connsiteX11" fmla="*/ 123825 w 666750"/>
                    <a:gd name="connsiteY11" fmla="*/ 92406 h 3243593"/>
                    <a:gd name="connsiteX12" fmla="*/ 114300 w 666750"/>
                    <a:gd name="connsiteY12" fmla="*/ 120981 h 3243593"/>
                    <a:gd name="connsiteX13" fmla="*/ 104775 w 666750"/>
                    <a:gd name="connsiteY13" fmla="*/ 273381 h 3243593"/>
                    <a:gd name="connsiteX14" fmla="*/ 95250 w 666750"/>
                    <a:gd name="connsiteY14" fmla="*/ 311481 h 3243593"/>
                    <a:gd name="connsiteX15" fmla="*/ 85725 w 666750"/>
                    <a:gd name="connsiteY15" fmla="*/ 359106 h 3243593"/>
                    <a:gd name="connsiteX16" fmla="*/ 76200 w 666750"/>
                    <a:gd name="connsiteY16" fmla="*/ 530556 h 3243593"/>
                    <a:gd name="connsiteX17" fmla="*/ 66675 w 666750"/>
                    <a:gd name="connsiteY17" fmla="*/ 587706 h 3243593"/>
                    <a:gd name="connsiteX18" fmla="*/ 57150 w 666750"/>
                    <a:gd name="connsiteY18" fmla="*/ 663906 h 3243593"/>
                    <a:gd name="connsiteX19" fmla="*/ 47625 w 666750"/>
                    <a:gd name="connsiteY19" fmla="*/ 759156 h 3243593"/>
                    <a:gd name="connsiteX20" fmla="*/ 28575 w 666750"/>
                    <a:gd name="connsiteY20" fmla="*/ 863931 h 3243593"/>
                    <a:gd name="connsiteX21" fmla="*/ 0 w 666750"/>
                    <a:gd name="connsiteY21" fmla="*/ 1225881 h 3243593"/>
                    <a:gd name="connsiteX22" fmla="*/ 9525 w 666750"/>
                    <a:gd name="connsiteY22" fmla="*/ 1464006 h 3243593"/>
                    <a:gd name="connsiteX23" fmla="*/ 95250 w 666750"/>
                    <a:gd name="connsiteY23" fmla="*/ 1606881 h 3243593"/>
                    <a:gd name="connsiteX24" fmla="*/ 200025 w 666750"/>
                    <a:gd name="connsiteY24" fmla="*/ 1806906 h 3243593"/>
                    <a:gd name="connsiteX25" fmla="*/ 209550 w 666750"/>
                    <a:gd name="connsiteY25" fmla="*/ 1835481 h 3243593"/>
                    <a:gd name="connsiteX26" fmla="*/ 228600 w 666750"/>
                    <a:gd name="connsiteY26" fmla="*/ 1864056 h 3243593"/>
                    <a:gd name="connsiteX27" fmla="*/ 247650 w 666750"/>
                    <a:gd name="connsiteY27" fmla="*/ 1940256 h 3243593"/>
                    <a:gd name="connsiteX28" fmla="*/ 276225 w 666750"/>
                    <a:gd name="connsiteY28" fmla="*/ 2445081 h 3243593"/>
                    <a:gd name="connsiteX29" fmla="*/ 295275 w 666750"/>
                    <a:gd name="connsiteY29" fmla="*/ 2568906 h 3243593"/>
                    <a:gd name="connsiteX30" fmla="*/ 342900 w 666750"/>
                    <a:gd name="connsiteY30" fmla="*/ 2902281 h 3243593"/>
                    <a:gd name="connsiteX31" fmla="*/ 352425 w 666750"/>
                    <a:gd name="connsiteY31" fmla="*/ 3016581 h 3243593"/>
                    <a:gd name="connsiteX32" fmla="*/ 381000 w 666750"/>
                    <a:gd name="connsiteY32" fmla="*/ 3102306 h 3243593"/>
                    <a:gd name="connsiteX33" fmla="*/ 600075 w 666750"/>
                    <a:gd name="connsiteY33" fmla="*/ 3188031 h 3243593"/>
                    <a:gd name="connsiteX34" fmla="*/ 666750 w 666750"/>
                    <a:gd name="connsiteY34" fmla="*/ 2930856 h 3243593"/>
                    <a:gd name="connsiteX0" fmla="*/ 285750 w 666750"/>
                    <a:gd name="connsiteY0" fmla="*/ 244806 h 3255961"/>
                    <a:gd name="connsiteX1" fmla="*/ 200025 w 666750"/>
                    <a:gd name="connsiteY1" fmla="*/ 225756 h 3255961"/>
                    <a:gd name="connsiteX2" fmla="*/ 180975 w 666750"/>
                    <a:gd name="connsiteY2" fmla="*/ 197181 h 3255961"/>
                    <a:gd name="connsiteX3" fmla="*/ 190500 w 666750"/>
                    <a:gd name="connsiteY3" fmla="*/ 140031 h 3255961"/>
                    <a:gd name="connsiteX4" fmla="*/ 219075 w 666750"/>
                    <a:gd name="connsiteY4" fmla="*/ 130506 h 3255961"/>
                    <a:gd name="connsiteX5" fmla="*/ 314325 w 666750"/>
                    <a:gd name="connsiteY5" fmla="*/ 120981 h 3255961"/>
                    <a:gd name="connsiteX6" fmla="*/ 333375 w 666750"/>
                    <a:gd name="connsiteY6" fmla="*/ 92406 h 3255961"/>
                    <a:gd name="connsiteX7" fmla="*/ 333375 w 666750"/>
                    <a:gd name="connsiteY7" fmla="*/ 35256 h 3255961"/>
                    <a:gd name="connsiteX8" fmla="*/ 304800 w 666750"/>
                    <a:gd name="connsiteY8" fmla="*/ 16206 h 3255961"/>
                    <a:gd name="connsiteX9" fmla="*/ 276225 w 666750"/>
                    <a:gd name="connsiteY9" fmla="*/ 6681 h 3255961"/>
                    <a:gd name="connsiteX10" fmla="*/ 142875 w 666750"/>
                    <a:gd name="connsiteY10" fmla="*/ 35256 h 3255961"/>
                    <a:gd name="connsiteX11" fmla="*/ 123825 w 666750"/>
                    <a:gd name="connsiteY11" fmla="*/ 92406 h 3255961"/>
                    <a:gd name="connsiteX12" fmla="*/ 114300 w 666750"/>
                    <a:gd name="connsiteY12" fmla="*/ 120981 h 3255961"/>
                    <a:gd name="connsiteX13" fmla="*/ 104775 w 666750"/>
                    <a:gd name="connsiteY13" fmla="*/ 273381 h 3255961"/>
                    <a:gd name="connsiteX14" fmla="*/ 95250 w 666750"/>
                    <a:gd name="connsiteY14" fmla="*/ 311481 h 3255961"/>
                    <a:gd name="connsiteX15" fmla="*/ 85725 w 666750"/>
                    <a:gd name="connsiteY15" fmla="*/ 359106 h 3255961"/>
                    <a:gd name="connsiteX16" fmla="*/ 76200 w 666750"/>
                    <a:gd name="connsiteY16" fmla="*/ 530556 h 3255961"/>
                    <a:gd name="connsiteX17" fmla="*/ 66675 w 666750"/>
                    <a:gd name="connsiteY17" fmla="*/ 587706 h 3255961"/>
                    <a:gd name="connsiteX18" fmla="*/ 57150 w 666750"/>
                    <a:gd name="connsiteY18" fmla="*/ 663906 h 3255961"/>
                    <a:gd name="connsiteX19" fmla="*/ 47625 w 666750"/>
                    <a:gd name="connsiteY19" fmla="*/ 759156 h 3255961"/>
                    <a:gd name="connsiteX20" fmla="*/ 28575 w 666750"/>
                    <a:gd name="connsiteY20" fmla="*/ 863931 h 3255961"/>
                    <a:gd name="connsiteX21" fmla="*/ 0 w 666750"/>
                    <a:gd name="connsiteY21" fmla="*/ 1225881 h 3255961"/>
                    <a:gd name="connsiteX22" fmla="*/ 9525 w 666750"/>
                    <a:gd name="connsiteY22" fmla="*/ 1464006 h 3255961"/>
                    <a:gd name="connsiteX23" fmla="*/ 95250 w 666750"/>
                    <a:gd name="connsiteY23" fmla="*/ 1606881 h 3255961"/>
                    <a:gd name="connsiteX24" fmla="*/ 200025 w 666750"/>
                    <a:gd name="connsiteY24" fmla="*/ 1806906 h 3255961"/>
                    <a:gd name="connsiteX25" fmla="*/ 209550 w 666750"/>
                    <a:gd name="connsiteY25" fmla="*/ 1835481 h 3255961"/>
                    <a:gd name="connsiteX26" fmla="*/ 228600 w 666750"/>
                    <a:gd name="connsiteY26" fmla="*/ 1864056 h 3255961"/>
                    <a:gd name="connsiteX27" fmla="*/ 247650 w 666750"/>
                    <a:gd name="connsiteY27" fmla="*/ 1940256 h 3255961"/>
                    <a:gd name="connsiteX28" fmla="*/ 276225 w 666750"/>
                    <a:gd name="connsiteY28" fmla="*/ 2445081 h 3255961"/>
                    <a:gd name="connsiteX29" fmla="*/ 295275 w 666750"/>
                    <a:gd name="connsiteY29" fmla="*/ 2568906 h 3255961"/>
                    <a:gd name="connsiteX30" fmla="*/ 342900 w 666750"/>
                    <a:gd name="connsiteY30" fmla="*/ 2902281 h 3255961"/>
                    <a:gd name="connsiteX31" fmla="*/ 352425 w 666750"/>
                    <a:gd name="connsiteY31" fmla="*/ 3016581 h 3255961"/>
                    <a:gd name="connsiteX32" fmla="*/ 381000 w 666750"/>
                    <a:gd name="connsiteY32" fmla="*/ 3102306 h 3255961"/>
                    <a:gd name="connsiteX33" fmla="*/ 609600 w 666750"/>
                    <a:gd name="connsiteY33" fmla="*/ 3200399 h 3255961"/>
                    <a:gd name="connsiteX34" fmla="*/ 666750 w 666750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52425 w 731837"/>
                    <a:gd name="connsiteY31" fmla="*/ 3016581 h 3255961"/>
                    <a:gd name="connsiteX32" fmla="*/ 381000 w 731837"/>
                    <a:gd name="connsiteY32" fmla="*/ 3102306 h 3255961"/>
                    <a:gd name="connsiteX33" fmla="*/ 609600 w 731837"/>
                    <a:gd name="connsiteY33" fmla="*/ 3200399 h 3255961"/>
                    <a:gd name="connsiteX34" fmla="*/ 666750 w 731837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81000 w 731837"/>
                    <a:gd name="connsiteY31" fmla="*/ 3102306 h 3255961"/>
                    <a:gd name="connsiteX32" fmla="*/ 609600 w 731837"/>
                    <a:gd name="connsiteY32" fmla="*/ 3200399 h 3255961"/>
                    <a:gd name="connsiteX33" fmla="*/ 666750 w 731837"/>
                    <a:gd name="connsiteY33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47650 w 731837"/>
                    <a:gd name="connsiteY26" fmla="*/ 1940256 h 3255961"/>
                    <a:gd name="connsiteX27" fmla="*/ 276225 w 731837"/>
                    <a:gd name="connsiteY27" fmla="*/ 2445081 h 3255961"/>
                    <a:gd name="connsiteX28" fmla="*/ 295275 w 731837"/>
                    <a:gd name="connsiteY28" fmla="*/ 2568906 h 3255961"/>
                    <a:gd name="connsiteX29" fmla="*/ 342900 w 731837"/>
                    <a:gd name="connsiteY29" fmla="*/ 2902281 h 3255961"/>
                    <a:gd name="connsiteX30" fmla="*/ 381000 w 731837"/>
                    <a:gd name="connsiteY30" fmla="*/ 3102306 h 3255961"/>
                    <a:gd name="connsiteX31" fmla="*/ 609600 w 731837"/>
                    <a:gd name="connsiteY31" fmla="*/ 3200399 h 3255961"/>
                    <a:gd name="connsiteX32" fmla="*/ 666750 w 731837"/>
                    <a:gd name="connsiteY32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76225 w 731837"/>
                    <a:gd name="connsiteY26" fmla="*/ 2445081 h 3255961"/>
                    <a:gd name="connsiteX27" fmla="*/ 295275 w 731837"/>
                    <a:gd name="connsiteY27" fmla="*/ 2568906 h 3255961"/>
                    <a:gd name="connsiteX28" fmla="*/ 342900 w 731837"/>
                    <a:gd name="connsiteY28" fmla="*/ 2902281 h 3255961"/>
                    <a:gd name="connsiteX29" fmla="*/ 381000 w 731837"/>
                    <a:gd name="connsiteY29" fmla="*/ 3102306 h 3255961"/>
                    <a:gd name="connsiteX30" fmla="*/ 609600 w 731837"/>
                    <a:gd name="connsiteY30" fmla="*/ 3200399 h 3255961"/>
                    <a:gd name="connsiteX31" fmla="*/ 666750 w 731837"/>
                    <a:gd name="connsiteY31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95275 w 731837"/>
                    <a:gd name="connsiteY26" fmla="*/ 2568906 h 3255961"/>
                    <a:gd name="connsiteX27" fmla="*/ 342900 w 731837"/>
                    <a:gd name="connsiteY27" fmla="*/ 2902281 h 3255961"/>
                    <a:gd name="connsiteX28" fmla="*/ 381000 w 731837"/>
                    <a:gd name="connsiteY28" fmla="*/ 3102306 h 3255961"/>
                    <a:gd name="connsiteX29" fmla="*/ 609600 w 731837"/>
                    <a:gd name="connsiteY29" fmla="*/ 3200399 h 3255961"/>
                    <a:gd name="connsiteX30" fmla="*/ 666750 w 731837"/>
                    <a:gd name="connsiteY30" fmla="*/ 2930856 h 325596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14300 w 731837"/>
                    <a:gd name="connsiteY12" fmla="*/ 120981 h 3236911"/>
                    <a:gd name="connsiteX13" fmla="*/ 104775 w 731837"/>
                    <a:gd name="connsiteY13" fmla="*/ 273381 h 3236911"/>
                    <a:gd name="connsiteX14" fmla="*/ 95250 w 731837"/>
                    <a:gd name="connsiteY14" fmla="*/ 311481 h 3236911"/>
                    <a:gd name="connsiteX15" fmla="*/ 85725 w 731837"/>
                    <a:gd name="connsiteY15" fmla="*/ 359106 h 3236911"/>
                    <a:gd name="connsiteX16" fmla="*/ 76200 w 731837"/>
                    <a:gd name="connsiteY16" fmla="*/ 530556 h 3236911"/>
                    <a:gd name="connsiteX17" fmla="*/ 66675 w 731837"/>
                    <a:gd name="connsiteY17" fmla="*/ 587706 h 3236911"/>
                    <a:gd name="connsiteX18" fmla="*/ 57150 w 731837"/>
                    <a:gd name="connsiteY18" fmla="*/ 663906 h 3236911"/>
                    <a:gd name="connsiteX19" fmla="*/ 47625 w 731837"/>
                    <a:gd name="connsiteY19" fmla="*/ 759156 h 3236911"/>
                    <a:gd name="connsiteX20" fmla="*/ 28575 w 731837"/>
                    <a:gd name="connsiteY20" fmla="*/ 863931 h 3236911"/>
                    <a:gd name="connsiteX21" fmla="*/ 0 w 731837"/>
                    <a:gd name="connsiteY21" fmla="*/ 1225881 h 3236911"/>
                    <a:gd name="connsiteX22" fmla="*/ 9525 w 731837"/>
                    <a:gd name="connsiteY22" fmla="*/ 1464006 h 3236911"/>
                    <a:gd name="connsiteX23" fmla="*/ 95250 w 731837"/>
                    <a:gd name="connsiteY23" fmla="*/ 1606881 h 3236911"/>
                    <a:gd name="connsiteX24" fmla="*/ 200025 w 731837"/>
                    <a:gd name="connsiteY24" fmla="*/ 1806906 h 3236911"/>
                    <a:gd name="connsiteX25" fmla="*/ 247650 w 731837"/>
                    <a:gd name="connsiteY25" fmla="*/ 1940256 h 3236911"/>
                    <a:gd name="connsiteX26" fmla="*/ 295275 w 731837"/>
                    <a:gd name="connsiteY26" fmla="*/ 2568906 h 3236911"/>
                    <a:gd name="connsiteX27" fmla="*/ 342900 w 731837"/>
                    <a:gd name="connsiteY27" fmla="*/ 2902281 h 3236911"/>
                    <a:gd name="connsiteX28" fmla="*/ 381000 w 731837"/>
                    <a:gd name="connsiteY28" fmla="*/ 3102306 h 3236911"/>
                    <a:gd name="connsiteX29" fmla="*/ 609600 w 731837"/>
                    <a:gd name="connsiteY29" fmla="*/ 3200399 h 3236911"/>
                    <a:gd name="connsiteX30" fmla="*/ 666750 w 731837"/>
                    <a:gd name="connsiteY30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04775 w 731837"/>
                    <a:gd name="connsiteY12" fmla="*/ 273381 h 3236911"/>
                    <a:gd name="connsiteX13" fmla="*/ 95250 w 731837"/>
                    <a:gd name="connsiteY13" fmla="*/ 311481 h 3236911"/>
                    <a:gd name="connsiteX14" fmla="*/ 85725 w 731837"/>
                    <a:gd name="connsiteY14" fmla="*/ 359106 h 3236911"/>
                    <a:gd name="connsiteX15" fmla="*/ 76200 w 731837"/>
                    <a:gd name="connsiteY15" fmla="*/ 530556 h 3236911"/>
                    <a:gd name="connsiteX16" fmla="*/ 66675 w 731837"/>
                    <a:gd name="connsiteY16" fmla="*/ 587706 h 3236911"/>
                    <a:gd name="connsiteX17" fmla="*/ 57150 w 731837"/>
                    <a:gd name="connsiteY17" fmla="*/ 663906 h 3236911"/>
                    <a:gd name="connsiteX18" fmla="*/ 47625 w 731837"/>
                    <a:gd name="connsiteY18" fmla="*/ 759156 h 3236911"/>
                    <a:gd name="connsiteX19" fmla="*/ 28575 w 731837"/>
                    <a:gd name="connsiteY19" fmla="*/ 863931 h 3236911"/>
                    <a:gd name="connsiteX20" fmla="*/ 0 w 731837"/>
                    <a:gd name="connsiteY20" fmla="*/ 1225881 h 3236911"/>
                    <a:gd name="connsiteX21" fmla="*/ 9525 w 731837"/>
                    <a:gd name="connsiteY21" fmla="*/ 1464006 h 3236911"/>
                    <a:gd name="connsiteX22" fmla="*/ 95250 w 731837"/>
                    <a:gd name="connsiteY22" fmla="*/ 1606881 h 3236911"/>
                    <a:gd name="connsiteX23" fmla="*/ 200025 w 731837"/>
                    <a:gd name="connsiteY23" fmla="*/ 1806906 h 3236911"/>
                    <a:gd name="connsiteX24" fmla="*/ 247650 w 731837"/>
                    <a:gd name="connsiteY24" fmla="*/ 1940256 h 3236911"/>
                    <a:gd name="connsiteX25" fmla="*/ 295275 w 731837"/>
                    <a:gd name="connsiteY25" fmla="*/ 2568906 h 3236911"/>
                    <a:gd name="connsiteX26" fmla="*/ 342900 w 731837"/>
                    <a:gd name="connsiteY26" fmla="*/ 2902281 h 3236911"/>
                    <a:gd name="connsiteX27" fmla="*/ 381000 w 731837"/>
                    <a:gd name="connsiteY27" fmla="*/ 3102306 h 3236911"/>
                    <a:gd name="connsiteX28" fmla="*/ 609600 w 731837"/>
                    <a:gd name="connsiteY28" fmla="*/ 3200399 h 3236911"/>
                    <a:gd name="connsiteX29" fmla="*/ 666750 w 731837"/>
                    <a:gd name="connsiteY29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04775 w 731837"/>
                    <a:gd name="connsiteY11" fmla="*/ 273381 h 3236911"/>
                    <a:gd name="connsiteX12" fmla="*/ 95250 w 731837"/>
                    <a:gd name="connsiteY12" fmla="*/ 311481 h 3236911"/>
                    <a:gd name="connsiteX13" fmla="*/ 85725 w 731837"/>
                    <a:gd name="connsiteY13" fmla="*/ 359106 h 3236911"/>
                    <a:gd name="connsiteX14" fmla="*/ 76200 w 731837"/>
                    <a:gd name="connsiteY14" fmla="*/ 530556 h 3236911"/>
                    <a:gd name="connsiteX15" fmla="*/ 66675 w 731837"/>
                    <a:gd name="connsiteY15" fmla="*/ 587706 h 3236911"/>
                    <a:gd name="connsiteX16" fmla="*/ 57150 w 731837"/>
                    <a:gd name="connsiteY16" fmla="*/ 663906 h 3236911"/>
                    <a:gd name="connsiteX17" fmla="*/ 47625 w 731837"/>
                    <a:gd name="connsiteY17" fmla="*/ 759156 h 3236911"/>
                    <a:gd name="connsiteX18" fmla="*/ 28575 w 731837"/>
                    <a:gd name="connsiteY18" fmla="*/ 863931 h 3236911"/>
                    <a:gd name="connsiteX19" fmla="*/ 0 w 731837"/>
                    <a:gd name="connsiteY19" fmla="*/ 1225881 h 3236911"/>
                    <a:gd name="connsiteX20" fmla="*/ 9525 w 731837"/>
                    <a:gd name="connsiteY20" fmla="*/ 1464006 h 3236911"/>
                    <a:gd name="connsiteX21" fmla="*/ 95250 w 731837"/>
                    <a:gd name="connsiteY21" fmla="*/ 1606881 h 3236911"/>
                    <a:gd name="connsiteX22" fmla="*/ 200025 w 731837"/>
                    <a:gd name="connsiteY22" fmla="*/ 1806906 h 3236911"/>
                    <a:gd name="connsiteX23" fmla="*/ 247650 w 731837"/>
                    <a:gd name="connsiteY23" fmla="*/ 1940256 h 3236911"/>
                    <a:gd name="connsiteX24" fmla="*/ 295275 w 731837"/>
                    <a:gd name="connsiteY24" fmla="*/ 2568906 h 3236911"/>
                    <a:gd name="connsiteX25" fmla="*/ 342900 w 731837"/>
                    <a:gd name="connsiteY25" fmla="*/ 2902281 h 3236911"/>
                    <a:gd name="connsiteX26" fmla="*/ 381000 w 731837"/>
                    <a:gd name="connsiteY26" fmla="*/ 3102306 h 3236911"/>
                    <a:gd name="connsiteX27" fmla="*/ 609600 w 731837"/>
                    <a:gd name="connsiteY27" fmla="*/ 3200399 h 3236911"/>
                    <a:gd name="connsiteX28" fmla="*/ 666750 w 731837"/>
                    <a:gd name="connsiteY28" fmla="*/ 2930856 h 3236911"/>
                    <a:gd name="connsiteX0" fmla="*/ 285750 w 731837"/>
                    <a:gd name="connsiteY0" fmla="*/ 252412 h 3244517"/>
                    <a:gd name="connsiteX1" fmla="*/ 200025 w 731837"/>
                    <a:gd name="connsiteY1" fmla="*/ 233362 h 3244517"/>
                    <a:gd name="connsiteX2" fmla="*/ 180975 w 731837"/>
                    <a:gd name="connsiteY2" fmla="*/ 204787 h 3244517"/>
                    <a:gd name="connsiteX3" fmla="*/ 190500 w 731837"/>
                    <a:gd name="connsiteY3" fmla="*/ 147637 h 3244517"/>
                    <a:gd name="connsiteX4" fmla="*/ 219075 w 731837"/>
                    <a:gd name="connsiteY4" fmla="*/ 138112 h 3244517"/>
                    <a:gd name="connsiteX5" fmla="*/ 314325 w 731837"/>
                    <a:gd name="connsiteY5" fmla="*/ 128587 h 3244517"/>
                    <a:gd name="connsiteX6" fmla="*/ 333375 w 731837"/>
                    <a:gd name="connsiteY6" fmla="*/ 100012 h 3244517"/>
                    <a:gd name="connsiteX7" fmla="*/ 333375 w 731837"/>
                    <a:gd name="connsiteY7" fmla="*/ 42862 h 3244517"/>
                    <a:gd name="connsiteX8" fmla="*/ 304800 w 731837"/>
                    <a:gd name="connsiteY8" fmla="*/ 23812 h 3244517"/>
                    <a:gd name="connsiteX9" fmla="*/ 142875 w 731837"/>
                    <a:gd name="connsiteY9" fmla="*/ 42862 h 3244517"/>
                    <a:gd name="connsiteX10" fmla="*/ 104775 w 731837"/>
                    <a:gd name="connsiteY10" fmla="*/ 280987 h 3244517"/>
                    <a:gd name="connsiteX11" fmla="*/ 95250 w 731837"/>
                    <a:gd name="connsiteY11" fmla="*/ 319087 h 3244517"/>
                    <a:gd name="connsiteX12" fmla="*/ 85725 w 731837"/>
                    <a:gd name="connsiteY12" fmla="*/ 366712 h 3244517"/>
                    <a:gd name="connsiteX13" fmla="*/ 76200 w 731837"/>
                    <a:gd name="connsiteY13" fmla="*/ 538162 h 3244517"/>
                    <a:gd name="connsiteX14" fmla="*/ 66675 w 731837"/>
                    <a:gd name="connsiteY14" fmla="*/ 595312 h 3244517"/>
                    <a:gd name="connsiteX15" fmla="*/ 57150 w 731837"/>
                    <a:gd name="connsiteY15" fmla="*/ 671512 h 3244517"/>
                    <a:gd name="connsiteX16" fmla="*/ 47625 w 731837"/>
                    <a:gd name="connsiteY16" fmla="*/ 766762 h 3244517"/>
                    <a:gd name="connsiteX17" fmla="*/ 28575 w 731837"/>
                    <a:gd name="connsiteY17" fmla="*/ 871537 h 3244517"/>
                    <a:gd name="connsiteX18" fmla="*/ 0 w 731837"/>
                    <a:gd name="connsiteY18" fmla="*/ 1233487 h 3244517"/>
                    <a:gd name="connsiteX19" fmla="*/ 9525 w 731837"/>
                    <a:gd name="connsiteY19" fmla="*/ 1471612 h 3244517"/>
                    <a:gd name="connsiteX20" fmla="*/ 95250 w 731837"/>
                    <a:gd name="connsiteY20" fmla="*/ 1614487 h 3244517"/>
                    <a:gd name="connsiteX21" fmla="*/ 200025 w 731837"/>
                    <a:gd name="connsiteY21" fmla="*/ 1814512 h 3244517"/>
                    <a:gd name="connsiteX22" fmla="*/ 247650 w 731837"/>
                    <a:gd name="connsiteY22" fmla="*/ 1947862 h 3244517"/>
                    <a:gd name="connsiteX23" fmla="*/ 295275 w 731837"/>
                    <a:gd name="connsiteY23" fmla="*/ 2576512 h 3244517"/>
                    <a:gd name="connsiteX24" fmla="*/ 342900 w 731837"/>
                    <a:gd name="connsiteY24" fmla="*/ 2909887 h 3244517"/>
                    <a:gd name="connsiteX25" fmla="*/ 381000 w 731837"/>
                    <a:gd name="connsiteY25" fmla="*/ 3109912 h 3244517"/>
                    <a:gd name="connsiteX26" fmla="*/ 609600 w 731837"/>
                    <a:gd name="connsiteY26" fmla="*/ 3208005 h 3244517"/>
                    <a:gd name="connsiteX27" fmla="*/ 666750 w 731837"/>
                    <a:gd name="connsiteY27" fmla="*/ 2938462 h 3244517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190500 w 731837"/>
                    <a:gd name="connsiteY3" fmla="*/ 144462 h 3241342"/>
                    <a:gd name="connsiteX4" fmla="*/ 219075 w 731837"/>
                    <a:gd name="connsiteY4" fmla="*/ 134937 h 3241342"/>
                    <a:gd name="connsiteX5" fmla="*/ 314325 w 731837"/>
                    <a:gd name="connsiteY5" fmla="*/ 125412 h 3241342"/>
                    <a:gd name="connsiteX6" fmla="*/ 333375 w 731837"/>
                    <a:gd name="connsiteY6" fmla="*/ 96837 h 3241342"/>
                    <a:gd name="connsiteX7" fmla="*/ 333375 w 731837"/>
                    <a:gd name="connsiteY7" fmla="*/ 39687 h 3241342"/>
                    <a:gd name="connsiteX8" fmla="*/ 142875 w 731837"/>
                    <a:gd name="connsiteY8" fmla="*/ 39687 h 3241342"/>
                    <a:gd name="connsiteX9" fmla="*/ 104775 w 731837"/>
                    <a:gd name="connsiteY9" fmla="*/ 277812 h 3241342"/>
                    <a:gd name="connsiteX10" fmla="*/ 95250 w 731837"/>
                    <a:gd name="connsiteY10" fmla="*/ 315912 h 3241342"/>
                    <a:gd name="connsiteX11" fmla="*/ 85725 w 731837"/>
                    <a:gd name="connsiteY11" fmla="*/ 363537 h 3241342"/>
                    <a:gd name="connsiteX12" fmla="*/ 76200 w 731837"/>
                    <a:gd name="connsiteY12" fmla="*/ 534987 h 3241342"/>
                    <a:gd name="connsiteX13" fmla="*/ 66675 w 731837"/>
                    <a:gd name="connsiteY13" fmla="*/ 592137 h 3241342"/>
                    <a:gd name="connsiteX14" fmla="*/ 57150 w 731837"/>
                    <a:gd name="connsiteY14" fmla="*/ 668337 h 3241342"/>
                    <a:gd name="connsiteX15" fmla="*/ 47625 w 731837"/>
                    <a:gd name="connsiteY15" fmla="*/ 763587 h 3241342"/>
                    <a:gd name="connsiteX16" fmla="*/ 28575 w 731837"/>
                    <a:gd name="connsiteY16" fmla="*/ 868362 h 3241342"/>
                    <a:gd name="connsiteX17" fmla="*/ 0 w 731837"/>
                    <a:gd name="connsiteY17" fmla="*/ 1230312 h 3241342"/>
                    <a:gd name="connsiteX18" fmla="*/ 9525 w 731837"/>
                    <a:gd name="connsiteY18" fmla="*/ 1468437 h 3241342"/>
                    <a:gd name="connsiteX19" fmla="*/ 95250 w 731837"/>
                    <a:gd name="connsiteY19" fmla="*/ 1611312 h 3241342"/>
                    <a:gd name="connsiteX20" fmla="*/ 200025 w 731837"/>
                    <a:gd name="connsiteY20" fmla="*/ 1811337 h 3241342"/>
                    <a:gd name="connsiteX21" fmla="*/ 247650 w 731837"/>
                    <a:gd name="connsiteY21" fmla="*/ 1944687 h 3241342"/>
                    <a:gd name="connsiteX22" fmla="*/ 295275 w 731837"/>
                    <a:gd name="connsiteY22" fmla="*/ 2573337 h 3241342"/>
                    <a:gd name="connsiteX23" fmla="*/ 342900 w 731837"/>
                    <a:gd name="connsiteY23" fmla="*/ 2906712 h 3241342"/>
                    <a:gd name="connsiteX24" fmla="*/ 381000 w 731837"/>
                    <a:gd name="connsiteY24" fmla="*/ 3106737 h 3241342"/>
                    <a:gd name="connsiteX25" fmla="*/ 609600 w 731837"/>
                    <a:gd name="connsiteY25" fmla="*/ 3204830 h 3241342"/>
                    <a:gd name="connsiteX26" fmla="*/ 666750 w 731837"/>
                    <a:gd name="connsiteY26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219075 w 731837"/>
                    <a:gd name="connsiteY3" fmla="*/ 134937 h 3241342"/>
                    <a:gd name="connsiteX4" fmla="*/ 314325 w 731837"/>
                    <a:gd name="connsiteY4" fmla="*/ 125412 h 3241342"/>
                    <a:gd name="connsiteX5" fmla="*/ 333375 w 731837"/>
                    <a:gd name="connsiteY5" fmla="*/ 96837 h 3241342"/>
                    <a:gd name="connsiteX6" fmla="*/ 333375 w 731837"/>
                    <a:gd name="connsiteY6" fmla="*/ 39687 h 3241342"/>
                    <a:gd name="connsiteX7" fmla="*/ 142875 w 731837"/>
                    <a:gd name="connsiteY7" fmla="*/ 39687 h 3241342"/>
                    <a:gd name="connsiteX8" fmla="*/ 104775 w 731837"/>
                    <a:gd name="connsiteY8" fmla="*/ 277812 h 3241342"/>
                    <a:gd name="connsiteX9" fmla="*/ 95250 w 731837"/>
                    <a:gd name="connsiteY9" fmla="*/ 315912 h 3241342"/>
                    <a:gd name="connsiteX10" fmla="*/ 85725 w 731837"/>
                    <a:gd name="connsiteY10" fmla="*/ 363537 h 3241342"/>
                    <a:gd name="connsiteX11" fmla="*/ 76200 w 731837"/>
                    <a:gd name="connsiteY11" fmla="*/ 534987 h 3241342"/>
                    <a:gd name="connsiteX12" fmla="*/ 66675 w 731837"/>
                    <a:gd name="connsiteY12" fmla="*/ 592137 h 3241342"/>
                    <a:gd name="connsiteX13" fmla="*/ 57150 w 731837"/>
                    <a:gd name="connsiteY13" fmla="*/ 668337 h 3241342"/>
                    <a:gd name="connsiteX14" fmla="*/ 47625 w 731837"/>
                    <a:gd name="connsiteY14" fmla="*/ 763587 h 3241342"/>
                    <a:gd name="connsiteX15" fmla="*/ 28575 w 731837"/>
                    <a:gd name="connsiteY15" fmla="*/ 868362 h 3241342"/>
                    <a:gd name="connsiteX16" fmla="*/ 0 w 731837"/>
                    <a:gd name="connsiteY16" fmla="*/ 1230312 h 3241342"/>
                    <a:gd name="connsiteX17" fmla="*/ 9525 w 731837"/>
                    <a:gd name="connsiteY17" fmla="*/ 1468437 h 3241342"/>
                    <a:gd name="connsiteX18" fmla="*/ 95250 w 731837"/>
                    <a:gd name="connsiteY18" fmla="*/ 1611312 h 3241342"/>
                    <a:gd name="connsiteX19" fmla="*/ 200025 w 731837"/>
                    <a:gd name="connsiteY19" fmla="*/ 1811337 h 3241342"/>
                    <a:gd name="connsiteX20" fmla="*/ 247650 w 731837"/>
                    <a:gd name="connsiteY20" fmla="*/ 1944687 h 3241342"/>
                    <a:gd name="connsiteX21" fmla="*/ 295275 w 731837"/>
                    <a:gd name="connsiteY21" fmla="*/ 2573337 h 3241342"/>
                    <a:gd name="connsiteX22" fmla="*/ 342900 w 731837"/>
                    <a:gd name="connsiteY22" fmla="*/ 2906712 h 3241342"/>
                    <a:gd name="connsiteX23" fmla="*/ 381000 w 731837"/>
                    <a:gd name="connsiteY23" fmla="*/ 3106737 h 3241342"/>
                    <a:gd name="connsiteX24" fmla="*/ 609600 w 731837"/>
                    <a:gd name="connsiteY24" fmla="*/ 3204830 h 3241342"/>
                    <a:gd name="connsiteX25" fmla="*/ 666750 w 731837"/>
                    <a:gd name="connsiteY25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28600 w 731837"/>
                    <a:gd name="connsiteY1" fmla="*/ 309230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14325 h 3246437"/>
                    <a:gd name="connsiteX1" fmla="*/ 228600 w 731837"/>
                    <a:gd name="connsiteY1" fmla="*/ 314325 h 3246437"/>
                    <a:gd name="connsiteX2" fmla="*/ 219075 w 731837"/>
                    <a:gd name="connsiteY2" fmla="*/ 140032 h 3246437"/>
                    <a:gd name="connsiteX3" fmla="*/ 314325 w 731837"/>
                    <a:gd name="connsiteY3" fmla="*/ 130507 h 3246437"/>
                    <a:gd name="connsiteX4" fmla="*/ 333375 w 731837"/>
                    <a:gd name="connsiteY4" fmla="*/ 101932 h 3246437"/>
                    <a:gd name="connsiteX5" fmla="*/ 457200 w 731837"/>
                    <a:gd name="connsiteY5" fmla="*/ 9525 h 3246437"/>
                    <a:gd name="connsiteX6" fmla="*/ 142875 w 731837"/>
                    <a:gd name="connsiteY6" fmla="*/ 44782 h 3246437"/>
                    <a:gd name="connsiteX7" fmla="*/ 104775 w 731837"/>
                    <a:gd name="connsiteY7" fmla="*/ 282907 h 3246437"/>
                    <a:gd name="connsiteX8" fmla="*/ 95250 w 731837"/>
                    <a:gd name="connsiteY8" fmla="*/ 321007 h 3246437"/>
                    <a:gd name="connsiteX9" fmla="*/ 85725 w 731837"/>
                    <a:gd name="connsiteY9" fmla="*/ 368632 h 3246437"/>
                    <a:gd name="connsiteX10" fmla="*/ 76200 w 731837"/>
                    <a:gd name="connsiteY10" fmla="*/ 540082 h 3246437"/>
                    <a:gd name="connsiteX11" fmla="*/ 66675 w 731837"/>
                    <a:gd name="connsiteY11" fmla="*/ 597232 h 3246437"/>
                    <a:gd name="connsiteX12" fmla="*/ 57150 w 731837"/>
                    <a:gd name="connsiteY12" fmla="*/ 673432 h 3246437"/>
                    <a:gd name="connsiteX13" fmla="*/ 47625 w 731837"/>
                    <a:gd name="connsiteY13" fmla="*/ 768682 h 3246437"/>
                    <a:gd name="connsiteX14" fmla="*/ 28575 w 731837"/>
                    <a:gd name="connsiteY14" fmla="*/ 873457 h 3246437"/>
                    <a:gd name="connsiteX15" fmla="*/ 0 w 731837"/>
                    <a:gd name="connsiteY15" fmla="*/ 1235407 h 3246437"/>
                    <a:gd name="connsiteX16" fmla="*/ 9525 w 731837"/>
                    <a:gd name="connsiteY16" fmla="*/ 1473532 h 3246437"/>
                    <a:gd name="connsiteX17" fmla="*/ 95250 w 731837"/>
                    <a:gd name="connsiteY17" fmla="*/ 1616407 h 3246437"/>
                    <a:gd name="connsiteX18" fmla="*/ 200025 w 731837"/>
                    <a:gd name="connsiteY18" fmla="*/ 1816432 h 3246437"/>
                    <a:gd name="connsiteX19" fmla="*/ 247650 w 731837"/>
                    <a:gd name="connsiteY19" fmla="*/ 1949782 h 3246437"/>
                    <a:gd name="connsiteX20" fmla="*/ 295275 w 731837"/>
                    <a:gd name="connsiteY20" fmla="*/ 2578432 h 3246437"/>
                    <a:gd name="connsiteX21" fmla="*/ 342900 w 731837"/>
                    <a:gd name="connsiteY21" fmla="*/ 2911807 h 3246437"/>
                    <a:gd name="connsiteX22" fmla="*/ 381000 w 731837"/>
                    <a:gd name="connsiteY22" fmla="*/ 3111832 h 3246437"/>
                    <a:gd name="connsiteX23" fmla="*/ 609600 w 731837"/>
                    <a:gd name="connsiteY23" fmla="*/ 3209925 h 3246437"/>
                    <a:gd name="connsiteX24" fmla="*/ 666750 w 731837"/>
                    <a:gd name="connsiteY24" fmla="*/ 2940382 h 3246437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104775 w 731837"/>
                    <a:gd name="connsiteY7" fmla="*/ 389268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76200 w 731837"/>
                    <a:gd name="connsiteY7" fmla="*/ 268287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5449 h 3357561"/>
                    <a:gd name="connsiteX1" fmla="*/ 229903 w 733140"/>
                    <a:gd name="connsiteY1" fmla="*/ 425449 h 3357561"/>
                    <a:gd name="connsiteX2" fmla="*/ 220378 w 733140"/>
                    <a:gd name="connsiteY2" fmla="*/ 251156 h 3357561"/>
                    <a:gd name="connsiteX3" fmla="*/ 315628 w 733140"/>
                    <a:gd name="connsiteY3" fmla="*/ 241631 h 3357561"/>
                    <a:gd name="connsiteX4" fmla="*/ 334678 w 733140"/>
                    <a:gd name="connsiteY4" fmla="*/ 213056 h 3357561"/>
                    <a:gd name="connsiteX5" fmla="*/ 458503 w 733140"/>
                    <a:gd name="connsiteY5" fmla="*/ 120649 h 3357561"/>
                    <a:gd name="connsiteX6" fmla="*/ 77503 w 733140"/>
                    <a:gd name="connsiteY6" fmla="*/ 44450 h 3357561"/>
                    <a:gd name="connsiteX7" fmla="*/ 1303 w 733140"/>
                    <a:gd name="connsiteY7" fmla="*/ 273050 h 3357561"/>
                    <a:gd name="connsiteX8" fmla="*/ 96553 w 733140"/>
                    <a:gd name="connsiteY8" fmla="*/ 432131 h 3357561"/>
                    <a:gd name="connsiteX9" fmla="*/ 87028 w 733140"/>
                    <a:gd name="connsiteY9" fmla="*/ 479756 h 3357561"/>
                    <a:gd name="connsiteX10" fmla="*/ 77503 w 733140"/>
                    <a:gd name="connsiteY10" fmla="*/ 651206 h 3357561"/>
                    <a:gd name="connsiteX11" fmla="*/ 67978 w 733140"/>
                    <a:gd name="connsiteY11" fmla="*/ 708356 h 3357561"/>
                    <a:gd name="connsiteX12" fmla="*/ 58453 w 733140"/>
                    <a:gd name="connsiteY12" fmla="*/ 784556 h 3357561"/>
                    <a:gd name="connsiteX13" fmla="*/ 48928 w 733140"/>
                    <a:gd name="connsiteY13" fmla="*/ 879806 h 3357561"/>
                    <a:gd name="connsiteX14" fmla="*/ 29878 w 733140"/>
                    <a:gd name="connsiteY14" fmla="*/ 984581 h 3357561"/>
                    <a:gd name="connsiteX15" fmla="*/ 1303 w 733140"/>
                    <a:gd name="connsiteY15" fmla="*/ 1346531 h 3357561"/>
                    <a:gd name="connsiteX16" fmla="*/ 10828 w 733140"/>
                    <a:gd name="connsiteY16" fmla="*/ 1584656 h 3357561"/>
                    <a:gd name="connsiteX17" fmla="*/ 96553 w 733140"/>
                    <a:gd name="connsiteY17" fmla="*/ 1727531 h 3357561"/>
                    <a:gd name="connsiteX18" fmla="*/ 201328 w 733140"/>
                    <a:gd name="connsiteY18" fmla="*/ 1927556 h 3357561"/>
                    <a:gd name="connsiteX19" fmla="*/ 248953 w 733140"/>
                    <a:gd name="connsiteY19" fmla="*/ 2060906 h 3357561"/>
                    <a:gd name="connsiteX20" fmla="*/ 296578 w 733140"/>
                    <a:gd name="connsiteY20" fmla="*/ 2689556 h 3357561"/>
                    <a:gd name="connsiteX21" fmla="*/ 344203 w 733140"/>
                    <a:gd name="connsiteY21" fmla="*/ 3022931 h 3357561"/>
                    <a:gd name="connsiteX22" fmla="*/ 382303 w 733140"/>
                    <a:gd name="connsiteY22" fmla="*/ 3222956 h 3357561"/>
                    <a:gd name="connsiteX23" fmla="*/ 610903 w 733140"/>
                    <a:gd name="connsiteY23" fmla="*/ 3321049 h 3357561"/>
                    <a:gd name="connsiteX24" fmla="*/ 668053 w 733140"/>
                    <a:gd name="connsiteY24" fmla="*/ 3051506 h 3357561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85725 w 741362"/>
                    <a:gd name="connsiteY7" fmla="*/ 651205 h 3357560"/>
                    <a:gd name="connsiteX8" fmla="*/ 76200 w 741362"/>
                    <a:gd name="connsiteY8" fmla="*/ 708355 h 3357560"/>
                    <a:gd name="connsiteX9" fmla="*/ 66675 w 741362"/>
                    <a:gd name="connsiteY9" fmla="*/ 784555 h 3357560"/>
                    <a:gd name="connsiteX10" fmla="*/ 57150 w 741362"/>
                    <a:gd name="connsiteY10" fmla="*/ 879805 h 3357560"/>
                    <a:gd name="connsiteX11" fmla="*/ 38100 w 741362"/>
                    <a:gd name="connsiteY11" fmla="*/ 984580 h 3357560"/>
                    <a:gd name="connsiteX12" fmla="*/ 9525 w 741362"/>
                    <a:gd name="connsiteY12" fmla="*/ 1346530 h 3357560"/>
                    <a:gd name="connsiteX13" fmla="*/ 19050 w 741362"/>
                    <a:gd name="connsiteY13" fmla="*/ 1584655 h 3357560"/>
                    <a:gd name="connsiteX14" fmla="*/ 104775 w 741362"/>
                    <a:gd name="connsiteY14" fmla="*/ 1727530 h 3357560"/>
                    <a:gd name="connsiteX15" fmla="*/ 209550 w 741362"/>
                    <a:gd name="connsiteY15" fmla="*/ 1927555 h 3357560"/>
                    <a:gd name="connsiteX16" fmla="*/ 257175 w 741362"/>
                    <a:gd name="connsiteY16" fmla="*/ 2060905 h 3357560"/>
                    <a:gd name="connsiteX17" fmla="*/ 304800 w 741362"/>
                    <a:gd name="connsiteY17" fmla="*/ 2689555 h 3357560"/>
                    <a:gd name="connsiteX18" fmla="*/ 352425 w 741362"/>
                    <a:gd name="connsiteY18" fmla="*/ 3022930 h 3357560"/>
                    <a:gd name="connsiteX19" fmla="*/ 390525 w 741362"/>
                    <a:gd name="connsiteY19" fmla="*/ 3222955 h 3357560"/>
                    <a:gd name="connsiteX20" fmla="*/ 619125 w 741362"/>
                    <a:gd name="connsiteY20" fmla="*/ 3321048 h 3357560"/>
                    <a:gd name="connsiteX21" fmla="*/ 676275 w 741362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9850 w 744537"/>
                    <a:gd name="connsiteY9" fmla="*/ 784555 h 3357560"/>
                    <a:gd name="connsiteX10" fmla="*/ 60325 w 744537"/>
                    <a:gd name="connsiteY10" fmla="*/ 879805 h 3357560"/>
                    <a:gd name="connsiteX11" fmla="*/ 41275 w 744537"/>
                    <a:gd name="connsiteY11" fmla="*/ 984580 h 3357560"/>
                    <a:gd name="connsiteX12" fmla="*/ 12700 w 744537"/>
                    <a:gd name="connsiteY12" fmla="*/ 1346530 h 3357560"/>
                    <a:gd name="connsiteX13" fmla="*/ 22225 w 744537"/>
                    <a:gd name="connsiteY13" fmla="*/ 1584655 h 3357560"/>
                    <a:gd name="connsiteX14" fmla="*/ 107950 w 744537"/>
                    <a:gd name="connsiteY14" fmla="*/ 1727530 h 3357560"/>
                    <a:gd name="connsiteX15" fmla="*/ 212725 w 744537"/>
                    <a:gd name="connsiteY15" fmla="*/ 1927555 h 3357560"/>
                    <a:gd name="connsiteX16" fmla="*/ 260350 w 744537"/>
                    <a:gd name="connsiteY16" fmla="*/ 2060905 h 3357560"/>
                    <a:gd name="connsiteX17" fmla="*/ 307975 w 744537"/>
                    <a:gd name="connsiteY17" fmla="*/ 2689555 h 3357560"/>
                    <a:gd name="connsiteX18" fmla="*/ 355600 w 744537"/>
                    <a:gd name="connsiteY18" fmla="*/ 3022930 h 3357560"/>
                    <a:gd name="connsiteX19" fmla="*/ 393700 w 744537"/>
                    <a:gd name="connsiteY19" fmla="*/ 3222955 h 3357560"/>
                    <a:gd name="connsiteX20" fmla="*/ 622300 w 744537"/>
                    <a:gd name="connsiteY20" fmla="*/ 3321048 h 3357560"/>
                    <a:gd name="connsiteX21" fmla="*/ 679450 w 744537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0325 w 744537"/>
                    <a:gd name="connsiteY9" fmla="*/ 879805 h 3357560"/>
                    <a:gd name="connsiteX10" fmla="*/ 41275 w 744537"/>
                    <a:gd name="connsiteY10" fmla="*/ 984580 h 3357560"/>
                    <a:gd name="connsiteX11" fmla="*/ 12700 w 744537"/>
                    <a:gd name="connsiteY11" fmla="*/ 1346530 h 3357560"/>
                    <a:gd name="connsiteX12" fmla="*/ 22225 w 744537"/>
                    <a:gd name="connsiteY12" fmla="*/ 1584655 h 3357560"/>
                    <a:gd name="connsiteX13" fmla="*/ 107950 w 744537"/>
                    <a:gd name="connsiteY13" fmla="*/ 1727530 h 3357560"/>
                    <a:gd name="connsiteX14" fmla="*/ 212725 w 744537"/>
                    <a:gd name="connsiteY14" fmla="*/ 1927555 h 3357560"/>
                    <a:gd name="connsiteX15" fmla="*/ 260350 w 744537"/>
                    <a:gd name="connsiteY15" fmla="*/ 2060905 h 3357560"/>
                    <a:gd name="connsiteX16" fmla="*/ 307975 w 744537"/>
                    <a:gd name="connsiteY16" fmla="*/ 2689555 h 3357560"/>
                    <a:gd name="connsiteX17" fmla="*/ 355600 w 744537"/>
                    <a:gd name="connsiteY17" fmla="*/ 3022930 h 3357560"/>
                    <a:gd name="connsiteX18" fmla="*/ 393700 w 744537"/>
                    <a:gd name="connsiteY18" fmla="*/ 3222955 h 3357560"/>
                    <a:gd name="connsiteX19" fmla="*/ 622300 w 744537"/>
                    <a:gd name="connsiteY19" fmla="*/ 3321048 h 3357560"/>
                    <a:gd name="connsiteX20" fmla="*/ 679450 w 744537"/>
                    <a:gd name="connsiteY20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22225 w 744537"/>
                    <a:gd name="connsiteY11" fmla="*/ 1584655 h 3357560"/>
                    <a:gd name="connsiteX12" fmla="*/ 107950 w 744537"/>
                    <a:gd name="connsiteY12" fmla="*/ 1727530 h 3357560"/>
                    <a:gd name="connsiteX13" fmla="*/ 212725 w 744537"/>
                    <a:gd name="connsiteY13" fmla="*/ 1927555 h 3357560"/>
                    <a:gd name="connsiteX14" fmla="*/ 260350 w 744537"/>
                    <a:gd name="connsiteY14" fmla="*/ 2060905 h 3357560"/>
                    <a:gd name="connsiteX15" fmla="*/ 307975 w 744537"/>
                    <a:gd name="connsiteY15" fmla="*/ 2689555 h 3357560"/>
                    <a:gd name="connsiteX16" fmla="*/ 355600 w 744537"/>
                    <a:gd name="connsiteY16" fmla="*/ 3022930 h 3357560"/>
                    <a:gd name="connsiteX17" fmla="*/ 393700 w 744537"/>
                    <a:gd name="connsiteY17" fmla="*/ 3222955 h 3357560"/>
                    <a:gd name="connsiteX18" fmla="*/ 622300 w 744537"/>
                    <a:gd name="connsiteY18" fmla="*/ 3321048 h 3357560"/>
                    <a:gd name="connsiteX19" fmla="*/ 679450 w 744537"/>
                    <a:gd name="connsiteY19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107950 w 744537"/>
                    <a:gd name="connsiteY11" fmla="*/ 1727530 h 3357560"/>
                    <a:gd name="connsiteX12" fmla="*/ 212725 w 744537"/>
                    <a:gd name="connsiteY12" fmla="*/ 1927555 h 3357560"/>
                    <a:gd name="connsiteX13" fmla="*/ 260350 w 744537"/>
                    <a:gd name="connsiteY13" fmla="*/ 2060905 h 3357560"/>
                    <a:gd name="connsiteX14" fmla="*/ 307975 w 744537"/>
                    <a:gd name="connsiteY14" fmla="*/ 2689555 h 3357560"/>
                    <a:gd name="connsiteX15" fmla="*/ 355600 w 744537"/>
                    <a:gd name="connsiteY15" fmla="*/ 3022930 h 3357560"/>
                    <a:gd name="connsiteX16" fmla="*/ 393700 w 744537"/>
                    <a:gd name="connsiteY16" fmla="*/ 3222955 h 3357560"/>
                    <a:gd name="connsiteX17" fmla="*/ 622300 w 744537"/>
                    <a:gd name="connsiteY17" fmla="*/ 3321048 h 3357560"/>
                    <a:gd name="connsiteX18" fmla="*/ 679450 w 744537"/>
                    <a:gd name="connsiteY18" fmla="*/ 3051505 h 3357560"/>
                    <a:gd name="connsiteX0" fmla="*/ 393700 w 698501"/>
                    <a:gd name="connsiteY0" fmla="*/ 425448 h 3584099"/>
                    <a:gd name="connsiteX1" fmla="*/ 241300 w 698501"/>
                    <a:gd name="connsiteY1" fmla="*/ 349249 h 3584099"/>
                    <a:gd name="connsiteX2" fmla="*/ 241300 w 698501"/>
                    <a:gd name="connsiteY2" fmla="*/ 196849 h 3584099"/>
                    <a:gd name="connsiteX3" fmla="*/ 469900 w 698501"/>
                    <a:gd name="connsiteY3" fmla="*/ 120648 h 3584099"/>
                    <a:gd name="connsiteX4" fmla="*/ 165100 w 698501"/>
                    <a:gd name="connsiteY4" fmla="*/ 44450 h 3584099"/>
                    <a:gd name="connsiteX5" fmla="*/ 12700 w 698501"/>
                    <a:gd name="connsiteY5" fmla="*/ 273049 h 3584099"/>
                    <a:gd name="connsiteX6" fmla="*/ 88900 w 698501"/>
                    <a:gd name="connsiteY6" fmla="*/ 501649 h 3584099"/>
                    <a:gd name="connsiteX7" fmla="*/ 88900 w 698501"/>
                    <a:gd name="connsiteY7" fmla="*/ 651205 h 3584099"/>
                    <a:gd name="connsiteX8" fmla="*/ 60325 w 698501"/>
                    <a:gd name="connsiteY8" fmla="*/ 879805 h 3584099"/>
                    <a:gd name="connsiteX9" fmla="*/ 41275 w 698501"/>
                    <a:gd name="connsiteY9" fmla="*/ 984580 h 3584099"/>
                    <a:gd name="connsiteX10" fmla="*/ 12700 w 698501"/>
                    <a:gd name="connsiteY10" fmla="*/ 1346530 h 3584099"/>
                    <a:gd name="connsiteX11" fmla="*/ 107950 w 698501"/>
                    <a:gd name="connsiteY11" fmla="*/ 1727530 h 3584099"/>
                    <a:gd name="connsiteX12" fmla="*/ 212725 w 698501"/>
                    <a:gd name="connsiteY12" fmla="*/ 1927555 h 3584099"/>
                    <a:gd name="connsiteX13" fmla="*/ 260350 w 698501"/>
                    <a:gd name="connsiteY13" fmla="*/ 2060905 h 3584099"/>
                    <a:gd name="connsiteX14" fmla="*/ 307975 w 698501"/>
                    <a:gd name="connsiteY14" fmla="*/ 2689555 h 3584099"/>
                    <a:gd name="connsiteX15" fmla="*/ 355600 w 698501"/>
                    <a:gd name="connsiteY15" fmla="*/ 3022930 h 3584099"/>
                    <a:gd name="connsiteX16" fmla="*/ 393700 w 698501"/>
                    <a:gd name="connsiteY16" fmla="*/ 3222955 h 3584099"/>
                    <a:gd name="connsiteX17" fmla="*/ 622300 w 698501"/>
                    <a:gd name="connsiteY17" fmla="*/ 3321048 h 3584099"/>
                    <a:gd name="connsiteX18" fmla="*/ 698501 w 698501"/>
                    <a:gd name="connsiteY18" fmla="*/ 1644649 h 3584099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0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81000 w 685801"/>
                    <a:gd name="connsiteY0" fmla="*/ 393700 h 3581400"/>
                    <a:gd name="connsiteX1" fmla="*/ 228600 w 685801"/>
                    <a:gd name="connsiteY1" fmla="*/ 317501 h 3581400"/>
                    <a:gd name="connsiteX2" fmla="*/ 228600 w 685801"/>
                    <a:gd name="connsiteY2" fmla="*/ 165101 h 3581400"/>
                    <a:gd name="connsiteX3" fmla="*/ 76201 w 685801"/>
                    <a:gd name="connsiteY3" fmla="*/ 12700 h 3581400"/>
                    <a:gd name="connsiteX4" fmla="*/ 0 w 685801"/>
                    <a:gd name="connsiteY4" fmla="*/ 241301 h 3581400"/>
                    <a:gd name="connsiteX5" fmla="*/ 76200 w 685801"/>
                    <a:gd name="connsiteY5" fmla="*/ 469901 h 3581400"/>
                    <a:gd name="connsiteX6" fmla="*/ 76200 w 685801"/>
                    <a:gd name="connsiteY6" fmla="*/ 619457 h 3581400"/>
                    <a:gd name="connsiteX7" fmla="*/ 47625 w 685801"/>
                    <a:gd name="connsiteY7" fmla="*/ 848057 h 3581400"/>
                    <a:gd name="connsiteX8" fmla="*/ 28575 w 685801"/>
                    <a:gd name="connsiteY8" fmla="*/ 952832 h 3581400"/>
                    <a:gd name="connsiteX9" fmla="*/ 0 w 685801"/>
                    <a:gd name="connsiteY9" fmla="*/ 1314782 h 3581400"/>
                    <a:gd name="connsiteX10" fmla="*/ 95250 w 685801"/>
                    <a:gd name="connsiteY10" fmla="*/ 1695782 h 3581400"/>
                    <a:gd name="connsiteX11" fmla="*/ 200025 w 685801"/>
                    <a:gd name="connsiteY11" fmla="*/ 1895807 h 3581400"/>
                    <a:gd name="connsiteX12" fmla="*/ 247650 w 685801"/>
                    <a:gd name="connsiteY12" fmla="*/ 2029157 h 3581400"/>
                    <a:gd name="connsiteX13" fmla="*/ 295275 w 685801"/>
                    <a:gd name="connsiteY13" fmla="*/ 2657807 h 3581400"/>
                    <a:gd name="connsiteX14" fmla="*/ 342900 w 685801"/>
                    <a:gd name="connsiteY14" fmla="*/ 2991182 h 3581400"/>
                    <a:gd name="connsiteX15" fmla="*/ 381001 w 685801"/>
                    <a:gd name="connsiteY15" fmla="*/ 3365501 h 3581400"/>
                    <a:gd name="connsiteX16" fmla="*/ 609600 w 685801"/>
                    <a:gd name="connsiteY16" fmla="*/ 3289300 h 3581400"/>
                    <a:gd name="connsiteX17" fmla="*/ 685801 w 685801"/>
                    <a:gd name="connsiteY17" fmla="*/ 1612901 h 3581400"/>
                    <a:gd name="connsiteX0" fmla="*/ 393700 w 698501"/>
                    <a:gd name="connsiteY0" fmla="*/ 393700 h 3581400"/>
                    <a:gd name="connsiteX1" fmla="*/ 241300 w 698501"/>
                    <a:gd name="connsiteY1" fmla="*/ 317501 h 3581400"/>
                    <a:gd name="connsiteX2" fmla="*/ 241300 w 698501"/>
                    <a:gd name="connsiteY2" fmla="*/ 165101 h 3581400"/>
                    <a:gd name="connsiteX3" fmla="*/ 165101 w 698501"/>
                    <a:gd name="connsiteY3" fmla="*/ 12700 h 3581400"/>
                    <a:gd name="connsiteX4" fmla="*/ 12700 w 698501"/>
                    <a:gd name="connsiteY4" fmla="*/ 241301 h 3581400"/>
                    <a:gd name="connsiteX5" fmla="*/ 88900 w 698501"/>
                    <a:gd name="connsiteY5" fmla="*/ 469901 h 3581400"/>
                    <a:gd name="connsiteX6" fmla="*/ 88900 w 698501"/>
                    <a:gd name="connsiteY6" fmla="*/ 619457 h 3581400"/>
                    <a:gd name="connsiteX7" fmla="*/ 60325 w 698501"/>
                    <a:gd name="connsiteY7" fmla="*/ 848057 h 3581400"/>
                    <a:gd name="connsiteX8" fmla="*/ 41275 w 698501"/>
                    <a:gd name="connsiteY8" fmla="*/ 952832 h 3581400"/>
                    <a:gd name="connsiteX9" fmla="*/ 12700 w 698501"/>
                    <a:gd name="connsiteY9" fmla="*/ 1314782 h 3581400"/>
                    <a:gd name="connsiteX10" fmla="*/ 107950 w 698501"/>
                    <a:gd name="connsiteY10" fmla="*/ 1695782 h 3581400"/>
                    <a:gd name="connsiteX11" fmla="*/ 212725 w 698501"/>
                    <a:gd name="connsiteY11" fmla="*/ 1895807 h 3581400"/>
                    <a:gd name="connsiteX12" fmla="*/ 260350 w 698501"/>
                    <a:gd name="connsiteY12" fmla="*/ 2029157 h 3581400"/>
                    <a:gd name="connsiteX13" fmla="*/ 307975 w 698501"/>
                    <a:gd name="connsiteY13" fmla="*/ 2657807 h 3581400"/>
                    <a:gd name="connsiteX14" fmla="*/ 355600 w 698501"/>
                    <a:gd name="connsiteY14" fmla="*/ 2991182 h 3581400"/>
                    <a:gd name="connsiteX15" fmla="*/ 393701 w 698501"/>
                    <a:gd name="connsiteY15" fmla="*/ 3365501 h 3581400"/>
                    <a:gd name="connsiteX16" fmla="*/ 622300 w 698501"/>
                    <a:gd name="connsiteY16" fmla="*/ 3289300 h 3581400"/>
                    <a:gd name="connsiteX17" fmla="*/ 698501 w 698501"/>
                    <a:gd name="connsiteY17" fmla="*/ 1612901 h 3581400"/>
                    <a:gd name="connsiteX0" fmla="*/ 428624 w 733425"/>
                    <a:gd name="connsiteY0" fmla="*/ 393700 h 3581400"/>
                    <a:gd name="connsiteX1" fmla="*/ 276224 w 733425"/>
                    <a:gd name="connsiteY1" fmla="*/ 317501 h 3581400"/>
                    <a:gd name="connsiteX2" fmla="*/ 276224 w 733425"/>
                    <a:gd name="connsiteY2" fmla="*/ 165101 h 3581400"/>
                    <a:gd name="connsiteX3" fmla="*/ 200025 w 733425"/>
                    <a:gd name="connsiteY3" fmla="*/ 12700 h 3581400"/>
                    <a:gd name="connsiteX4" fmla="*/ 47624 w 733425"/>
                    <a:gd name="connsiteY4" fmla="*/ 241301 h 3581400"/>
                    <a:gd name="connsiteX5" fmla="*/ 123824 w 733425"/>
                    <a:gd name="connsiteY5" fmla="*/ 469901 h 3581400"/>
                    <a:gd name="connsiteX6" fmla="*/ 123824 w 733425"/>
                    <a:gd name="connsiteY6" fmla="*/ 619457 h 3581400"/>
                    <a:gd name="connsiteX7" fmla="*/ 95249 w 733425"/>
                    <a:gd name="connsiteY7" fmla="*/ 848057 h 3581400"/>
                    <a:gd name="connsiteX8" fmla="*/ 76199 w 733425"/>
                    <a:gd name="connsiteY8" fmla="*/ 952832 h 3581400"/>
                    <a:gd name="connsiteX9" fmla="*/ 47624 w 733425"/>
                    <a:gd name="connsiteY9" fmla="*/ 1314782 h 3581400"/>
                    <a:gd name="connsiteX10" fmla="*/ 142874 w 733425"/>
                    <a:gd name="connsiteY10" fmla="*/ 1695782 h 3581400"/>
                    <a:gd name="connsiteX11" fmla="*/ 247649 w 733425"/>
                    <a:gd name="connsiteY11" fmla="*/ 1895807 h 3581400"/>
                    <a:gd name="connsiteX12" fmla="*/ 295274 w 733425"/>
                    <a:gd name="connsiteY12" fmla="*/ 2029157 h 3581400"/>
                    <a:gd name="connsiteX13" fmla="*/ 342899 w 733425"/>
                    <a:gd name="connsiteY13" fmla="*/ 2657807 h 3581400"/>
                    <a:gd name="connsiteX14" fmla="*/ 390524 w 733425"/>
                    <a:gd name="connsiteY14" fmla="*/ 2991182 h 3581400"/>
                    <a:gd name="connsiteX15" fmla="*/ 428625 w 733425"/>
                    <a:gd name="connsiteY15" fmla="*/ 3365501 h 3581400"/>
                    <a:gd name="connsiteX16" fmla="*/ 657224 w 733425"/>
                    <a:gd name="connsiteY16" fmla="*/ 3289300 h 3581400"/>
                    <a:gd name="connsiteX17" fmla="*/ 733425 w 733425"/>
                    <a:gd name="connsiteY17" fmla="*/ 1612901 h 3581400"/>
                    <a:gd name="connsiteX0" fmla="*/ 428624 w 733425"/>
                    <a:gd name="connsiteY0" fmla="*/ 460375 h 3648075"/>
                    <a:gd name="connsiteX1" fmla="*/ 276224 w 733425"/>
                    <a:gd name="connsiteY1" fmla="*/ 384176 h 3648075"/>
                    <a:gd name="connsiteX2" fmla="*/ 276224 w 733425"/>
                    <a:gd name="connsiteY2" fmla="*/ 231776 h 3648075"/>
                    <a:gd name="connsiteX3" fmla="*/ 200025 w 733425"/>
                    <a:gd name="connsiteY3" fmla="*/ 79375 h 3648075"/>
                    <a:gd name="connsiteX4" fmla="*/ 47624 w 733425"/>
                    <a:gd name="connsiteY4" fmla="*/ 307976 h 3648075"/>
                    <a:gd name="connsiteX5" fmla="*/ 123824 w 733425"/>
                    <a:gd name="connsiteY5" fmla="*/ 536576 h 3648075"/>
                    <a:gd name="connsiteX6" fmla="*/ 123824 w 733425"/>
                    <a:gd name="connsiteY6" fmla="*/ 686132 h 3648075"/>
                    <a:gd name="connsiteX7" fmla="*/ 95249 w 733425"/>
                    <a:gd name="connsiteY7" fmla="*/ 914732 h 3648075"/>
                    <a:gd name="connsiteX8" fmla="*/ 76199 w 733425"/>
                    <a:gd name="connsiteY8" fmla="*/ 1019507 h 3648075"/>
                    <a:gd name="connsiteX9" fmla="*/ 47624 w 733425"/>
                    <a:gd name="connsiteY9" fmla="*/ 1381457 h 3648075"/>
                    <a:gd name="connsiteX10" fmla="*/ 142874 w 733425"/>
                    <a:gd name="connsiteY10" fmla="*/ 1762457 h 3648075"/>
                    <a:gd name="connsiteX11" fmla="*/ 247649 w 733425"/>
                    <a:gd name="connsiteY11" fmla="*/ 1962482 h 3648075"/>
                    <a:gd name="connsiteX12" fmla="*/ 295274 w 733425"/>
                    <a:gd name="connsiteY12" fmla="*/ 2095832 h 3648075"/>
                    <a:gd name="connsiteX13" fmla="*/ 342899 w 733425"/>
                    <a:gd name="connsiteY13" fmla="*/ 2724482 h 3648075"/>
                    <a:gd name="connsiteX14" fmla="*/ 390524 w 733425"/>
                    <a:gd name="connsiteY14" fmla="*/ 3057857 h 3648075"/>
                    <a:gd name="connsiteX15" fmla="*/ 428625 w 733425"/>
                    <a:gd name="connsiteY15" fmla="*/ 3432176 h 3648075"/>
                    <a:gd name="connsiteX16" fmla="*/ 657224 w 733425"/>
                    <a:gd name="connsiteY16" fmla="*/ 3355975 h 3648075"/>
                    <a:gd name="connsiteX17" fmla="*/ 733425 w 733425"/>
                    <a:gd name="connsiteY17" fmla="*/ 1679576 h 3648075"/>
                    <a:gd name="connsiteX0" fmla="*/ 504824 w 809625"/>
                    <a:gd name="connsiteY0" fmla="*/ 460374 h 3648074"/>
                    <a:gd name="connsiteX1" fmla="*/ 352424 w 809625"/>
                    <a:gd name="connsiteY1" fmla="*/ 384175 h 3648074"/>
                    <a:gd name="connsiteX2" fmla="*/ 352424 w 809625"/>
                    <a:gd name="connsiteY2" fmla="*/ 231775 h 3648074"/>
                    <a:gd name="connsiteX3" fmla="*/ 200025 w 809625"/>
                    <a:gd name="connsiteY3" fmla="*/ 79375 h 3648074"/>
                    <a:gd name="connsiteX4" fmla="*/ 123824 w 809625"/>
                    <a:gd name="connsiteY4" fmla="*/ 307975 h 3648074"/>
                    <a:gd name="connsiteX5" fmla="*/ 200024 w 809625"/>
                    <a:gd name="connsiteY5" fmla="*/ 536575 h 3648074"/>
                    <a:gd name="connsiteX6" fmla="*/ 200024 w 809625"/>
                    <a:gd name="connsiteY6" fmla="*/ 686131 h 3648074"/>
                    <a:gd name="connsiteX7" fmla="*/ 171449 w 809625"/>
                    <a:gd name="connsiteY7" fmla="*/ 914731 h 3648074"/>
                    <a:gd name="connsiteX8" fmla="*/ 152399 w 809625"/>
                    <a:gd name="connsiteY8" fmla="*/ 1019506 h 3648074"/>
                    <a:gd name="connsiteX9" fmla="*/ 123824 w 809625"/>
                    <a:gd name="connsiteY9" fmla="*/ 1381456 h 3648074"/>
                    <a:gd name="connsiteX10" fmla="*/ 219074 w 809625"/>
                    <a:gd name="connsiteY10" fmla="*/ 1762456 h 3648074"/>
                    <a:gd name="connsiteX11" fmla="*/ 323849 w 809625"/>
                    <a:gd name="connsiteY11" fmla="*/ 1962481 h 3648074"/>
                    <a:gd name="connsiteX12" fmla="*/ 371474 w 809625"/>
                    <a:gd name="connsiteY12" fmla="*/ 2095831 h 3648074"/>
                    <a:gd name="connsiteX13" fmla="*/ 419099 w 809625"/>
                    <a:gd name="connsiteY13" fmla="*/ 2724481 h 3648074"/>
                    <a:gd name="connsiteX14" fmla="*/ 466724 w 809625"/>
                    <a:gd name="connsiteY14" fmla="*/ 3057856 h 3648074"/>
                    <a:gd name="connsiteX15" fmla="*/ 504825 w 809625"/>
                    <a:gd name="connsiteY15" fmla="*/ 3432175 h 3648074"/>
                    <a:gd name="connsiteX16" fmla="*/ 733424 w 809625"/>
                    <a:gd name="connsiteY16" fmla="*/ 3355974 h 3648074"/>
                    <a:gd name="connsiteX17" fmla="*/ 809625 w 809625"/>
                    <a:gd name="connsiteY17" fmla="*/ 1679575 h 3648074"/>
                    <a:gd name="connsiteX0" fmla="*/ 381000 w 685801"/>
                    <a:gd name="connsiteY0" fmla="*/ 460374 h 3648074"/>
                    <a:gd name="connsiteX1" fmla="*/ 228600 w 685801"/>
                    <a:gd name="connsiteY1" fmla="*/ 384175 h 3648074"/>
                    <a:gd name="connsiteX2" fmla="*/ 228600 w 685801"/>
                    <a:gd name="connsiteY2" fmla="*/ 231775 h 3648074"/>
                    <a:gd name="connsiteX3" fmla="*/ 76201 w 685801"/>
                    <a:gd name="connsiteY3" fmla="*/ 79375 h 3648074"/>
                    <a:gd name="connsiteX4" fmla="*/ 76200 w 685801"/>
                    <a:gd name="connsiteY4" fmla="*/ 536575 h 3648074"/>
                    <a:gd name="connsiteX5" fmla="*/ 76200 w 685801"/>
                    <a:gd name="connsiteY5" fmla="*/ 686131 h 3648074"/>
                    <a:gd name="connsiteX6" fmla="*/ 47625 w 685801"/>
                    <a:gd name="connsiteY6" fmla="*/ 914731 h 3648074"/>
                    <a:gd name="connsiteX7" fmla="*/ 28575 w 685801"/>
                    <a:gd name="connsiteY7" fmla="*/ 1019506 h 3648074"/>
                    <a:gd name="connsiteX8" fmla="*/ 0 w 685801"/>
                    <a:gd name="connsiteY8" fmla="*/ 1381456 h 3648074"/>
                    <a:gd name="connsiteX9" fmla="*/ 95250 w 685801"/>
                    <a:gd name="connsiteY9" fmla="*/ 1762456 h 3648074"/>
                    <a:gd name="connsiteX10" fmla="*/ 200025 w 685801"/>
                    <a:gd name="connsiteY10" fmla="*/ 1962481 h 3648074"/>
                    <a:gd name="connsiteX11" fmla="*/ 247650 w 685801"/>
                    <a:gd name="connsiteY11" fmla="*/ 2095831 h 3648074"/>
                    <a:gd name="connsiteX12" fmla="*/ 295275 w 685801"/>
                    <a:gd name="connsiteY12" fmla="*/ 2724481 h 3648074"/>
                    <a:gd name="connsiteX13" fmla="*/ 342900 w 685801"/>
                    <a:gd name="connsiteY13" fmla="*/ 3057856 h 3648074"/>
                    <a:gd name="connsiteX14" fmla="*/ 381001 w 685801"/>
                    <a:gd name="connsiteY14" fmla="*/ 3432175 h 3648074"/>
                    <a:gd name="connsiteX15" fmla="*/ 609600 w 685801"/>
                    <a:gd name="connsiteY15" fmla="*/ 3355974 h 3648074"/>
                    <a:gd name="connsiteX16" fmla="*/ 685801 w 685801"/>
                    <a:gd name="connsiteY16" fmla="*/ 1679575 h 3648074"/>
                    <a:gd name="connsiteX0" fmla="*/ 381000 w 685801"/>
                    <a:gd name="connsiteY0" fmla="*/ 431799 h 3619499"/>
                    <a:gd name="connsiteX1" fmla="*/ 228600 w 685801"/>
                    <a:gd name="connsiteY1" fmla="*/ 355600 h 3619499"/>
                    <a:gd name="connsiteX2" fmla="*/ 228600 w 685801"/>
                    <a:gd name="connsiteY2" fmla="*/ 203200 h 3619499"/>
                    <a:gd name="connsiteX3" fmla="*/ 76201 w 685801"/>
                    <a:gd name="connsiteY3" fmla="*/ 50800 h 3619499"/>
                    <a:gd name="connsiteX4" fmla="*/ 76200 w 685801"/>
                    <a:gd name="connsiteY4" fmla="*/ 508000 h 3619499"/>
                    <a:gd name="connsiteX5" fmla="*/ 76200 w 685801"/>
                    <a:gd name="connsiteY5" fmla="*/ 657556 h 3619499"/>
                    <a:gd name="connsiteX6" fmla="*/ 47625 w 685801"/>
                    <a:gd name="connsiteY6" fmla="*/ 886156 h 3619499"/>
                    <a:gd name="connsiteX7" fmla="*/ 28575 w 685801"/>
                    <a:gd name="connsiteY7" fmla="*/ 990931 h 3619499"/>
                    <a:gd name="connsiteX8" fmla="*/ 0 w 685801"/>
                    <a:gd name="connsiteY8" fmla="*/ 1352881 h 3619499"/>
                    <a:gd name="connsiteX9" fmla="*/ 95250 w 685801"/>
                    <a:gd name="connsiteY9" fmla="*/ 1733881 h 3619499"/>
                    <a:gd name="connsiteX10" fmla="*/ 200025 w 685801"/>
                    <a:gd name="connsiteY10" fmla="*/ 1933906 h 3619499"/>
                    <a:gd name="connsiteX11" fmla="*/ 247650 w 685801"/>
                    <a:gd name="connsiteY11" fmla="*/ 2067256 h 3619499"/>
                    <a:gd name="connsiteX12" fmla="*/ 295275 w 685801"/>
                    <a:gd name="connsiteY12" fmla="*/ 2695906 h 3619499"/>
                    <a:gd name="connsiteX13" fmla="*/ 342900 w 685801"/>
                    <a:gd name="connsiteY13" fmla="*/ 3029281 h 3619499"/>
                    <a:gd name="connsiteX14" fmla="*/ 381001 w 685801"/>
                    <a:gd name="connsiteY14" fmla="*/ 3403600 h 3619499"/>
                    <a:gd name="connsiteX15" fmla="*/ 609600 w 685801"/>
                    <a:gd name="connsiteY15" fmla="*/ 3327399 h 3619499"/>
                    <a:gd name="connsiteX16" fmla="*/ 685801 w 685801"/>
                    <a:gd name="connsiteY16" fmla="*/ 1651000 h 3619499"/>
                    <a:gd name="connsiteX0" fmla="*/ 482599 w 787400"/>
                    <a:gd name="connsiteY0" fmla="*/ 355600 h 3543300"/>
                    <a:gd name="connsiteX1" fmla="*/ 330199 w 787400"/>
                    <a:gd name="connsiteY1" fmla="*/ 279401 h 3543300"/>
                    <a:gd name="connsiteX2" fmla="*/ 330199 w 787400"/>
                    <a:gd name="connsiteY2" fmla="*/ 127001 h 3543300"/>
                    <a:gd name="connsiteX3" fmla="*/ 25400 w 787400"/>
                    <a:gd name="connsiteY3" fmla="*/ 50800 h 3543300"/>
                    <a:gd name="connsiteX4" fmla="*/ 177799 w 787400"/>
                    <a:gd name="connsiteY4" fmla="*/ 431801 h 3543300"/>
                    <a:gd name="connsiteX5" fmla="*/ 177799 w 787400"/>
                    <a:gd name="connsiteY5" fmla="*/ 581357 h 3543300"/>
                    <a:gd name="connsiteX6" fmla="*/ 149224 w 787400"/>
                    <a:gd name="connsiteY6" fmla="*/ 809957 h 3543300"/>
                    <a:gd name="connsiteX7" fmla="*/ 130174 w 787400"/>
                    <a:gd name="connsiteY7" fmla="*/ 914732 h 3543300"/>
                    <a:gd name="connsiteX8" fmla="*/ 101599 w 787400"/>
                    <a:gd name="connsiteY8" fmla="*/ 1276682 h 3543300"/>
                    <a:gd name="connsiteX9" fmla="*/ 196849 w 787400"/>
                    <a:gd name="connsiteY9" fmla="*/ 1657682 h 3543300"/>
                    <a:gd name="connsiteX10" fmla="*/ 301624 w 787400"/>
                    <a:gd name="connsiteY10" fmla="*/ 1857707 h 3543300"/>
                    <a:gd name="connsiteX11" fmla="*/ 349249 w 787400"/>
                    <a:gd name="connsiteY11" fmla="*/ 1991057 h 3543300"/>
                    <a:gd name="connsiteX12" fmla="*/ 396874 w 787400"/>
                    <a:gd name="connsiteY12" fmla="*/ 2619707 h 3543300"/>
                    <a:gd name="connsiteX13" fmla="*/ 444499 w 787400"/>
                    <a:gd name="connsiteY13" fmla="*/ 2953082 h 3543300"/>
                    <a:gd name="connsiteX14" fmla="*/ 482600 w 787400"/>
                    <a:gd name="connsiteY14" fmla="*/ 3327401 h 3543300"/>
                    <a:gd name="connsiteX15" fmla="*/ 711199 w 787400"/>
                    <a:gd name="connsiteY15" fmla="*/ 3251200 h 3543300"/>
                    <a:gd name="connsiteX16" fmla="*/ 787400 w 787400"/>
                    <a:gd name="connsiteY16" fmla="*/ 1574801 h 3543300"/>
                    <a:gd name="connsiteX0" fmla="*/ 482599 w 787400"/>
                    <a:gd name="connsiteY0" fmla="*/ 450850 h 3638550"/>
                    <a:gd name="connsiteX1" fmla="*/ 330199 w 787400"/>
                    <a:gd name="connsiteY1" fmla="*/ 374651 h 3638550"/>
                    <a:gd name="connsiteX2" fmla="*/ 330199 w 787400"/>
                    <a:gd name="connsiteY2" fmla="*/ 222251 h 3638550"/>
                    <a:gd name="connsiteX3" fmla="*/ 25400 w 787400"/>
                    <a:gd name="connsiteY3" fmla="*/ 146050 h 3638550"/>
                    <a:gd name="connsiteX4" fmla="*/ 177799 w 787400"/>
                    <a:gd name="connsiteY4" fmla="*/ 527051 h 3638550"/>
                    <a:gd name="connsiteX5" fmla="*/ 177799 w 787400"/>
                    <a:gd name="connsiteY5" fmla="*/ 676607 h 3638550"/>
                    <a:gd name="connsiteX6" fmla="*/ 149224 w 787400"/>
                    <a:gd name="connsiteY6" fmla="*/ 905207 h 3638550"/>
                    <a:gd name="connsiteX7" fmla="*/ 130174 w 787400"/>
                    <a:gd name="connsiteY7" fmla="*/ 1009982 h 3638550"/>
                    <a:gd name="connsiteX8" fmla="*/ 101599 w 787400"/>
                    <a:gd name="connsiteY8" fmla="*/ 1371932 h 3638550"/>
                    <a:gd name="connsiteX9" fmla="*/ 196849 w 787400"/>
                    <a:gd name="connsiteY9" fmla="*/ 1752932 h 3638550"/>
                    <a:gd name="connsiteX10" fmla="*/ 301624 w 787400"/>
                    <a:gd name="connsiteY10" fmla="*/ 1952957 h 3638550"/>
                    <a:gd name="connsiteX11" fmla="*/ 349249 w 787400"/>
                    <a:gd name="connsiteY11" fmla="*/ 2086307 h 3638550"/>
                    <a:gd name="connsiteX12" fmla="*/ 396874 w 787400"/>
                    <a:gd name="connsiteY12" fmla="*/ 2714957 h 3638550"/>
                    <a:gd name="connsiteX13" fmla="*/ 444499 w 787400"/>
                    <a:gd name="connsiteY13" fmla="*/ 3048332 h 3638550"/>
                    <a:gd name="connsiteX14" fmla="*/ 482600 w 787400"/>
                    <a:gd name="connsiteY14" fmla="*/ 3422651 h 3638550"/>
                    <a:gd name="connsiteX15" fmla="*/ 711199 w 787400"/>
                    <a:gd name="connsiteY15" fmla="*/ 3346450 h 3638550"/>
                    <a:gd name="connsiteX16" fmla="*/ 787400 w 787400"/>
                    <a:gd name="connsiteY16" fmla="*/ 1670051 h 3638550"/>
                    <a:gd name="connsiteX0" fmla="*/ 615949 w 920750"/>
                    <a:gd name="connsiteY0" fmla="*/ 450850 h 3638550"/>
                    <a:gd name="connsiteX1" fmla="*/ 463549 w 920750"/>
                    <a:gd name="connsiteY1" fmla="*/ 374651 h 3638550"/>
                    <a:gd name="connsiteX2" fmla="*/ 463549 w 920750"/>
                    <a:gd name="connsiteY2" fmla="*/ 222251 h 3638550"/>
                    <a:gd name="connsiteX3" fmla="*/ 158750 w 920750"/>
                    <a:gd name="connsiteY3" fmla="*/ 146050 h 3638550"/>
                    <a:gd name="connsiteX4" fmla="*/ 311149 w 920750"/>
                    <a:gd name="connsiteY4" fmla="*/ 527051 h 3638550"/>
                    <a:gd name="connsiteX5" fmla="*/ 311149 w 920750"/>
                    <a:gd name="connsiteY5" fmla="*/ 676607 h 3638550"/>
                    <a:gd name="connsiteX6" fmla="*/ 282574 w 920750"/>
                    <a:gd name="connsiteY6" fmla="*/ 905207 h 3638550"/>
                    <a:gd name="connsiteX7" fmla="*/ 263524 w 920750"/>
                    <a:gd name="connsiteY7" fmla="*/ 1009982 h 3638550"/>
                    <a:gd name="connsiteX8" fmla="*/ 234949 w 920750"/>
                    <a:gd name="connsiteY8" fmla="*/ 1371932 h 3638550"/>
                    <a:gd name="connsiteX9" fmla="*/ 330199 w 920750"/>
                    <a:gd name="connsiteY9" fmla="*/ 1752932 h 3638550"/>
                    <a:gd name="connsiteX10" fmla="*/ 434974 w 920750"/>
                    <a:gd name="connsiteY10" fmla="*/ 1952957 h 3638550"/>
                    <a:gd name="connsiteX11" fmla="*/ 482599 w 920750"/>
                    <a:gd name="connsiteY11" fmla="*/ 2086307 h 3638550"/>
                    <a:gd name="connsiteX12" fmla="*/ 530224 w 920750"/>
                    <a:gd name="connsiteY12" fmla="*/ 2714957 h 3638550"/>
                    <a:gd name="connsiteX13" fmla="*/ 577849 w 920750"/>
                    <a:gd name="connsiteY13" fmla="*/ 3048332 h 3638550"/>
                    <a:gd name="connsiteX14" fmla="*/ 615950 w 920750"/>
                    <a:gd name="connsiteY14" fmla="*/ 3422651 h 3638550"/>
                    <a:gd name="connsiteX15" fmla="*/ 844549 w 920750"/>
                    <a:gd name="connsiteY15" fmla="*/ 3346450 h 3638550"/>
                    <a:gd name="connsiteX16" fmla="*/ 920750 w 920750"/>
                    <a:gd name="connsiteY16" fmla="*/ 1670051 h 3638550"/>
                    <a:gd name="connsiteX0" fmla="*/ 539749 w 844550"/>
                    <a:gd name="connsiteY0" fmla="*/ 527051 h 3714751"/>
                    <a:gd name="connsiteX1" fmla="*/ 387349 w 844550"/>
                    <a:gd name="connsiteY1" fmla="*/ 450852 h 3714751"/>
                    <a:gd name="connsiteX2" fmla="*/ 387349 w 844550"/>
                    <a:gd name="connsiteY2" fmla="*/ 298452 h 3714751"/>
                    <a:gd name="connsiteX3" fmla="*/ 158750 w 844550"/>
                    <a:gd name="connsiteY3" fmla="*/ 146050 h 3714751"/>
                    <a:gd name="connsiteX4" fmla="*/ 234949 w 844550"/>
                    <a:gd name="connsiteY4" fmla="*/ 603252 h 3714751"/>
                    <a:gd name="connsiteX5" fmla="*/ 234949 w 844550"/>
                    <a:gd name="connsiteY5" fmla="*/ 752808 h 3714751"/>
                    <a:gd name="connsiteX6" fmla="*/ 206374 w 844550"/>
                    <a:gd name="connsiteY6" fmla="*/ 981408 h 3714751"/>
                    <a:gd name="connsiteX7" fmla="*/ 187324 w 844550"/>
                    <a:gd name="connsiteY7" fmla="*/ 1086183 h 3714751"/>
                    <a:gd name="connsiteX8" fmla="*/ 158749 w 844550"/>
                    <a:gd name="connsiteY8" fmla="*/ 1448133 h 3714751"/>
                    <a:gd name="connsiteX9" fmla="*/ 253999 w 844550"/>
                    <a:gd name="connsiteY9" fmla="*/ 1829133 h 3714751"/>
                    <a:gd name="connsiteX10" fmla="*/ 358774 w 844550"/>
                    <a:gd name="connsiteY10" fmla="*/ 2029158 h 3714751"/>
                    <a:gd name="connsiteX11" fmla="*/ 406399 w 844550"/>
                    <a:gd name="connsiteY11" fmla="*/ 2162508 h 3714751"/>
                    <a:gd name="connsiteX12" fmla="*/ 454024 w 844550"/>
                    <a:gd name="connsiteY12" fmla="*/ 2791158 h 3714751"/>
                    <a:gd name="connsiteX13" fmla="*/ 501649 w 844550"/>
                    <a:gd name="connsiteY13" fmla="*/ 3124533 h 3714751"/>
                    <a:gd name="connsiteX14" fmla="*/ 539750 w 844550"/>
                    <a:gd name="connsiteY14" fmla="*/ 3498852 h 3714751"/>
                    <a:gd name="connsiteX15" fmla="*/ 768349 w 844550"/>
                    <a:gd name="connsiteY15" fmla="*/ 3422651 h 3714751"/>
                    <a:gd name="connsiteX16" fmla="*/ 844550 w 844550"/>
                    <a:gd name="connsiteY16" fmla="*/ 1746252 h 3714751"/>
                    <a:gd name="connsiteX0" fmla="*/ 644524 w 949325"/>
                    <a:gd name="connsiteY0" fmla="*/ 527051 h 3714751"/>
                    <a:gd name="connsiteX1" fmla="*/ 492124 w 949325"/>
                    <a:gd name="connsiteY1" fmla="*/ 450852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568326 w 949325"/>
                    <a:gd name="connsiteY0" fmla="*/ 4508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492125 w 873124"/>
                    <a:gd name="connsiteY0" fmla="*/ 450850 h 3714750"/>
                    <a:gd name="connsiteX1" fmla="*/ 339725 w 873124"/>
                    <a:gd name="connsiteY1" fmla="*/ 374650 h 3714750"/>
                    <a:gd name="connsiteX2" fmla="*/ 415925 w 873124"/>
                    <a:gd name="connsiteY2" fmla="*/ 298450 h 3714750"/>
                    <a:gd name="connsiteX3" fmla="*/ 263525 w 873124"/>
                    <a:gd name="connsiteY3" fmla="*/ 146050 h 3714750"/>
                    <a:gd name="connsiteX4" fmla="*/ 263523 w 873124"/>
                    <a:gd name="connsiteY4" fmla="*/ 603251 h 3714750"/>
                    <a:gd name="connsiteX5" fmla="*/ 263523 w 873124"/>
                    <a:gd name="connsiteY5" fmla="*/ 752807 h 3714750"/>
                    <a:gd name="connsiteX6" fmla="*/ 234948 w 873124"/>
                    <a:gd name="connsiteY6" fmla="*/ 981407 h 3714750"/>
                    <a:gd name="connsiteX7" fmla="*/ 215898 w 873124"/>
                    <a:gd name="connsiteY7" fmla="*/ 1086182 h 3714750"/>
                    <a:gd name="connsiteX8" fmla="*/ 187323 w 873124"/>
                    <a:gd name="connsiteY8" fmla="*/ 1448132 h 3714750"/>
                    <a:gd name="connsiteX9" fmla="*/ 282573 w 873124"/>
                    <a:gd name="connsiteY9" fmla="*/ 1829132 h 3714750"/>
                    <a:gd name="connsiteX10" fmla="*/ 387348 w 873124"/>
                    <a:gd name="connsiteY10" fmla="*/ 2029157 h 3714750"/>
                    <a:gd name="connsiteX11" fmla="*/ 434973 w 873124"/>
                    <a:gd name="connsiteY11" fmla="*/ 2162507 h 3714750"/>
                    <a:gd name="connsiteX12" fmla="*/ 482598 w 873124"/>
                    <a:gd name="connsiteY12" fmla="*/ 2791157 h 3714750"/>
                    <a:gd name="connsiteX13" fmla="*/ 530223 w 873124"/>
                    <a:gd name="connsiteY13" fmla="*/ 3124532 h 3714750"/>
                    <a:gd name="connsiteX14" fmla="*/ 568324 w 873124"/>
                    <a:gd name="connsiteY14" fmla="*/ 3498851 h 3714750"/>
                    <a:gd name="connsiteX15" fmla="*/ 796923 w 873124"/>
                    <a:gd name="connsiteY15" fmla="*/ 3422650 h 3714750"/>
                    <a:gd name="connsiteX16" fmla="*/ 873124 w 873124"/>
                    <a:gd name="connsiteY16" fmla="*/ 1746251 h 37147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4508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159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3746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159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269522 w 726722"/>
                    <a:gd name="connsiteY0" fmla="*/ 360337 h 3487778"/>
                    <a:gd name="connsiteX1" fmla="*/ 520766 w 726722"/>
                    <a:gd name="connsiteY1" fmla="*/ 134266 h 3487778"/>
                    <a:gd name="connsiteX2" fmla="*/ 117123 w 726722"/>
                    <a:gd name="connsiteY2" fmla="*/ 55537 h 3487778"/>
                    <a:gd name="connsiteX3" fmla="*/ 117121 w 726722"/>
                    <a:gd name="connsiteY3" fmla="*/ 512738 h 3487778"/>
                    <a:gd name="connsiteX4" fmla="*/ 117121 w 726722"/>
                    <a:gd name="connsiteY4" fmla="*/ 662294 h 3487778"/>
                    <a:gd name="connsiteX5" fmla="*/ 88546 w 726722"/>
                    <a:gd name="connsiteY5" fmla="*/ 890894 h 3487778"/>
                    <a:gd name="connsiteX6" fmla="*/ 69496 w 726722"/>
                    <a:gd name="connsiteY6" fmla="*/ 995669 h 3487778"/>
                    <a:gd name="connsiteX7" fmla="*/ 40921 w 726722"/>
                    <a:gd name="connsiteY7" fmla="*/ 1357619 h 3487778"/>
                    <a:gd name="connsiteX8" fmla="*/ 136171 w 726722"/>
                    <a:gd name="connsiteY8" fmla="*/ 1738619 h 3487778"/>
                    <a:gd name="connsiteX9" fmla="*/ 240946 w 726722"/>
                    <a:gd name="connsiteY9" fmla="*/ 1938644 h 3487778"/>
                    <a:gd name="connsiteX10" fmla="*/ 288571 w 726722"/>
                    <a:gd name="connsiteY10" fmla="*/ 2071994 h 3487778"/>
                    <a:gd name="connsiteX11" fmla="*/ 336196 w 726722"/>
                    <a:gd name="connsiteY11" fmla="*/ 2700644 h 3487778"/>
                    <a:gd name="connsiteX12" fmla="*/ 383821 w 726722"/>
                    <a:gd name="connsiteY12" fmla="*/ 3034019 h 3487778"/>
                    <a:gd name="connsiteX13" fmla="*/ 421922 w 726722"/>
                    <a:gd name="connsiteY13" fmla="*/ 3484536 h 3487778"/>
                    <a:gd name="connsiteX14" fmla="*/ 650521 w 726722"/>
                    <a:gd name="connsiteY14" fmla="*/ 3332137 h 3487778"/>
                    <a:gd name="connsiteX15" fmla="*/ 726722 w 726722"/>
                    <a:gd name="connsiteY15" fmla="*/ 1655738 h 3487778"/>
                    <a:gd name="connsiteX0" fmla="*/ 140932 w 726722"/>
                    <a:gd name="connsiteY0" fmla="*/ 805 h 3908512"/>
                    <a:gd name="connsiteX1" fmla="*/ 520766 w 726722"/>
                    <a:gd name="connsiteY1" fmla="*/ 554998 h 3908512"/>
                    <a:gd name="connsiteX2" fmla="*/ 117123 w 726722"/>
                    <a:gd name="connsiteY2" fmla="*/ 476269 h 3908512"/>
                    <a:gd name="connsiteX3" fmla="*/ 117121 w 726722"/>
                    <a:gd name="connsiteY3" fmla="*/ 933470 h 3908512"/>
                    <a:gd name="connsiteX4" fmla="*/ 117121 w 726722"/>
                    <a:gd name="connsiteY4" fmla="*/ 1083026 h 3908512"/>
                    <a:gd name="connsiteX5" fmla="*/ 88546 w 726722"/>
                    <a:gd name="connsiteY5" fmla="*/ 1311626 h 3908512"/>
                    <a:gd name="connsiteX6" fmla="*/ 69496 w 726722"/>
                    <a:gd name="connsiteY6" fmla="*/ 1416401 h 3908512"/>
                    <a:gd name="connsiteX7" fmla="*/ 40921 w 726722"/>
                    <a:gd name="connsiteY7" fmla="*/ 1778351 h 3908512"/>
                    <a:gd name="connsiteX8" fmla="*/ 136171 w 726722"/>
                    <a:gd name="connsiteY8" fmla="*/ 2159351 h 3908512"/>
                    <a:gd name="connsiteX9" fmla="*/ 240946 w 726722"/>
                    <a:gd name="connsiteY9" fmla="*/ 2359376 h 3908512"/>
                    <a:gd name="connsiteX10" fmla="*/ 288571 w 726722"/>
                    <a:gd name="connsiteY10" fmla="*/ 2492726 h 3908512"/>
                    <a:gd name="connsiteX11" fmla="*/ 336196 w 726722"/>
                    <a:gd name="connsiteY11" fmla="*/ 3121376 h 3908512"/>
                    <a:gd name="connsiteX12" fmla="*/ 383821 w 726722"/>
                    <a:gd name="connsiteY12" fmla="*/ 3454751 h 3908512"/>
                    <a:gd name="connsiteX13" fmla="*/ 421922 w 726722"/>
                    <a:gd name="connsiteY13" fmla="*/ 3905268 h 3908512"/>
                    <a:gd name="connsiteX14" fmla="*/ 650521 w 726722"/>
                    <a:gd name="connsiteY14" fmla="*/ 3752869 h 3908512"/>
                    <a:gd name="connsiteX15" fmla="*/ 726722 w 726722"/>
                    <a:gd name="connsiteY15" fmla="*/ 2076470 h 3908512"/>
                    <a:gd name="connsiteX0" fmla="*/ 140932 w 726722"/>
                    <a:gd name="connsiteY0" fmla="*/ 807 h 3908512"/>
                    <a:gd name="connsiteX1" fmla="*/ 520766 w 726722"/>
                    <a:gd name="connsiteY1" fmla="*/ 555000 h 3908512"/>
                    <a:gd name="connsiteX2" fmla="*/ 548497 w 726722"/>
                    <a:gd name="connsiteY2" fmla="*/ 758566 h 3908512"/>
                    <a:gd name="connsiteX3" fmla="*/ 117123 w 726722"/>
                    <a:gd name="connsiteY3" fmla="*/ 476271 h 3908512"/>
                    <a:gd name="connsiteX4" fmla="*/ 117121 w 726722"/>
                    <a:gd name="connsiteY4" fmla="*/ 933472 h 3908512"/>
                    <a:gd name="connsiteX5" fmla="*/ 117121 w 726722"/>
                    <a:gd name="connsiteY5" fmla="*/ 1083028 h 3908512"/>
                    <a:gd name="connsiteX6" fmla="*/ 88546 w 726722"/>
                    <a:gd name="connsiteY6" fmla="*/ 1311628 h 3908512"/>
                    <a:gd name="connsiteX7" fmla="*/ 69496 w 726722"/>
                    <a:gd name="connsiteY7" fmla="*/ 1416403 h 3908512"/>
                    <a:gd name="connsiteX8" fmla="*/ 40921 w 726722"/>
                    <a:gd name="connsiteY8" fmla="*/ 1778353 h 3908512"/>
                    <a:gd name="connsiteX9" fmla="*/ 136171 w 726722"/>
                    <a:gd name="connsiteY9" fmla="*/ 2159353 h 3908512"/>
                    <a:gd name="connsiteX10" fmla="*/ 240946 w 726722"/>
                    <a:gd name="connsiteY10" fmla="*/ 2359378 h 3908512"/>
                    <a:gd name="connsiteX11" fmla="*/ 288571 w 726722"/>
                    <a:gd name="connsiteY11" fmla="*/ 2492728 h 3908512"/>
                    <a:gd name="connsiteX12" fmla="*/ 336196 w 726722"/>
                    <a:gd name="connsiteY12" fmla="*/ 3121378 h 3908512"/>
                    <a:gd name="connsiteX13" fmla="*/ 383821 w 726722"/>
                    <a:gd name="connsiteY13" fmla="*/ 3454753 h 3908512"/>
                    <a:gd name="connsiteX14" fmla="*/ 421922 w 726722"/>
                    <a:gd name="connsiteY14" fmla="*/ 3905270 h 3908512"/>
                    <a:gd name="connsiteX15" fmla="*/ 650521 w 726722"/>
                    <a:gd name="connsiteY15" fmla="*/ 3752871 h 3908512"/>
                    <a:gd name="connsiteX16" fmla="*/ 726722 w 726722"/>
                    <a:gd name="connsiteY16" fmla="*/ 2076472 h 3908512"/>
                    <a:gd name="connsiteX0" fmla="*/ 249000 w 834790"/>
                    <a:gd name="connsiteY0" fmla="*/ 807 h 3908514"/>
                    <a:gd name="connsiteX1" fmla="*/ 628834 w 834790"/>
                    <a:gd name="connsiteY1" fmla="*/ 555000 h 3908514"/>
                    <a:gd name="connsiteX2" fmla="*/ 656565 w 834790"/>
                    <a:gd name="connsiteY2" fmla="*/ 758566 h 3908514"/>
                    <a:gd name="connsiteX3" fmla="*/ 90063 w 834790"/>
                    <a:gd name="connsiteY3" fmla="*/ 627406 h 3908514"/>
                    <a:gd name="connsiteX4" fmla="*/ 225189 w 834790"/>
                    <a:gd name="connsiteY4" fmla="*/ 933472 h 3908514"/>
                    <a:gd name="connsiteX5" fmla="*/ 225189 w 834790"/>
                    <a:gd name="connsiteY5" fmla="*/ 1083028 h 3908514"/>
                    <a:gd name="connsiteX6" fmla="*/ 196614 w 834790"/>
                    <a:gd name="connsiteY6" fmla="*/ 1311628 h 3908514"/>
                    <a:gd name="connsiteX7" fmla="*/ 177564 w 834790"/>
                    <a:gd name="connsiteY7" fmla="*/ 1416403 h 3908514"/>
                    <a:gd name="connsiteX8" fmla="*/ 148989 w 834790"/>
                    <a:gd name="connsiteY8" fmla="*/ 1778353 h 3908514"/>
                    <a:gd name="connsiteX9" fmla="*/ 244239 w 834790"/>
                    <a:gd name="connsiteY9" fmla="*/ 2159353 h 3908514"/>
                    <a:gd name="connsiteX10" fmla="*/ 349014 w 834790"/>
                    <a:gd name="connsiteY10" fmla="*/ 2359378 h 3908514"/>
                    <a:gd name="connsiteX11" fmla="*/ 396639 w 834790"/>
                    <a:gd name="connsiteY11" fmla="*/ 2492728 h 3908514"/>
                    <a:gd name="connsiteX12" fmla="*/ 444264 w 834790"/>
                    <a:gd name="connsiteY12" fmla="*/ 3121378 h 3908514"/>
                    <a:gd name="connsiteX13" fmla="*/ 491889 w 834790"/>
                    <a:gd name="connsiteY13" fmla="*/ 3454753 h 3908514"/>
                    <a:gd name="connsiteX14" fmla="*/ 529990 w 834790"/>
                    <a:gd name="connsiteY14" fmla="*/ 3905270 h 3908514"/>
                    <a:gd name="connsiteX15" fmla="*/ 758589 w 834790"/>
                    <a:gd name="connsiteY15" fmla="*/ 3752871 h 3908514"/>
                    <a:gd name="connsiteX16" fmla="*/ 834790 w 834790"/>
                    <a:gd name="connsiteY16" fmla="*/ 2076472 h 3908514"/>
                    <a:gd name="connsiteX0" fmla="*/ 235698 w 821488"/>
                    <a:gd name="connsiteY0" fmla="*/ 807 h 3908512"/>
                    <a:gd name="connsiteX1" fmla="*/ 615532 w 821488"/>
                    <a:gd name="connsiteY1" fmla="*/ 555000 h 3908512"/>
                    <a:gd name="connsiteX2" fmla="*/ 643263 w 821488"/>
                    <a:gd name="connsiteY2" fmla="*/ 758566 h 3908512"/>
                    <a:gd name="connsiteX3" fmla="*/ 76761 w 821488"/>
                    <a:gd name="connsiteY3" fmla="*/ 627406 h 3908512"/>
                    <a:gd name="connsiteX4" fmla="*/ 312793 w 821488"/>
                    <a:gd name="connsiteY4" fmla="*/ 872185 h 3908512"/>
                    <a:gd name="connsiteX5" fmla="*/ 211887 w 821488"/>
                    <a:gd name="connsiteY5" fmla="*/ 1083028 h 3908512"/>
                    <a:gd name="connsiteX6" fmla="*/ 183312 w 821488"/>
                    <a:gd name="connsiteY6" fmla="*/ 1311628 h 3908512"/>
                    <a:gd name="connsiteX7" fmla="*/ 164262 w 821488"/>
                    <a:gd name="connsiteY7" fmla="*/ 1416403 h 3908512"/>
                    <a:gd name="connsiteX8" fmla="*/ 135687 w 821488"/>
                    <a:gd name="connsiteY8" fmla="*/ 1778353 h 3908512"/>
                    <a:gd name="connsiteX9" fmla="*/ 230937 w 821488"/>
                    <a:gd name="connsiteY9" fmla="*/ 2159353 h 3908512"/>
                    <a:gd name="connsiteX10" fmla="*/ 335712 w 821488"/>
                    <a:gd name="connsiteY10" fmla="*/ 2359378 h 3908512"/>
                    <a:gd name="connsiteX11" fmla="*/ 383337 w 821488"/>
                    <a:gd name="connsiteY11" fmla="*/ 2492728 h 3908512"/>
                    <a:gd name="connsiteX12" fmla="*/ 430962 w 821488"/>
                    <a:gd name="connsiteY12" fmla="*/ 3121378 h 3908512"/>
                    <a:gd name="connsiteX13" fmla="*/ 478587 w 821488"/>
                    <a:gd name="connsiteY13" fmla="*/ 3454753 h 3908512"/>
                    <a:gd name="connsiteX14" fmla="*/ 516688 w 821488"/>
                    <a:gd name="connsiteY14" fmla="*/ 3905270 h 3908512"/>
                    <a:gd name="connsiteX15" fmla="*/ 745287 w 821488"/>
                    <a:gd name="connsiteY15" fmla="*/ 3752871 h 3908512"/>
                    <a:gd name="connsiteX16" fmla="*/ 821488 w 821488"/>
                    <a:gd name="connsiteY16" fmla="*/ 2076472 h 3908512"/>
                    <a:gd name="connsiteX0" fmla="*/ 235698 w 821488"/>
                    <a:gd name="connsiteY0" fmla="*/ 822 h 3908529"/>
                    <a:gd name="connsiteX1" fmla="*/ 667532 w 821488"/>
                    <a:gd name="connsiteY1" fmla="*/ 543166 h 3908529"/>
                    <a:gd name="connsiteX2" fmla="*/ 643263 w 821488"/>
                    <a:gd name="connsiteY2" fmla="*/ 758581 h 3908529"/>
                    <a:gd name="connsiteX3" fmla="*/ 76761 w 821488"/>
                    <a:gd name="connsiteY3" fmla="*/ 627421 h 3908529"/>
                    <a:gd name="connsiteX4" fmla="*/ 312793 w 821488"/>
                    <a:gd name="connsiteY4" fmla="*/ 872200 h 3908529"/>
                    <a:gd name="connsiteX5" fmla="*/ 211887 w 821488"/>
                    <a:gd name="connsiteY5" fmla="*/ 1083043 h 3908529"/>
                    <a:gd name="connsiteX6" fmla="*/ 183312 w 821488"/>
                    <a:gd name="connsiteY6" fmla="*/ 1311643 h 3908529"/>
                    <a:gd name="connsiteX7" fmla="*/ 164262 w 821488"/>
                    <a:gd name="connsiteY7" fmla="*/ 1416418 h 3908529"/>
                    <a:gd name="connsiteX8" fmla="*/ 135687 w 821488"/>
                    <a:gd name="connsiteY8" fmla="*/ 1778368 h 3908529"/>
                    <a:gd name="connsiteX9" fmla="*/ 230937 w 821488"/>
                    <a:gd name="connsiteY9" fmla="*/ 2159368 h 3908529"/>
                    <a:gd name="connsiteX10" fmla="*/ 335712 w 821488"/>
                    <a:gd name="connsiteY10" fmla="*/ 2359393 h 3908529"/>
                    <a:gd name="connsiteX11" fmla="*/ 383337 w 821488"/>
                    <a:gd name="connsiteY11" fmla="*/ 2492743 h 3908529"/>
                    <a:gd name="connsiteX12" fmla="*/ 430962 w 821488"/>
                    <a:gd name="connsiteY12" fmla="*/ 3121393 h 3908529"/>
                    <a:gd name="connsiteX13" fmla="*/ 478587 w 821488"/>
                    <a:gd name="connsiteY13" fmla="*/ 3454768 h 3908529"/>
                    <a:gd name="connsiteX14" fmla="*/ 516688 w 821488"/>
                    <a:gd name="connsiteY14" fmla="*/ 3905285 h 3908529"/>
                    <a:gd name="connsiteX15" fmla="*/ 745287 w 821488"/>
                    <a:gd name="connsiteY15" fmla="*/ 3752886 h 3908529"/>
                    <a:gd name="connsiteX16" fmla="*/ 821488 w 821488"/>
                    <a:gd name="connsiteY16" fmla="*/ 2076487 h 3908529"/>
                    <a:gd name="connsiteX0" fmla="*/ 235698 w 821488"/>
                    <a:gd name="connsiteY0" fmla="*/ 0 h 3907705"/>
                    <a:gd name="connsiteX1" fmla="*/ 114678 w 821488"/>
                    <a:gd name="connsiteY1" fmla="*/ 358563 h 3907705"/>
                    <a:gd name="connsiteX2" fmla="*/ 667532 w 821488"/>
                    <a:gd name="connsiteY2" fmla="*/ 542344 h 3907705"/>
                    <a:gd name="connsiteX3" fmla="*/ 643263 w 821488"/>
                    <a:gd name="connsiteY3" fmla="*/ 757759 h 3907705"/>
                    <a:gd name="connsiteX4" fmla="*/ 76761 w 821488"/>
                    <a:gd name="connsiteY4" fmla="*/ 626599 h 3907705"/>
                    <a:gd name="connsiteX5" fmla="*/ 312793 w 821488"/>
                    <a:gd name="connsiteY5" fmla="*/ 871378 h 3907705"/>
                    <a:gd name="connsiteX6" fmla="*/ 211887 w 821488"/>
                    <a:gd name="connsiteY6" fmla="*/ 1082221 h 3907705"/>
                    <a:gd name="connsiteX7" fmla="*/ 183312 w 821488"/>
                    <a:gd name="connsiteY7" fmla="*/ 1310821 h 3907705"/>
                    <a:gd name="connsiteX8" fmla="*/ 164262 w 821488"/>
                    <a:gd name="connsiteY8" fmla="*/ 1415596 h 3907705"/>
                    <a:gd name="connsiteX9" fmla="*/ 135687 w 821488"/>
                    <a:gd name="connsiteY9" fmla="*/ 1777546 h 3907705"/>
                    <a:gd name="connsiteX10" fmla="*/ 230937 w 821488"/>
                    <a:gd name="connsiteY10" fmla="*/ 2158546 h 3907705"/>
                    <a:gd name="connsiteX11" fmla="*/ 335712 w 821488"/>
                    <a:gd name="connsiteY11" fmla="*/ 2358571 h 3907705"/>
                    <a:gd name="connsiteX12" fmla="*/ 383337 w 821488"/>
                    <a:gd name="connsiteY12" fmla="*/ 2491921 h 3907705"/>
                    <a:gd name="connsiteX13" fmla="*/ 430962 w 821488"/>
                    <a:gd name="connsiteY13" fmla="*/ 3120571 h 3907705"/>
                    <a:gd name="connsiteX14" fmla="*/ 478587 w 821488"/>
                    <a:gd name="connsiteY14" fmla="*/ 3453946 h 3907705"/>
                    <a:gd name="connsiteX15" fmla="*/ 516688 w 821488"/>
                    <a:gd name="connsiteY15" fmla="*/ 3904463 h 3907705"/>
                    <a:gd name="connsiteX16" fmla="*/ 745287 w 821488"/>
                    <a:gd name="connsiteY16" fmla="*/ 3752064 h 3907705"/>
                    <a:gd name="connsiteX17" fmla="*/ 821488 w 821488"/>
                    <a:gd name="connsiteY17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667532 w 821488"/>
                    <a:gd name="connsiteY3" fmla="*/ 542344 h 3907707"/>
                    <a:gd name="connsiteX4" fmla="*/ 643263 w 821488"/>
                    <a:gd name="connsiteY4" fmla="*/ 757759 h 3907707"/>
                    <a:gd name="connsiteX5" fmla="*/ 76761 w 821488"/>
                    <a:gd name="connsiteY5" fmla="*/ 626599 h 3907707"/>
                    <a:gd name="connsiteX6" fmla="*/ 312793 w 821488"/>
                    <a:gd name="connsiteY6" fmla="*/ 871378 h 3907707"/>
                    <a:gd name="connsiteX7" fmla="*/ 211887 w 821488"/>
                    <a:gd name="connsiteY7" fmla="*/ 1082221 h 3907707"/>
                    <a:gd name="connsiteX8" fmla="*/ 183312 w 821488"/>
                    <a:gd name="connsiteY8" fmla="*/ 1310821 h 3907707"/>
                    <a:gd name="connsiteX9" fmla="*/ 164262 w 821488"/>
                    <a:gd name="connsiteY9" fmla="*/ 1415596 h 3907707"/>
                    <a:gd name="connsiteX10" fmla="*/ 135687 w 821488"/>
                    <a:gd name="connsiteY10" fmla="*/ 1777546 h 3907707"/>
                    <a:gd name="connsiteX11" fmla="*/ 230937 w 821488"/>
                    <a:gd name="connsiteY11" fmla="*/ 2158546 h 3907707"/>
                    <a:gd name="connsiteX12" fmla="*/ 335712 w 821488"/>
                    <a:gd name="connsiteY12" fmla="*/ 2358571 h 3907707"/>
                    <a:gd name="connsiteX13" fmla="*/ 383337 w 821488"/>
                    <a:gd name="connsiteY13" fmla="*/ 2491921 h 3907707"/>
                    <a:gd name="connsiteX14" fmla="*/ 430962 w 821488"/>
                    <a:gd name="connsiteY14" fmla="*/ 3120571 h 3907707"/>
                    <a:gd name="connsiteX15" fmla="*/ 478587 w 821488"/>
                    <a:gd name="connsiteY15" fmla="*/ 3453946 h 3907707"/>
                    <a:gd name="connsiteX16" fmla="*/ 516688 w 821488"/>
                    <a:gd name="connsiteY16" fmla="*/ 3904463 h 3907707"/>
                    <a:gd name="connsiteX17" fmla="*/ 745287 w 821488"/>
                    <a:gd name="connsiteY17" fmla="*/ 3752064 h 3907707"/>
                    <a:gd name="connsiteX18" fmla="*/ 821488 w 821488"/>
                    <a:gd name="connsiteY18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14678 w 821488"/>
                    <a:gd name="connsiteY2" fmla="*/ 358563 h 3907705"/>
                    <a:gd name="connsiteX3" fmla="*/ 630211 w 821488"/>
                    <a:gd name="connsiteY3" fmla="*/ 594610 h 3907705"/>
                    <a:gd name="connsiteX4" fmla="*/ 643263 w 821488"/>
                    <a:gd name="connsiteY4" fmla="*/ 757759 h 3907705"/>
                    <a:gd name="connsiteX5" fmla="*/ 76761 w 821488"/>
                    <a:gd name="connsiteY5" fmla="*/ 626599 h 3907705"/>
                    <a:gd name="connsiteX6" fmla="*/ 312793 w 821488"/>
                    <a:gd name="connsiteY6" fmla="*/ 871378 h 3907705"/>
                    <a:gd name="connsiteX7" fmla="*/ 211887 w 821488"/>
                    <a:gd name="connsiteY7" fmla="*/ 1082221 h 3907705"/>
                    <a:gd name="connsiteX8" fmla="*/ 183312 w 821488"/>
                    <a:gd name="connsiteY8" fmla="*/ 1310821 h 3907705"/>
                    <a:gd name="connsiteX9" fmla="*/ 164262 w 821488"/>
                    <a:gd name="connsiteY9" fmla="*/ 1415596 h 3907705"/>
                    <a:gd name="connsiteX10" fmla="*/ 135687 w 821488"/>
                    <a:gd name="connsiteY10" fmla="*/ 1777546 h 3907705"/>
                    <a:gd name="connsiteX11" fmla="*/ 230937 w 821488"/>
                    <a:gd name="connsiteY11" fmla="*/ 2158546 h 3907705"/>
                    <a:gd name="connsiteX12" fmla="*/ 335712 w 821488"/>
                    <a:gd name="connsiteY12" fmla="*/ 2358571 h 3907705"/>
                    <a:gd name="connsiteX13" fmla="*/ 383337 w 821488"/>
                    <a:gd name="connsiteY13" fmla="*/ 2491921 h 3907705"/>
                    <a:gd name="connsiteX14" fmla="*/ 430962 w 821488"/>
                    <a:gd name="connsiteY14" fmla="*/ 3120571 h 3907705"/>
                    <a:gd name="connsiteX15" fmla="*/ 478587 w 821488"/>
                    <a:gd name="connsiteY15" fmla="*/ 3453946 h 3907705"/>
                    <a:gd name="connsiteX16" fmla="*/ 516688 w 821488"/>
                    <a:gd name="connsiteY16" fmla="*/ 3904463 h 3907705"/>
                    <a:gd name="connsiteX17" fmla="*/ 745287 w 821488"/>
                    <a:gd name="connsiteY17" fmla="*/ 3752064 h 3907705"/>
                    <a:gd name="connsiteX18" fmla="*/ 821488 w 821488"/>
                    <a:gd name="connsiteY18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83288 w 821488"/>
                    <a:gd name="connsiteY3" fmla="*/ 436828 h 3907707"/>
                    <a:gd name="connsiteX4" fmla="*/ 630211 w 821488"/>
                    <a:gd name="connsiteY4" fmla="*/ 594610 h 3907707"/>
                    <a:gd name="connsiteX5" fmla="*/ 643263 w 821488"/>
                    <a:gd name="connsiteY5" fmla="*/ 757759 h 3907707"/>
                    <a:gd name="connsiteX6" fmla="*/ 76761 w 821488"/>
                    <a:gd name="connsiteY6" fmla="*/ 626599 h 3907707"/>
                    <a:gd name="connsiteX7" fmla="*/ 312793 w 821488"/>
                    <a:gd name="connsiteY7" fmla="*/ 871378 h 3907707"/>
                    <a:gd name="connsiteX8" fmla="*/ 211887 w 821488"/>
                    <a:gd name="connsiteY8" fmla="*/ 1082221 h 3907707"/>
                    <a:gd name="connsiteX9" fmla="*/ 183312 w 821488"/>
                    <a:gd name="connsiteY9" fmla="*/ 1310821 h 3907707"/>
                    <a:gd name="connsiteX10" fmla="*/ 164262 w 821488"/>
                    <a:gd name="connsiteY10" fmla="*/ 1415596 h 3907707"/>
                    <a:gd name="connsiteX11" fmla="*/ 135687 w 821488"/>
                    <a:gd name="connsiteY11" fmla="*/ 1777546 h 3907707"/>
                    <a:gd name="connsiteX12" fmla="*/ 230937 w 821488"/>
                    <a:gd name="connsiteY12" fmla="*/ 2158546 h 3907707"/>
                    <a:gd name="connsiteX13" fmla="*/ 335712 w 821488"/>
                    <a:gd name="connsiteY13" fmla="*/ 2358571 h 3907707"/>
                    <a:gd name="connsiteX14" fmla="*/ 383337 w 821488"/>
                    <a:gd name="connsiteY14" fmla="*/ 2491921 h 3907707"/>
                    <a:gd name="connsiteX15" fmla="*/ 430962 w 821488"/>
                    <a:gd name="connsiteY15" fmla="*/ 3120571 h 3907707"/>
                    <a:gd name="connsiteX16" fmla="*/ 478587 w 821488"/>
                    <a:gd name="connsiteY16" fmla="*/ 3453946 h 3907707"/>
                    <a:gd name="connsiteX17" fmla="*/ 516688 w 821488"/>
                    <a:gd name="connsiteY17" fmla="*/ 3904463 h 3907707"/>
                    <a:gd name="connsiteX18" fmla="*/ 745287 w 821488"/>
                    <a:gd name="connsiteY18" fmla="*/ 3752064 h 3907707"/>
                    <a:gd name="connsiteX19" fmla="*/ 821488 w 821488"/>
                    <a:gd name="connsiteY19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20074 w 821488"/>
                    <a:gd name="connsiteY2" fmla="*/ 286222 h 3907705"/>
                    <a:gd name="connsiteX3" fmla="*/ 83288 w 821488"/>
                    <a:gd name="connsiteY3" fmla="*/ 436828 h 3907705"/>
                    <a:gd name="connsiteX4" fmla="*/ 630211 w 821488"/>
                    <a:gd name="connsiteY4" fmla="*/ 594610 h 3907705"/>
                    <a:gd name="connsiteX5" fmla="*/ 643263 w 821488"/>
                    <a:gd name="connsiteY5" fmla="*/ 757759 h 3907705"/>
                    <a:gd name="connsiteX6" fmla="*/ 76761 w 821488"/>
                    <a:gd name="connsiteY6" fmla="*/ 626599 h 3907705"/>
                    <a:gd name="connsiteX7" fmla="*/ 312793 w 821488"/>
                    <a:gd name="connsiteY7" fmla="*/ 871378 h 3907705"/>
                    <a:gd name="connsiteX8" fmla="*/ 211887 w 821488"/>
                    <a:gd name="connsiteY8" fmla="*/ 1082221 h 3907705"/>
                    <a:gd name="connsiteX9" fmla="*/ 183312 w 821488"/>
                    <a:gd name="connsiteY9" fmla="*/ 1310821 h 3907705"/>
                    <a:gd name="connsiteX10" fmla="*/ 164262 w 821488"/>
                    <a:gd name="connsiteY10" fmla="*/ 1415596 h 3907705"/>
                    <a:gd name="connsiteX11" fmla="*/ 135687 w 821488"/>
                    <a:gd name="connsiteY11" fmla="*/ 1777546 h 3907705"/>
                    <a:gd name="connsiteX12" fmla="*/ 230937 w 821488"/>
                    <a:gd name="connsiteY12" fmla="*/ 2158546 h 3907705"/>
                    <a:gd name="connsiteX13" fmla="*/ 335712 w 821488"/>
                    <a:gd name="connsiteY13" fmla="*/ 2358571 h 3907705"/>
                    <a:gd name="connsiteX14" fmla="*/ 383337 w 821488"/>
                    <a:gd name="connsiteY14" fmla="*/ 2491921 h 3907705"/>
                    <a:gd name="connsiteX15" fmla="*/ 430962 w 821488"/>
                    <a:gd name="connsiteY15" fmla="*/ 3120571 h 3907705"/>
                    <a:gd name="connsiteX16" fmla="*/ 478587 w 821488"/>
                    <a:gd name="connsiteY16" fmla="*/ 3453946 h 3907705"/>
                    <a:gd name="connsiteX17" fmla="*/ 516688 w 821488"/>
                    <a:gd name="connsiteY17" fmla="*/ 3904463 h 3907705"/>
                    <a:gd name="connsiteX18" fmla="*/ 745287 w 821488"/>
                    <a:gd name="connsiteY18" fmla="*/ 3752064 h 3907705"/>
                    <a:gd name="connsiteX19" fmla="*/ 821488 w 821488"/>
                    <a:gd name="connsiteY19" fmla="*/ 2075665 h 3907705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661212 w 821488"/>
                    <a:gd name="connsiteY2" fmla="*/ 406094 h 3981331"/>
                    <a:gd name="connsiteX3" fmla="*/ 120074 w 821488"/>
                    <a:gd name="connsiteY3" fmla="*/ 359847 h 3981331"/>
                    <a:gd name="connsiteX4" fmla="*/ 83288 w 821488"/>
                    <a:gd name="connsiteY4" fmla="*/ 510453 h 3981331"/>
                    <a:gd name="connsiteX5" fmla="*/ 630211 w 821488"/>
                    <a:gd name="connsiteY5" fmla="*/ 668235 h 3981331"/>
                    <a:gd name="connsiteX6" fmla="*/ 643263 w 821488"/>
                    <a:gd name="connsiteY6" fmla="*/ 831384 h 3981331"/>
                    <a:gd name="connsiteX7" fmla="*/ 76761 w 821488"/>
                    <a:gd name="connsiteY7" fmla="*/ 700224 h 3981331"/>
                    <a:gd name="connsiteX8" fmla="*/ 312793 w 821488"/>
                    <a:gd name="connsiteY8" fmla="*/ 945003 h 3981331"/>
                    <a:gd name="connsiteX9" fmla="*/ 211887 w 821488"/>
                    <a:gd name="connsiteY9" fmla="*/ 1155846 h 3981331"/>
                    <a:gd name="connsiteX10" fmla="*/ 183312 w 821488"/>
                    <a:gd name="connsiteY10" fmla="*/ 1384446 h 3981331"/>
                    <a:gd name="connsiteX11" fmla="*/ 164262 w 821488"/>
                    <a:gd name="connsiteY11" fmla="*/ 1489221 h 3981331"/>
                    <a:gd name="connsiteX12" fmla="*/ 135687 w 821488"/>
                    <a:gd name="connsiteY12" fmla="*/ 1851171 h 3981331"/>
                    <a:gd name="connsiteX13" fmla="*/ 230937 w 821488"/>
                    <a:gd name="connsiteY13" fmla="*/ 2232171 h 3981331"/>
                    <a:gd name="connsiteX14" fmla="*/ 335712 w 821488"/>
                    <a:gd name="connsiteY14" fmla="*/ 2432196 h 3981331"/>
                    <a:gd name="connsiteX15" fmla="*/ 383337 w 821488"/>
                    <a:gd name="connsiteY15" fmla="*/ 2565546 h 3981331"/>
                    <a:gd name="connsiteX16" fmla="*/ 430962 w 821488"/>
                    <a:gd name="connsiteY16" fmla="*/ 3194196 h 3981331"/>
                    <a:gd name="connsiteX17" fmla="*/ 478587 w 821488"/>
                    <a:gd name="connsiteY17" fmla="*/ 3527571 h 3981331"/>
                    <a:gd name="connsiteX18" fmla="*/ 516688 w 821488"/>
                    <a:gd name="connsiteY18" fmla="*/ 3978088 h 3981331"/>
                    <a:gd name="connsiteX19" fmla="*/ 745287 w 821488"/>
                    <a:gd name="connsiteY19" fmla="*/ 3825689 h 3981331"/>
                    <a:gd name="connsiteX20" fmla="*/ 821488 w 821488"/>
                    <a:gd name="connsiteY20" fmla="*/ 2149290 h 3981331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327546 w 821488"/>
                    <a:gd name="connsiteY2" fmla="*/ 214106 h 3981331"/>
                    <a:gd name="connsiteX3" fmla="*/ 661212 w 821488"/>
                    <a:gd name="connsiteY3" fmla="*/ 406094 h 3981331"/>
                    <a:gd name="connsiteX4" fmla="*/ 120074 w 821488"/>
                    <a:gd name="connsiteY4" fmla="*/ 359847 h 3981331"/>
                    <a:gd name="connsiteX5" fmla="*/ 83288 w 821488"/>
                    <a:gd name="connsiteY5" fmla="*/ 510453 h 3981331"/>
                    <a:gd name="connsiteX6" fmla="*/ 630211 w 821488"/>
                    <a:gd name="connsiteY6" fmla="*/ 668235 h 3981331"/>
                    <a:gd name="connsiteX7" fmla="*/ 643263 w 821488"/>
                    <a:gd name="connsiteY7" fmla="*/ 831384 h 3981331"/>
                    <a:gd name="connsiteX8" fmla="*/ 76761 w 821488"/>
                    <a:gd name="connsiteY8" fmla="*/ 700224 h 3981331"/>
                    <a:gd name="connsiteX9" fmla="*/ 312793 w 821488"/>
                    <a:gd name="connsiteY9" fmla="*/ 945003 h 3981331"/>
                    <a:gd name="connsiteX10" fmla="*/ 211887 w 821488"/>
                    <a:gd name="connsiteY10" fmla="*/ 1155846 h 3981331"/>
                    <a:gd name="connsiteX11" fmla="*/ 183312 w 821488"/>
                    <a:gd name="connsiteY11" fmla="*/ 1384446 h 3981331"/>
                    <a:gd name="connsiteX12" fmla="*/ 164262 w 821488"/>
                    <a:gd name="connsiteY12" fmla="*/ 1489221 h 3981331"/>
                    <a:gd name="connsiteX13" fmla="*/ 135687 w 821488"/>
                    <a:gd name="connsiteY13" fmla="*/ 1851171 h 3981331"/>
                    <a:gd name="connsiteX14" fmla="*/ 230937 w 821488"/>
                    <a:gd name="connsiteY14" fmla="*/ 2232171 h 3981331"/>
                    <a:gd name="connsiteX15" fmla="*/ 335712 w 821488"/>
                    <a:gd name="connsiteY15" fmla="*/ 2432196 h 3981331"/>
                    <a:gd name="connsiteX16" fmla="*/ 383337 w 821488"/>
                    <a:gd name="connsiteY16" fmla="*/ 2565546 h 3981331"/>
                    <a:gd name="connsiteX17" fmla="*/ 430962 w 821488"/>
                    <a:gd name="connsiteY17" fmla="*/ 3194196 h 3981331"/>
                    <a:gd name="connsiteX18" fmla="*/ 478587 w 821488"/>
                    <a:gd name="connsiteY18" fmla="*/ 3527571 h 3981331"/>
                    <a:gd name="connsiteX19" fmla="*/ 516688 w 821488"/>
                    <a:gd name="connsiteY19" fmla="*/ 3978088 h 3981331"/>
                    <a:gd name="connsiteX20" fmla="*/ 745287 w 821488"/>
                    <a:gd name="connsiteY20" fmla="*/ 3825689 h 3981331"/>
                    <a:gd name="connsiteX21" fmla="*/ 821488 w 821488"/>
                    <a:gd name="connsiteY21" fmla="*/ 2149290 h 3981331"/>
                    <a:gd name="connsiteX0" fmla="*/ 235698 w 821488"/>
                    <a:gd name="connsiteY0" fmla="*/ 61488 h 3969194"/>
                    <a:gd name="connsiteX1" fmla="*/ 372822 w 821488"/>
                    <a:gd name="connsiteY1" fmla="*/ 16607 h 3969194"/>
                    <a:gd name="connsiteX2" fmla="*/ 327546 w 821488"/>
                    <a:gd name="connsiteY2" fmla="*/ 201969 h 3969194"/>
                    <a:gd name="connsiteX3" fmla="*/ 661212 w 821488"/>
                    <a:gd name="connsiteY3" fmla="*/ 393957 h 3969194"/>
                    <a:gd name="connsiteX4" fmla="*/ 120074 w 821488"/>
                    <a:gd name="connsiteY4" fmla="*/ 347710 h 3969194"/>
                    <a:gd name="connsiteX5" fmla="*/ 83288 w 821488"/>
                    <a:gd name="connsiteY5" fmla="*/ 498316 h 3969194"/>
                    <a:gd name="connsiteX6" fmla="*/ 630211 w 821488"/>
                    <a:gd name="connsiteY6" fmla="*/ 656098 h 3969194"/>
                    <a:gd name="connsiteX7" fmla="*/ 643263 w 821488"/>
                    <a:gd name="connsiteY7" fmla="*/ 819247 h 3969194"/>
                    <a:gd name="connsiteX8" fmla="*/ 76761 w 821488"/>
                    <a:gd name="connsiteY8" fmla="*/ 688087 h 3969194"/>
                    <a:gd name="connsiteX9" fmla="*/ 312793 w 821488"/>
                    <a:gd name="connsiteY9" fmla="*/ 932866 h 3969194"/>
                    <a:gd name="connsiteX10" fmla="*/ 211887 w 821488"/>
                    <a:gd name="connsiteY10" fmla="*/ 1143709 h 3969194"/>
                    <a:gd name="connsiteX11" fmla="*/ 183312 w 821488"/>
                    <a:gd name="connsiteY11" fmla="*/ 1372309 h 3969194"/>
                    <a:gd name="connsiteX12" fmla="*/ 164262 w 821488"/>
                    <a:gd name="connsiteY12" fmla="*/ 1477084 h 3969194"/>
                    <a:gd name="connsiteX13" fmla="*/ 135687 w 821488"/>
                    <a:gd name="connsiteY13" fmla="*/ 1839034 h 3969194"/>
                    <a:gd name="connsiteX14" fmla="*/ 230937 w 821488"/>
                    <a:gd name="connsiteY14" fmla="*/ 2220034 h 3969194"/>
                    <a:gd name="connsiteX15" fmla="*/ 335712 w 821488"/>
                    <a:gd name="connsiteY15" fmla="*/ 2420059 h 3969194"/>
                    <a:gd name="connsiteX16" fmla="*/ 383337 w 821488"/>
                    <a:gd name="connsiteY16" fmla="*/ 2553409 h 3969194"/>
                    <a:gd name="connsiteX17" fmla="*/ 430962 w 821488"/>
                    <a:gd name="connsiteY17" fmla="*/ 3182059 h 3969194"/>
                    <a:gd name="connsiteX18" fmla="*/ 478587 w 821488"/>
                    <a:gd name="connsiteY18" fmla="*/ 3515434 h 3969194"/>
                    <a:gd name="connsiteX19" fmla="*/ 516688 w 821488"/>
                    <a:gd name="connsiteY19" fmla="*/ 3965951 h 3969194"/>
                    <a:gd name="connsiteX20" fmla="*/ 745287 w 821488"/>
                    <a:gd name="connsiteY20" fmla="*/ 3813552 h 3969194"/>
                    <a:gd name="connsiteX21" fmla="*/ 821488 w 821488"/>
                    <a:gd name="connsiteY21" fmla="*/ 2137153 h 3969194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1212 w 821488"/>
                    <a:gd name="connsiteY2" fmla="*/ 377350 h 3952587"/>
                    <a:gd name="connsiteX3" fmla="*/ 120074 w 821488"/>
                    <a:gd name="connsiteY3" fmla="*/ 331103 h 3952587"/>
                    <a:gd name="connsiteX4" fmla="*/ 83288 w 821488"/>
                    <a:gd name="connsiteY4" fmla="*/ 481709 h 3952587"/>
                    <a:gd name="connsiteX5" fmla="*/ 630211 w 821488"/>
                    <a:gd name="connsiteY5" fmla="*/ 639491 h 3952587"/>
                    <a:gd name="connsiteX6" fmla="*/ 643263 w 821488"/>
                    <a:gd name="connsiteY6" fmla="*/ 802640 h 3952587"/>
                    <a:gd name="connsiteX7" fmla="*/ 76761 w 821488"/>
                    <a:gd name="connsiteY7" fmla="*/ 671480 h 3952587"/>
                    <a:gd name="connsiteX8" fmla="*/ 312793 w 821488"/>
                    <a:gd name="connsiteY8" fmla="*/ 916259 h 3952587"/>
                    <a:gd name="connsiteX9" fmla="*/ 211887 w 821488"/>
                    <a:gd name="connsiteY9" fmla="*/ 1127102 h 3952587"/>
                    <a:gd name="connsiteX10" fmla="*/ 183312 w 821488"/>
                    <a:gd name="connsiteY10" fmla="*/ 1355702 h 3952587"/>
                    <a:gd name="connsiteX11" fmla="*/ 164262 w 821488"/>
                    <a:gd name="connsiteY11" fmla="*/ 1460477 h 3952587"/>
                    <a:gd name="connsiteX12" fmla="*/ 135687 w 821488"/>
                    <a:gd name="connsiteY12" fmla="*/ 1822427 h 3952587"/>
                    <a:gd name="connsiteX13" fmla="*/ 230937 w 821488"/>
                    <a:gd name="connsiteY13" fmla="*/ 2203427 h 3952587"/>
                    <a:gd name="connsiteX14" fmla="*/ 335712 w 821488"/>
                    <a:gd name="connsiteY14" fmla="*/ 2403452 h 3952587"/>
                    <a:gd name="connsiteX15" fmla="*/ 383337 w 821488"/>
                    <a:gd name="connsiteY15" fmla="*/ 2536802 h 3952587"/>
                    <a:gd name="connsiteX16" fmla="*/ 430962 w 821488"/>
                    <a:gd name="connsiteY16" fmla="*/ 3165452 h 3952587"/>
                    <a:gd name="connsiteX17" fmla="*/ 478587 w 821488"/>
                    <a:gd name="connsiteY17" fmla="*/ 3498827 h 3952587"/>
                    <a:gd name="connsiteX18" fmla="*/ 516688 w 821488"/>
                    <a:gd name="connsiteY18" fmla="*/ 3949344 h 3952587"/>
                    <a:gd name="connsiteX19" fmla="*/ 745287 w 821488"/>
                    <a:gd name="connsiteY19" fmla="*/ 3796945 h 3952587"/>
                    <a:gd name="connsiteX20" fmla="*/ 821488 w 821488"/>
                    <a:gd name="connsiteY20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61212 w 821488"/>
                    <a:gd name="connsiteY3" fmla="*/ 377350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476823 w 821488"/>
                    <a:gd name="connsiteY0" fmla="*/ -1 h 3976287"/>
                    <a:gd name="connsiteX1" fmla="*/ 327546 w 821488"/>
                    <a:gd name="connsiteY1" fmla="*/ 209062 h 3976287"/>
                    <a:gd name="connsiteX2" fmla="*/ 669438 w 821488"/>
                    <a:gd name="connsiteY2" fmla="*/ 317128 h 3976287"/>
                    <a:gd name="connsiteX3" fmla="*/ 655819 w 821488"/>
                    <a:gd name="connsiteY3" fmla="*/ 473389 h 3976287"/>
                    <a:gd name="connsiteX4" fmla="*/ 120074 w 821488"/>
                    <a:gd name="connsiteY4" fmla="*/ 354803 h 3976287"/>
                    <a:gd name="connsiteX5" fmla="*/ 83288 w 821488"/>
                    <a:gd name="connsiteY5" fmla="*/ 505409 h 3976287"/>
                    <a:gd name="connsiteX6" fmla="*/ 630211 w 821488"/>
                    <a:gd name="connsiteY6" fmla="*/ 663191 h 3976287"/>
                    <a:gd name="connsiteX7" fmla="*/ 643263 w 821488"/>
                    <a:gd name="connsiteY7" fmla="*/ 826340 h 3976287"/>
                    <a:gd name="connsiteX8" fmla="*/ 76761 w 821488"/>
                    <a:gd name="connsiteY8" fmla="*/ 695180 h 3976287"/>
                    <a:gd name="connsiteX9" fmla="*/ 312793 w 821488"/>
                    <a:gd name="connsiteY9" fmla="*/ 939959 h 3976287"/>
                    <a:gd name="connsiteX10" fmla="*/ 211887 w 821488"/>
                    <a:gd name="connsiteY10" fmla="*/ 1150802 h 3976287"/>
                    <a:gd name="connsiteX11" fmla="*/ 183312 w 821488"/>
                    <a:gd name="connsiteY11" fmla="*/ 1379402 h 3976287"/>
                    <a:gd name="connsiteX12" fmla="*/ 164262 w 821488"/>
                    <a:gd name="connsiteY12" fmla="*/ 1484177 h 3976287"/>
                    <a:gd name="connsiteX13" fmla="*/ 135687 w 821488"/>
                    <a:gd name="connsiteY13" fmla="*/ 1846127 h 3976287"/>
                    <a:gd name="connsiteX14" fmla="*/ 230937 w 821488"/>
                    <a:gd name="connsiteY14" fmla="*/ 2227127 h 3976287"/>
                    <a:gd name="connsiteX15" fmla="*/ 335712 w 821488"/>
                    <a:gd name="connsiteY15" fmla="*/ 2427152 h 3976287"/>
                    <a:gd name="connsiteX16" fmla="*/ 383337 w 821488"/>
                    <a:gd name="connsiteY16" fmla="*/ 2560502 h 3976287"/>
                    <a:gd name="connsiteX17" fmla="*/ 430962 w 821488"/>
                    <a:gd name="connsiteY17" fmla="*/ 3189152 h 3976287"/>
                    <a:gd name="connsiteX18" fmla="*/ 478587 w 821488"/>
                    <a:gd name="connsiteY18" fmla="*/ 3522527 h 3976287"/>
                    <a:gd name="connsiteX19" fmla="*/ 516688 w 821488"/>
                    <a:gd name="connsiteY19" fmla="*/ 3973044 h 3976287"/>
                    <a:gd name="connsiteX20" fmla="*/ 745287 w 821488"/>
                    <a:gd name="connsiteY20" fmla="*/ 3820645 h 3976287"/>
                    <a:gd name="connsiteX21" fmla="*/ 821488 w 821488"/>
                    <a:gd name="connsiteY21" fmla="*/ 2144246 h 3976287"/>
                    <a:gd name="connsiteX0" fmla="*/ 476823 w 821488"/>
                    <a:gd name="connsiteY0" fmla="*/ 1 h 3976289"/>
                    <a:gd name="connsiteX1" fmla="*/ 359205 w 821488"/>
                    <a:gd name="connsiteY1" fmla="*/ 179969 h 3976289"/>
                    <a:gd name="connsiteX2" fmla="*/ 669438 w 821488"/>
                    <a:gd name="connsiteY2" fmla="*/ 317130 h 3976289"/>
                    <a:gd name="connsiteX3" fmla="*/ 655819 w 821488"/>
                    <a:gd name="connsiteY3" fmla="*/ 473391 h 3976289"/>
                    <a:gd name="connsiteX4" fmla="*/ 120074 w 821488"/>
                    <a:gd name="connsiteY4" fmla="*/ 354805 h 3976289"/>
                    <a:gd name="connsiteX5" fmla="*/ 83288 w 821488"/>
                    <a:gd name="connsiteY5" fmla="*/ 505411 h 3976289"/>
                    <a:gd name="connsiteX6" fmla="*/ 630211 w 821488"/>
                    <a:gd name="connsiteY6" fmla="*/ 663193 h 3976289"/>
                    <a:gd name="connsiteX7" fmla="*/ 643263 w 821488"/>
                    <a:gd name="connsiteY7" fmla="*/ 826342 h 3976289"/>
                    <a:gd name="connsiteX8" fmla="*/ 76761 w 821488"/>
                    <a:gd name="connsiteY8" fmla="*/ 695182 h 3976289"/>
                    <a:gd name="connsiteX9" fmla="*/ 312793 w 821488"/>
                    <a:gd name="connsiteY9" fmla="*/ 939961 h 3976289"/>
                    <a:gd name="connsiteX10" fmla="*/ 211887 w 821488"/>
                    <a:gd name="connsiteY10" fmla="*/ 1150804 h 3976289"/>
                    <a:gd name="connsiteX11" fmla="*/ 183312 w 821488"/>
                    <a:gd name="connsiteY11" fmla="*/ 1379404 h 3976289"/>
                    <a:gd name="connsiteX12" fmla="*/ 164262 w 821488"/>
                    <a:gd name="connsiteY12" fmla="*/ 1484179 h 3976289"/>
                    <a:gd name="connsiteX13" fmla="*/ 135687 w 821488"/>
                    <a:gd name="connsiteY13" fmla="*/ 1846129 h 3976289"/>
                    <a:gd name="connsiteX14" fmla="*/ 230937 w 821488"/>
                    <a:gd name="connsiteY14" fmla="*/ 2227129 h 3976289"/>
                    <a:gd name="connsiteX15" fmla="*/ 335712 w 821488"/>
                    <a:gd name="connsiteY15" fmla="*/ 2427154 h 3976289"/>
                    <a:gd name="connsiteX16" fmla="*/ 383337 w 821488"/>
                    <a:gd name="connsiteY16" fmla="*/ 2560504 h 3976289"/>
                    <a:gd name="connsiteX17" fmla="*/ 430962 w 821488"/>
                    <a:gd name="connsiteY17" fmla="*/ 3189154 h 3976289"/>
                    <a:gd name="connsiteX18" fmla="*/ 478587 w 821488"/>
                    <a:gd name="connsiteY18" fmla="*/ 3522529 h 3976289"/>
                    <a:gd name="connsiteX19" fmla="*/ 516688 w 821488"/>
                    <a:gd name="connsiteY19" fmla="*/ 3973046 h 3976289"/>
                    <a:gd name="connsiteX20" fmla="*/ 745287 w 821488"/>
                    <a:gd name="connsiteY20" fmla="*/ 3820647 h 3976289"/>
                    <a:gd name="connsiteX21" fmla="*/ 821488 w 821488"/>
                    <a:gd name="connsiteY21" fmla="*/ 2144248 h 3976289"/>
                    <a:gd name="connsiteX0" fmla="*/ 361506 w 821488"/>
                    <a:gd name="connsiteY0" fmla="*/ 0 h 3906247"/>
                    <a:gd name="connsiteX1" fmla="*/ 359205 w 821488"/>
                    <a:gd name="connsiteY1" fmla="*/ 109927 h 3906247"/>
                    <a:gd name="connsiteX2" fmla="*/ 669438 w 821488"/>
                    <a:gd name="connsiteY2" fmla="*/ 247088 h 3906247"/>
                    <a:gd name="connsiteX3" fmla="*/ 655819 w 821488"/>
                    <a:gd name="connsiteY3" fmla="*/ 403349 h 3906247"/>
                    <a:gd name="connsiteX4" fmla="*/ 120074 w 821488"/>
                    <a:gd name="connsiteY4" fmla="*/ 284763 h 3906247"/>
                    <a:gd name="connsiteX5" fmla="*/ 83288 w 821488"/>
                    <a:gd name="connsiteY5" fmla="*/ 435369 h 3906247"/>
                    <a:gd name="connsiteX6" fmla="*/ 630211 w 821488"/>
                    <a:gd name="connsiteY6" fmla="*/ 593151 h 3906247"/>
                    <a:gd name="connsiteX7" fmla="*/ 643263 w 821488"/>
                    <a:gd name="connsiteY7" fmla="*/ 756300 h 3906247"/>
                    <a:gd name="connsiteX8" fmla="*/ 76761 w 821488"/>
                    <a:gd name="connsiteY8" fmla="*/ 625140 h 3906247"/>
                    <a:gd name="connsiteX9" fmla="*/ 312793 w 821488"/>
                    <a:gd name="connsiteY9" fmla="*/ 869919 h 3906247"/>
                    <a:gd name="connsiteX10" fmla="*/ 211887 w 821488"/>
                    <a:gd name="connsiteY10" fmla="*/ 1080762 h 3906247"/>
                    <a:gd name="connsiteX11" fmla="*/ 183312 w 821488"/>
                    <a:gd name="connsiteY11" fmla="*/ 1309362 h 3906247"/>
                    <a:gd name="connsiteX12" fmla="*/ 164262 w 821488"/>
                    <a:gd name="connsiteY12" fmla="*/ 1414137 h 3906247"/>
                    <a:gd name="connsiteX13" fmla="*/ 135687 w 821488"/>
                    <a:gd name="connsiteY13" fmla="*/ 1776087 h 3906247"/>
                    <a:gd name="connsiteX14" fmla="*/ 230937 w 821488"/>
                    <a:gd name="connsiteY14" fmla="*/ 2157087 h 3906247"/>
                    <a:gd name="connsiteX15" fmla="*/ 335712 w 821488"/>
                    <a:gd name="connsiteY15" fmla="*/ 2357112 h 3906247"/>
                    <a:gd name="connsiteX16" fmla="*/ 383337 w 821488"/>
                    <a:gd name="connsiteY16" fmla="*/ 2490462 h 3906247"/>
                    <a:gd name="connsiteX17" fmla="*/ 430962 w 821488"/>
                    <a:gd name="connsiteY17" fmla="*/ 3119112 h 3906247"/>
                    <a:gd name="connsiteX18" fmla="*/ 478587 w 821488"/>
                    <a:gd name="connsiteY18" fmla="*/ 3452487 h 3906247"/>
                    <a:gd name="connsiteX19" fmla="*/ 516688 w 821488"/>
                    <a:gd name="connsiteY19" fmla="*/ 3903004 h 3906247"/>
                    <a:gd name="connsiteX20" fmla="*/ 745287 w 821488"/>
                    <a:gd name="connsiteY20" fmla="*/ 3750605 h 3906247"/>
                    <a:gd name="connsiteX21" fmla="*/ 821488 w 821488"/>
                    <a:gd name="connsiteY21" fmla="*/ 2074206 h 3906247"/>
                    <a:gd name="connsiteX0" fmla="*/ 361506 w 821488"/>
                    <a:gd name="connsiteY0" fmla="*/ 15168 h 3921415"/>
                    <a:gd name="connsiteX1" fmla="*/ 359205 w 821488"/>
                    <a:gd name="connsiteY1" fmla="*/ 125095 h 3921415"/>
                    <a:gd name="connsiteX2" fmla="*/ 669438 w 821488"/>
                    <a:gd name="connsiteY2" fmla="*/ 262256 h 3921415"/>
                    <a:gd name="connsiteX3" fmla="*/ 655819 w 821488"/>
                    <a:gd name="connsiteY3" fmla="*/ 418517 h 3921415"/>
                    <a:gd name="connsiteX4" fmla="*/ 120074 w 821488"/>
                    <a:gd name="connsiteY4" fmla="*/ 299931 h 3921415"/>
                    <a:gd name="connsiteX5" fmla="*/ 83288 w 821488"/>
                    <a:gd name="connsiteY5" fmla="*/ 450537 h 3921415"/>
                    <a:gd name="connsiteX6" fmla="*/ 630211 w 821488"/>
                    <a:gd name="connsiteY6" fmla="*/ 608319 h 3921415"/>
                    <a:gd name="connsiteX7" fmla="*/ 643263 w 821488"/>
                    <a:gd name="connsiteY7" fmla="*/ 771468 h 3921415"/>
                    <a:gd name="connsiteX8" fmla="*/ 76761 w 821488"/>
                    <a:gd name="connsiteY8" fmla="*/ 640308 h 3921415"/>
                    <a:gd name="connsiteX9" fmla="*/ 312793 w 821488"/>
                    <a:gd name="connsiteY9" fmla="*/ 885087 h 3921415"/>
                    <a:gd name="connsiteX10" fmla="*/ 211887 w 821488"/>
                    <a:gd name="connsiteY10" fmla="*/ 1095930 h 3921415"/>
                    <a:gd name="connsiteX11" fmla="*/ 183312 w 821488"/>
                    <a:gd name="connsiteY11" fmla="*/ 1324530 h 3921415"/>
                    <a:gd name="connsiteX12" fmla="*/ 164262 w 821488"/>
                    <a:gd name="connsiteY12" fmla="*/ 1429305 h 3921415"/>
                    <a:gd name="connsiteX13" fmla="*/ 135687 w 821488"/>
                    <a:gd name="connsiteY13" fmla="*/ 1791255 h 3921415"/>
                    <a:gd name="connsiteX14" fmla="*/ 230937 w 821488"/>
                    <a:gd name="connsiteY14" fmla="*/ 2172255 h 3921415"/>
                    <a:gd name="connsiteX15" fmla="*/ 335712 w 821488"/>
                    <a:gd name="connsiteY15" fmla="*/ 2372280 h 3921415"/>
                    <a:gd name="connsiteX16" fmla="*/ 383337 w 821488"/>
                    <a:gd name="connsiteY16" fmla="*/ 2505630 h 3921415"/>
                    <a:gd name="connsiteX17" fmla="*/ 430962 w 821488"/>
                    <a:gd name="connsiteY17" fmla="*/ 3134280 h 3921415"/>
                    <a:gd name="connsiteX18" fmla="*/ 478587 w 821488"/>
                    <a:gd name="connsiteY18" fmla="*/ 3467655 h 3921415"/>
                    <a:gd name="connsiteX19" fmla="*/ 516688 w 821488"/>
                    <a:gd name="connsiteY19" fmla="*/ 3918172 h 3921415"/>
                    <a:gd name="connsiteX20" fmla="*/ 745287 w 821488"/>
                    <a:gd name="connsiteY20" fmla="*/ 3765773 h 3921415"/>
                    <a:gd name="connsiteX21" fmla="*/ 821488 w 821488"/>
                    <a:gd name="connsiteY21" fmla="*/ 2089374 h 3921415"/>
                    <a:gd name="connsiteX0" fmla="*/ 705697 w 821488"/>
                    <a:gd name="connsiteY0" fmla="*/ 14976 h 3923083"/>
                    <a:gd name="connsiteX1" fmla="*/ 359205 w 821488"/>
                    <a:gd name="connsiteY1" fmla="*/ 126763 h 3923083"/>
                    <a:gd name="connsiteX2" fmla="*/ 669438 w 821488"/>
                    <a:gd name="connsiteY2" fmla="*/ 263924 h 3923083"/>
                    <a:gd name="connsiteX3" fmla="*/ 655819 w 821488"/>
                    <a:gd name="connsiteY3" fmla="*/ 420185 h 3923083"/>
                    <a:gd name="connsiteX4" fmla="*/ 120074 w 821488"/>
                    <a:gd name="connsiteY4" fmla="*/ 301599 h 3923083"/>
                    <a:gd name="connsiteX5" fmla="*/ 83288 w 821488"/>
                    <a:gd name="connsiteY5" fmla="*/ 452205 h 3923083"/>
                    <a:gd name="connsiteX6" fmla="*/ 630211 w 821488"/>
                    <a:gd name="connsiteY6" fmla="*/ 609987 h 3923083"/>
                    <a:gd name="connsiteX7" fmla="*/ 643263 w 821488"/>
                    <a:gd name="connsiteY7" fmla="*/ 773136 h 3923083"/>
                    <a:gd name="connsiteX8" fmla="*/ 76761 w 821488"/>
                    <a:gd name="connsiteY8" fmla="*/ 641976 h 3923083"/>
                    <a:gd name="connsiteX9" fmla="*/ 312793 w 821488"/>
                    <a:gd name="connsiteY9" fmla="*/ 886755 h 3923083"/>
                    <a:gd name="connsiteX10" fmla="*/ 211887 w 821488"/>
                    <a:gd name="connsiteY10" fmla="*/ 1097598 h 3923083"/>
                    <a:gd name="connsiteX11" fmla="*/ 183312 w 821488"/>
                    <a:gd name="connsiteY11" fmla="*/ 1326198 h 3923083"/>
                    <a:gd name="connsiteX12" fmla="*/ 164262 w 821488"/>
                    <a:gd name="connsiteY12" fmla="*/ 1430973 h 3923083"/>
                    <a:gd name="connsiteX13" fmla="*/ 135687 w 821488"/>
                    <a:gd name="connsiteY13" fmla="*/ 1792923 h 3923083"/>
                    <a:gd name="connsiteX14" fmla="*/ 230937 w 821488"/>
                    <a:gd name="connsiteY14" fmla="*/ 2173923 h 3923083"/>
                    <a:gd name="connsiteX15" fmla="*/ 335712 w 821488"/>
                    <a:gd name="connsiteY15" fmla="*/ 2373948 h 3923083"/>
                    <a:gd name="connsiteX16" fmla="*/ 383337 w 821488"/>
                    <a:gd name="connsiteY16" fmla="*/ 2507298 h 3923083"/>
                    <a:gd name="connsiteX17" fmla="*/ 430962 w 821488"/>
                    <a:gd name="connsiteY17" fmla="*/ 3135948 h 3923083"/>
                    <a:gd name="connsiteX18" fmla="*/ 478587 w 821488"/>
                    <a:gd name="connsiteY18" fmla="*/ 3469323 h 3923083"/>
                    <a:gd name="connsiteX19" fmla="*/ 516688 w 821488"/>
                    <a:gd name="connsiteY19" fmla="*/ 3919840 h 3923083"/>
                    <a:gd name="connsiteX20" fmla="*/ 745287 w 821488"/>
                    <a:gd name="connsiteY20" fmla="*/ 3767441 h 3923083"/>
                    <a:gd name="connsiteX21" fmla="*/ 821488 w 821488"/>
                    <a:gd name="connsiteY21" fmla="*/ 2091042 h 3923083"/>
                    <a:gd name="connsiteX0" fmla="*/ 359205 w 821488"/>
                    <a:gd name="connsiteY0" fmla="*/ 0 h 3796320"/>
                    <a:gd name="connsiteX1" fmla="*/ 669438 w 821488"/>
                    <a:gd name="connsiteY1" fmla="*/ 137161 h 3796320"/>
                    <a:gd name="connsiteX2" fmla="*/ 655819 w 821488"/>
                    <a:gd name="connsiteY2" fmla="*/ 293422 h 3796320"/>
                    <a:gd name="connsiteX3" fmla="*/ 120074 w 821488"/>
                    <a:gd name="connsiteY3" fmla="*/ 174836 h 3796320"/>
                    <a:gd name="connsiteX4" fmla="*/ 83288 w 821488"/>
                    <a:gd name="connsiteY4" fmla="*/ 325442 h 3796320"/>
                    <a:gd name="connsiteX5" fmla="*/ 630211 w 821488"/>
                    <a:gd name="connsiteY5" fmla="*/ 483224 h 3796320"/>
                    <a:gd name="connsiteX6" fmla="*/ 643263 w 821488"/>
                    <a:gd name="connsiteY6" fmla="*/ 646373 h 3796320"/>
                    <a:gd name="connsiteX7" fmla="*/ 76761 w 821488"/>
                    <a:gd name="connsiteY7" fmla="*/ 515213 h 3796320"/>
                    <a:gd name="connsiteX8" fmla="*/ 312793 w 821488"/>
                    <a:gd name="connsiteY8" fmla="*/ 759992 h 3796320"/>
                    <a:gd name="connsiteX9" fmla="*/ 211887 w 821488"/>
                    <a:gd name="connsiteY9" fmla="*/ 970835 h 3796320"/>
                    <a:gd name="connsiteX10" fmla="*/ 183312 w 821488"/>
                    <a:gd name="connsiteY10" fmla="*/ 1199435 h 3796320"/>
                    <a:gd name="connsiteX11" fmla="*/ 164262 w 821488"/>
                    <a:gd name="connsiteY11" fmla="*/ 1304210 h 3796320"/>
                    <a:gd name="connsiteX12" fmla="*/ 135687 w 821488"/>
                    <a:gd name="connsiteY12" fmla="*/ 1666160 h 3796320"/>
                    <a:gd name="connsiteX13" fmla="*/ 230937 w 821488"/>
                    <a:gd name="connsiteY13" fmla="*/ 2047160 h 3796320"/>
                    <a:gd name="connsiteX14" fmla="*/ 335712 w 821488"/>
                    <a:gd name="connsiteY14" fmla="*/ 2247185 h 3796320"/>
                    <a:gd name="connsiteX15" fmla="*/ 383337 w 821488"/>
                    <a:gd name="connsiteY15" fmla="*/ 2380535 h 3796320"/>
                    <a:gd name="connsiteX16" fmla="*/ 430962 w 821488"/>
                    <a:gd name="connsiteY16" fmla="*/ 3009185 h 3796320"/>
                    <a:gd name="connsiteX17" fmla="*/ 478587 w 821488"/>
                    <a:gd name="connsiteY17" fmla="*/ 3342560 h 3796320"/>
                    <a:gd name="connsiteX18" fmla="*/ 516688 w 821488"/>
                    <a:gd name="connsiteY18" fmla="*/ 3793077 h 3796320"/>
                    <a:gd name="connsiteX19" fmla="*/ 745287 w 821488"/>
                    <a:gd name="connsiteY19" fmla="*/ 3640678 h 3796320"/>
                    <a:gd name="connsiteX20" fmla="*/ 821488 w 821488"/>
                    <a:gd name="connsiteY20" fmla="*/ 1964279 h 3796320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2838 w 821488"/>
                    <a:gd name="connsiteY5" fmla="*/ 630262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2 w 821488"/>
                    <a:gd name="connsiteY6" fmla="*/ 828639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51653 w 806244"/>
                    <a:gd name="connsiteY0" fmla="*/ 0 h 3978585"/>
                    <a:gd name="connsiteX1" fmla="*/ 654194 w 806244"/>
                    <a:gd name="connsiteY1" fmla="*/ 319426 h 3978585"/>
                    <a:gd name="connsiteX2" fmla="*/ 640575 w 806244"/>
                    <a:gd name="connsiteY2" fmla="*/ 475687 h 3978585"/>
                    <a:gd name="connsiteX3" fmla="*/ 124512 w 806244"/>
                    <a:gd name="connsiteY3" fmla="*/ 349951 h 3978585"/>
                    <a:gd name="connsiteX4" fmla="*/ 68044 w 806244"/>
                    <a:gd name="connsiteY4" fmla="*/ 507707 h 3978585"/>
                    <a:gd name="connsiteX5" fmla="*/ 626122 w 806244"/>
                    <a:gd name="connsiteY5" fmla="*/ 644303 h 3978585"/>
                    <a:gd name="connsiteX6" fmla="*/ 628018 w 806244"/>
                    <a:gd name="connsiteY6" fmla="*/ 828639 h 3978585"/>
                    <a:gd name="connsiteX7" fmla="*/ 3850 w 806244"/>
                    <a:gd name="connsiteY7" fmla="*/ 713284 h 3978585"/>
                    <a:gd name="connsiteX8" fmla="*/ 297549 w 806244"/>
                    <a:gd name="connsiteY8" fmla="*/ 942257 h 3978585"/>
                    <a:gd name="connsiteX9" fmla="*/ 196643 w 806244"/>
                    <a:gd name="connsiteY9" fmla="*/ 1153100 h 3978585"/>
                    <a:gd name="connsiteX10" fmla="*/ 168068 w 806244"/>
                    <a:gd name="connsiteY10" fmla="*/ 1381700 h 3978585"/>
                    <a:gd name="connsiteX11" fmla="*/ 149018 w 806244"/>
                    <a:gd name="connsiteY11" fmla="*/ 1486475 h 3978585"/>
                    <a:gd name="connsiteX12" fmla="*/ 120443 w 806244"/>
                    <a:gd name="connsiteY12" fmla="*/ 1848425 h 3978585"/>
                    <a:gd name="connsiteX13" fmla="*/ 215693 w 806244"/>
                    <a:gd name="connsiteY13" fmla="*/ 2229425 h 3978585"/>
                    <a:gd name="connsiteX14" fmla="*/ 320468 w 806244"/>
                    <a:gd name="connsiteY14" fmla="*/ 2429450 h 3978585"/>
                    <a:gd name="connsiteX15" fmla="*/ 368093 w 806244"/>
                    <a:gd name="connsiteY15" fmla="*/ 2562800 h 3978585"/>
                    <a:gd name="connsiteX16" fmla="*/ 415718 w 806244"/>
                    <a:gd name="connsiteY16" fmla="*/ 3191450 h 3978585"/>
                    <a:gd name="connsiteX17" fmla="*/ 463343 w 806244"/>
                    <a:gd name="connsiteY17" fmla="*/ 3524825 h 3978585"/>
                    <a:gd name="connsiteX18" fmla="*/ 501444 w 806244"/>
                    <a:gd name="connsiteY18" fmla="*/ 3975342 h 3978585"/>
                    <a:gd name="connsiteX19" fmla="*/ 730043 w 806244"/>
                    <a:gd name="connsiteY19" fmla="*/ 3822943 h 3978585"/>
                    <a:gd name="connsiteX20" fmla="*/ 806244 w 806244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28193 w 806419"/>
                    <a:gd name="connsiteY6" fmla="*/ 828639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50628 w 806419"/>
                    <a:gd name="connsiteY6" fmla="*/ 810206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06419" h="3978585">
                      <a:moveTo>
                        <a:pt x="351828" y="0"/>
                      </a:moveTo>
                      <a:cubicBezTo>
                        <a:pt x="246441" y="213646"/>
                        <a:pt x="550736" y="263741"/>
                        <a:pt x="654369" y="319426"/>
                      </a:cubicBezTo>
                      <a:cubicBezTo>
                        <a:pt x="749602" y="385016"/>
                        <a:pt x="778757" y="456998"/>
                        <a:pt x="640750" y="475687"/>
                      </a:cubicBezTo>
                      <a:cubicBezTo>
                        <a:pt x="533707" y="489981"/>
                        <a:pt x="256976" y="329545"/>
                        <a:pt x="124687" y="349951"/>
                      </a:cubicBezTo>
                      <a:cubicBezTo>
                        <a:pt x="7947" y="380136"/>
                        <a:pt x="-17703" y="468366"/>
                        <a:pt x="68219" y="507707"/>
                      </a:cubicBezTo>
                      <a:cubicBezTo>
                        <a:pt x="154141" y="547048"/>
                        <a:pt x="502640" y="595206"/>
                        <a:pt x="626297" y="644303"/>
                      </a:cubicBezTo>
                      <a:cubicBezTo>
                        <a:pt x="753387" y="674590"/>
                        <a:pt x="740807" y="779816"/>
                        <a:pt x="650628" y="810206"/>
                      </a:cubicBezTo>
                      <a:cubicBezTo>
                        <a:pt x="551694" y="826180"/>
                        <a:pt x="28016" y="585891"/>
                        <a:pt x="4025" y="713284"/>
                      </a:cubicBezTo>
                      <a:cubicBezTo>
                        <a:pt x="-40973" y="866202"/>
                        <a:pt x="306122" y="831226"/>
                        <a:pt x="306122" y="932352"/>
                      </a:cubicBezTo>
                      <a:cubicBezTo>
                        <a:pt x="321965" y="1055930"/>
                        <a:pt x="201581" y="1107063"/>
                        <a:pt x="196818" y="1153100"/>
                      </a:cubicBezTo>
                      <a:cubicBezTo>
                        <a:pt x="192056" y="1216126"/>
                        <a:pt x="176180" y="1326138"/>
                        <a:pt x="168243" y="1381700"/>
                      </a:cubicBezTo>
                      <a:cubicBezTo>
                        <a:pt x="164181" y="1414197"/>
                        <a:pt x="155695" y="1453964"/>
                        <a:pt x="149193" y="1486475"/>
                      </a:cubicBezTo>
                      <a:cubicBezTo>
                        <a:pt x="126442" y="1759484"/>
                        <a:pt x="135591" y="1638805"/>
                        <a:pt x="120618" y="1848425"/>
                      </a:cubicBezTo>
                      <a:cubicBezTo>
                        <a:pt x="131731" y="1972250"/>
                        <a:pt x="182531" y="2132588"/>
                        <a:pt x="215868" y="2229425"/>
                      </a:cubicBezTo>
                      <a:cubicBezTo>
                        <a:pt x="247618" y="2286575"/>
                        <a:pt x="301593" y="2391350"/>
                        <a:pt x="320643" y="2429450"/>
                      </a:cubicBezTo>
                      <a:cubicBezTo>
                        <a:pt x="346043" y="2485013"/>
                        <a:pt x="355568" y="2456438"/>
                        <a:pt x="368268" y="2562800"/>
                      </a:cubicBezTo>
                      <a:cubicBezTo>
                        <a:pt x="384143" y="2689800"/>
                        <a:pt x="400018" y="3031113"/>
                        <a:pt x="415893" y="3191450"/>
                      </a:cubicBezTo>
                      <a:cubicBezTo>
                        <a:pt x="427005" y="3267650"/>
                        <a:pt x="453993" y="3450213"/>
                        <a:pt x="463518" y="3524825"/>
                      </a:cubicBezTo>
                      <a:cubicBezTo>
                        <a:pt x="477806" y="3613725"/>
                        <a:pt x="314294" y="3954231"/>
                        <a:pt x="501619" y="3975342"/>
                      </a:cubicBezTo>
                      <a:cubicBezTo>
                        <a:pt x="666719" y="3994392"/>
                        <a:pt x="727043" y="3927718"/>
                        <a:pt x="730218" y="3822943"/>
                      </a:cubicBezTo>
                      <a:cubicBezTo>
                        <a:pt x="781018" y="3518143"/>
                        <a:pt x="792529" y="2200122"/>
                        <a:pt x="806419" y="2146544"/>
                      </a:cubicBezTo>
                    </a:path>
                  </a:pathLst>
                </a:custGeom>
                <a:ln w="50800" cap="rnd" cmpd="sng" algn="ctr">
                  <a:solidFill>
                    <a:srgbClr val="8E2F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5715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6" name="Rounded Rectangle 455"/>
                <p:cNvSpPr/>
                <p:nvPr/>
              </p:nvSpPr>
              <p:spPr>
                <a:xfrm rot="206166">
                  <a:off x="4559162" y="2617225"/>
                  <a:ext cx="379236" cy="1300236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C65C5A"/>
                    </a:gs>
                    <a:gs pos="100000">
                      <a:srgbClr val="B9526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 rot="21164003">
                  <a:off x="4404427" y="2607815"/>
                  <a:ext cx="379236" cy="1300237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642020"/>
                    </a:gs>
                    <a:gs pos="100000">
                      <a:srgbClr val="9D291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ounded Rectangle 457"/>
                <p:cNvSpPr/>
                <p:nvPr/>
              </p:nvSpPr>
              <p:spPr>
                <a:xfrm rot="21164003">
                  <a:off x="4206748" y="2100949"/>
                  <a:ext cx="486122" cy="462664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89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ounded Rectangle 458"/>
                <p:cNvSpPr/>
                <p:nvPr/>
              </p:nvSpPr>
              <p:spPr>
                <a:xfrm rot="823597">
                  <a:off x="4217976" y="1316758"/>
                  <a:ext cx="486121" cy="736209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93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4" name="Freeform 453"/>
              <p:cNvSpPr/>
              <p:nvPr/>
            </p:nvSpPr>
            <p:spPr>
              <a:xfrm>
                <a:off x="4317657" y="3310924"/>
                <a:ext cx="177638" cy="221188"/>
              </a:xfrm>
              <a:custGeom>
                <a:avLst/>
                <a:gdLst>
                  <a:gd name="connsiteX0" fmla="*/ 211201 w 230251"/>
                  <a:gd name="connsiteY0" fmla="*/ 141940 h 294340"/>
                  <a:gd name="connsiteX1" fmla="*/ 201676 w 230251"/>
                  <a:gd name="connsiteY1" fmla="*/ 94315 h 294340"/>
                  <a:gd name="connsiteX2" fmla="*/ 182626 w 230251"/>
                  <a:gd name="connsiteY2" fmla="*/ 65740 h 294340"/>
                  <a:gd name="connsiteX3" fmla="*/ 125476 w 230251"/>
                  <a:gd name="connsiteY3" fmla="*/ 18115 h 294340"/>
                  <a:gd name="connsiteX4" fmla="*/ 96901 w 230251"/>
                  <a:gd name="connsiteY4" fmla="*/ 8590 h 294340"/>
                  <a:gd name="connsiteX5" fmla="*/ 1651 w 230251"/>
                  <a:gd name="connsiteY5" fmla="*/ 46690 h 294340"/>
                  <a:gd name="connsiteX6" fmla="*/ 11176 w 230251"/>
                  <a:gd name="connsiteY6" fmla="*/ 75265 h 294340"/>
                  <a:gd name="connsiteX7" fmla="*/ 68326 w 230251"/>
                  <a:gd name="connsiteY7" fmla="*/ 113365 h 294340"/>
                  <a:gd name="connsiteX8" fmla="*/ 87376 w 230251"/>
                  <a:gd name="connsiteY8" fmla="*/ 141940 h 294340"/>
                  <a:gd name="connsiteX9" fmla="*/ 96901 w 230251"/>
                  <a:gd name="connsiteY9" fmla="*/ 199090 h 294340"/>
                  <a:gd name="connsiteX10" fmla="*/ 106426 w 230251"/>
                  <a:gd name="connsiteY10" fmla="*/ 275290 h 294340"/>
                  <a:gd name="connsiteX11" fmla="*/ 135001 w 230251"/>
                  <a:gd name="connsiteY11" fmla="*/ 294340 h 294340"/>
                  <a:gd name="connsiteX12" fmla="*/ 211201 w 230251"/>
                  <a:gd name="connsiteY12" fmla="*/ 265765 h 294340"/>
                  <a:gd name="connsiteX13" fmla="*/ 230251 w 230251"/>
                  <a:gd name="connsiteY13" fmla="*/ 208615 h 294340"/>
                  <a:gd name="connsiteX14" fmla="*/ 220726 w 230251"/>
                  <a:gd name="connsiteY14" fmla="*/ 141940 h 294340"/>
                  <a:gd name="connsiteX15" fmla="*/ 211201 w 230251"/>
                  <a:gd name="connsiteY15" fmla="*/ 113365 h 294340"/>
                  <a:gd name="connsiteX16" fmla="*/ 211201 w 230251"/>
                  <a:gd name="connsiteY16" fmla="*/ 141940 h 2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0251" h="294340">
                    <a:moveTo>
                      <a:pt x="211201" y="141940"/>
                    </a:moveTo>
                    <a:cubicBezTo>
                      <a:pt x="209614" y="138765"/>
                      <a:pt x="207360" y="109474"/>
                      <a:pt x="201676" y="94315"/>
                    </a:cubicBezTo>
                    <a:cubicBezTo>
                      <a:pt x="197656" y="83596"/>
                      <a:pt x="189955" y="74534"/>
                      <a:pt x="182626" y="65740"/>
                    </a:cubicBezTo>
                    <a:cubicBezTo>
                      <a:pt x="167579" y="47684"/>
                      <a:pt x="146883" y="28819"/>
                      <a:pt x="125476" y="18115"/>
                    </a:cubicBezTo>
                    <a:cubicBezTo>
                      <a:pt x="116496" y="13625"/>
                      <a:pt x="106426" y="11765"/>
                      <a:pt x="96901" y="8590"/>
                    </a:cubicBezTo>
                    <a:cubicBezTo>
                      <a:pt x="66288" y="12417"/>
                      <a:pt x="9433" y="0"/>
                      <a:pt x="1651" y="46690"/>
                    </a:cubicBezTo>
                    <a:cubicBezTo>
                      <a:pt x="0" y="56594"/>
                      <a:pt x="4076" y="68165"/>
                      <a:pt x="11176" y="75265"/>
                    </a:cubicBezTo>
                    <a:cubicBezTo>
                      <a:pt x="27365" y="91454"/>
                      <a:pt x="68326" y="113365"/>
                      <a:pt x="68326" y="113365"/>
                    </a:cubicBezTo>
                    <a:cubicBezTo>
                      <a:pt x="74676" y="122890"/>
                      <a:pt x="83756" y="131080"/>
                      <a:pt x="87376" y="141940"/>
                    </a:cubicBezTo>
                    <a:cubicBezTo>
                      <a:pt x="93483" y="160262"/>
                      <a:pt x="94170" y="179971"/>
                      <a:pt x="96901" y="199090"/>
                    </a:cubicBezTo>
                    <a:cubicBezTo>
                      <a:pt x="100521" y="224430"/>
                      <a:pt x="96919" y="251523"/>
                      <a:pt x="106426" y="275290"/>
                    </a:cubicBezTo>
                    <a:cubicBezTo>
                      <a:pt x="110678" y="285919"/>
                      <a:pt x="125476" y="287990"/>
                      <a:pt x="135001" y="294340"/>
                    </a:cubicBezTo>
                    <a:cubicBezTo>
                      <a:pt x="154211" y="290498"/>
                      <a:pt x="197186" y="288189"/>
                      <a:pt x="211201" y="265765"/>
                    </a:cubicBezTo>
                    <a:cubicBezTo>
                      <a:pt x="221844" y="248737"/>
                      <a:pt x="230251" y="208615"/>
                      <a:pt x="230251" y="208615"/>
                    </a:cubicBezTo>
                    <a:cubicBezTo>
                      <a:pt x="227076" y="186390"/>
                      <a:pt x="225129" y="163955"/>
                      <a:pt x="220726" y="141940"/>
                    </a:cubicBezTo>
                    <a:cubicBezTo>
                      <a:pt x="218757" y="132095"/>
                      <a:pt x="218301" y="120465"/>
                      <a:pt x="211201" y="113365"/>
                    </a:cubicBezTo>
                    <a:cubicBezTo>
                      <a:pt x="206711" y="108875"/>
                      <a:pt x="212788" y="145115"/>
                      <a:pt x="211201" y="141940"/>
                    </a:cubicBezTo>
                    <a:close/>
                  </a:path>
                </a:pathLst>
              </a:custGeom>
              <a:solidFill>
                <a:srgbClr val="702A4A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7" name="Rounded Rectangle 436"/>
            <p:cNvSpPr/>
            <p:nvPr/>
          </p:nvSpPr>
          <p:spPr>
            <a:xfrm rot="21339574" flipH="1">
              <a:off x="4382253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3584F"/>
                </a:gs>
                <a:gs pos="100000">
                  <a:srgbClr val="B9526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ounded Rectangle 437"/>
            <p:cNvSpPr/>
            <p:nvPr/>
          </p:nvSpPr>
          <p:spPr>
            <a:xfrm flipH="1">
              <a:off x="4379927" y="2801521"/>
              <a:ext cx="285004" cy="43175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ounded Rectangle 438"/>
            <p:cNvSpPr/>
            <p:nvPr/>
          </p:nvSpPr>
          <p:spPr>
            <a:xfrm rot="159831" flipH="1">
              <a:off x="4380896" y="3255318"/>
              <a:ext cx="284754" cy="253183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ounded Rectangle 439"/>
            <p:cNvSpPr/>
            <p:nvPr/>
          </p:nvSpPr>
          <p:spPr>
            <a:xfrm rot="199268" flipH="1">
              <a:off x="4432496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1" name="Group 463"/>
            <p:cNvGrpSpPr/>
            <p:nvPr/>
          </p:nvGrpSpPr>
          <p:grpSpPr>
            <a:xfrm>
              <a:off x="3276600" y="2795971"/>
              <a:ext cx="2474928" cy="1386366"/>
              <a:chOff x="3365391" y="2566282"/>
              <a:chExt cx="2474928" cy="1386366"/>
            </a:xfrm>
          </p:grpSpPr>
          <p:sp>
            <p:nvSpPr>
              <p:cNvPr id="450" name="Rounded Rectangle 20"/>
              <p:cNvSpPr/>
              <p:nvPr/>
            </p:nvSpPr>
            <p:spPr>
              <a:xfrm rot="242379" flipV="1">
                <a:off x="3365391" y="2579012"/>
                <a:ext cx="1297659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ounded Rectangle 22"/>
              <p:cNvSpPr/>
              <p:nvPr/>
            </p:nvSpPr>
            <p:spPr>
              <a:xfrm flipH="1" flipV="1">
                <a:off x="4245976" y="2566282"/>
                <a:ext cx="727327" cy="1378095"/>
              </a:xfrm>
              <a:custGeom>
                <a:avLst/>
                <a:gdLst/>
                <a:ahLst/>
                <a:cxnLst/>
                <a:rect l="l" t="t" r="r" b="b"/>
                <a:pathLst>
                  <a:path w="741045" h="1045661">
                    <a:moveTo>
                      <a:pt x="471650" y="0"/>
                    </a:moveTo>
                    <a:lnTo>
                      <a:pt x="390810" y="0"/>
                    </a:lnTo>
                    <a:lnTo>
                      <a:pt x="370523" y="4096"/>
                    </a:lnTo>
                    <a:lnTo>
                      <a:pt x="350235" y="0"/>
                    </a:lnTo>
                    <a:lnTo>
                      <a:pt x="269395" y="0"/>
                    </a:lnTo>
                    <a:cubicBezTo>
                      <a:pt x="194806" y="0"/>
                      <a:pt x="134338" y="60467"/>
                      <a:pt x="134338" y="135056"/>
                    </a:cubicBezTo>
                    <a:cubicBezTo>
                      <a:pt x="116125" y="246638"/>
                      <a:pt x="126850" y="559388"/>
                      <a:pt x="131543" y="657589"/>
                    </a:cubicBezTo>
                    <a:cubicBezTo>
                      <a:pt x="121949" y="667684"/>
                      <a:pt x="193386" y="740059"/>
                      <a:pt x="162499" y="748077"/>
                    </a:cubicBezTo>
                    <a:cubicBezTo>
                      <a:pt x="104556" y="797686"/>
                      <a:pt x="67808" y="821717"/>
                      <a:pt x="41055" y="869520"/>
                    </a:cubicBezTo>
                    <a:cubicBezTo>
                      <a:pt x="-54" y="940261"/>
                      <a:pt x="-3416" y="969956"/>
                      <a:pt x="1983" y="1011084"/>
                    </a:cubicBezTo>
                    <a:cubicBezTo>
                      <a:pt x="406" y="1035040"/>
                      <a:pt x="34548" y="1042326"/>
                      <a:pt x="30590" y="1044851"/>
                    </a:cubicBezTo>
                    <a:lnTo>
                      <a:pt x="115466" y="1044851"/>
                    </a:lnTo>
                    <a:cubicBezTo>
                      <a:pt x="118789" y="1046052"/>
                      <a:pt x="121129" y="1045805"/>
                      <a:pt x="120406" y="1044851"/>
                    </a:cubicBezTo>
                    <a:lnTo>
                      <a:pt x="620639" y="1044851"/>
                    </a:lnTo>
                    <a:cubicBezTo>
                      <a:pt x="619917" y="1045805"/>
                      <a:pt x="622257" y="1046052"/>
                      <a:pt x="625580" y="1044851"/>
                    </a:cubicBezTo>
                    <a:lnTo>
                      <a:pt x="710455" y="1044851"/>
                    </a:lnTo>
                    <a:cubicBezTo>
                      <a:pt x="706497" y="1042326"/>
                      <a:pt x="740639" y="1035040"/>
                      <a:pt x="739062" y="1011084"/>
                    </a:cubicBezTo>
                    <a:cubicBezTo>
                      <a:pt x="744461" y="969956"/>
                      <a:pt x="741099" y="940261"/>
                      <a:pt x="699990" y="869520"/>
                    </a:cubicBezTo>
                    <a:cubicBezTo>
                      <a:pt x="673237" y="821717"/>
                      <a:pt x="636489" y="797686"/>
                      <a:pt x="578546" y="748077"/>
                    </a:cubicBezTo>
                    <a:cubicBezTo>
                      <a:pt x="547659" y="740059"/>
                      <a:pt x="619096" y="667684"/>
                      <a:pt x="609502" y="657589"/>
                    </a:cubicBezTo>
                    <a:cubicBezTo>
                      <a:pt x="614195" y="559388"/>
                      <a:pt x="624920" y="246638"/>
                      <a:pt x="606707" y="135056"/>
                    </a:cubicBezTo>
                    <a:cubicBezTo>
                      <a:pt x="606707" y="60467"/>
                      <a:pt x="546239" y="0"/>
                      <a:pt x="471650" y="0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ounded Rectangle 20"/>
              <p:cNvSpPr/>
              <p:nvPr/>
            </p:nvSpPr>
            <p:spPr>
              <a:xfrm rot="21357546" flipH="1" flipV="1">
                <a:off x="4582599" y="2580418"/>
                <a:ext cx="1257720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68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2" name="Group 68"/>
            <p:cNvGrpSpPr/>
            <p:nvPr/>
          </p:nvGrpSpPr>
          <p:grpSpPr>
            <a:xfrm>
              <a:off x="3389328" y="3391300"/>
              <a:ext cx="2273976" cy="1714100"/>
              <a:chOff x="3721107" y="3571005"/>
              <a:chExt cx="2069214" cy="1559753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4132193" y="3571005"/>
                <a:ext cx="1165161" cy="1559753"/>
              </a:xfrm>
              <a:custGeom>
                <a:avLst/>
                <a:gdLst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676324 w 1271161"/>
                  <a:gd name="connsiteY16" fmla="*/ 1423906 h 1489866"/>
                  <a:gd name="connsiteX17" fmla="*/ 594837 w 1271161"/>
                  <a:gd name="connsiteY17" fmla="*/ 1423906 h 1489866"/>
                  <a:gd name="connsiteX18" fmla="*/ 438527 w 1271161"/>
                  <a:gd name="connsiteY18" fmla="*/ 1470799 h 1489866"/>
                  <a:gd name="connsiteX19" fmla="*/ 297848 w 1271161"/>
                  <a:gd name="connsiteY19" fmla="*/ 1486430 h 1489866"/>
                  <a:gd name="connsiteX20" fmla="*/ 133723 w 1271161"/>
                  <a:gd name="connsiteY20" fmla="*/ 1408275 h 1489866"/>
                  <a:gd name="connsiteX21" fmla="*/ 47752 w 1271161"/>
                  <a:gd name="connsiteY21" fmla="*/ 1259780 h 1489866"/>
                  <a:gd name="connsiteX22" fmla="*/ 859 w 1271161"/>
                  <a:gd name="connsiteY22" fmla="*/ 1056578 h 1489866"/>
                  <a:gd name="connsiteX23" fmla="*/ 86418 w 1271161"/>
                  <a:gd name="connsiteY23" fmla="*/ 863658 h 1489866"/>
                  <a:gd name="connsiteX24" fmla="*/ 125907 w 1271161"/>
                  <a:gd name="connsiteY24" fmla="*/ 657987 h 1489866"/>
                  <a:gd name="connsiteX25" fmla="*/ 219693 w 1271161"/>
                  <a:gd name="connsiteY25" fmla="*/ 532939 h 1489866"/>
                  <a:gd name="connsiteX26" fmla="*/ 231267 w 1271161"/>
                  <a:gd name="connsiteY26" fmla="*/ 476721 h 1489866"/>
                  <a:gd name="connsiteX27" fmla="*/ 238657 w 1271161"/>
                  <a:gd name="connsiteY27" fmla="*/ 376629 h 1489866"/>
                  <a:gd name="connsiteX28" fmla="*/ 277734 w 1271161"/>
                  <a:gd name="connsiteY28" fmla="*/ 204688 h 1489866"/>
                  <a:gd name="connsiteX29" fmla="*/ 410642 w 1271161"/>
                  <a:gd name="connsiteY29" fmla="*/ 54894 h 1489866"/>
                  <a:gd name="connsiteX30" fmla="*/ 477605 w 1271161"/>
                  <a:gd name="connsiteY30" fmla="*/ 17116 h 1489866"/>
                  <a:gd name="connsiteX31" fmla="*/ 620131 w 1271161"/>
                  <a:gd name="connsiteY31" fmla="*/ 828 h 1489866"/>
                  <a:gd name="connsiteX32" fmla="*/ 630409 w 1271161"/>
                  <a:gd name="connsiteY32" fmla="*/ 20 h 1489866"/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594837 w 1271161"/>
                  <a:gd name="connsiteY16" fmla="*/ 1423906 h 1489866"/>
                  <a:gd name="connsiteX17" fmla="*/ 438527 w 1271161"/>
                  <a:gd name="connsiteY17" fmla="*/ 1470799 h 1489866"/>
                  <a:gd name="connsiteX18" fmla="*/ 297848 w 1271161"/>
                  <a:gd name="connsiteY18" fmla="*/ 1486430 h 1489866"/>
                  <a:gd name="connsiteX19" fmla="*/ 133723 w 1271161"/>
                  <a:gd name="connsiteY19" fmla="*/ 1408275 h 1489866"/>
                  <a:gd name="connsiteX20" fmla="*/ 47752 w 1271161"/>
                  <a:gd name="connsiteY20" fmla="*/ 1259780 h 1489866"/>
                  <a:gd name="connsiteX21" fmla="*/ 859 w 1271161"/>
                  <a:gd name="connsiteY21" fmla="*/ 1056578 h 1489866"/>
                  <a:gd name="connsiteX22" fmla="*/ 86418 w 1271161"/>
                  <a:gd name="connsiteY22" fmla="*/ 863658 h 1489866"/>
                  <a:gd name="connsiteX23" fmla="*/ 125907 w 1271161"/>
                  <a:gd name="connsiteY23" fmla="*/ 657987 h 1489866"/>
                  <a:gd name="connsiteX24" fmla="*/ 219693 w 1271161"/>
                  <a:gd name="connsiteY24" fmla="*/ 532939 h 1489866"/>
                  <a:gd name="connsiteX25" fmla="*/ 231267 w 1271161"/>
                  <a:gd name="connsiteY25" fmla="*/ 476721 h 1489866"/>
                  <a:gd name="connsiteX26" fmla="*/ 238657 w 1271161"/>
                  <a:gd name="connsiteY26" fmla="*/ 376629 h 1489866"/>
                  <a:gd name="connsiteX27" fmla="*/ 277734 w 1271161"/>
                  <a:gd name="connsiteY27" fmla="*/ 204688 h 1489866"/>
                  <a:gd name="connsiteX28" fmla="*/ 410642 w 1271161"/>
                  <a:gd name="connsiteY28" fmla="*/ 54894 h 1489866"/>
                  <a:gd name="connsiteX29" fmla="*/ 477605 w 1271161"/>
                  <a:gd name="connsiteY29" fmla="*/ 17116 h 1489866"/>
                  <a:gd name="connsiteX30" fmla="*/ 620131 w 1271161"/>
                  <a:gd name="connsiteY30" fmla="*/ 828 h 1489866"/>
                  <a:gd name="connsiteX31" fmla="*/ 630409 w 1271161"/>
                  <a:gd name="connsiteY31" fmla="*/ 20 h 1489866"/>
                  <a:gd name="connsiteX0" fmla="*/ 630409 w 1271161"/>
                  <a:gd name="connsiteY0" fmla="*/ 20 h 1489084"/>
                  <a:gd name="connsiteX1" fmla="*/ 635581 w 1271161"/>
                  <a:gd name="connsiteY1" fmla="*/ 223 h 1489084"/>
                  <a:gd name="connsiteX2" fmla="*/ 651031 w 1271161"/>
                  <a:gd name="connsiteY2" fmla="*/ 828 h 1489084"/>
                  <a:gd name="connsiteX3" fmla="*/ 793557 w 1271161"/>
                  <a:gd name="connsiteY3" fmla="*/ 17116 h 1489084"/>
                  <a:gd name="connsiteX4" fmla="*/ 860519 w 1271161"/>
                  <a:gd name="connsiteY4" fmla="*/ 54894 h 1489084"/>
                  <a:gd name="connsiteX5" fmla="*/ 993427 w 1271161"/>
                  <a:gd name="connsiteY5" fmla="*/ 204688 h 1489084"/>
                  <a:gd name="connsiteX6" fmla="*/ 1032504 w 1271161"/>
                  <a:gd name="connsiteY6" fmla="*/ 376629 h 1489084"/>
                  <a:gd name="connsiteX7" fmla="*/ 1039894 w 1271161"/>
                  <a:gd name="connsiteY7" fmla="*/ 476721 h 1489084"/>
                  <a:gd name="connsiteX8" fmla="*/ 1051468 w 1271161"/>
                  <a:gd name="connsiteY8" fmla="*/ 532939 h 1489084"/>
                  <a:gd name="connsiteX9" fmla="*/ 1145254 w 1271161"/>
                  <a:gd name="connsiteY9" fmla="*/ 657987 h 1489084"/>
                  <a:gd name="connsiteX10" fmla="*/ 1184743 w 1271161"/>
                  <a:gd name="connsiteY10" fmla="*/ 863658 h 1489084"/>
                  <a:gd name="connsiteX11" fmla="*/ 1270302 w 1271161"/>
                  <a:gd name="connsiteY11" fmla="*/ 1056578 h 1489084"/>
                  <a:gd name="connsiteX12" fmla="*/ 1223409 w 1271161"/>
                  <a:gd name="connsiteY12" fmla="*/ 1259780 h 1489084"/>
                  <a:gd name="connsiteX13" fmla="*/ 1137438 w 1271161"/>
                  <a:gd name="connsiteY13" fmla="*/ 1408275 h 1489084"/>
                  <a:gd name="connsiteX14" fmla="*/ 973313 w 1271161"/>
                  <a:gd name="connsiteY14" fmla="*/ 1486430 h 1489084"/>
                  <a:gd name="connsiteX15" fmla="*/ 832634 w 1271161"/>
                  <a:gd name="connsiteY15" fmla="*/ 1470799 h 1489084"/>
                  <a:gd name="connsiteX16" fmla="*/ 438527 w 1271161"/>
                  <a:gd name="connsiteY16" fmla="*/ 1470799 h 1489084"/>
                  <a:gd name="connsiteX17" fmla="*/ 297848 w 1271161"/>
                  <a:gd name="connsiteY17" fmla="*/ 1486430 h 1489084"/>
                  <a:gd name="connsiteX18" fmla="*/ 133723 w 1271161"/>
                  <a:gd name="connsiteY18" fmla="*/ 1408275 h 1489084"/>
                  <a:gd name="connsiteX19" fmla="*/ 47752 w 1271161"/>
                  <a:gd name="connsiteY19" fmla="*/ 1259780 h 1489084"/>
                  <a:gd name="connsiteX20" fmla="*/ 859 w 1271161"/>
                  <a:gd name="connsiteY20" fmla="*/ 1056578 h 1489084"/>
                  <a:gd name="connsiteX21" fmla="*/ 86418 w 1271161"/>
                  <a:gd name="connsiteY21" fmla="*/ 863658 h 1489084"/>
                  <a:gd name="connsiteX22" fmla="*/ 125907 w 1271161"/>
                  <a:gd name="connsiteY22" fmla="*/ 657987 h 1489084"/>
                  <a:gd name="connsiteX23" fmla="*/ 219693 w 1271161"/>
                  <a:gd name="connsiteY23" fmla="*/ 532939 h 1489084"/>
                  <a:gd name="connsiteX24" fmla="*/ 231267 w 1271161"/>
                  <a:gd name="connsiteY24" fmla="*/ 476721 h 1489084"/>
                  <a:gd name="connsiteX25" fmla="*/ 238657 w 1271161"/>
                  <a:gd name="connsiteY25" fmla="*/ 376629 h 1489084"/>
                  <a:gd name="connsiteX26" fmla="*/ 277734 w 1271161"/>
                  <a:gd name="connsiteY26" fmla="*/ 204688 h 1489084"/>
                  <a:gd name="connsiteX27" fmla="*/ 410642 w 1271161"/>
                  <a:gd name="connsiteY27" fmla="*/ 54894 h 1489084"/>
                  <a:gd name="connsiteX28" fmla="*/ 477605 w 1271161"/>
                  <a:gd name="connsiteY28" fmla="*/ 17116 h 1489084"/>
                  <a:gd name="connsiteX29" fmla="*/ 620131 w 1271161"/>
                  <a:gd name="connsiteY29" fmla="*/ 828 h 1489084"/>
                  <a:gd name="connsiteX30" fmla="*/ 630409 w 1271161"/>
                  <a:gd name="connsiteY30" fmla="*/ 20 h 1489084"/>
                  <a:gd name="connsiteX0" fmla="*/ 630409 w 1271161"/>
                  <a:gd name="connsiteY0" fmla="*/ 20 h 1488890"/>
                  <a:gd name="connsiteX1" fmla="*/ 635581 w 1271161"/>
                  <a:gd name="connsiteY1" fmla="*/ 223 h 1488890"/>
                  <a:gd name="connsiteX2" fmla="*/ 651031 w 1271161"/>
                  <a:gd name="connsiteY2" fmla="*/ 828 h 1488890"/>
                  <a:gd name="connsiteX3" fmla="*/ 793557 w 1271161"/>
                  <a:gd name="connsiteY3" fmla="*/ 17116 h 1488890"/>
                  <a:gd name="connsiteX4" fmla="*/ 860519 w 1271161"/>
                  <a:gd name="connsiteY4" fmla="*/ 54894 h 1488890"/>
                  <a:gd name="connsiteX5" fmla="*/ 993427 w 1271161"/>
                  <a:gd name="connsiteY5" fmla="*/ 204688 h 1488890"/>
                  <a:gd name="connsiteX6" fmla="*/ 1032504 w 1271161"/>
                  <a:gd name="connsiteY6" fmla="*/ 376629 h 1488890"/>
                  <a:gd name="connsiteX7" fmla="*/ 1039894 w 1271161"/>
                  <a:gd name="connsiteY7" fmla="*/ 476721 h 1488890"/>
                  <a:gd name="connsiteX8" fmla="*/ 1051468 w 1271161"/>
                  <a:gd name="connsiteY8" fmla="*/ 532939 h 1488890"/>
                  <a:gd name="connsiteX9" fmla="*/ 1145254 w 1271161"/>
                  <a:gd name="connsiteY9" fmla="*/ 657987 h 1488890"/>
                  <a:gd name="connsiteX10" fmla="*/ 1184743 w 1271161"/>
                  <a:gd name="connsiteY10" fmla="*/ 863658 h 1488890"/>
                  <a:gd name="connsiteX11" fmla="*/ 1270302 w 1271161"/>
                  <a:gd name="connsiteY11" fmla="*/ 1056578 h 1488890"/>
                  <a:gd name="connsiteX12" fmla="*/ 1223409 w 1271161"/>
                  <a:gd name="connsiteY12" fmla="*/ 1259780 h 1488890"/>
                  <a:gd name="connsiteX13" fmla="*/ 1137438 w 1271161"/>
                  <a:gd name="connsiteY13" fmla="*/ 1408275 h 1488890"/>
                  <a:gd name="connsiteX14" fmla="*/ 973313 w 1271161"/>
                  <a:gd name="connsiteY14" fmla="*/ 1486430 h 1488890"/>
                  <a:gd name="connsiteX15" fmla="*/ 832634 w 1271161"/>
                  <a:gd name="connsiteY15" fmla="*/ 1470799 h 1488890"/>
                  <a:gd name="connsiteX16" fmla="*/ 297848 w 1271161"/>
                  <a:gd name="connsiteY16" fmla="*/ 1486430 h 1488890"/>
                  <a:gd name="connsiteX17" fmla="*/ 133723 w 1271161"/>
                  <a:gd name="connsiteY17" fmla="*/ 1408275 h 1488890"/>
                  <a:gd name="connsiteX18" fmla="*/ 47752 w 1271161"/>
                  <a:gd name="connsiteY18" fmla="*/ 1259780 h 1488890"/>
                  <a:gd name="connsiteX19" fmla="*/ 859 w 1271161"/>
                  <a:gd name="connsiteY19" fmla="*/ 1056578 h 1488890"/>
                  <a:gd name="connsiteX20" fmla="*/ 86418 w 1271161"/>
                  <a:gd name="connsiteY20" fmla="*/ 863658 h 1488890"/>
                  <a:gd name="connsiteX21" fmla="*/ 125907 w 1271161"/>
                  <a:gd name="connsiteY21" fmla="*/ 657987 h 1488890"/>
                  <a:gd name="connsiteX22" fmla="*/ 219693 w 1271161"/>
                  <a:gd name="connsiteY22" fmla="*/ 532939 h 1488890"/>
                  <a:gd name="connsiteX23" fmla="*/ 231267 w 1271161"/>
                  <a:gd name="connsiteY23" fmla="*/ 476721 h 1488890"/>
                  <a:gd name="connsiteX24" fmla="*/ 238657 w 1271161"/>
                  <a:gd name="connsiteY24" fmla="*/ 376629 h 1488890"/>
                  <a:gd name="connsiteX25" fmla="*/ 277734 w 1271161"/>
                  <a:gd name="connsiteY25" fmla="*/ 204688 h 1488890"/>
                  <a:gd name="connsiteX26" fmla="*/ 410642 w 1271161"/>
                  <a:gd name="connsiteY26" fmla="*/ 54894 h 1488890"/>
                  <a:gd name="connsiteX27" fmla="*/ 477605 w 1271161"/>
                  <a:gd name="connsiteY27" fmla="*/ 17116 h 1488890"/>
                  <a:gd name="connsiteX28" fmla="*/ 620131 w 1271161"/>
                  <a:gd name="connsiteY28" fmla="*/ 828 h 1488890"/>
                  <a:gd name="connsiteX29" fmla="*/ 630409 w 1271161"/>
                  <a:gd name="connsiteY29" fmla="*/ 20 h 1488890"/>
                  <a:gd name="connsiteX0" fmla="*/ 630409 w 1271161"/>
                  <a:gd name="connsiteY0" fmla="*/ 20 h 1486430"/>
                  <a:gd name="connsiteX1" fmla="*/ 635581 w 1271161"/>
                  <a:gd name="connsiteY1" fmla="*/ 223 h 1486430"/>
                  <a:gd name="connsiteX2" fmla="*/ 651031 w 1271161"/>
                  <a:gd name="connsiteY2" fmla="*/ 828 h 1486430"/>
                  <a:gd name="connsiteX3" fmla="*/ 793557 w 1271161"/>
                  <a:gd name="connsiteY3" fmla="*/ 17116 h 1486430"/>
                  <a:gd name="connsiteX4" fmla="*/ 860519 w 1271161"/>
                  <a:gd name="connsiteY4" fmla="*/ 54894 h 1486430"/>
                  <a:gd name="connsiteX5" fmla="*/ 993427 w 1271161"/>
                  <a:gd name="connsiteY5" fmla="*/ 204688 h 1486430"/>
                  <a:gd name="connsiteX6" fmla="*/ 1032504 w 1271161"/>
                  <a:gd name="connsiteY6" fmla="*/ 376629 h 1486430"/>
                  <a:gd name="connsiteX7" fmla="*/ 1039894 w 1271161"/>
                  <a:gd name="connsiteY7" fmla="*/ 476721 h 1486430"/>
                  <a:gd name="connsiteX8" fmla="*/ 1051468 w 1271161"/>
                  <a:gd name="connsiteY8" fmla="*/ 532939 h 1486430"/>
                  <a:gd name="connsiteX9" fmla="*/ 1145254 w 1271161"/>
                  <a:gd name="connsiteY9" fmla="*/ 657987 h 1486430"/>
                  <a:gd name="connsiteX10" fmla="*/ 1184743 w 1271161"/>
                  <a:gd name="connsiteY10" fmla="*/ 863658 h 1486430"/>
                  <a:gd name="connsiteX11" fmla="*/ 1270302 w 1271161"/>
                  <a:gd name="connsiteY11" fmla="*/ 1056578 h 1486430"/>
                  <a:gd name="connsiteX12" fmla="*/ 1223409 w 1271161"/>
                  <a:gd name="connsiteY12" fmla="*/ 1259780 h 1486430"/>
                  <a:gd name="connsiteX13" fmla="*/ 1137438 w 1271161"/>
                  <a:gd name="connsiteY13" fmla="*/ 1408275 h 1486430"/>
                  <a:gd name="connsiteX14" fmla="*/ 973313 w 1271161"/>
                  <a:gd name="connsiteY14" fmla="*/ 1486430 h 1486430"/>
                  <a:gd name="connsiteX15" fmla="*/ 297848 w 1271161"/>
                  <a:gd name="connsiteY15" fmla="*/ 1486430 h 1486430"/>
                  <a:gd name="connsiteX16" fmla="*/ 133723 w 1271161"/>
                  <a:gd name="connsiteY16" fmla="*/ 1408275 h 1486430"/>
                  <a:gd name="connsiteX17" fmla="*/ 47752 w 1271161"/>
                  <a:gd name="connsiteY17" fmla="*/ 1259780 h 1486430"/>
                  <a:gd name="connsiteX18" fmla="*/ 859 w 1271161"/>
                  <a:gd name="connsiteY18" fmla="*/ 1056578 h 1486430"/>
                  <a:gd name="connsiteX19" fmla="*/ 86418 w 1271161"/>
                  <a:gd name="connsiteY19" fmla="*/ 863658 h 1486430"/>
                  <a:gd name="connsiteX20" fmla="*/ 125907 w 1271161"/>
                  <a:gd name="connsiteY20" fmla="*/ 657987 h 1486430"/>
                  <a:gd name="connsiteX21" fmla="*/ 219693 w 1271161"/>
                  <a:gd name="connsiteY21" fmla="*/ 532939 h 1486430"/>
                  <a:gd name="connsiteX22" fmla="*/ 231267 w 1271161"/>
                  <a:gd name="connsiteY22" fmla="*/ 476721 h 1486430"/>
                  <a:gd name="connsiteX23" fmla="*/ 238657 w 1271161"/>
                  <a:gd name="connsiteY23" fmla="*/ 376629 h 1486430"/>
                  <a:gd name="connsiteX24" fmla="*/ 277734 w 1271161"/>
                  <a:gd name="connsiteY24" fmla="*/ 204688 h 1486430"/>
                  <a:gd name="connsiteX25" fmla="*/ 410642 w 1271161"/>
                  <a:gd name="connsiteY25" fmla="*/ 54894 h 1486430"/>
                  <a:gd name="connsiteX26" fmla="*/ 477605 w 1271161"/>
                  <a:gd name="connsiteY26" fmla="*/ 17116 h 1486430"/>
                  <a:gd name="connsiteX27" fmla="*/ 620131 w 1271161"/>
                  <a:gd name="connsiteY27" fmla="*/ 828 h 1486430"/>
                  <a:gd name="connsiteX28" fmla="*/ 630409 w 1271161"/>
                  <a:gd name="connsiteY28" fmla="*/ 20 h 148643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973313 w 1271161"/>
                  <a:gd name="connsiteY14" fmla="*/ 1486430 h 1559680"/>
                  <a:gd name="connsiteX15" fmla="*/ 643218 w 1271161"/>
                  <a:gd name="connsiteY15" fmla="*/ 1559680 h 1559680"/>
                  <a:gd name="connsiteX16" fmla="*/ 297848 w 1271161"/>
                  <a:gd name="connsiteY16" fmla="*/ 1486430 h 1559680"/>
                  <a:gd name="connsiteX17" fmla="*/ 133723 w 1271161"/>
                  <a:gd name="connsiteY17" fmla="*/ 1408275 h 1559680"/>
                  <a:gd name="connsiteX18" fmla="*/ 47752 w 1271161"/>
                  <a:gd name="connsiteY18" fmla="*/ 1259780 h 1559680"/>
                  <a:gd name="connsiteX19" fmla="*/ 859 w 1271161"/>
                  <a:gd name="connsiteY19" fmla="*/ 1056578 h 1559680"/>
                  <a:gd name="connsiteX20" fmla="*/ 86418 w 1271161"/>
                  <a:gd name="connsiteY20" fmla="*/ 863658 h 1559680"/>
                  <a:gd name="connsiteX21" fmla="*/ 125907 w 1271161"/>
                  <a:gd name="connsiteY21" fmla="*/ 657987 h 1559680"/>
                  <a:gd name="connsiteX22" fmla="*/ 219693 w 1271161"/>
                  <a:gd name="connsiteY22" fmla="*/ 532939 h 1559680"/>
                  <a:gd name="connsiteX23" fmla="*/ 231267 w 1271161"/>
                  <a:gd name="connsiteY23" fmla="*/ 476721 h 1559680"/>
                  <a:gd name="connsiteX24" fmla="*/ 238657 w 1271161"/>
                  <a:gd name="connsiteY24" fmla="*/ 376629 h 1559680"/>
                  <a:gd name="connsiteX25" fmla="*/ 277734 w 1271161"/>
                  <a:gd name="connsiteY25" fmla="*/ 204688 h 1559680"/>
                  <a:gd name="connsiteX26" fmla="*/ 410642 w 1271161"/>
                  <a:gd name="connsiteY26" fmla="*/ 54894 h 1559680"/>
                  <a:gd name="connsiteX27" fmla="*/ 477605 w 1271161"/>
                  <a:gd name="connsiteY27" fmla="*/ 17116 h 1559680"/>
                  <a:gd name="connsiteX28" fmla="*/ 620131 w 1271161"/>
                  <a:gd name="connsiteY28" fmla="*/ 828 h 1559680"/>
                  <a:gd name="connsiteX29" fmla="*/ 630409 w 1271161"/>
                  <a:gd name="connsiteY29" fmla="*/ 20 h 1559680"/>
                  <a:gd name="connsiteX0" fmla="*/ 630409 w 1271161"/>
                  <a:gd name="connsiteY0" fmla="*/ 20 h 1561481"/>
                  <a:gd name="connsiteX1" fmla="*/ 635581 w 1271161"/>
                  <a:gd name="connsiteY1" fmla="*/ 223 h 1561481"/>
                  <a:gd name="connsiteX2" fmla="*/ 651031 w 1271161"/>
                  <a:gd name="connsiteY2" fmla="*/ 828 h 1561481"/>
                  <a:gd name="connsiteX3" fmla="*/ 793557 w 1271161"/>
                  <a:gd name="connsiteY3" fmla="*/ 17116 h 1561481"/>
                  <a:gd name="connsiteX4" fmla="*/ 860519 w 1271161"/>
                  <a:gd name="connsiteY4" fmla="*/ 54894 h 1561481"/>
                  <a:gd name="connsiteX5" fmla="*/ 993427 w 1271161"/>
                  <a:gd name="connsiteY5" fmla="*/ 204688 h 1561481"/>
                  <a:gd name="connsiteX6" fmla="*/ 1032504 w 1271161"/>
                  <a:gd name="connsiteY6" fmla="*/ 376629 h 1561481"/>
                  <a:gd name="connsiteX7" fmla="*/ 1039894 w 1271161"/>
                  <a:gd name="connsiteY7" fmla="*/ 476721 h 1561481"/>
                  <a:gd name="connsiteX8" fmla="*/ 1051468 w 1271161"/>
                  <a:gd name="connsiteY8" fmla="*/ 532939 h 1561481"/>
                  <a:gd name="connsiteX9" fmla="*/ 1145254 w 1271161"/>
                  <a:gd name="connsiteY9" fmla="*/ 657987 h 1561481"/>
                  <a:gd name="connsiteX10" fmla="*/ 1184743 w 1271161"/>
                  <a:gd name="connsiteY10" fmla="*/ 863658 h 1561481"/>
                  <a:gd name="connsiteX11" fmla="*/ 1270302 w 1271161"/>
                  <a:gd name="connsiteY11" fmla="*/ 1056578 h 1561481"/>
                  <a:gd name="connsiteX12" fmla="*/ 1223409 w 1271161"/>
                  <a:gd name="connsiteY12" fmla="*/ 1259780 h 1561481"/>
                  <a:gd name="connsiteX13" fmla="*/ 1137438 w 1271161"/>
                  <a:gd name="connsiteY13" fmla="*/ 1408275 h 1561481"/>
                  <a:gd name="connsiteX14" fmla="*/ 643218 w 1271161"/>
                  <a:gd name="connsiteY14" fmla="*/ 1559680 h 1561481"/>
                  <a:gd name="connsiteX15" fmla="*/ 297848 w 1271161"/>
                  <a:gd name="connsiteY15" fmla="*/ 1486430 h 1561481"/>
                  <a:gd name="connsiteX16" fmla="*/ 133723 w 1271161"/>
                  <a:gd name="connsiteY16" fmla="*/ 1408275 h 1561481"/>
                  <a:gd name="connsiteX17" fmla="*/ 47752 w 1271161"/>
                  <a:gd name="connsiteY17" fmla="*/ 1259780 h 1561481"/>
                  <a:gd name="connsiteX18" fmla="*/ 859 w 1271161"/>
                  <a:gd name="connsiteY18" fmla="*/ 1056578 h 1561481"/>
                  <a:gd name="connsiteX19" fmla="*/ 86418 w 1271161"/>
                  <a:gd name="connsiteY19" fmla="*/ 863658 h 1561481"/>
                  <a:gd name="connsiteX20" fmla="*/ 125907 w 1271161"/>
                  <a:gd name="connsiteY20" fmla="*/ 657987 h 1561481"/>
                  <a:gd name="connsiteX21" fmla="*/ 219693 w 1271161"/>
                  <a:gd name="connsiteY21" fmla="*/ 532939 h 1561481"/>
                  <a:gd name="connsiteX22" fmla="*/ 231267 w 1271161"/>
                  <a:gd name="connsiteY22" fmla="*/ 476721 h 1561481"/>
                  <a:gd name="connsiteX23" fmla="*/ 238657 w 1271161"/>
                  <a:gd name="connsiteY23" fmla="*/ 376629 h 1561481"/>
                  <a:gd name="connsiteX24" fmla="*/ 277734 w 1271161"/>
                  <a:gd name="connsiteY24" fmla="*/ 204688 h 1561481"/>
                  <a:gd name="connsiteX25" fmla="*/ 410642 w 1271161"/>
                  <a:gd name="connsiteY25" fmla="*/ 54894 h 1561481"/>
                  <a:gd name="connsiteX26" fmla="*/ 477605 w 1271161"/>
                  <a:gd name="connsiteY26" fmla="*/ 17116 h 1561481"/>
                  <a:gd name="connsiteX27" fmla="*/ 620131 w 1271161"/>
                  <a:gd name="connsiteY27" fmla="*/ 828 h 1561481"/>
                  <a:gd name="connsiteX28" fmla="*/ 630409 w 1271161"/>
                  <a:gd name="connsiteY28" fmla="*/ 20 h 1561481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88480"/>
                  <a:gd name="connsiteY0" fmla="*/ 20 h 1562862"/>
                  <a:gd name="connsiteX1" fmla="*/ 635581 w 1288480"/>
                  <a:gd name="connsiteY1" fmla="*/ 223 h 1562862"/>
                  <a:gd name="connsiteX2" fmla="*/ 651031 w 1288480"/>
                  <a:gd name="connsiteY2" fmla="*/ 828 h 1562862"/>
                  <a:gd name="connsiteX3" fmla="*/ 793557 w 1288480"/>
                  <a:gd name="connsiteY3" fmla="*/ 17116 h 1562862"/>
                  <a:gd name="connsiteX4" fmla="*/ 860519 w 1288480"/>
                  <a:gd name="connsiteY4" fmla="*/ 54894 h 1562862"/>
                  <a:gd name="connsiteX5" fmla="*/ 993427 w 1288480"/>
                  <a:gd name="connsiteY5" fmla="*/ 204688 h 1562862"/>
                  <a:gd name="connsiteX6" fmla="*/ 1032504 w 1288480"/>
                  <a:gd name="connsiteY6" fmla="*/ 376629 h 1562862"/>
                  <a:gd name="connsiteX7" fmla="*/ 1039894 w 1288480"/>
                  <a:gd name="connsiteY7" fmla="*/ 476721 h 1562862"/>
                  <a:gd name="connsiteX8" fmla="*/ 1051468 w 1288480"/>
                  <a:gd name="connsiteY8" fmla="*/ 532939 h 1562862"/>
                  <a:gd name="connsiteX9" fmla="*/ 1145254 w 1288480"/>
                  <a:gd name="connsiteY9" fmla="*/ 657987 h 1562862"/>
                  <a:gd name="connsiteX10" fmla="*/ 1184743 w 1288480"/>
                  <a:gd name="connsiteY10" fmla="*/ 863658 h 1562862"/>
                  <a:gd name="connsiteX11" fmla="*/ 1270302 w 1288480"/>
                  <a:gd name="connsiteY11" fmla="*/ 1056578 h 1562862"/>
                  <a:gd name="connsiteX12" fmla="*/ 1223409 w 1288480"/>
                  <a:gd name="connsiteY12" fmla="*/ 1259780 h 1562862"/>
                  <a:gd name="connsiteX13" fmla="*/ 643218 w 1288480"/>
                  <a:gd name="connsiteY13" fmla="*/ 1559680 h 1562862"/>
                  <a:gd name="connsiteX14" fmla="*/ 133723 w 1288480"/>
                  <a:gd name="connsiteY14" fmla="*/ 1408275 h 1562862"/>
                  <a:gd name="connsiteX15" fmla="*/ 47752 w 1288480"/>
                  <a:gd name="connsiteY15" fmla="*/ 1259780 h 1562862"/>
                  <a:gd name="connsiteX16" fmla="*/ 859 w 1288480"/>
                  <a:gd name="connsiteY16" fmla="*/ 1056578 h 1562862"/>
                  <a:gd name="connsiteX17" fmla="*/ 86418 w 1288480"/>
                  <a:gd name="connsiteY17" fmla="*/ 863658 h 1562862"/>
                  <a:gd name="connsiteX18" fmla="*/ 125907 w 1288480"/>
                  <a:gd name="connsiteY18" fmla="*/ 657987 h 1562862"/>
                  <a:gd name="connsiteX19" fmla="*/ 219693 w 1288480"/>
                  <a:gd name="connsiteY19" fmla="*/ 532939 h 1562862"/>
                  <a:gd name="connsiteX20" fmla="*/ 231267 w 1288480"/>
                  <a:gd name="connsiteY20" fmla="*/ 476721 h 1562862"/>
                  <a:gd name="connsiteX21" fmla="*/ 238657 w 1288480"/>
                  <a:gd name="connsiteY21" fmla="*/ 376629 h 1562862"/>
                  <a:gd name="connsiteX22" fmla="*/ 277734 w 1288480"/>
                  <a:gd name="connsiteY22" fmla="*/ 204688 h 1562862"/>
                  <a:gd name="connsiteX23" fmla="*/ 410642 w 1288480"/>
                  <a:gd name="connsiteY23" fmla="*/ 54894 h 1562862"/>
                  <a:gd name="connsiteX24" fmla="*/ 477605 w 1288480"/>
                  <a:gd name="connsiteY24" fmla="*/ 17116 h 1562862"/>
                  <a:gd name="connsiteX25" fmla="*/ 620131 w 1288480"/>
                  <a:gd name="connsiteY25" fmla="*/ 828 h 1562862"/>
                  <a:gd name="connsiteX26" fmla="*/ 630409 w 1288480"/>
                  <a:gd name="connsiteY26" fmla="*/ 20 h 1562862"/>
                  <a:gd name="connsiteX0" fmla="*/ 648705 w 1306776"/>
                  <a:gd name="connsiteY0" fmla="*/ 20 h 1559680"/>
                  <a:gd name="connsiteX1" fmla="*/ 653877 w 1306776"/>
                  <a:gd name="connsiteY1" fmla="*/ 223 h 1559680"/>
                  <a:gd name="connsiteX2" fmla="*/ 669327 w 1306776"/>
                  <a:gd name="connsiteY2" fmla="*/ 828 h 1559680"/>
                  <a:gd name="connsiteX3" fmla="*/ 811853 w 1306776"/>
                  <a:gd name="connsiteY3" fmla="*/ 17116 h 1559680"/>
                  <a:gd name="connsiteX4" fmla="*/ 878815 w 1306776"/>
                  <a:gd name="connsiteY4" fmla="*/ 54894 h 1559680"/>
                  <a:gd name="connsiteX5" fmla="*/ 1011723 w 1306776"/>
                  <a:gd name="connsiteY5" fmla="*/ 204688 h 1559680"/>
                  <a:gd name="connsiteX6" fmla="*/ 1050800 w 1306776"/>
                  <a:gd name="connsiteY6" fmla="*/ 376629 h 1559680"/>
                  <a:gd name="connsiteX7" fmla="*/ 1058190 w 1306776"/>
                  <a:gd name="connsiteY7" fmla="*/ 476721 h 1559680"/>
                  <a:gd name="connsiteX8" fmla="*/ 1069764 w 1306776"/>
                  <a:gd name="connsiteY8" fmla="*/ 532939 h 1559680"/>
                  <a:gd name="connsiteX9" fmla="*/ 1163550 w 1306776"/>
                  <a:gd name="connsiteY9" fmla="*/ 657987 h 1559680"/>
                  <a:gd name="connsiteX10" fmla="*/ 1203039 w 1306776"/>
                  <a:gd name="connsiteY10" fmla="*/ 863658 h 1559680"/>
                  <a:gd name="connsiteX11" fmla="*/ 1288598 w 1306776"/>
                  <a:gd name="connsiteY11" fmla="*/ 1056578 h 1559680"/>
                  <a:gd name="connsiteX12" fmla="*/ 1241705 w 1306776"/>
                  <a:gd name="connsiteY12" fmla="*/ 1259780 h 1559680"/>
                  <a:gd name="connsiteX13" fmla="*/ 661514 w 1306776"/>
                  <a:gd name="connsiteY13" fmla="*/ 1559680 h 1559680"/>
                  <a:gd name="connsiteX14" fmla="*/ 66048 w 1306776"/>
                  <a:gd name="connsiteY14" fmla="*/ 1259780 h 1559680"/>
                  <a:gd name="connsiteX15" fmla="*/ 19155 w 1306776"/>
                  <a:gd name="connsiteY15" fmla="*/ 1056578 h 1559680"/>
                  <a:gd name="connsiteX16" fmla="*/ 104714 w 1306776"/>
                  <a:gd name="connsiteY16" fmla="*/ 863658 h 1559680"/>
                  <a:gd name="connsiteX17" fmla="*/ 144203 w 1306776"/>
                  <a:gd name="connsiteY17" fmla="*/ 657987 h 1559680"/>
                  <a:gd name="connsiteX18" fmla="*/ 237989 w 1306776"/>
                  <a:gd name="connsiteY18" fmla="*/ 532939 h 1559680"/>
                  <a:gd name="connsiteX19" fmla="*/ 249563 w 1306776"/>
                  <a:gd name="connsiteY19" fmla="*/ 476721 h 1559680"/>
                  <a:gd name="connsiteX20" fmla="*/ 256953 w 1306776"/>
                  <a:gd name="connsiteY20" fmla="*/ 376629 h 1559680"/>
                  <a:gd name="connsiteX21" fmla="*/ 296030 w 1306776"/>
                  <a:gd name="connsiteY21" fmla="*/ 204688 h 1559680"/>
                  <a:gd name="connsiteX22" fmla="*/ 428938 w 1306776"/>
                  <a:gd name="connsiteY22" fmla="*/ 54894 h 1559680"/>
                  <a:gd name="connsiteX23" fmla="*/ 495901 w 1306776"/>
                  <a:gd name="connsiteY23" fmla="*/ 17116 h 1559680"/>
                  <a:gd name="connsiteX24" fmla="*/ 638427 w 1306776"/>
                  <a:gd name="connsiteY24" fmla="*/ 828 h 1559680"/>
                  <a:gd name="connsiteX25" fmla="*/ 648705 w 1306776"/>
                  <a:gd name="connsiteY25" fmla="*/ 20 h 1559680"/>
                  <a:gd name="connsiteX0" fmla="*/ 629619 w 1287690"/>
                  <a:gd name="connsiteY0" fmla="*/ 20 h 1560375"/>
                  <a:gd name="connsiteX1" fmla="*/ 634791 w 1287690"/>
                  <a:gd name="connsiteY1" fmla="*/ 223 h 1560375"/>
                  <a:gd name="connsiteX2" fmla="*/ 650241 w 1287690"/>
                  <a:gd name="connsiteY2" fmla="*/ 828 h 1560375"/>
                  <a:gd name="connsiteX3" fmla="*/ 792767 w 1287690"/>
                  <a:gd name="connsiteY3" fmla="*/ 17116 h 1560375"/>
                  <a:gd name="connsiteX4" fmla="*/ 859729 w 1287690"/>
                  <a:gd name="connsiteY4" fmla="*/ 54894 h 1560375"/>
                  <a:gd name="connsiteX5" fmla="*/ 992637 w 1287690"/>
                  <a:gd name="connsiteY5" fmla="*/ 204688 h 1560375"/>
                  <a:gd name="connsiteX6" fmla="*/ 1031714 w 1287690"/>
                  <a:gd name="connsiteY6" fmla="*/ 376629 h 1560375"/>
                  <a:gd name="connsiteX7" fmla="*/ 1039104 w 1287690"/>
                  <a:gd name="connsiteY7" fmla="*/ 476721 h 1560375"/>
                  <a:gd name="connsiteX8" fmla="*/ 1050678 w 1287690"/>
                  <a:gd name="connsiteY8" fmla="*/ 532939 h 1560375"/>
                  <a:gd name="connsiteX9" fmla="*/ 1144464 w 1287690"/>
                  <a:gd name="connsiteY9" fmla="*/ 657987 h 1560375"/>
                  <a:gd name="connsiteX10" fmla="*/ 1183953 w 1287690"/>
                  <a:gd name="connsiteY10" fmla="*/ 863658 h 1560375"/>
                  <a:gd name="connsiteX11" fmla="*/ 1269512 w 1287690"/>
                  <a:gd name="connsiteY11" fmla="*/ 1056578 h 1560375"/>
                  <a:gd name="connsiteX12" fmla="*/ 1222619 w 1287690"/>
                  <a:gd name="connsiteY12" fmla="*/ 1259780 h 1560375"/>
                  <a:gd name="connsiteX13" fmla="*/ 642428 w 1287690"/>
                  <a:gd name="connsiteY13" fmla="*/ 1559680 h 1560375"/>
                  <a:gd name="connsiteX14" fmla="*/ 100750 w 1287690"/>
                  <a:gd name="connsiteY14" fmla="*/ 1333739 h 1560375"/>
                  <a:gd name="connsiteX15" fmla="*/ 69 w 1287690"/>
                  <a:gd name="connsiteY15" fmla="*/ 1056578 h 1560375"/>
                  <a:gd name="connsiteX16" fmla="*/ 85628 w 1287690"/>
                  <a:gd name="connsiteY16" fmla="*/ 863658 h 1560375"/>
                  <a:gd name="connsiteX17" fmla="*/ 125117 w 1287690"/>
                  <a:gd name="connsiteY17" fmla="*/ 657987 h 1560375"/>
                  <a:gd name="connsiteX18" fmla="*/ 218903 w 1287690"/>
                  <a:gd name="connsiteY18" fmla="*/ 532939 h 1560375"/>
                  <a:gd name="connsiteX19" fmla="*/ 230477 w 1287690"/>
                  <a:gd name="connsiteY19" fmla="*/ 476721 h 1560375"/>
                  <a:gd name="connsiteX20" fmla="*/ 237867 w 1287690"/>
                  <a:gd name="connsiteY20" fmla="*/ 376629 h 1560375"/>
                  <a:gd name="connsiteX21" fmla="*/ 276944 w 1287690"/>
                  <a:gd name="connsiteY21" fmla="*/ 204688 h 1560375"/>
                  <a:gd name="connsiteX22" fmla="*/ 409852 w 1287690"/>
                  <a:gd name="connsiteY22" fmla="*/ 54894 h 1560375"/>
                  <a:gd name="connsiteX23" fmla="*/ 476815 w 1287690"/>
                  <a:gd name="connsiteY23" fmla="*/ 17116 h 1560375"/>
                  <a:gd name="connsiteX24" fmla="*/ 619341 w 1287690"/>
                  <a:gd name="connsiteY24" fmla="*/ 828 h 1560375"/>
                  <a:gd name="connsiteX25" fmla="*/ 629619 w 1287690"/>
                  <a:gd name="connsiteY25" fmla="*/ 20 h 1560375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18903 w 1269533"/>
                  <a:gd name="connsiteY18" fmla="*/ 532939 h 1559737"/>
                  <a:gd name="connsiteX19" fmla="*/ 230477 w 1269533"/>
                  <a:gd name="connsiteY19" fmla="*/ 476721 h 1559737"/>
                  <a:gd name="connsiteX20" fmla="*/ 237867 w 1269533"/>
                  <a:gd name="connsiteY20" fmla="*/ 376629 h 1559737"/>
                  <a:gd name="connsiteX21" fmla="*/ 276944 w 1269533"/>
                  <a:gd name="connsiteY21" fmla="*/ 204688 h 1559737"/>
                  <a:gd name="connsiteX22" fmla="*/ 409852 w 1269533"/>
                  <a:gd name="connsiteY22" fmla="*/ 54894 h 1559737"/>
                  <a:gd name="connsiteX23" fmla="*/ 476815 w 1269533"/>
                  <a:gd name="connsiteY23" fmla="*/ 17116 h 1559737"/>
                  <a:gd name="connsiteX24" fmla="*/ 619341 w 1269533"/>
                  <a:gd name="connsiteY24" fmla="*/ 828 h 1559737"/>
                  <a:gd name="connsiteX25" fmla="*/ 629619 w 1269533"/>
                  <a:gd name="connsiteY25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0477 w 1269533"/>
                  <a:gd name="connsiteY18" fmla="*/ 476721 h 1559737"/>
                  <a:gd name="connsiteX19" fmla="*/ 237867 w 1269533"/>
                  <a:gd name="connsiteY19" fmla="*/ 376629 h 1559737"/>
                  <a:gd name="connsiteX20" fmla="*/ 276944 w 1269533"/>
                  <a:gd name="connsiteY20" fmla="*/ 204688 h 1559737"/>
                  <a:gd name="connsiteX21" fmla="*/ 409852 w 1269533"/>
                  <a:gd name="connsiteY21" fmla="*/ 54894 h 1559737"/>
                  <a:gd name="connsiteX22" fmla="*/ 476815 w 1269533"/>
                  <a:gd name="connsiteY22" fmla="*/ 17116 h 1559737"/>
                  <a:gd name="connsiteX23" fmla="*/ 619341 w 1269533"/>
                  <a:gd name="connsiteY23" fmla="*/ 828 h 1559737"/>
                  <a:gd name="connsiteX24" fmla="*/ 629619 w 1269533"/>
                  <a:gd name="connsiteY24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7867 w 1269533"/>
                  <a:gd name="connsiteY18" fmla="*/ 376629 h 1559737"/>
                  <a:gd name="connsiteX19" fmla="*/ 276944 w 1269533"/>
                  <a:gd name="connsiteY19" fmla="*/ 204688 h 1559737"/>
                  <a:gd name="connsiteX20" fmla="*/ 409852 w 1269533"/>
                  <a:gd name="connsiteY20" fmla="*/ 54894 h 1559737"/>
                  <a:gd name="connsiteX21" fmla="*/ 476815 w 1269533"/>
                  <a:gd name="connsiteY21" fmla="*/ 17116 h 1559737"/>
                  <a:gd name="connsiteX22" fmla="*/ 619341 w 1269533"/>
                  <a:gd name="connsiteY22" fmla="*/ 828 h 1559737"/>
                  <a:gd name="connsiteX23" fmla="*/ 629619 w 1269533"/>
                  <a:gd name="connsiteY23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144464 w 1269533"/>
                  <a:gd name="connsiteY8" fmla="*/ 657987 h 1559737"/>
                  <a:gd name="connsiteX9" fmla="*/ 1183953 w 1269533"/>
                  <a:gd name="connsiteY9" fmla="*/ 863658 h 1559737"/>
                  <a:gd name="connsiteX10" fmla="*/ 1269512 w 1269533"/>
                  <a:gd name="connsiteY10" fmla="*/ 1056578 h 1559737"/>
                  <a:gd name="connsiteX11" fmla="*/ 1175555 w 1269533"/>
                  <a:gd name="connsiteY11" fmla="*/ 1313568 h 1559737"/>
                  <a:gd name="connsiteX12" fmla="*/ 642428 w 1269533"/>
                  <a:gd name="connsiteY12" fmla="*/ 1559680 h 1559737"/>
                  <a:gd name="connsiteX13" fmla="*/ 100750 w 1269533"/>
                  <a:gd name="connsiteY13" fmla="*/ 1333739 h 1559737"/>
                  <a:gd name="connsiteX14" fmla="*/ 69 w 1269533"/>
                  <a:gd name="connsiteY14" fmla="*/ 1056578 h 1559737"/>
                  <a:gd name="connsiteX15" fmla="*/ 85628 w 1269533"/>
                  <a:gd name="connsiteY15" fmla="*/ 863658 h 1559737"/>
                  <a:gd name="connsiteX16" fmla="*/ 125117 w 1269533"/>
                  <a:gd name="connsiteY16" fmla="*/ 657987 h 1559737"/>
                  <a:gd name="connsiteX17" fmla="*/ 237867 w 1269533"/>
                  <a:gd name="connsiteY17" fmla="*/ 376629 h 1559737"/>
                  <a:gd name="connsiteX18" fmla="*/ 276944 w 1269533"/>
                  <a:gd name="connsiteY18" fmla="*/ 204688 h 1559737"/>
                  <a:gd name="connsiteX19" fmla="*/ 409852 w 1269533"/>
                  <a:gd name="connsiteY19" fmla="*/ 54894 h 1559737"/>
                  <a:gd name="connsiteX20" fmla="*/ 476815 w 1269533"/>
                  <a:gd name="connsiteY20" fmla="*/ 17116 h 1559737"/>
                  <a:gd name="connsiteX21" fmla="*/ 619341 w 1269533"/>
                  <a:gd name="connsiteY21" fmla="*/ 828 h 1559737"/>
                  <a:gd name="connsiteX22" fmla="*/ 629619 w 1269533"/>
                  <a:gd name="connsiteY22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144464 w 1269533"/>
                  <a:gd name="connsiteY7" fmla="*/ 657987 h 1559737"/>
                  <a:gd name="connsiteX8" fmla="*/ 1183953 w 1269533"/>
                  <a:gd name="connsiteY8" fmla="*/ 863658 h 1559737"/>
                  <a:gd name="connsiteX9" fmla="*/ 1269512 w 1269533"/>
                  <a:gd name="connsiteY9" fmla="*/ 1056578 h 1559737"/>
                  <a:gd name="connsiteX10" fmla="*/ 1175555 w 1269533"/>
                  <a:gd name="connsiteY10" fmla="*/ 1313568 h 1559737"/>
                  <a:gd name="connsiteX11" fmla="*/ 642428 w 1269533"/>
                  <a:gd name="connsiteY11" fmla="*/ 1559680 h 1559737"/>
                  <a:gd name="connsiteX12" fmla="*/ 100750 w 1269533"/>
                  <a:gd name="connsiteY12" fmla="*/ 1333739 h 1559737"/>
                  <a:gd name="connsiteX13" fmla="*/ 69 w 1269533"/>
                  <a:gd name="connsiteY13" fmla="*/ 1056578 h 1559737"/>
                  <a:gd name="connsiteX14" fmla="*/ 85628 w 1269533"/>
                  <a:gd name="connsiteY14" fmla="*/ 863658 h 1559737"/>
                  <a:gd name="connsiteX15" fmla="*/ 125117 w 1269533"/>
                  <a:gd name="connsiteY15" fmla="*/ 657987 h 1559737"/>
                  <a:gd name="connsiteX16" fmla="*/ 237867 w 1269533"/>
                  <a:gd name="connsiteY16" fmla="*/ 376629 h 1559737"/>
                  <a:gd name="connsiteX17" fmla="*/ 276944 w 1269533"/>
                  <a:gd name="connsiteY17" fmla="*/ 204688 h 1559737"/>
                  <a:gd name="connsiteX18" fmla="*/ 409852 w 1269533"/>
                  <a:gd name="connsiteY18" fmla="*/ 54894 h 1559737"/>
                  <a:gd name="connsiteX19" fmla="*/ 476815 w 1269533"/>
                  <a:gd name="connsiteY19" fmla="*/ 17116 h 1559737"/>
                  <a:gd name="connsiteX20" fmla="*/ 619341 w 1269533"/>
                  <a:gd name="connsiteY20" fmla="*/ 828 h 1559737"/>
                  <a:gd name="connsiteX21" fmla="*/ 629619 w 1269533"/>
                  <a:gd name="connsiteY21" fmla="*/ 20 h 1559737"/>
                  <a:gd name="connsiteX0" fmla="*/ 575520 w 1215434"/>
                  <a:gd name="connsiteY0" fmla="*/ 20 h 1559753"/>
                  <a:gd name="connsiteX1" fmla="*/ 580692 w 1215434"/>
                  <a:gd name="connsiteY1" fmla="*/ 223 h 1559753"/>
                  <a:gd name="connsiteX2" fmla="*/ 596142 w 1215434"/>
                  <a:gd name="connsiteY2" fmla="*/ 828 h 1559753"/>
                  <a:gd name="connsiteX3" fmla="*/ 738668 w 1215434"/>
                  <a:gd name="connsiteY3" fmla="*/ 17116 h 1559753"/>
                  <a:gd name="connsiteX4" fmla="*/ 805630 w 1215434"/>
                  <a:gd name="connsiteY4" fmla="*/ 54894 h 1559753"/>
                  <a:gd name="connsiteX5" fmla="*/ 938538 w 1215434"/>
                  <a:gd name="connsiteY5" fmla="*/ 204688 h 1559753"/>
                  <a:gd name="connsiteX6" fmla="*/ 977615 w 1215434"/>
                  <a:gd name="connsiteY6" fmla="*/ 376629 h 1559753"/>
                  <a:gd name="connsiteX7" fmla="*/ 1090365 w 1215434"/>
                  <a:gd name="connsiteY7" fmla="*/ 657987 h 1559753"/>
                  <a:gd name="connsiteX8" fmla="*/ 1129854 w 1215434"/>
                  <a:gd name="connsiteY8" fmla="*/ 863658 h 1559753"/>
                  <a:gd name="connsiteX9" fmla="*/ 1215413 w 1215434"/>
                  <a:gd name="connsiteY9" fmla="*/ 1056578 h 1559753"/>
                  <a:gd name="connsiteX10" fmla="*/ 1121456 w 1215434"/>
                  <a:gd name="connsiteY10" fmla="*/ 1313568 h 1559753"/>
                  <a:gd name="connsiteX11" fmla="*/ 588329 w 1215434"/>
                  <a:gd name="connsiteY11" fmla="*/ 1559680 h 1559753"/>
                  <a:gd name="connsiteX12" fmla="*/ 46651 w 1215434"/>
                  <a:gd name="connsiteY12" fmla="*/ 1333739 h 1559753"/>
                  <a:gd name="connsiteX13" fmla="*/ 31529 w 1215434"/>
                  <a:gd name="connsiteY13" fmla="*/ 863658 h 1559753"/>
                  <a:gd name="connsiteX14" fmla="*/ 71018 w 1215434"/>
                  <a:gd name="connsiteY14" fmla="*/ 657987 h 1559753"/>
                  <a:gd name="connsiteX15" fmla="*/ 183768 w 1215434"/>
                  <a:gd name="connsiteY15" fmla="*/ 376629 h 1559753"/>
                  <a:gd name="connsiteX16" fmla="*/ 222845 w 1215434"/>
                  <a:gd name="connsiteY16" fmla="*/ 204688 h 1559753"/>
                  <a:gd name="connsiteX17" fmla="*/ 355753 w 1215434"/>
                  <a:gd name="connsiteY17" fmla="*/ 54894 h 1559753"/>
                  <a:gd name="connsiteX18" fmla="*/ 422716 w 1215434"/>
                  <a:gd name="connsiteY18" fmla="*/ 17116 h 1559753"/>
                  <a:gd name="connsiteX19" fmla="*/ 565242 w 1215434"/>
                  <a:gd name="connsiteY19" fmla="*/ 828 h 1559753"/>
                  <a:gd name="connsiteX20" fmla="*/ 575520 w 1215434"/>
                  <a:gd name="connsiteY20" fmla="*/ 20 h 1559753"/>
                  <a:gd name="connsiteX0" fmla="*/ 575520 w 1165161"/>
                  <a:gd name="connsiteY0" fmla="*/ 20 h 1559753"/>
                  <a:gd name="connsiteX1" fmla="*/ 580692 w 1165161"/>
                  <a:gd name="connsiteY1" fmla="*/ 223 h 1559753"/>
                  <a:gd name="connsiteX2" fmla="*/ 596142 w 1165161"/>
                  <a:gd name="connsiteY2" fmla="*/ 828 h 1559753"/>
                  <a:gd name="connsiteX3" fmla="*/ 738668 w 1165161"/>
                  <a:gd name="connsiteY3" fmla="*/ 17116 h 1559753"/>
                  <a:gd name="connsiteX4" fmla="*/ 805630 w 1165161"/>
                  <a:gd name="connsiteY4" fmla="*/ 54894 h 1559753"/>
                  <a:gd name="connsiteX5" fmla="*/ 938538 w 1165161"/>
                  <a:gd name="connsiteY5" fmla="*/ 204688 h 1559753"/>
                  <a:gd name="connsiteX6" fmla="*/ 977615 w 1165161"/>
                  <a:gd name="connsiteY6" fmla="*/ 376629 h 1559753"/>
                  <a:gd name="connsiteX7" fmla="*/ 1090365 w 1165161"/>
                  <a:gd name="connsiteY7" fmla="*/ 657987 h 1559753"/>
                  <a:gd name="connsiteX8" fmla="*/ 1129854 w 1165161"/>
                  <a:gd name="connsiteY8" fmla="*/ 863658 h 1559753"/>
                  <a:gd name="connsiteX9" fmla="*/ 1121456 w 1165161"/>
                  <a:gd name="connsiteY9" fmla="*/ 1313568 h 1559753"/>
                  <a:gd name="connsiteX10" fmla="*/ 588329 w 1165161"/>
                  <a:gd name="connsiteY10" fmla="*/ 1559680 h 1559753"/>
                  <a:gd name="connsiteX11" fmla="*/ 46651 w 1165161"/>
                  <a:gd name="connsiteY11" fmla="*/ 1333739 h 1559753"/>
                  <a:gd name="connsiteX12" fmla="*/ 31529 w 1165161"/>
                  <a:gd name="connsiteY12" fmla="*/ 863658 h 1559753"/>
                  <a:gd name="connsiteX13" fmla="*/ 71018 w 1165161"/>
                  <a:gd name="connsiteY13" fmla="*/ 657987 h 1559753"/>
                  <a:gd name="connsiteX14" fmla="*/ 183768 w 1165161"/>
                  <a:gd name="connsiteY14" fmla="*/ 376629 h 1559753"/>
                  <a:gd name="connsiteX15" fmla="*/ 222845 w 1165161"/>
                  <a:gd name="connsiteY15" fmla="*/ 204688 h 1559753"/>
                  <a:gd name="connsiteX16" fmla="*/ 355753 w 1165161"/>
                  <a:gd name="connsiteY16" fmla="*/ 54894 h 1559753"/>
                  <a:gd name="connsiteX17" fmla="*/ 422716 w 1165161"/>
                  <a:gd name="connsiteY17" fmla="*/ 17116 h 1559753"/>
                  <a:gd name="connsiteX18" fmla="*/ 565242 w 1165161"/>
                  <a:gd name="connsiteY18" fmla="*/ 828 h 1559753"/>
                  <a:gd name="connsiteX19" fmla="*/ 575520 w 1165161"/>
                  <a:gd name="connsiteY19" fmla="*/ 20 h 155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5161" h="1559753">
                    <a:moveTo>
                      <a:pt x="575520" y="20"/>
                    </a:moveTo>
                    <a:cubicBezTo>
                      <a:pt x="577243" y="-12"/>
                      <a:pt x="578966" y="-39"/>
                      <a:pt x="580692" y="223"/>
                    </a:cubicBezTo>
                    <a:cubicBezTo>
                      <a:pt x="585847" y="3"/>
                      <a:pt x="591006" y="116"/>
                      <a:pt x="596142" y="828"/>
                    </a:cubicBezTo>
                    <a:cubicBezTo>
                      <a:pt x="649879" y="290"/>
                      <a:pt x="701701" y="6142"/>
                      <a:pt x="738668" y="17116"/>
                    </a:cubicBezTo>
                    <a:cubicBezTo>
                      <a:pt x="763740" y="24559"/>
                      <a:pt x="786219" y="37893"/>
                      <a:pt x="805630" y="54894"/>
                    </a:cubicBezTo>
                    <a:cubicBezTo>
                      <a:pt x="864590" y="95414"/>
                      <a:pt x="909344" y="159387"/>
                      <a:pt x="938538" y="204688"/>
                    </a:cubicBezTo>
                    <a:cubicBezTo>
                      <a:pt x="976313" y="263304"/>
                      <a:pt x="969800" y="327131"/>
                      <a:pt x="977615" y="376629"/>
                    </a:cubicBezTo>
                    <a:cubicBezTo>
                      <a:pt x="1002920" y="452179"/>
                      <a:pt x="1064992" y="576816"/>
                      <a:pt x="1090365" y="657987"/>
                    </a:cubicBezTo>
                    <a:cubicBezTo>
                      <a:pt x="1115738" y="739158"/>
                      <a:pt x="1124672" y="754395"/>
                      <a:pt x="1129854" y="863658"/>
                    </a:cubicBezTo>
                    <a:cubicBezTo>
                      <a:pt x="1135036" y="972921"/>
                      <a:pt x="1211710" y="1197564"/>
                      <a:pt x="1121456" y="1313568"/>
                    </a:cubicBezTo>
                    <a:cubicBezTo>
                      <a:pt x="1031202" y="1429572"/>
                      <a:pt x="767463" y="1556318"/>
                      <a:pt x="588329" y="1559680"/>
                    </a:cubicBezTo>
                    <a:cubicBezTo>
                      <a:pt x="409195" y="1563042"/>
                      <a:pt x="139451" y="1449742"/>
                      <a:pt x="46651" y="1333739"/>
                    </a:cubicBezTo>
                    <a:cubicBezTo>
                      <a:pt x="-46149" y="1217736"/>
                      <a:pt x="27468" y="976283"/>
                      <a:pt x="31529" y="863658"/>
                    </a:cubicBezTo>
                    <a:cubicBezTo>
                      <a:pt x="35590" y="751033"/>
                      <a:pt x="45645" y="739158"/>
                      <a:pt x="71018" y="657987"/>
                    </a:cubicBezTo>
                    <a:cubicBezTo>
                      <a:pt x="96391" y="576816"/>
                      <a:pt x="158463" y="452179"/>
                      <a:pt x="183768" y="376629"/>
                    </a:cubicBezTo>
                    <a:cubicBezTo>
                      <a:pt x="191583" y="327131"/>
                      <a:pt x="185071" y="263304"/>
                      <a:pt x="222845" y="204688"/>
                    </a:cubicBezTo>
                    <a:cubicBezTo>
                      <a:pt x="252039" y="159387"/>
                      <a:pt x="296794" y="95414"/>
                      <a:pt x="355753" y="54894"/>
                    </a:cubicBezTo>
                    <a:cubicBezTo>
                      <a:pt x="375164" y="37893"/>
                      <a:pt x="397644" y="24559"/>
                      <a:pt x="422716" y="17116"/>
                    </a:cubicBezTo>
                    <a:cubicBezTo>
                      <a:pt x="459683" y="6142"/>
                      <a:pt x="511505" y="290"/>
                      <a:pt x="565242" y="828"/>
                    </a:cubicBezTo>
                    <a:cubicBezTo>
                      <a:pt x="568655" y="171"/>
                      <a:pt x="572088" y="84"/>
                      <a:pt x="575520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4592545" y="4281180"/>
                <a:ext cx="284255" cy="334479"/>
              </a:xfrm>
              <a:prstGeom prst="ellipse">
                <a:avLst/>
              </a:prstGeom>
              <a:solidFill>
                <a:srgbClr val="6F252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ounded Rectangle 87"/>
              <p:cNvSpPr/>
              <p:nvPr/>
            </p:nvSpPr>
            <p:spPr>
              <a:xfrm flipH="1">
                <a:off x="4572353" y="4396047"/>
                <a:ext cx="315575" cy="369186"/>
              </a:xfrm>
              <a:custGeom>
                <a:avLst/>
                <a:gdLst>
                  <a:gd name="connsiteX0" fmla="*/ 0 w 271042"/>
                  <a:gd name="connsiteY0" fmla="*/ 45175 h 355850"/>
                  <a:gd name="connsiteX1" fmla="*/ 45175 w 271042"/>
                  <a:gd name="connsiteY1" fmla="*/ 0 h 355850"/>
                  <a:gd name="connsiteX2" fmla="*/ 225867 w 271042"/>
                  <a:gd name="connsiteY2" fmla="*/ 0 h 355850"/>
                  <a:gd name="connsiteX3" fmla="*/ 271042 w 271042"/>
                  <a:gd name="connsiteY3" fmla="*/ 45175 h 355850"/>
                  <a:gd name="connsiteX4" fmla="*/ 271042 w 271042"/>
                  <a:gd name="connsiteY4" fmla="*/ 310675 h 355850"/>
                  <a:gd name="connsiteX5" fmla="*/ 225867 w 271042"/>
                  <a:gd name="connsiteY5" fmla="*/ 355850 h 355850"/>
                  <a:gd name="connsiteX6" fmla="*/ 45175 w 271042"/>
                  <a:gd name="connsiteY6" fmla="*/ 355850 h 355850"/>
                  <a:gd name="connsiteX7" fmla="*/ 0 w 271042"/>
                  <a:gd name="connsiteY7" fmla="*/ 310675 h 355850"/>
                  <a:gd name="connsiteX8" fmla="*/ 0 w 271042"/>
                  <a:gd name="connsiteY8" fmla="*/ 45175 h 355850"/>
                  <a:gd name="connsiteX0" fmla="*/ 0 w 271042"/>
                  <a:gd name="connsiteY0" fmla="*/ 54972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0 w 271042"/>
                  <a:gd name="connsiteY8" fmla="*/ 54972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6089 h 367576"/>
                  <a:gd name="connsiteX1" fmla="*/ 113755 w 271042"/>
                  <a:gd name="connsiteY1" fmla="*/ 1929 h 367576"/>
                  <a:gd name="connsiteX2" fmla="*/ 271042 w 271042"/>
                  <a:gd name="connsiteY2" fmla="*/ 56901 h 367576"/>
                  <a:gd name="connsiteX3" fmla="*/ 271042 w 271042"/>
                  <a:gd name="connsiteY3" fmla="*/ 322401 h 367576"/>
                  <a:gd name="connsiteX4" fmla="*/ 225867 w 271042"/>
                  <a:gd name="connsiteY4" fmla="*/ 367576 h 367576"/>
                  <a:gd name="connsiteX5" fmla="*/ 45175 w 271042"/>
                  <a:gd name="connsiteY5" fmla="*/ 367576 h 367576"/>
                  <a:gd name="connsiteX6" fmla="*/ 0 w 271042"/>
                  <a:gd name="connsiteY6" fmla="*/ 322401 h 367576"/>
                  <a:gd name="connsiteX7" fmla="*/ 3266 w 271042"/>
                  <a:gd name="connsiteY7" fmla="*/ 96089 h 367576"/>
                  <a:gd name="connsiteX0" fmla="*/ 3266 w 271042"/>
                  <a:gd name="connsiteY0" fmla="*/ 94766 h 366253"/>
                  <a:gd name="connsiteX1" fmla="*/ 113755 w 271042"/>
                  <a:gd name="connsiteY1" fmla="*/ 606 h 366253"/>
                  <a:gd name="connsiteX2" fmla="*/ 264511 w 271042"/>
                  <a:gd name="connsiteY2" fmla="*/ 94766 h 366253"/>
                  <a:gd name="connsiteX3" fmla="*/ 271042 w 271042"/>
                  <a:gd name="connsiteY3" fmla="*/ 321078 h 366253"/>
                  <a:gd name="connsiteX4" fmla="*/ 225867 w 271042"/>
                  <a:gd name="connsiteY4" fmla="*/ 366253 h 366253"/>
                  <a:gd name="connsiteX5" fmla="*/ 45175 w 271042"/>
                  <a:gd name="connsiteY5" fmla="*/ 366253 h 366253"/>
                  <a:gd name="connsiteX6" fmla="*/ 0 w 271042"/>
                  <a:gd name="connsiteY6" fmla="*/ 321078 h 366253"/>
                  <a:gd name="connsiteX7" fmla="*/ 3266 w 271042"/>
                  <a:gd name="connsiteY7" fmla="*/ 94766 h 366253"/>
                  <a:gd name="connsiteX0" fmla="*/ 3266 w 271042"/>
                  <a:gd name="connsiteY0" fmla="*/ 95012 h 366499"/>
                  <a:gd name="connsiteX1" fmla="*/ 113755 w 271042"/>
                  <a:gd name="connsiteY1" fmla="*/ 852 h 366499"/>
                  <a:gd name="connsiteX2" fmla="*/ 264511 w 271042"/>
                  <a:gd name="connsiteY2" fmla="*/ 95012 h 366499"/>
                  <a:gd name="connsiteX3" fmla="*/ 271042 w 271042"/>
                  <a:gd name="connsiteY3" fmla="*/ 321324 h 366499"/>
                  <a:gd name="connsiteX4" fmla="*/ 225867 w 271042"/>
                  <a:gd name="connsiteY4" fmla="*/ 366499 h 366499"/>
                  <a:gd name="connsiteX5" fmla="*/ 45175 w 271042"/>
                  <a:gd name="connsiteY5" fmla="*/ 366499 h 366499"/>
                  <a:gd name="connsiteX6" fmla="*/ 0 w 271042"/>
                  <a:gd name="connsiteY6" fmla="*/ 321324 h 366499"/>
                  <a:gd name="connsiteX7" fmla="*/ 3266 w 271042"/>
                  <a:gd name="connsiteY7" fmla="*/ 95012 h 366499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0660 h 382147"/>
                  <a:gd name="connsiteX1" fmla="*/ 126817 w 271042"/>
                  <a:gd name="connsiteY1" fmla="*/ 171 h 382147"/>
                  <a:gd name="connsiteX2" fmla="*/ 264511 w 271042"/>
                  <a:gd name="connsiteY2" fmla="*/ 110660 h 382147"/>
                  <a:gd name="connsiteX3" fmla="*/ 271042 w 271042"/>
                  <a:gd name="connsiteY3" fmla="*/ 336972 h 382147"/>
                  <a:gd name="connsiteX4" fmla="*/ 225867 w 271042"/>
                  <a:gd name="connsiteY4" fmla="*/ 382147 h 382147"/>
                  <a:gd name="connsiteX5" fmla="*/ 45175 w 271042"/>
                  <a:gd name="connsiteY5" fmla="*/ 382147 h 382147"/>
                  <a:gd name="connsiteX6" fmla="*/ 0 w 271042"/>
                  <a:gd name="connsiteY6" fmla="*/ 336972 h 382147"/>
                  <a:gd name="connsiteX7" fmla="*/ 3266 w 271042"/>
                  <a:gd name="connsiteY7" fmla="*/ 110660 h 382147"/>
                  <a:gd name="connsiteX0" fmla="*/ 3266 w 271042"/>
                  <a:gd name="connsiteY0" fmla="*/ 120427 h 391914"/>
                  <a:gd name="connsiteX1" fmla="*/ 162740 w 271042"/>
                  <a:gd name="connsiteY1" fmla="*/ 141 h 391914"/>
                  <a:gd name="connsiteX2" fmla="*/ 264511 w 271042"/>
                  <a:gd name="connsiteY2" fmla="*/ 120427 h 391914"/>
                  <a:gd name="connsiteX3" fmla="*/ 271042 w 271042"/>
                  <a:gd name="connsiteY3" fmla="*/ 346739 h 391914"/>
                  <a:gd name="connsiteX4" fmla="*/ 225867 w 271042"/>
                  <a:gd name="connsiteY4" fmla="*/ 391914 h 391914"/>
                  <a:gd name="connsiteX5" fmla="*/ 45175 w 271042"/>
                  <a:gd name="connsiteY5" fmla="*/ 391914 h 391914"/>
                  <a:gd name="connsiteX6" fmla="*/ 0 w 271042"/>
                  <a:gd name="connsiteY6" fmla="*/ 346739 h 391914"/>
                  <a:gd name="connsiteX7" fmla="*/ 3266 w 271042"/>
                  <a:gd name="connsiteY7" fmla="*/ 120427 h 391914"/>
                  <a:gd name="connsiteX0" fmla="*/ 35923 w 303699"/>
                  <a:gd name="connsiteY0" fmla="*/ 120427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35923 w 303699"/>
                  <a:gd name="connsiteY7" fmla="*/ 120427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2004"/>
                  <a:gd name="connsiteX1" fmla="*/ 195397 w 303699"/>
                  <a:gd name="connsiteY1" fmla="*/ 141 h 392004"/>
                  <a:gd name="connsiteX2" fmla="*/ 297168 w 303699"/>
                  <a:gd name="connsiteY2" fmla="*/ 120427 h 392004"/>
                  <a:gd name="connsiteX3" fmla="*/ 303699 w 303699"/>
                  <a:gd name="connsiteY3" fmla="*/ 346739 h 392004"/>
                  <a:gd name="connsiteX4" fmla="*/ 77832 w 303699"/>
                  <a:gd name="connsiteY4" fmla="*/ 391914 h 392004"/>
                  <a:gd name="connsiteX5" fmla="*/ 0 w 303699"/>
                  <a:gd name="connsiteY5" fmla="*/ 343473 h 392004"/>
                  <a:gd name="connsiteX6" fmla="*/ 29392 w 303699"/>
                  <a:gd name="connsiteY6" fmla="*/ 110630 h 392004"/>
                  <a:gd name="connsiteX0" fmla="*/ 29392 w 303699"/>
                  <a:gd name="connsiteY0" fmla="*/ 110630 h 397874"/>
                  <a:gd name="connsiteX1" fmla="*/ 195397 w 303699"/>
                  <a:gd name="connsiteY1" fmla="*/ 141 h 397874"/>
                  <a:gd name="connsiteX2" fmla="*/ 297168 w 303699"/>
                  <a:gd name="connsiteY2" fmla="*/ 120427 h 397874"/>
                  <a:gd name="connsiteX3" fmla="*/ 303699 w 303699"/>
                  <a:gd name="connsiteY3" fmla="*/ 346739 h 397874"/>
                  <a:gd name="connsiteX4" fmla="*/ 77832 w 303699"/>
                  <a:gd name="connsiteY4" fmla="*/ 391914 h 397874"/>
                  <a:gd name="connsiteX5" fmla="*/ 0 w 303699"/>
                  <a:gd name="connsiteY5" fmla="*/ 343473 h 397874"/>
                  <a:gd name="connsiteX6" fmla="*/ 29392 w 303699"/>
                  <a:gd name="connsiteY6" fmla="*/ 110630 h 3978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7357"/>
                  <a:gd name="connsiteX1" fmla="*/ 195397 w 297168"/>
                  <a:gd name="connsiteY1" fmla="*/ 141 h 397357"/>
                  <a:gd name="connsiteX2" fmla="*/ 297168 w 297168"/>
                  <a:gd name="connsiteY2" fmla="*/ 120427 h 397357"/>
                  <a:gd name="connsiteX3" fmla="*/ 287371 w 297168"/>
                  <a:gd name="connsiteY3" fmla="*/ 340208 h 397357"/>
                  <a:gd name="connsiteX4" fmla="*/ 77832 w 297168"/>
                  <a:gd name="connsiteY4" fmla="*/ 391914 h 397357"/>
                  <a:gd name="connsiteX5" fmla="*/ 0 w 297168"/>
                  <a:gd name="connsiteY5" fmla="*/ 343473 h 397357"/>
                  <a:gd name="connsiteX6" fmla="*/ 29392 w 297168"/>
                  <a:gd name="connsiteY6" fmla="*/ 110630 h 397357"/>
                  <a:gd name="connsiteX0" fmla="*/ 29392 w 297168"/>
                  <a:gd name="connsiteY0" fmla="*/ 110630 h 406574"/>
                  <a:gd name="connsiteX1" fmla="*/ 195397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297168"/>
                  <a:gd name="connsiteY0" fmla="*/ 110630 h 406574"/>
                  <a:gd name="connsiteX1" fmla="*/ 169271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314549"/>
                  <a:gd name="connsiteY0" fmla="*/ 110630 h 409245"/>
                  <a:gd name="connsiteX1" fmla="*/ 169271 w 314549"/>
                  <a:gd name="connsiteY1" fmla="*/ 141 h 409245"/>
                  <a:gd name="connsiteX2" fmla="*/ 297168 w 314549"/>
                  <a:gd name="connsiteY2" fmla="*/ 120427 h 409245"/>
                  <a:gd name="connsiteX3" fmla="*/ 313497 w 314549"/>
                  <a:gd name="connsiteY3" fmla="*/ 350005 h 409245"/>
                  <a:gd name="connsiteX4" fmla="*/ 77832 w 314549"/>
                  <a:gd name="connsiteY4" fmla="*/ 404977 h 409245"/>
                  <a:gd name="connsiteX5" fmla="*/ 0 w 314549"/>
                  <a:gd name="connsiteY5" fmla="*/ 343473 h 409245"/>
                  <a:gd name="connsiteX6" fmla="*/ 29392 w 314549"/>
                  <a:gd name="connsiteY6" fmla="*/ 110630 h 409245"/>
                  <a:gd name="connsiteX0" fmla="*/ 29392 w 314549"/>
                  <a:gd name="connsiteY0" fmla="*/ 110630 h 375770"/>
                  <a:gd name="connsiteX1" fmla="*/ 169271 w 314549"/>
                  <a:gd name="connsiteY1" fmla="*/ 141 h 375770"/>
                  <a:gd name="connsiteX2" fmla="*/ 297168 w 314549"/>
                  <a:gd name="connsiteY2" fmla="*/ 120427 h 375770"/>
                  <a:gd name="connsiteX3" fmla="*/ 313497 w 314549"/>
                  <a:gd name="connsiteY3" fmla="*/ 350005 h 375770"/>
                  <a:gd name="connsiteX4" fmla="*/ 0 w 314549"/>
                  <a:gd name="connsiteY4" fmla="*/ 343473 h 375770"/>
                  <a:gd name="connsiteX5" fmla="*/ 29392 w 314549"/>
                  <a:gd name="connsiteY5" fmla="*/ 110630 h 375770"/>
                  <a:gd name="connsiteX0" fmla="*/ 29392 w 314549"/>
                  <a:gd name="connsiteY0" fmla="*/ 110630 h 389636"/>
                  <a:gd name="connsiteX1" fmla="*/ 169271 w 314549"/>
                  <a:gd name="connsiteY1" fmla="*/ 141 h 389636"/>
                  <a:gd name="connsiteX2" fmla="*/ 297168 w 314549"/>
                  <a:gd name="connsiteY2" fmla="*/ 120427 h 389636"/>
                  <a:gd name="connsiteX3" fmla="*/ 313497 w 314549"/>
                  <a:gd name="connsiteY3" fmla="*/ 350005 h 389636"/>
                  <a:gd name="connsiteX4" fmla="*/ 0 w 314549"/>
                  <a:gd name="connsiteY4" fmla="*/ 343473 h 389636"/>
                  <a:gd name="connsiteX5" fmla="*/ 29392 w 314549"/>
                  <a:gd name="connsiteY5" fmla="*/ 110630 h 389636"/>
                  <a:gd name="connsiteX0" fmla="*/ 29392 w 314549"/>
                  <a:gd name="connsiteY0" fmla="*/ 110630 h 405202"/>
                  <a:gd name="connsiteX1" fmla="*/ 169271 w 314549"/>
                  <a:gd name="connsiteY1" fmla="*/ 141 h 405202"/>
                  <a:gd name="connsiteX2" fmla="*/ 297168 w 314549"/>
                  <a:gd name="connsiteY2" fmla="*/ 120427 h 405202"/>
                  <a:gd name="connsiteX3" fmla="*/ 313497 w 314549"/>
                  <a:gd name="connsiteY3" fmla="*/ 350005 h 405202"/>
                  <a:gd name="connsiteX4" fmla="*/ 0 w 314549"/>
                  <a:gd name="connsiteY4" fmla="*/ 343473 h 405202"/>
                  <a:gd name="connsiteX5" fmla="*/ 29392 w 314549"/>
                  <a:gd name="connsiteY5" fmla="*/ 110630 h 405202"/>
                  <a:gd name="connsiteX0" fmla="*/ 29392 w 314549"/>
                  <a:gd name="connsiteY0" fmla="*/ 110630 h 412382"/>
                  <a:gd name="connsiteX1" fmla="*/ 169271 w 314549"/>
                  <a:gd name="connsiteY1" fmla="*/ 141 h 412382"/>
                  <a:gd name="connsiteX2" fmla="*/ 297168 w 314549"/>
                  <a:gd name="connsiteY2" fmla="*/ 120427 h 412382"/>
                  <a:gd name="connsiteX3" fmla="*/ 313497 w 314549"/>
                  <a:gd name="connsiteY3" fmla="*/ 350005 h 412382"/>
                  <a:gd name="connsiteX4" fmla="*/ 0 w 314549"/>
                  <a:gd name="connsiteY4" fmla="*/ 343473 h 412382"/>
                  <a:gd name="connsiteX5" fmla="*/ 29392 w 314549"/>
                  <a:gd name="connsiteY5" fmla="*/ 110630 h 412382"/>
                  <a:gd name="connsiteX0" fmla="*/ 29392 w 314549"/>
                  <a:gd name="connsiteY0" fmla="*/ 107373 h 409125"/>
                  <a:gd name="connsiteX1" fmla="*/ 156208 w 314549"/>
                  <a:gd name="connsiteY1" fmla="*/ 150 h 409125"/>
                  <a:gd name="connsiteX2" fmla="*/ 297168 w 314549"/>
                  <a:gd name="connsiteY2" fmla="*/ 117170 h 409125"/>
                  <a:gd name="connsiteX3" fmla="*/ 313497 w 314549"/>
                  <a:gd name="connsiteY3" fmla="*/ 346748 h 409125"/>
                  <a:gd name="connsiteX4" fmla="*/ 0 w 314549"/>
                  <a:gd name="connsiteY4" fmla="*/ 340216 h 409125"/>
                  <a:gd name="connsiteX5" fmla="*/ 29392 w 314549"/>
                  <a:gd name="connsiteY5" fmla="*/ 107373 h 409125"/>
                  <a:gd name="connsiteX0" fmla="*/ 29392 w 315575"/>
                  <a:gd name="connsiteY0" fmla="*/ 107373 h 409125"/>
                  <a:gd name="connsiteX1" fmla="*/ 156208 w 315575"/>
                  <a:gd name="connsiteY1" fmla="*/ 150 h 409125"/>
                  <a:gd name="connsiteX2" fmla="*/ 297168 w 315575"/>
                  <a:gd name="connsiteY2" fmla="*/ 117170 h 409125"/>
                  <a:gd name="connsiteX3" fmla="*/ 313497 w 315575"/>
                  <a:gd name="connsiteY3" fmla="*/ 346748 h 409125"/>
                  <a:gd name="connsiteX4" fmla="*/ 0 w 315575"/>
                  <a:gd name="connsiteY4" fmla="*/ 340216 h 409125"/>
                  <a:gd name="connsiteX5" fmla="*/ 29392 w 315575"/>
                  <a:gd name="connsiteY5" fmla="*/ 107373 h 409125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19595 w 315575"/>
                  <a:gd name="connsiteY0" fmla="*/ 110701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19595 w 315575"/>
                  <a:gd name="connsiteY5" fmla="*/ 110701 h 40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575" h="409187">
                    <a:moveTo>
                      <a:pt x="19595" y="110701"/>
                    </a:moveTo>
                    <a:cubicBezTo>
                      <a:pt x="39189" y="10641"/>
                      <a:pt x="79007" y="212"/>
                      <a:pt x="156208" y="212"/>
                    </a:cubicBezTo>
                    <a:cubicBezTo>
                      <a:pt x="246557" y="-3054"/>
                      <a:pt x="261156" y="31163"/>
                      <a:pt x="297168" y="117232"/>
                    </a:cubicBezTo>
                    <a:cubicBezTo>
                      <a:pt x="310231" y="210086"/>
                      <a:pt x="320028" y="240893"/>
                      <a:pt x="313497" y="346810"/>
                    </a:cubicBezTo>
                    <a:cubicBezTo>
                      <a:pt x="312955" y="426438"/>
                      <a:pt x="1631" y="435690"/>
                      <a:pt x="0" y="340278"/>
                    </a:cubicBezTo>
                    <a:cubicBezTo>
                      <a:pt x="1089" y="264841"/>
                      <a:pt x="2177" y="212264"/>
                      <a:pt x="19595" y="110701"/>
                    </a:cubicBezTo>
                    <a:close/>
                  </a:path>
                </a:pathLst>
              </a:custGeom>
              <a:solidFill>
                <a:srgbClr val="61821E">
                  <a:alpha val="21176"/>
                </a:srgbClr>
              </a:solidFill>
              <a:ln w="9525">
                <a:solidFill>
                  <a:srgbClr val="B1615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6" name="Freeform 445"/>
              <p:cNvSpPr/>
              <p:nvPr/>
            </p:nvSpPr>
            <p:spPr>
              <a:xfrm flipH="1">
                <a:off x="4750001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Freeform 446"/>
              <p:cNvSpPr/>
              <p:nvPr/>
            </p:nvSpPr>
            <p:spPr>
              <a:xfrm rot="21185437" flipH="1">
                <a:off x="5596792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>
                <a:glow rad="63500">
                  <a:srgbClr val="FFFF00">
                    <a:alpha val="75000"/>
                  </a:srgbClr>
                </a:glow>
                <a:outerShdw blurRad="66675" dist="50800" dir="1020000" algn="tl" rotWithShape="0">
                  <a:srgbClr val="FFFF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Freeform 447"/>
              <p:cNvSpPr/>
              <p:nvPr/>
            </p:nvSpPr>
            <p:spPr>
              <a:xfrm>
                <a:off x="3721107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Freeform 448"/>
              <p:cNvSpPr/>
              <p:nvPr/>
            </p:nvSpPr>
            <p:spPr>
              <a:xfrm rot="414563">
                <a:off x="3772964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000"/>
                </a:schemeClr>
              </a:solidFill>
              <a:ln>
                <a:noFill/>
              </a:ln>
              <a:effectLst>
                <a:glow rad="63500">
                  <a:srgbClr val="FFFF00">
                    <a:alpha val="75000"/>
                  </a:srgbClr>
                </a:glow>
                <a:outerShdw blurRad="66675" dist="50800" dir="12540000" algn="tl" rotWithShape="0">
                  <a:srgbClr val="FFFF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0" name="Oval 8"/>
          <p:cNvSpPr/>
          <p:nvPr/>
        </p:nvSpPr>
        <p:spPr>
          <a:xfrm>
            <a:off x="1698400" y="567631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1" name="Oval 8"/>
          <p:cNvSpPr/>
          <p:nvPr/>
        </p:nvSpPr>
        <p:spPr>
          <a:xfrm flipH="1">
            <a:off x="6375400" y="568960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75"/>
          <p:cNvSpPr>
            <a:spLocks noChangeArrowheads="1"/>
          </p:cNvSpPr>
          <p:nvPr/>
        </p:nvSpPr>
        <p:spPr bwMode="auto">
          <a:xfrm>
            <a:off x="228600" y="4830774"/>
            <a:ext cx="21336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137577"/>
                </a:solidFill>
                <a:latin typeface="Arial" charset="0"/>
              </a:rPr>
              <a:t>CD4 Receptor</a:t>
            </a:r>
          </a:p>
        </p:txBody>
      </p:sp>
      <p:sp>
        <p:nvSpPr>
          <p:cNvPr id="469" name="Oval 8"/>
          <p:cNvSpPr/>
          <p:nvPr/>
        </p:nvSpPr>
        <p:spPr>
          <a:xfrm rot="1237226" flipH="1">
            <a:off x="3552225" y="4128004"/>
            <a:ext cx="789924" cy="843488"/>
          </a:xfrm>
          <a:prstGeom prst="ellipse">
            <a:avLst/>
          </a:prstGeom>
          <a:solidFill>
            <a:schemeClr val="bg1">
              <a:alpha val="61000"/>
            </a:scheme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8"/>
          <p:cNvSpPr/>
          <p:nvPr/>
        </p:nvSpPr>
        <p:spPr>
          <a:xfrm rot="353365" flipH="1">
            <a:off x="5004663" y="4121949"/>
            <a:ext cx="758009" cy="843488"/>
          </a:xfrm>
          <a:prstGeom prst="ellipse">
            <a:avLst/>
          </a:prstGeom>
          <a:solidFill>
            <a:schemeClr val="bg1">
              <a:alpha val="69000"/>
            </a:scheme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3" name="Picture 472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2526">
            <a:off x="2165763" y="3907955"/>
            <a:ext cx="1321604" cy="2204027"/>
          </a:xfrm>
          <a:prstGeom prst="rect">
            <a:avLst/>
          </a:prstGeom>
        </p:spPr>
      </p:pic>
      <p:sp>
        <p:nvSpPr>
          <p:cNvPr id="477" name="Rectangle 25"/>
          <p:cNvSpPr>
            <a:spLocks noChangeArrowheads="1"/>
          </p:cNvSpPr>
          <p:nvPr/>
        </p:nvSpPr>
        <p:spPr bwMode="auto">
          <a:xfrm>
            <a:off x="389160" y="1401774"/>
            <a:ext cx="1054419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HIV</a:t>
            </a:r>
          </a:p>
        </p:txBody>
      </p:sp>
      <p:sp>
        <p:nvSpPr>
          <p:cNvPr id="482" name="Oval 8"/>
          <p:cNvSpPr/>
          <p:nvPr/>
        </p:nvSpPr>
        <p:spPr>
          <a:xfrm flipH="1">
            <a:off x="1752600" y="573768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3" name="Picture 482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7474" flipH="1">
            <a:off x="5782024" y="3870101"/>
            <a:ext cx="1312460" cy="2231459"/>
          </a:xfrm>
          <a:prstGeom prst="rect">
            <a:avLst/>
          </a:prstGeom>
        </p:spPr>
      </p:pic>
      <p:sp>
        <p:nvSpPr>
          <p:cNvPr id="484" name="Oval 8"/>
          <p:cNvSpPr/>
          <p:nvPr/>
        </p:nvSpPr>
        <p:spPr>
          <a:xfrm flipH="1">
            <a:off x="6567500" y="554364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ounded Rectangle 87"/>
          <p:cNvSpPr/>
          <p:nvPr/>
        </p:nvSpPr>
        <p:spPr>
          <a:xfrm rot="734282">
            <a:off x="3778404" y="4229224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chemeClr val="accent2">
              <a:lumMod val="75000"/>
              <a:alpha val="21176"/>
            </a:scheme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15" name="Oval 8"/>
          <p:cNvSpPr/>
          <p:nvPr/>
        </p:nvSpPr>
        <p:spPr>
          <a:xfrm flipH="1">
            <a:off x="1482500" y="553670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>
            <a:spLocks noChangeAspect="1"/>
          </p:cNvSpPr>
          <p:nvPr/>
        </p:nvSpPr>
        <p:spPr>
          <a:xfrm>
            <a:off x="3089642" y="4286169"/>
            <a:ext cx="198114" cy="19811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905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516" name="Freeform 515"/>
          <p:cNvSpPr/>
          <p:nvPr/>
        </p:nvSpPr>
        <p:spPr>
          <a:xfrm rot="886258">
            <a:off x="2861955" y="3644462"/>
            <a:ext cx="475039" cy="710917"/>
          </a:xfrm>
          <a:custGeom>
            <a:avLst/>
            <a:gdLst>
              <a:gd name="connsiteX0" fmla="*/ 368300 w 609600"/>
              <a:gd name="connsiteY0" fmla="*/ 0 h 771525"/>
              <a:gd name="connsiteX1" fmla="*/ 225425 w 609600"/>
              <a:gd name="connsiteY1" fmla="*/ 6350 h 771525"/>
              <a:gd name="connsiteX2" fmla="*/ 238125 w 609600"/>
              <a:gd name="connsiteY2" fmla="*/ 295275 h 771525"/>
              <a:gd name="connsiteX3" fmla="*/ 0 w 609600"/>
              <a:gd name="connsiteY3" fmla="*/ 755650 h 771525"/>
              <a:gd name="connsiteX4" fmla="*/ 152400 w 609600"/>
              <a:gd name="connsiteY4" fmla="*/ 762000 h 771525"/>
              <a:gd name="connsiteX5" fmla="*/ 295275 w 609600"/>
              <a:gd name="connsiteY5" fmla="*/ 419100 h 771525"/>
              <a:gd name="connsiteX6" fmla="*/ 454025 w 609600"/>
              <a:gd name="connsiteY6" fmla="*/ 771525 h 771525"/>
              <a:gd name="connsiteX7" fmla="*/ 609600 w 609600"/>
              <a:gd name="connsiteY7" fmla="*/ 768350 h 771525"/>
              <a:gd name="connsiteX8" fmla="*/ 368300 w 609600"/>
              <a:gd name="connsiteY8" fmla="*/ 295275 h 771525"/>
              <a:gd name="connsiteX9" fmla="*/ 368300 w 609600"/>
              <a:gd name="connsiteY9" fmla="*/ 0 h 771525"/>
              <a:gd name="connsiteX0" fmla="*/ 368300 w 609600"/>
              <a:gd name="connsiteY0" fmla="*/ 539 h 772064"/>
              <a:gd name="connsiteX1" fmla="*/ 225425 w 609600"/>
              <a:gd name="connsiteY1" fmla="*/ 0 h 772064"/>
              <a:gd name="connsiteX2" fmla="*/ 238125 w 609600"/>
              <a:gd name="connsiteY2" fmla="*/ 295814 h 772064"/>
              <a:gd name="connsiteX3" fmla="*/ 0 w 609600"/>
              <a:gd name="connsiteY3" fmla="*/ 756189 h 772064"/>
              <a:gd name="connsiteX4" fmla="*/ 152400 w 609600"/>
              <a:gd name="connsiteY4" fmla="*/ 762539 h 772064"/>
              <a:gd name="connsiteX5" fmla="*/ 295275 w 609600"/>
              <a:gd name="connsiteY5" fmla="*/ 419639 h 772064"/>
              <a:gd name="connsiteX6" fmla="*/ 454025 w 609600"/>
              <a:gd name="connsiteY6" fmla="*/ 772064 h 772064"/>
              <a:gd name="connsiteX7" fmla="*/ 609600 w 609600"/>
              <a:gd name="connsiteY7" fmla="*/ 768889 h 772064"/>
              <a:gd name="connsiteX8" fmla="*/ 368300 w 609600"/>
              <a:gd name="connsiteY8" fmla="*/ 295814 h 772064"/>
              <a:gd name="connsiteX9" fmla="*/ 368300 w 609600"/>
              <a:gd name="connsiteY9" fmla="*/ 539 h 772064"/>
              <a:gd name="connsiteX0" fmla="*/ 368300 w 609600"/>
              <a:gd name="connsiteY0" fmla="*/ 5464 h 776989"/>
              <a:gd name="connsiteX1" fmla="*/ 225425 w 609600"/>
              <a:gd name="connsiteY1" fmla="*/ 4925 h 776989"/>
              <a:gd name="connsiteX2" fmla="*/ 238125 w 609600"/>
              <a:gd name="connsiteY2" fmla="*/ 300739 h 776989"/>
              <a:gd name="connsiteX3" fmla="*/ 0 w 609600"/>
              <a:gd name="connsiteY3" fmla="*/ 761114 h 776989"/>
              <a:gd name="connsiteX4" fmla="*/ 152400 w 609600"/>
              <a:gd name="connsiteY4" fmla="*/ 767464 h 776989"/>
              <a:gd name="connsiteX5" fmla="*/ 295275 w 609600"/>
              <a:gd name="connsiteY5" fmla="*/ 424564 h 776989"/>
              <a:gd name="connsiteX6" fmla="*/ 454025 w 609600"/>
              <a:gd name="connsiteY6" fmla="*/ 776989 h 776989"/>
              <a:gd name="connsiteX7" fmla="*/ 609600 w 609600"/>
              <a:gd name="connsiteY7" fmla="*/ 773814 h 776989"/>
              <a:gd name="connsiteX8" fmla="*/ 368300 w 609600"/>
              <a:gd name="connsiteY8" fmla="*/ 300739 h 776989"/>
              <a:gd name="connsiteX9" fmla="*/ 368300 w 609600"/>
              <a:gd name="connsiteY9" fmla="*/ 5464 h 776989"/>
              <a:gd name="connsiteX0" fmla="*/ 368300 w 609600"/>
              <a:gd name="connsiteY0" fmla="*/ 2049 h 778686"/>
              <a:gd name="connsiteX1" fmla="*/ 225425 w 609600"/>
              <a:gd name="connsiteY1" fmla="*/ 6622 h 778686"/>
              <a:gd name="connsiteX2" fmla="*/ 238125 w 609600"/>
              <a:gd name="connsiteY2" fmla="*/ 302436 h 778686"/>
              <a:gd name="connsiteX3" fmla="*/ 0 w 609600"/>
              <a:gd name="connsiteY3" fmla="*/ 762811 h 778686"/>
              <a:gd name="connsiteX4" fmla="*/ 152400 w 609600"/>
              <a:gd name="connsiteY4" fmla="*/ 769161 h 778686"/>
              <a:gd name="connsiteX5" fmla="*/ 295275 w 609600"/>
              <a:gd name="connsiteY5" fmla="*/ 426261 h 778686"/>
              <a:gd name="connsiteX6" fmla="*/ 454025 w 609600"/>
              <a:gd name="connsiteY6" fmla="*/ 778686 h 778686"/>
              <a:gd name="connsiteX7" fmla="*/ 609600 w 609600"/>
              <a:gd name="connsiteY7" fmla="*/ 775511 h 778686"/>
              <a:gd name="connsiteX8" fmla="*/ 368300 w 609600"/>
              <a:gd name="connsiteY8" fmla="*/ 302436 h 778686"/>
              <a:gd name="connsiteX9" fmla="*/ 368300 w 609600"/>
              <a:gd name="connsiteY9" fmla="*/ 2049 h 778686"/>
              <a:gd name="connsiteX0" fmla="*/ 368300 w 609600"/>
              <a:gd name="connsiteY0" fmla="*/ 2347 h 778984"/>
              <a:gd name="connsiteX1" fmla="*/ 225425 w 609600"/>
              <a:gd name="connsiteY1" fmla="*/ 6920 h 778984"/>
              <a:gd name="connsiteX2" fmla="*/ 238125 w 609600"/>
              <a:gd name="connsiteY2" fmla="*/ 302734 h 778984"/>
              <a:gd name="connsiteX3" fmla="*/ 0 w 609600"/>
              <a:gd name="connsiteY3" fmla="*/ 763109 h 778984"/>
              <a:gd name="connsiteX4" fmla="*/ 152400 w 609600"/>
              <a:gd name="connsiteY4" fmla="*/ 769459 h 778984"/>
              <a:gd name="connsiteX5" fmla="*/ 295275 w 609600"/>
              <a:gd name="connsiteY5" fmla="*/ 426559 h 778984"/>
              <a:gd name="connsiteX6" fmla="*/ 454025 w 609600"/>
              <a:gd name="connsiteY6" fmla="*/ 778984 h 778984"/>
              <a:gd name="connsiteX7" fmla="*/ 609600 w 609600"/>
              <a:gd name="connsiteY7" fmla="*/ 775809 h 778984"/>
              <a:gd name="connsiteX8" fmla="*/ 368300 w 609600"/>
              <a:gd name="connsiteY8" fmla="*/ 302734 h 778984"/>
              <a:gd name="connsiteX9" fmla="*/ 368300 w 609600"/>
              <a:gd name="connsiteY9" fmla="*/ 2347 h 778984"/>
              <a:gd name="connsiteX0" fmla="*/ 368300 w 609600"/>
              <a:gd name="connsiteY0" fmla="*/ 2347 h 778984"/>
              <a:gd name="connsiteX1" fmla="*/ 225425 w 609600"/>
              <a:gd name="connsiteY1" fmla="*/ 6920 h 778984"/>
              <a:gd name="connsiteX2" fmla="*/ 238125 w 609600"/>
              <a:gd name="connsiteY2" fmla="*/ 302734 h 778984"/>
              <a:gd name="connsiteX3" fmla="*/ 0 w 609600"/>
              <a:gd name="connsiteY3" fmla="*/ 763109 h 778984"/>
              <a:gd name="connsiteX4" fmla="*/ 152400 w 609600"/>
              <a:gd name="connsiteY4" fmla="*/ 769459 h 778984"/>
              <a:gd name="connsiteX5" fmla="*/ 295275 w 609600"/>
              <a:gd name="connsiteY5" fmla="*/ 426559 h 778984"/>
              <a:gd name="connsiteX6" fmla="*/ 454025 w 609600"/>
              <a:gd name="connsiteY6" fmla="*/ 778984 h 778984"/>
              <a:gd name="connsiteX7" fmla="*/ 609600 w 609600"/>
              <a:gd name="connsiteY7" fmla="*/ 775809 h 778984"/>
              <a:gd name="connsiteX8" fmla="*/ 368300 w 609600"/>
              <a:gd name="connsiteY8" fmla="*/ 302734 h 778984"/>
              <a:gd name="connsiteX9" fmla="*/ 368300 w 609600"/>
              <a:gd name="connsiteY9" fmla="*/ 2347 h 778984"/>
              <a:gd name="connsiteX0" fmla="*/ 368300 w 609600"/>
              <a:gd name="connsiteY0" fmla="*/ 4443 h 781080"/>
              <a:gd name="connsiteX1" fmla="*/ 225425 w 609600"/>
              <a:gd name="connsiteY1" fmla="*/ 9016 h 781080"/>
              <a:gd name="connsiteX2" fmla="*/ 238125 w 609600"/>
              <a:gd name="connsiteY2" fmla="*/ 304830 h 781080"/>
              <a:gd name="connsiteX3" fmla="*/ 0 w 609600"/>
              <a:gd name="connsiteY3" fmla="*/ 765205 h 781080"/>
              <a:gd name="connsiteX4" fmla="*/ 152400 w 609600"/>
              <a:gd name="connsiteY4" fmla="*/ 771555 h 781080"/>
              <a:gd name="connsiteX5" fmla="*/ 295275 w 609600"/>
              <a:gd name="connsiteY5" fmla="*/ 428655 h 781080"/>
              <a:gd name="connsiteX6" fmla="*/ 454025 w 609600"/>
              <a:gd name="connsiteY6" fmla="*/ 781080 h 781080"/>
              <a:gd name="connsiteX7" fmla="*/ 609600 w 609600"/>
              <a:gd name="connsiteY7" fmla="*/ 777905 h 781080"/>
              <a:gd name="connsiteX8" fmla="*/ 368300 w 609600"/>
              <a:gd name="connsiteY8" fmla="*/ 304830 h 781080"/>
              <a:gd name="connsiteX9" fmla="*/ 368300 w 609600"/>
              <a:gd name="connsiteY9" fmla="*/ 4443 h 781080"/>
              <a:gd name="connsiteX0" fmla="*/ 368300 w 609600"/>
              <a:gd name="connsiteY0" fmla="*/ 7469 h 784106"/>
              <a:gd name="connsiteX1" fmla="*/ 225425 w 609600"/>
              <a:gd name="connsiteY1" fmla="*/ 12042 h 784106"/>
              <a:gd name="connsiteX2" fmla="*/ 238125 w 609600"/>
              <a:gd name="connsiteY2" fmla="*/ 307856 h 784106"/>
              <a:gd name="connsiteX3" fmla="*/ 0 w 609600"/>
              <a:gd name="connsiteY3" fmla="*/ 768231 h 784106"/>
              <a:gd name="connsiteX4" fmla="*/ 152400 w 609600"/>
              <a:gd name="connsiteY4" fmla="*/ 774581 h 784106"/>
              <a:gd name="connsiteX5" fmla="*/ 295275 w 609600"/>
              <a:gd name="connsiteY5" fmla="*/ 431681 h 784106"/>
              <a:gd name="connsiteX6" fmla="*/ 454025 w 609600"/>
              <a:gd name="connsiteY6" fmla="*/ 784106 h 784106"/>
              <a:gd name="connsiteX7" fmla="*/ 609600 w 609600"/>
              <a:gd name="connsiteY7" fmla="*/ 780931 h 784106"/>
              <a:gd name="connsiteX8" fmla="*/ 368300 w 609600"/>
              <a:gd name="connsiteY8" fmla="*/ 307856 h 784106"/>
              <a:gd name="connsiteX9" fmla="*/ 368300 w 609600"/>
              <a:gd name="connsiteY9" fmla="*/ 7469 h 784106"/>
              <a:gd name="connsiteX0" fmla="*/ 368300 w 609600"/>
              <a:gd name="connsiteY0" fmla="*/ 9391 h 786028"/>
              <a:gd name="connsiteX1" fmla="*/ 225425 w 609600"/>
              <a:gd name="connsiteY1" fmla="*/ 13964 h 786028"/>
              <a:gd name="connsiteX2" fmla="*/ 238125 w 609600"/>
              <a:gd name="connsiteY2" fmla="*/ 309778 h 786028"/>
              <a:gd name="connsiteX3" fmla="*/ 0 w 609600"/>
              <a:gd name="connsiteY3" fmla="*/ 770153 h 786028"/>
              <a:gd name="connsiteX4" fmla="*/ 152400 w 609600"/>
              <a:gd name="connsiteY4" fmla="*/ 776503 h 786028"/>
              <a:gd name="connsiteX5" fmla="*/ 295275 w 609600"/>
              <a:gd name="connsiteY5" fmla="*/ 433603 h 786028"/>
              <a:gd name="connsiteX6" fmla="*/ 454025 w 609600"/>
              <a:gd name="connsiteY6" fmla="*/ 786028 h 786028"/>
              <a:gd name="connsiteX7" fmla="*/ 609600 w 609600"/>
              <a:gd name="connsiteY7" fmla="*/ 782853 h 786028"/>
              <a:gd name="connsiteX8" fmla="*/ 368300 w 609600"/>
              <a:gd name="connsiteY8" fmla="*/ 309778 h 786028"/>
              <a:gd name="connsiteX9" fmla="*/ 368300 w 609600"/>
              <a:gd name="connsiteY9" fmla="*/ 9391 h 786028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2400 w 609600"/>
              <a:gd name="connsiteY4" fmla="*/ 779074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3894 w 609600"/>
              <a:gd name="connsiteY4" fmla="*/ 772258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3894 w 609600"/>
              <a:gd name="connsiteY4" fmla="*/ 772258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3894 w 609600"/>
              <a:gd name="connsiteY4" fmla="*/ 772258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72724 h 786895"/>
              <a:gd name="connsiteX4" fmla="*/ 153894 w 609600"/>
              <a:gd name="connsiteY4" fmla="*/ 772258 h 786895"/>
              <a:gd name="connsiteX5" fmla="*/ 295275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72724 h 786895"/>
              <a:gd name="connsiteX4" fmla="*/ 150906 w 609600"/>
              <a:gd name="connsiteY4" fmla="*/ 783333 h 786895"/>
              <a:gd name="connsiteX5" fmla="*/ 295275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85503 h 786895"/>
              <a:gd name="connsiteX4" fmla="*/ 150906 w 609600"/>
              <a:gd name="connsiteY4" fmla="*/ 783333 h 786895"/>
              <a:gd name="connsiteX5" fmla="*/ 295275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85503 h 786895"/>
              <a:gd name="connsiteX4" fmla="*/ 150906 w 609600"/>
              <a:gd name="connsiteY4" fmla="*/ 783333 h 786895"/>
              <a:gd name="connsiteX5" fmla="*/ 304987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85503 h 786895"/>
              <a:gd name="connsiteX4" fmla="*/ 150906 w 609600"/>
              <a:gd name="connsiteY4" fmla="*/ 783333 h 786895"/>
              <a:gd name="connsiteX5" fmla="*/ 304987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0241 h 785174"/>
              <a:gd name="connsiteX1" fmla="*/ 225425 w 609600"/>
              <a:gd name="connsiteY1" fmla="*/ 14814 h 785174"/>
              <a:gd name="connsiteX2" fmla="*/ 238125 w 609600"/>
              <a:gd name="connsiteY2" fmla="*/ 310628 h 785174"/>
              <a:gd name="connsiteX3" fmla="*/ 0 w 609600"/>
              <a:gd name="connsiteY3" fmla="*/ 783782 h 785174"/>
              <a:gd name="connsiteX4" fmla="*/ 150906 w 609600"/>
              <a:gd name="connsiteY4" fmla="*/ 781612 h 785174"/>
              <a:gd name="connsiteX5" fmla="*/ 304987 w 609600"/>
              <a:gd name="connsiteY5" fmla="*/ 434453 h 785174"/>
              <a:gd name="connsiteX6" fmla="*/ 449543 w 609600"/>
              <a:gd name="connsiteY6" fmla="*/ 785174 h 785174"/>
              <a:gd name="connsiteX7" fmla="*/ 609600 w 609600"/>
              <a:gd name="connsiteY7" fmla="*/ 783703 h 785174"/>
              <a:gd name="connsiteX8" fmla="*/ 368300 w 609600"/>
              <a:gd name="connsiteY8" fmla="*/ 310628 h 785174"/>
              <a:gd name="connsiteX9" fmla="*/ 368300 w 609600"/>
              <a:gd name="connsiteY9" fmla="*/ 10241 h 785174"/>
              <a:gd name="connsiteX0" fmla="*/ 368300 w 609600"/>
              <a:gd name="connsiteY0" fmla="*/ 8832 h 783765"/>
              <a:gd name="connsiteX1" fmla="*/ 225425 w 609600"/>
              <a:gd name="connsiteY1" fmla="*/ 13405 h 783765"/>
              <a:gd name="connsiteX2" fmla="*/ 238125 w 609600"/>
              <a:gd name="connsiteY2" fmla="*/ 309219 h 783765"/>
              <a:gd name="connsiteX3" fmla="*/ 0 w 609600"/>
              <a:gd name="connsiteY3" fmla="*/ 782373 h 783765"/>
              <a:gd name="connsiteX4" fmla="*/ 150906 w 609600"/>
              <a:gd name="connsiteY4" fmla="*/ 780203 h 783765"/>
              <a:gd name="connsiteX5" fmla="*/ 304987 w 609600"/>
              <a:gd name="connsiteY5" fmla="*/ 433044 h 783765"/>
              <a:gd name="connsiteX6" fmla="*/ 449543 w 609600"/>
              <a:gd name="connsiteY6" fmla="*/ 783765 h 783765"/>
              <a:gd name="connsiteX7" fmla="*/ 609600 w 609600"/>
              <a:gd name="connsiteY7" fmla="*/ 782294 h 783765"/>
              <a:gd name="connsiteX8" fmla="*/ 368300 w 609600"/>
              <a:gd name="connsiteY8" fmla="*/ 309219 h 783765"/>
              <a:gd name="connsiteX9" fmla="*/ 368300 w 609600"/>
              <a:gd name="connsiteY9" fmla="*/ 8832 h 783765"/>
              <a:gd name="connsiteX0" fmla="*/ 368300 w 609600"/>
              <a:gd name="connsiteY0" fmla="*/ 8832 h 784463"/>
              <a:gd name="connsiteX1" fmla="*/ 225425 w 609600"/>
              <a:gd name="connsiteY1" fmla="*/ 13405 h 784463"/>
              <a:gd name="connsiteX2" fmla="*/ 238125 w 609600"/>
              <a:gd name="connsiteY2" fmla="*/ 309219 h 784463"/>
              <a:gd name="connsiteX3" fmla="*/ 0 w 609600"/>
              <a:gd name="connsiteY3" fmla="*/ 782373 h 784463"/>
              <a:gd name="connsiteX4" fmla="*/ 152400 w 609600"/>
              <a:gd name="connsiteY4" fmla="*/ 784463 h 784463"/>
              <a:gd name="connsiteX5" fmla="*/ 304987 w 609600"/>
              <a:gd name="connsiteY5" fmla="*/ 433044 h 784463"/>
              <a:gd name="connsiteX6" fmla="*/ 449543 w 609600"/>
              <a:gd name="connsiteY6" fmla="*/ 783765 h 784463"/>
              <a:gd name="connsiteX7" fmla="*/ 609600 w 609600"/>
              <a:gd name="connsiteY7" fmla="*/ 782294 h 784463"/>
              <a:gd name="connsiteX8" fmla="*/ 368300 w 609600"/>
              <a:gd name="connsiteY8" fmla="*/ 309219 h 784463"/>
              <a:gd name="connsiteX9" fmla="*/ 368300 w 609600"/>
              <a:gd name="connsiteY9" fmla="*/ 8832 h 784463"/>
              <a:gd name="connsiteX0" fmla="*/ 368300 w 609600"/>
              <a:gd name="connsiteY0" fmla="*/ 8832 h 784463"/>
              <a:gd name="connsiteX1" fmla="*/ 225425 w 609600"/>
              <a:gd name="connsiteY1" fmla="*/ 13405 h 784463"/>
              <a:gd name="connsiteX2" fmla="*/ 238125 w 609600"/>
              <a:gd name="connsiteY2" fmla="*/ 309219 h 784463"/>
              <a:gd name="connsiteX3" fmla="*/ 0 w 609600"/>
              <a:gd name="connsiteY3" fmla="*/ 782373 h 784463"/>
              <a:gd name="connsiteX4" fmla="*/ 152400 w 609600"/>
              <a:gd name="connsiteY4" fmla="*/ 784463 h 784463"/>
              <a:gd name="connsiteX5" fmla="*/ 304987 w 609600"/>
              <a:gd name="connsiteY5" fmla="*/ 433044 h 784463"/>
              <a:gd name="connsiteX6" fmla="*/ 439831 w 609600"/>
              <a:gd name="connsiteY6" fmla="*/ 783765 h 784463"/>
              <a:gd name="connsiteX7" fmla="*/ 609600 w 609600"/>
              <a:gd name="connsiteY7" fmla="*/ 782294 h 784463"/>
              <a:gd name="connsiteX8" fmla="*/ 368300 w 609600"/>
              <a:gd name="connsiteY8" fmla="*/ 309219 h 784463"/>
              <a:gd name="connsiteX9" fmla="*/ 368300 w 609600"/>
              <a:gd name="connsiteY9" fmla="*/ 8832 h 784463"/>
              <a:gd name="connsiteX0" fmla="*/ 368300 w 609600"/>
              <a:gd name="connsiteY0" fmla="*/ 8832 h 783765"/>
              <a:gd name="connsiteX1" fmla="*/ 225425 w 609600"/>
              <a:gd name="connsiteY1" fmla="*/ 13405 h 783765"/>
              <a:gd name="connsiteX2" fmla="*/ 238125 w 609600"/>
              <a:gd name="connsiteY2" fmla="*/ 309219 h 783765"/>
              <a:gd name="connsiteX3" fmla="*/ 0 w 609600"/>
              <a:gd name="connsiteY3" fmla="*/ 782373 h 783765"/>
              <a:gd name="connsiteX4" fmla="*/ 162859 w 609600"/>
              <a:gd name="connsiteY4" fmla="*/ 781055 h 783765"/>
              <a:gd name="connsiteX5" fmla="*/ 304987 w 609600"/>
              <a:gd name="connsiteY5" fmla="*/ 433044 h 783765"/>
              <a:gd name="connsiteX6" fmla="*/ 439831 w 609600"/>
              <a:gd name="connsiteY6" fmla="*/ 783765 h 783765"/>
              <a:gd name="connsiteX7" fmla="*/ 609600 w 609600"/>
              <a:gd name="connsiteY7" fmla="*/ 782294 h 783765"/>
              <a:gd name="connsiteX8" fmla="*/ 368300 w 609600"/>
              <a:gd name="connsiteY8" fmla="*/ 309219 h 783765"/>
              <a:gd name="connsiteX9" fmla="*/ 368300 w 609600"/>
              <a:gd name="connsiteY9" fmla="*/ 8832 h 78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783765">
                <a:moveTo>
                  <a:pt x="368300" y="8832"/>
                </a:moveTo>
                <a:cubicBezTo>
                  <a:pt x="282576" y="-4128"/>
                  <a:pt x="319164" y="-3008"/>
                  <a:pt x="225425" y="13405"/>
                </a:cubicBezTo>
                <a:lnTo>
                  <a:pt x="238125" y="309219"/>
                </a:lnTo>
                <a:lnTo>
                  <a:pt x="0" y="782373"/>
                </a:lnTo>
                <a:lnTo>
                  <a:pt x="162859" y="781055"/>
                </a:lnTo>
                <a:lnTo>
                  <a:pt x="304987" y="433044"/>
                </a:lnTo>
                <a:lnTo>
                  <a:pt x="439831" y="783765"/>
                </a:lnTo>
                <a:lnTo>
                  <a:pt x="609600" y="782294"/>
                </a:lnTo>
                <a:lnTo>
                  <a:pt x="368300" y="309219"/>
                </a:lnTo>
                <a:lnTo>
                  <a:pt x="368300" y="8832"/>
                </a:lnTo>
                <a:close/>
              </a:path>
            </a:pathLst>
          </a:custGeom>
          <a:pattFill prst="pct90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>
            <a:spLocks noChangeAspect="1"/>
          </p:cNvSpPr>
          <p:nvPr/>
        </p:nvSpPr>
        <p:spPr>
          <a:xfrm>
            <a:off x="5990763" y="4279229"/>
            <a:ext cx="198114" cy="19811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905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519" name="Freeform 518"/>
          <p:cNvSpPr/>
          <p:nvPr/>
        </p:nvSpPr>
        <p:spPr>
          <a:xfrm rot="20713742" flipH="1">
            <a:off x="5919184" y="3588942"/>
            <a:ext cx="475039" cy="710917"/>
          </a:xfrm>
          <a:custGeom>
            <a:avLst/>
            <a:gdLst>
              <a:gd name="connsiteX0" fmla="*/ 368300 w 609600"/>
              <a:gd name="connsiteY0" fmla="*/ 0 h 771525"/>
              <a:gd name="connsiteX1" fmla="*/ 225425 w 609600"/>
              <a:gd name="connsiteY1" fmla="*/ 6350 h 771525"/>
              <a:gd name="connsiteX2" fmla="*/ 238125 w 609600"/>
              <a:gd name="connsiteY2" fmla="*/ 295275 h 771525"/>
              <a:gd name="connsiteX3" fmla="*/ 0 w 609600"/>
              <a:gd name="connsiteY3" fmla="*/ 755650 h 771525"/>
              <a:gd name="connsiteX4" fmla="*/ 152400 w 609600"/>
              <a:gd name="connsiteY4" fmla="*/ 762000 h 771525"/>
              <a:gd name="connsiteX5" fmla="*/ 295275 w 609600"/>
              <a:gd name="connsiteY5" fmla="*/ 419100 h 771525"/>
              <a:gd name="connsiteX6" fmla="*/ 454025 w 609600"/>
              <a:gd name="connsiteY6" fmla="*/ 771525 h 771525"/>
              <a:gd name="connsiteX7" fmla="*/ 609600 w 609600"/>
              <a:gd name="connsiteY7" fmla="*/ 768350 h 771525"/>
              <a:gd name="connsiteX8" fmla="*/ 368300 w 609600"/>
              <a:gd name="connsiteY8" fmla="*/ 295275 h 771525"/>
              <a:gd name="connsiteX9" fmla="*/ 368300 w 609600"/>
              <a:gd name="connsiteY9" fmla="*/ 0 h 771525"/>
              <a:gd name="connsiteX0" fmla="*/ 368300 w 609600"/>
              <a:gd name="connsiteY0" fmla="*/ 539 h 772064"/>
              <a:gd name="connsiteX1" fmla="*/ 225425 w 609600"/>
              <a:gd name="connsiteY1" fmla="*/ 0 h 772064"/>
              <a:gd name="connsiteX2" fmla="*/ 238125 w 609600"/>
              <a:gd name="connsiteY2" fmla="*/ 295814 h 772064"/>
              <a:gd name="connsiteX3" fmla="*/ 0 w 609600"/>
              <a:gd name="connsiteY3" fmla="*/ 756189 h 772064"/>
              <a:gd name="connsiteX4" fmla="*/ 152400 w 609600"/>
              <a:gd name="connsiteY4" fmla="*/ 762539 h 772064"/>
              <a:gd name="connsiteX5" fmla="*/ 295275 w 609600"/>
              <a:gd name="connsiteY5" fmla="*/ 419639 h 772064"/>
              <a:gd name="connsiteX6" fmla="*/ 454025 w 609600"/>
              <a:gd name="connsiteY6" fmla="*/ 772064 h 772064"/>
              <a:gd name="connsiteX7" fmla="*/ 609600 w 609600"/>
              <a:gd name="connsiteY7" fmla="*/ 768889 h 772064"/>
              <a:gd name="connsiteX8" fmla="*/ 368300 w 609600"/>
              <a:gd name="connsiteY8" fmla="*/ 295814 h 772064"/>
              <a:gd name="connsiteX9" fmla="*/ 368300 w 609600"/>
              <a:gd name="connsiteY9" fmla="*/ 539 h 772064"/>
              <a:gd name="connsiteX0" fmla="*/ 368300 w 609600"/>
              <a:gd name="connsiteY0" fmla="*/ 5464 h 776989"/>
              <a:gd name="connsiteX1" fmla="*/ 225425 w 609600"/>
              <a:gd name="connsiteY1" fmla="*/ 4925 h 776989"/>
              <a:gd name="connsiteX2" fmla="*/ 238125 w 609600"/>
              <a:gd name="connsiteY2" fmla="*/ 300739 h 776989"/>
              <a:gd name="connsiteX3" fmla="*/ 0 w 609600"/>
              <a:gd name="connsiteY3" fmla="*/ 761114 h 776989"/>
              <a:gd name="connsiteX4" fmla="*/ 152400 w 609600"/>
              <a:gd name="connsiteY4" fmla="*/ 767464 h 776989"/>
              <a:gd name="connsiteX5" fmla="*/ 295275 w 609600"/>
              <a:gd name="connsiteY5" fmla="*/ 424564 h 776989"/>
              <a:gd name="connsiteX6" fmla="*/ 454025 w 609600"/>
              <a:gd name="connsiteY6" fmla="*/ 776989 h 776989"/>
              <a:gd name="connsiteX7" fmla="*/ 609600 w 609600"/>
              <a:gd name="connsiteY7" fmla="*/ 773814 h 776989"/>
              <a:gd name="connsiteX8" fmla="*/ 368300 w 609600"/>
              <a:gd name="connsiteY8" fmla="*/ 300739 h 776989"/>
              <a:gd name="connsiteX9" fmla="*/ 368300 w 609600"/>
              <a:gd name="connsiteY9" fmla="*/ 5464 h 776989"/>
              <a:gd name="connsiteX0" fmla="*/ 368300 w 609600"/>
              <a:gd name="connsiteY0" fmla="*/ 2049 h 778686"/>
              <a:gd name="connsiteX1" fmla="*/ 225425 w 609600"/>
              <a:gd name="connsiteY1" fmla="*/ 6622 h 778686"/>
              <a:gd name="connsiteX2" fmla="*/ 238125 w 609600"/>
              <a:gd name="connsiteY2" fmla="*/ 302436 h 778686"/>
              <a:gd name="connsiteX3" fmla="*/ 0 w 609600"/>
              <a:gd name="connsiteY3" fmla="*/ 762811 h 778686"/>
              <a:gd name="connsiteX4" fmla="*/ 152400 w 609600"/>
              <a:gd name="connsiteY4" fmla="*/ 769161 h 778686"/>
              <a:gd name="connsiteX5" fmla="*/ 295275 w 609600"/>
              <a:gd name="connsiteY5" fmla="*/ 426261 h 778686"/>
              <a:gd name="connsiteX6" fmla="*/ 454025 w 609600"/>
              <a:gd name="connsiteY6" fmla="*/ 778686 h 778686"/>
              <a:gd name="connsiteX7" fmla="*/ 609600 w 609600"/>
              <a:gd name="connsiteY7" fmla="*/ 775511 h 778686"/>
              <a:gd name="connsiteX8" fmla="*/ 368300 w 609600"/>
              <a:gd name="connsiteY8" fmla="*/ 302436 h 778686"/>
              <a:gd name="connsiteX9" fmla="*/ 368300 w 609600"/>
              <a:gd name="connsiteY9" fmla="*/ 2049 h 778686"/>
              <a:gd name="connsiteX0" fmla="*/ 368300 w 609600"/>
              <a:gd name="connsiteY0" fmla="*/ 2347 h 778984"/>
              <a:gd name="connsiteX1" fmla="*/ 225425 w 609600"/>
              <a:gd name="connsiteY1" fmla="*/ 6920 h 778984"/>
              <a:gd name="connsiteX2" fmla="*/ 238125 w 609600"/>
              <a:gd name="connsiteY2" fmla="*/ 302734 h 778984"/>
              <a:gd name="connsiteX3" fmla="*/ 0 w 609600"/>
              <a:gd name="connsiteY3" fmla="*/ 763109 h 778984"/>
              <a:gd name="connsiteX4" fmla="*/ 152400 w 609600"/>
              <a:gd name="connsiteY4" fmla="*/ 769459 h 778984"/>
              <a:gd name="connsiteX5" fmla="*/ 295275 w 609600"/>
              <a:gd name="connsiteY5" fmla="*/ 426559 h 778984"/>
              <a:gd name="connsiteX6" fmla="*/ 454025 w 609600"/>
              <a:gd name="connsiteY6" fmla="*/ 778984 h 778984"/>
              <a:gd name="connsiteX7" fmla="*/ 609600 w 609600"/>
              <a:gd name="connsiteY7" fmla="*/ 775809 h 778984"/>
              <a:gd name="connsiteX8" fmla="*/ 368300 w 609600"/>
              <a:gd name="connsiteY8" fmla="*/ 302734 h 778984"/>
              <a:gd name="connsiteX9" fmla="*/ 368300 w 609600"/>
              <a:gd name="connsiteY9" fmla="*/ 2347 h 778984"/>
              <a:gd name="connsiteX0" fmla="*/ 368300 w 609600"/>
              <a:gd name="connsiteY0" fmla="*/ 2347 h 778984"/>
              <a:gd name="connsiteX1" fmla="*/ 225425 w 609600"/>
              <a:gd name="connsiteY1" fmla="*/ 6920 h 778984"/>
              <a:gd name="connsiteX2" fmla="*/ 238125 w 609600"/>
              <a:gd name="connsiteY2" fmla="*/ 302734 h 778984"/>
              <a:gd name="connsiteX3" fmla="*/ 0 w 609600"/>
              <a:gd name="connsiteY3" fmla="*/ 763109 h 778984"/>
              <a:gd name="connsiteX4" fmla="*/ 152400 w 609600"/>
              <a:gd name="connsiteY4" fmla="*/ 769459 h 778984"/>
              <a:gd name="connsiteX5" fmla="*/ 295275 w 609600"/>
              <a:gd name="connsiteY5" fmla="*/ 426559 h 778984"/>
              <a:gd name="connsiteX6" fmla="*/ 454025 w 609600"/>
              <a:gd name="connsiteY6" fmla="*/ 778984 h 778984"/>
              <a:gd name="connsiteX7" fmla="*/ 609600 w 609600"/>
              <a:gd name="connsiteY7" fmla="*/ 775809 h 778984"/>
              <a:gd name="connsiteX8" fmla="*/ 368300 w 609600"/>
              <a:gd name="connsiteY8" fmla="*/ 302734 h 778984"/>
              <a:gd name="connsiteX9" fmla="*/ 368300 w 609600"/>
              <a:gd name="connsiteY9" fmla="*/ 2347 h 778984"/>
              <a:gd name="connsiteX0" fmla="*/ 368300 w 609600"/>
              <a:gd name="connsiteY0" fmla="*/ 4443 h 781080"/>
              <a:gd name="connsiteX1" fmla="*/ 225425 w 609600"/>
              <a:gd name="connsiteY1" fmla="*/ 9016 h 781080"/>
              <a:gd name="connsiteX2" fmla="*/ 238125 w 609600"/>
              <a:gd name="connsiteY2" fmla="*/ 304830 h 781080"/>
              <a:gd name="connsiteX3" fmla="*/ 0 w 609600"/>
              <a:gd name="connsiteY3" fmla="*/ 765205 h 781080"/>
              <a:gd name="connsiteX4" fmla="*/ 152400 w 609600"/>
              <a:gd name="connsiteY4" fmla="*/ 771555 h 781080"/>
              <a:gd name="connsiteX5" fmla="*/ 295275 w 609600"/>
              <a:gd name="connsiteY5" fmla="*/ 428655 h 781080"/>
              <a:gd name="connsiteX6" fmla="*/ 454025 w 609600"/>
              <a:gd name="connsiteY6" fmla="*/ 781080 h 781080"/>
              <a:gd name="connsiteX7" fmla="*/ 609600 w 609600"/>
              <a:gd name="connsiteY7" fmla="*/ 777905 h 781080"/>
              <a:gd name="connsiteX8" fmla="*/ 368300 w 609600"/>
              <a:gd name="connsiteY8" fmla="*/ 304830 h 781080"/>
              <a:gd name="connsiteX9" fmla="*/ 368300 w 609600"/>
              <a:gd name="connsiteY9" fmla="*/ 4443 h 781080"/>
              <a:gd name="connsiteX0" fmla="*/ 368300 w 609600"/>
              <a:gd name="connsiteY0" fmla="*/ 7469 h 784106"/>
              <a:gd name="connsiteX1" fmla="*/ 225425 w 609600"/>
              <a:gd name="connsiteY1" fmla="*/ 12042 h 784106"/>
              <a:gd name="connsiteX2" fmla="*/ 238125 w 609600"/>
              <a:gd name="connsiteY2" fmla="*/ 307856 h 784106"/>
              <a:gd name="connsiteX3" fmla="*/ 0 w 609600"/>
              <a:gd name="connsiteY3" fmla="*/ 768231 h 784106"/>
              <a:gd name="connsiteX4" fmla="*/ 152400 w 609600"/>
              <a:gd name="connsiteY4" fmla="*/ 774581 h 784106"/>
              <a:gd name="connsiteX5" fmla="*/ 295275 w 609600"/>
              <a:gd name="connsiteY5" fmla="*/ 431681 h 784106"/>
              <a:gd name="connsiteX6" fmla="*/ 454025 w 609600"/>
              <a:gd name="connsiteY6" fmla="*/ 784106 h 784106"/>
              <a:gd name="connsiteX7" fmla="*/ 609600 w 609600"/>
              <a:gd name="connsiteY7" fmla="*/ 780931 h 784106"/>
              <a:gd name="connsiteX8" fmla="*/ 368300 w 609600"/>
              <a:gd name="connsiteY8" fmla="*/ 307856 h 784106"/>
              <a:gd name="connsiteX9" fmla="*/ 368300 w 609600"/>
              <a:gd name="connsiteY9" fmla="*/ 7469 h 784106"/>
              <a:gd name="connsiteX0" fmla="*/ 368300 w 609600"/>
              <a:gd name="connsiteY0" fmla="*/ 9391 h 786028"/>
              <a:gd name="connsiteX1" fmla="*/ 225425 w 609600"/>
              <a:gd name="connsiteY1" fmla="*/ 13964 h 786028"/>
              <a:gd name="connsiteX2" fmla="*/ 238125 w 609600"/>
              <a:gd name="connsiteY2" fmla="*/ 309778 h 786028"/>
              <a:gd name="connsiteX3" fmla="*/ 0 w 609600"/>
              <a:gd name="connsiteY3" fmla="*/ 770153 h 786028"/>
              <a:gd name="connsiteX4" fmla="*/ 152400 w 609600"/>
              <a:gd name="connsiteY4" fmla="*/ 776503 h 786028"/>
              <a:gd name="connsiteX5" fmla="*/ 295275 w 609600"/>
              <a:gd name="connsiteY5" fmla="*/ 433603 h 786028"/>
              <a:gd name="connsiteX6" fmla="*/ 454025 w 609600"/>
              <a:gd name="connsiteY6" fmla="*/ 786028 h 786028"/>
              <a:gd name="connsiteX7" fmla="*/ 609600 w 609600"/>
              <a:gd name="connsiteY7" fmla="*/ 782853 h 786028"/>
              <a:gd name="connsiteX8" fmla="*/ 368300 w 609600"/>
              <a:gd name="connsiteY8" fmla="*/ 309778 h 786028"/>
              <a:gd name="connsiteX9" fmla="*/ 368300 w 609600"/>
              <a:gd name="connsiteY9" fmla="*/ 9391 h 786028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2400 w 609600"/>
              <a:gd name="connsiteY4" fmla="*/ 779074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3894 w 609600"/>
              <a:gd name="connsiteY4" fmla="*/ 772258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3894 w 609600"/>
              <a:gd name="connsiteY4" fmla="*/ 772258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8599"/>
              <a:gd name="connsiteX1" fmla="*/ 225425 w 609600"/>
              <a:gd name="connsiteY1" fmla="*/ 16535 h 788599"/>
              <a:gd name="connsiteX2" fmla="*/ 238125 w 609600"/>
              <a:gd name="connsiteY2" fmla="*/ 312349 h 788599"/>
              <a:gd name="connsiteX3" fmla="*/ 0 w 609600"/>
              <a:gd name="connsiteY3" fmla="*/ 772724 h 788599"/>
              <a:gd name="connsiteX4" fmla="*/ 153894 w 609600"/>
              <a:gd name="connsiteY4" fmla="*/ 772258 h 788599"/>
              <a:gd name="connsiteX5" fmla="*/ 295275 w 609600"/>
              <a:gd name="connsiteY5" fmla="*/ 436174 h 788599"/>
              <a:gd name="connsiteX6" fmla="*/ 454025 w 609600"/>
              <a:gd name="connsiteY6" fmla="*/ 788599 h 788599"/>
              <a:gd name="connsiteX7" fmla="*/ 609600 w 609600"/>
              <a:gd name="connsiteY7" fmla="*/ 785424 h 788599"/>
              <a:gd name="connsiteX8" fmla="*/ 368300 w 609600"/>
              <a:gd name="connsiteY8" fmla="*/ 312349 h 788599"/>
              <a:gd name="connsiteX9" fmla="*/ 368300 w 609600"/>
              <a:gd name="connsiteY9" fmla="*/ 11962 h 788599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72724 h 786895"/>
              <a:gd name="connsiteX4" fmla="*/ 153894 w 609600"/>
              <a:gd name="connsiteY4" fmla="*/ 772258 h 786895"/>
              <a:gd name="connsiteX5" fmla="*/ 295275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72724 h 786895"/>
              <a:gd name="connsiteX4" fmla="*/ 150906 w 609600"/>
              <a:gd name="connsiteY4" fmla="*/ 783333 h 786895"/>
              <a:gd name="connsiteX5" fmla="*/ 295275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85503 h 786895"/>
              <a:gd name="connsiteX4" fmla="*/ 150906 w 609600"/>
              <a:gd name="connsiteY4" fmla="*/ 783333 h 786895"/>
              <a:gd name="connsiteX5" fmla="*/ 295275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85503 h 786895"/>
              <a:gd name="connsiteX4" fmla="*/ 150906 w 609600"/>
              <a:gd name="connsiteY4" fmla="*/ 783333 h 786895"/>
              <a:gd name="connsiteX5" fmla="*/ 304987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1962 h 786895"/>
              <a:gd name="connsiteX1" fmla="*/ 225425 w 609600"/>
              <a:gd name="connsiteY1" fmla="*/ 16535 h 786895"/>
              <a:gd name="connsiteX2" fmla="*/ 238125 w 609600"/>
              <a:gd name="connsiteY2" fmla="*/ 312349 h 786895"/>
              <a:gd name="connsiteX3" fmla="*/ 0 w 609600"/>
              <a:gd name="connsiteY3" fmla="*/ 785503 h 786895"/>
              <a:gd name="connsiteX4" fmla="*/ 150906 w 609600"/>
              <a:gd name="connsiteY4" fmla="*/ 783333 h 786895"/>
              <a:gd name="connsiteX5" fmla="*/ 304987 w 609600"/>
              <a:gd name="connsiteY5" fmla="*/ 436174 h 786895"/>
              <a:gd name="connsiteX6" fmla="*/ 449543 w 609600"/>
              <a:gd name="connsiteY6" fmla="*/ 786895 h 786895"/>
              <a:gd name="connsiteX7" fmla="*/ 609600 w 609600"/>
              <a:gd name="connsiteY7" fmla="*/ 785424 h 786895"/>
              <a:gd name="connsiteX8" fmla="*/ 368300 w 609600"/>
              <a:gd name="connsiteY8" fmla="*/ 312349 h 786895"/>
              <a:gd name="connsiteX9" fmla="*/ 368300 w 609600"/>
              <a:gd name="connsiteY9" fmla="*/ 11962 h 786895"/>
              <a:gd name="connsiteX0" fmla="*/ 368300 w 609600"/>
              <a:gd name="connsiteY0" fmla="*/ 10241 h 785174"/>
              <a:gd name="connsiteX1" fmla="*/ 225425 w 609600"/>
              <a:gd name="connsiteY1" fmla="*/ 14814 h 785174"/>
              <a:gd name="connsiteX2" fmla="*/ 238125 w 609600"/>
              <a:gd name="connsiteY2" fmla="*/ 310628 h 785174"/>
              <a:gd name="connsiteX3" fmla="*/ 0 w 609600"/>
              <a:gd name="connsiteY3" fmla="*/ 783782 h 785174"/>
              <a:gd name="connsiteX4" fmla="*/ 150906 w 609600"/>
              <a:gd name="connsiteY4" fmla="*/ 781612 h 785174"/>
              <a:gd name="connsiteX5" fmla="*/ 304987 w 609600"/>
              <a:gd name="connsiteY5" fmla="*/ 434453 h 785174"/>
              <a:gd name="connsiteX6" fmla="*/ 449543 w 609600"/>
              <a:gd name="connsiteY6" fmla="*/ 785174 h 785174"/>
              <a:gd name="connsiteX7" fmla="*/ 609600 w 609600"/>
              <a:gd name="connsiteY7" fmla="*/ 783703 h 785174"/>
              <a:gd name="connsiteX8" fmla="*/ 368300 w 609600"/>
              <a:gd name="connsiteY8" fmla="*/ 310628 h 785174"/>
              <a:gd name="connsiteX9" fmla="*/ 368300 w 609600"/>
              <a:gd name="connsiteY9" fmla="*/ 10241 h 785174"/>
              <a:gd name="connsiteX0" fmla="*/ 368300 w 609600"/>
              <a:gd name="connsiteY0" fmla="*/ 8832 h 783765"/>
              <a:gd name="connsiteX1" fmla="*/ 225425 w 609600"/>
              <a:gd name="connsiteY1" fmla="*/ 13405 h 783765"/>
              <a:gd name="connsiteX2" fmla="*/ 238125 w 609600"/>
              <a:gd name="connsiteY2" fmla="*/ 309219 h 783765"/>
              <a:gd name="connsiteX3" fmla="*/ 0 w 609600"/>
              <a:gd name="connsiteY3" fmla="*/ 782373 h 783765"/>
              <a:gd name="connsiteX4" fmla="*/ 150906 w 609600"/>
              <a:gd name="connsiteY4" fmla="*/ 780203 h 783765"/>
              <a:gd name="connsiteX5" fmla="*/ 304987 w 609600"/>
              <a:gd name="connsiteY5" fmla="*/ 433044 h 783765"/>
              <a:gd name="connsiteX6" fmla="*/ 449543 w 609600"/>
              <a:gd name="connsiteY6" fmla="*/ 783765 h 783765"/>
              <a:gd name="connsiteX7" fmla="*/ 609600 w 609600"/>
              <a:gd name="connsiteY7" fmla="*/ 782294 h 783765"/>
              <a:gd name="connsiteX8" fmla="*/ 368300 w 609600"/>
              <a:gd name="connsiteY8" fmla="*/ 309219 h 783765"/>
              <a:gd name="connsiteX9" fmla="*/ 368300 w 609600"/>
              <a:gd name="connsiteY9" fmla="*/ 8832 h 783765"/>
              <a:gd name="connsiteX0" fmla="*/ 368300 w 609600"/>
              <a:gd name="connsiteY0" fmla="*/ 8832 h 784463"/>
              <a:gd name="connsiteX1" fmla="*/ 225425 w 609600"/>
              <a:gd name="connsiteY1" fmla="*/ 13405 h 784463"/>
              <a:gd name="connsiteX2" fmla="*/ 238125 w 609600"/>
              <a:gd name="connsiteY2" fmla="*/ 309219 h 784463"/>
              <a:gd name="connsiteX3" fmla="*/ 0 w 609600"/>
              <a:gd name="connsiteY3" fmla="*/ 782373 h 784463"/>
              <a:gd name="connsiteX4" fmla="*/ 152400 w 609600"/>
              <a:gd name="connsiteY4" fmla="*/ 784463 h 784463"/>
              <a:gd name="connsiteX5" fmla="*/ 304987 w 609600"/>
              <a:gd name="connsiteY5" fmla="*/ 433044 h 784463"/>
              <a:gd name="connsiteX6" fmla="*/ 449543 w 609600"/>
              <a:gd name="connsiteY6" fmla="*/ 783765 h 784463"/>
              <a:gd name="connsiteX7" fmla="*/ 609600 w 609600"/>
              <a:gd name="connsiteY7" fmla="*/ 782294 h 784463"/>
              <a:gd name="connsiteX8" fmla="*/ 368300 w 609600"/>
              <a:gd name="connsiteY8" fmla="*/ 309219 h 784463"/>
              <a:gd name="connsiteX9" fmla="*/ 368300 w 609600"/>
              <a:gd name="connsiteY9" fmla="*/ 8832 h 784463"/>
              <a:gd name="connsiteX0" fmla="*/ 368300 w 609600"/>
              <a:gd name="connsiteY0" fmla="*/ 8832 h 784463"/>
              <a:gd name="connsiteX1" fmla="*/ 225425 w 609600"/>
              <a:gd name="connsiteY1" fmla="*/ 13405 h 784463"/>
              <a:gd name="connsiteX2" fmla="*/ 238125 w 609600"/>
              <a:gd name="connsiteY2" fmla="*/ 309219 h 784463"/>
              <a:gd name="connsiteX3" fmla="*/ 0 w 609600"/>
              <a:gd name="connsiteY3" fmla="*/ 782373 h 784463"/>
              <a:gd name="connsiteX4" fmla="*/ 152400 w 609600"/>
              <a:gd name="connsiteY4" fmla="*/ 784463 h 784463"/>
              <a:gd name="connsiteX5" fmla="*/ 304987 w 609600"/>
              <a:gd name="connsiteY5" fmla="*/ 433044 h 784463"/>
              <a:gd name="connsiteX6" fmla="*/ 439831 w 609600"/>
              <a:gd name="connsiteY6" fmla="*/ 783765 h 784463"/>
              <a:gd name="connsiteX7" fmla="*/ 609600 w 609600"/>
              <a:gd name="connsiteY7" fmla="*/ 782294 h 784463"/>
              <a:gd name="connsiteX8" fmla="*/ 368300 w 609600"/>
              <a:gd name="connsiteY8" fmla="*/ 309219 h 784463"/>
              <a:gd name="connsiteX9" fmla="*/ 368300 w 609600"/>
              <a:gd name="connsiteY9" fmla="*/ 8832 h 784463"/>
              <a:gd name="connsiteX0" fmla="*/ 368300 w 609600"/>
              <a:gd name="connsiteY0" fmla="*/ 8832 h 783765"/>
              <a:gd name="connsiteX1" fmla="*/ 225425 w 609600"/>
              <a:gd name="connsiteY1" fmla="*/ 13405 h 783765"/>
              <a:gd name="connsiteX2" fmla="*/ 238125 w 609600"/>
              <a:gd name="connsiteY2" fmla="*/ 309219 h 783765"/>
              <a:gd name="connsiteX3" fmla="*/ 0 w 609600"/>
              <a:gd name="connsiteY3" fmla="*/ 782373 h 783765"/>
              <a:gd name="connsiteX4" fmla="*/ 162859 w 609600"/>
              <a:gd name="connsiteY4" fmla="*/ 781055 h 783765"/>
              <a:gd name="connsiteX5" fmla="*/ 304987 w 609600"/>
              <a:gd name="connsiteY5" fmla="*/ 433044 h 783765"/>
              <a:gd name="connsiteX6" fmla="*/ 439831 w 609600"/>
              <a:gd name="connsiteY6" fmla="*/ 783765 h 783765"/>
              <a:gd name="connsiteX7" fmla="*/ 609600 w 609600"/>
              <a:gd name="connsiteY7" fmla="*/ 782294 h 783765"/>
              <a:gd name="connsiteX8" fmla="*/ 368300 w 609600"/>
              <a:gd name="connsiteY8" fmla="*/ 309219 h 783765"/>
              <a:gd name="connsiteX9" fmla="*/ 368300 w 609600"/>
              <a:gd name="connsiteY9" fmla="*/ 8832 h 78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783765">
                <a:moveTo>
                  <a:pt x="368300" y="8832"/>
                </a:moveTo>
                <a:cubicBezTo>
                  <a:pt x="282576" y="-4128"/>
                  <a:pt x="319164" y="-3008"/>
                  <a:pt x="225425" y="13405"/>
                </a:cubicBezTo>
                <a:lnTo>
                  <a:pt x="238125" y="309219"/>
                </a:lnTo>
                <a:lnTo>
                  <a:pt x="0" y="782373"/>
                </a:lnTo>
                <a:lnTo>
                  <a:pt x="162859" y="781055"/>
                </a:lnTo>
                <a:lnTo>
                  <a:pt x="304987" y="433044"/>
                </a:lnTo>
                <a:lnTo>
                  <a:pt x="439831" y="783765"/>
                </a:lnTo>
                <a:lnTo>
                  <a:pt x="609600" y="782294"/>
                </a:lnTo>
                <a:lnTo>
                  <a:pt x="368300" y="309219"/>
                </a:lnTo>
                <a:lnTo>
                  <a:pt x="368300" y="8832"/>
                </a:lnTo>
                <a:close/>
              </a:path>
            </a:pathLst>
          </a:custGeom>
          <a:pattFill prst="pct90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TextBox 519"/>
          <p:cNvSpPr txBox="1"/>
          <p:nvPr/>
        </p:nvSpPr>
        <p:spPr>
          <a:xfrm>
            <a:off x="2798580" y="4335976"/>
            <a:ext cx="685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latin typeface="Arial"/>
                <a:cs typeface="Arial"/>
              </a:rPr>
              <a:t>D2</a:t>
            </a:r>
          </a:p>
        </p:txBody>
      </p:sp>
      <p:sp>
        <p:nvSpPr>
          <p:cNvPr id="521" name="Rectangle 25"/>
          <p:cNvSpPr>
            <a:spLocks noChangeArrowheads="1"/>
          </p:cNvSpPr>
          <p:nvPr/>
        </p:nvSpPr>
        <p:spPr bwMode="auto">
          <a:xfrm>
            <a:off x="1052920" y="3447967"/>
            <a:ext cx="2133600" cy="5794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2800" dirty="0" err="1">
                <a:solidFill>
                  <a:srgbClr val="404040"/>
                </a:solidFill>
                <a:latin typeface="Arial" charset="0"/>
              </a:rPr>
              <a:t>Ibalizumab</a:t>
            </a:r>
            <a:endParaRPr lang="en-US" sz="28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467" name="Rounded Rectangle 87"/>
          <p:cNvSpPr/>
          <p:nvPr/>
        </p:nvSpPr>
        <p:spPr>
          <a:xfrm rot="20951674" flipH="1">
            <a:off x="5159097" y="4229224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rgbClr val="61821E">
              <a:alpha val="21176"/>
            </a:srgb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cxnSp>
        <p:nvCxnSpPr>
          <p:cNvPr id="522" name="Straight Connector 521"/>
          <p:cNvCxnSpPr/>
          <p:nvPr/>
        </p:nvCxnSpPr>
        <p:spPr>
          <a:xfrm>
            <a:off x="3685360" y="4937267"/>
            <a:ext cx="451822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Arrow Connector 417"/>
          <p:cNvCxnSpPr/>
          <p:nvPr/>
        </p:nvCxnSpPr>
        <p:spPr>
          <a:xfrm>
            <a:off x="3948660" y="4403867"/>
            <a:ext cx="0" cy="46939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3692300" y="5006527"/>
            <a:ext cx="451822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75">
            <a:extLst>
              <a:ext uri="{FF2B5EF4-FFF2-40B4-BE49-F238E27FC236}">
                <a16:creationId xmlns:a16="http://schemas.microsoft.com/office/drawing/2014/main" id="{5690FC35-6A6B-5047-AD5E-EE94E8F8E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580" y="6218383"/>
            <a:ext cx="10355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sp>
        <p:nvSpPr>
          <p:cNvPr id="125" name="Rectangle 75">
            <a:extLst>
              <a:ext uri="{FF2B5EF4-FFF2-40B4-BE49-F238E27FC236}">
                <a16:creationId xmlns:a16="http://schemas.microsoft.com/office/drawing/2014/main" id="{52A93257-335B-AC49-A60D-66F784BAC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700" y="6218383"/>
            <a:ext cx="10355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sp>
        <p:nvSpPr>
          <p:cNvPr id="126" name="Rectangle 25">
            <a:extLst>
              <a:ext uri="{FF2B5EF4-FFF2-40B4-BE49-F238E27FC236}">
                <a16:creationId xmlns:a16="http://schemas.microsoft.com/office/drawing/2014/main" id="{E25AD0D4-8F9B-3C47-BA90-CFCA8DEE2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0" y="6078298"/>
            <a:ext cx="1877340" cy="59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  <a:p>
            <a:pPr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9629257-D366-BE4C-B045-0EB48559B0D8}"/>
              </a:ext>
            </a:extLst>
          </p:cNvPr>
          <p:cNvCxnSpPr/>
          <p:nvPr/>
        </p:nvCxnSpPr>
        <p:spPr>
          <a:xfrm>
            <a:off x="5161890" y="4937267"/>
            <a:ext cx="451822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27842B77-65B5-C440-BAFA-3EB9BF36282F}"/>
              </a:ext>
            </a:extLst>
          </p:cNvPr>
          <p:cNvCxnSpPr/>
          <p:nvPr/>
        </p:nvCxnSpPr>
        <p:spPr>
          <a:xfrm>
            <a:off x="5342745" y="4403867"/>
            <a:ext cx="0" cy="46939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14E855B-5CAD-E14E-ADC4-4EFDB999E883}"/>
              </a:ext>
            </a:extLst>
          </p:cNvPr>
          <p:cNvCxnSpPr/>
          <p:nvPr/>
        </p:nvCxnSpPr>
        <p:spPr>
          <a:xfrm>
            <a:off x="5168830" y="5006527"/>
            <a:ext cx="451822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18083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29869" y="1607168"/>
            <a:ext cx="8686800" cy="274320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solidFill>
              <a:schemeClr val="bg1"/>
            </a:solidFill>
          </a:ln>
          <a:effectLst/>
        </p:spPr>
        <p:txBody>
          <a:bodyPr tIns="18288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3400"/>
              </a:lnSpc>
              <a:spcBef>
                <a:spcPts val="24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Salvage Antiretroviral Therapy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TMB-301: Ibalizumab plus OBR for Adults Failing ART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FCFA1A-7918-B64E-84A1-471FC098B59A}"/>
              </a:ext>
            </a:extLst>
          </p:cNvPr>
          <p:cNvSpPr txBox="1">
            <a:spLocks/>
          </p:cNvSpPr>
          <p:nvPr/>
        </p:nvSpPr>
        <p:spPr>
          <a:xfrm>
            <a:off x="229868" y="692474"/>
            <a:ext cx="8686800" cy="908303"/>
          </a:xfrm>
          <a:prstGeom prst="rect">
            <a:avLst/>
          </a:prstGeom>
          <a:solidFill>
            <a:srgbClr val="00122E"/>
          </a:solidFill>
          <a:ln>
            <a:solidFill>
              <a:schemeClr val="bg1"/>
            </a:solidFill>
          </a:ln>
        </p:spPr>
        <p:txBody>
          <a:bodyPr anchor="ctr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>
                <a:solidFill>
                  <a:srgbClr val="FFFFFF"/>
                </a:solidFill>
              </a:rPr>
              <a:t>Ibalizumab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/>
              <a:t>Summary of Key Studies</a:t>
            </a:r>
          </a:p>
        </p:txBody>
      </p:sp>
    </p:spTree>
    <p:extLst>
      <p:ext uri="{BB962C8B-B14F-4D97-AF65-F5344CB8AC3E}">
        <p14:creationId xmlns:p14="http://schemas.microsoft.com/office/powerpoint/2010/main" val="57604789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Ibalizumab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9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0" dirty="0" err="1"/>
              <a:t>Ibalizumab</a:t>
            </a:r>
            <a:r>
              <a:rPr lang="en-US" sz="2700" b="0" dirty="0"/>
              <a:t> for Antiretroviral Salvage</a:t>
            </a:r>
            <a:br>
              <a:rPr lang="en-US" sz="2700" b="0" dirty="0"/>
            </a:br>
            <a:r>
              <a:rPr lang="en-US" dirty="0"/>
              <a:t>TMB-301: Study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E590F2-B377-3347-A35C-9CA8A287C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0771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Ibalizumab Added to OBR for Adults Failing ART</a:t>
            </a:r>
            <a:br>
              <a:rPr lang="en-US" sz="2800" dirty="0"/>
            </a:br>
            <a:r>
              <a:rPr lang="en-US" sz="2800" dirty="0"/>
              <a:t>TMB-301: Study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Emu B, et al. N </a:t>
            </a:r>
            <a:r>
              <a:rPr lang="en-US" dirty="0" err="1"/>
              <a:t>Engl</a:t>
            </a:r>
            <a:r>
              <a:rPr lang="en-US" dirty="0"/>
              <a:t> J Med. 2018;379:645-54.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5791200" y="5481776"/>
            <a:ext cx="1143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51846" y="5481776"/>
            <a:ext cx="990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59625"/>
              </p:ext>
            </p:extLst>
          </p:nvPr>
        </p:nvGraphicFramePr>
        <p:xfrm>
          <a:off x="430446" y="1390603"/>
          <a:ext cx="8316315" cy="331810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316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588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TMB-301: Study Design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517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Study design:</a:t>
                      </a:r>
                      <a:br>
                        <a:rPr lang="en-US" sz="18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 Single-arm, open label study of ibalizumab (IBA) added to optimized</a:t>
                      </a:r>
                      <a:br>
                        <a:rPr lang="en-US" sz="1800" b="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 background therapy (OBR) for individuals failing ART</a:t>
                      </a:r>
                      <a:br>
                        <a:rPr lang="en-US" sz="1800" b="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 Primary endpoint: proportion achieving ≥0.5 log</a:t>
                      </a:r>
                      <a:r>
                        <a:rPr lang="en-US" sz="1800" b="0" u="none" baseline="-25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10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decrease in HIV RNA </a:t>
                      </a:r>
                      <a:br>
                        <a:rPr lang="en-US" sz="1800" b="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 7 days after initiating IBA therapy (day 14 of study)</a:t>
                      </a:r>
                      <a:br>
                        <a:rPr lang="en-US" sz="1800" b="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 Secondary endpoints: virologic outcomes, safety, and tolerability at 24 weeks</a:t>
                      </a:r>
                      <a:endParaRPr lang="en-US" sz="1800" b="1" u="none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563" marR="0" lvl="0" indent="-1825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Inclusion</a:t>
                      </a:r>
                      <a:r>
                        <a:rPr lang="en-US" sz="1800" b="1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Criteria:</a:t>
                      </a:r>
                      <a:br>
                        <a:rPr lang="en-US" sz="1800" b="0" u="sng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 Adults with HIV, on ART for ≥6 months, HIV RNA &gt;1,000 copies/mL, and </a:t>
                      </a:r>
                      <a:b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≥3 class drug resistance (but ≥1 remaining active drug)</a:t>
                      </a: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4724400" y="4884669"/>
            <a:ext cx="1828800" cy="12763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0000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137160" rIns="91430" bIns="45714" anchor="t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Day 14</a:t>
            </a:r>
          </a:p>
          <a:p>
            <a:pPr algn="ctr">
              <a:spcBef>
                <a:spcPts val="12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Add OBR with ≥1 active agent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ltGray">
          <a:xfrm>
            <a:off x="2573382" y="4884669"/>
            <a:ext cx="1828800" cy="12763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0000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137160" rIns="91430" bIns="45714" anchor="t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Day 7</a:t>
            </a:r>
          </a:p>
          <a:p>
            <a:pPr algn="ctr">
              <a:spcBef>
                <a:spcPts val="12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IBA IV 2,000 mg loading dose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6934200" y="4884668"/>
            <a:ext cx="1828800" cy="12763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0000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137160" rIns="91430" bIns="45714" anchor="t" anchorCtr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Day 21</a:t>
            </a:r>
          </a:p>
          <a:p>
            <a:pPr algn="ctr">
              <a:spcBef>
                <a:spcPts val="12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IBA 800 mg IV 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q2 weeks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3BC80E-8E3A-D841-904E-8F7D7D8C85F3}"/>
              </a:ext>
            </a:extLst>
          </p:cNvPr>
          <p:cNvCxnSpPr>
            <a:cxnSpLocks/>
          </p:cNvCxnSpPr>
          <p:nvPr/>
        </p:nvCxnSpPr>
        <p:spPr>
          <a:xfrm>
            <a:off x="1748238" y="5482335"/>
            <a:ext cx="81144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EABE49E-DD1C-AF42-ABAF-62F32EDE2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30445" y="4885228"/>
            <a:ext cx="1828800" cy="1275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0000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137160" rIns="91430" bIns="45714" anchor="t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Days 1-7</a:t>
            </a:r>
          </a:p>
          <a:p>
            <a:pPr algn="ctr">
              <a:spcBef>
                <a:spcPts val="12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Failing ART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(n = 40)</a:t>
            </a:r>
          </a:p>
        </p:txBody>
      </p:sp>
    </p:spTree>
    <p:extLst>
      <p:ext uri="{BB962C8B-B14F-4D97-AF65-F5344CB8AC3E}">
        <p14:creationId xmlns:p14="http://schemas.microsoft.com/office/powerpoint/2010/main" val="276544442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Ibalizumab Added to OBR for Adults Failing ART</a:t>
            </a:r>
            <a:br>
              <a:rPr lang="en-US" sz="2800" dirty="0"/>
            </a:br>
            <a:r>
              <a:rPr lang="en-US" sz="2800" dirty="0"/>
              <a:t>TMB-301: Study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Emu B, et al. N </a:t>
            </a:r>
            <a:r>
              <a:rPr lang="en-US" dirty="0" err="1"/>
              <a:t>Engl</a:t>
            </a:r>
            <a:r>
              <a:rPr lang="en-US" dirty="0"/>
              <a:t> J Med. 2018;379:645-54.</a:t>
            </a:r>
          </a:p>
        </p:txBody>
      </p:sp>
      <p:graphicFrame>
        <p:nvGraphicFramePr>
          <p:cNvPr id="12" name="Group 65">
            <a:extLst>
              <a:ext uri="{FF2B5EF4-FFF2-40B4-BE49-F238E27FC236}">
                <a16:creationId xmlns:a16="http://schemas.microsoft.com/office/drawing/2014/main" id="{95AD067F-216F-2748-BDD8-F54C04119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0145"/>
              </p:ext>
            </p:extLst>
          </p:nvPr>
        </p:nvGraphicFramePr>
        <p:xfrm>
          <a:off x="720634" y="1473927"/>
          <a:ext cx="7702731" cy="434340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5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6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Baseline Characteristics of the 40 Participants in TMB-301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F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71"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Characteristic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N = 40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7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Median age (range)—years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53 (23-65)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Male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34 (85%)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7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Non-white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18 (45%)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Mean duration since HIV diagnosis—years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20±8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7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Mean CD4 count—</a:t>
                      </a: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cells/mm</a:t>
                      </a:r>
                      <a:r>
                        <a:rPr kumimoji="0" lang="en-US" sz="1800" b="0" i="0" u="none" strike="noStrike" kern="1200" cap="none" spc="-3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150±182</a:t>
                      </a:r>
                      <a:endParaRPr kumimoji="0" lang="en-US" sz="1800" b="0" i="0" u="none" strike="noStrike" kern="1200" cap="none" spc="-3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7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Mean HIV RNA—copies/mL)</a:t>
                      </a:r>
                      <a:endParaRPr lang="en-US" sz="1800" kern="1200" spc="-30" baseline="300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100,287</a:t>
                      </a:r>
                      <a:endParaRPr kumimoji="0" lang="en-US" sz="1800" b="0" i="0" u="none" strike="noStrike" kern="1200" cap="none" spc="-3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7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Participants with HIV RNA &gt;100,000 copies/mL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7 (18%)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52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32311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Ibalizumab Added to OBR for Adults Failing ART</a:t>
            </a:r>
            <a:br>
              <a:rPr lang="en-US" sz="2800" dirty="0"/>
            </a:br>
            <a:r>
              <a:rPr lang="en-US" sz="2800" dirty="0"/>
              <a:t>TMB-301: Efficacy at Day 14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Emu B, et al. N </a:t>
            </a:r>
            <a:r>
              <a:rPr lang="en-US" dirty="0" err="1"/>
              <a:t>Engl</a:t>
            </a:r>
            <a:r>
              <a:rPr lang="en-US" dirty="0"/>
              <a:t> J Med. 2018;379:645-54.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7B2EEEC-F1B6-3641-B541-B65DD62E4A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" y="1371608"/>
          <a:ext cx="8229600" cy="411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A7D3636-EC3F-5748-AF94-F4BDC831353B}"/>
              </a:ext>
            </a:extLst>
          </p:cNvPr>
          <p:cNvSpPr txBox="1"/>
          <p:nvPr/>
        </p:nvSpPr>
        <p:spPr>
          <a:xfrm>
            <a:off x="0" y="5739057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/>
          <a:p>
            <a:r>
              <a:rPr lang="en-US" sz="1600" dirty="0">
                <a:latin typeface="Arial"/>
              </a:rPr>
              <a:t>IBA Monotherapy = after 7 days of IBA added to failing ART (functional monotherapy)</a:t>
            </a:r>
            <a:br>
              <a:rPr lang="en-US" sz="1600" dirty="0">
                <a:latin typeface="Arial"/>
              </a:rPr>
            </a:br>
            <a:r>
              <a:rPr lang="en-US" sz="1600" dirty="0">
                <a:latin typeface="Arial"/>
              </a:rPr>
              <a:t>Control = after 7 days of baseline failing ART</a:t>
            </a:r>
          </a:p>
        </p:txBody>
      </p:sp>
    </p:spTree>
    <p:extLst>
      <p:ext uri="{BB962C8B-B14F-4D97-AF65-F5344CB8AC3E}">
        <p14:creationId xmlns:p14="http://schemas.microsoft.com/office/powerpoint/2010/main" val="326760383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Ibalizumab Added to OBR for Adults Failing ART</a:t>
            </a:r>
            <a:br>
              <a:rPr lang="en-US" sz="2800" dirty="0"/>
            </a:br>
            <a:r>
              <a:rPr lang="en-US" sz="2800" dirty="0"/>
              <a:t>TMB-301: Efficacy at Week 24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Emu B, et al. N </a:t>
            </a:r>
            <a:r>
              <a:rPr lang="en-US" dirty="0" err="1"/>
              <a:t>Engl</a:t>
            </a:r>
            <a:r>
              <a:rPr lang="en-US" dirty="0"/>
              <a:t> J Med. 2018;379:645-54.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7B2EEEC-F1B6-3641-B541-B65DD62E4A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62712" y="1368711"/>
          <a:ext cx="8458200" cy="434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A7D3636-EC3F-5748-AF94-F4BDC831353B}"/>
              </a:ext>
            </a:extLst>
          </p:cNvPr>
          <p:cNvSpPr txBox="1"/>
          <p:nvPr/>
        </p:nvSpPr>
        <p:spPr>
          <a:xfrm>
            <a:off x="0" y="5867400"/>
            <a:ext cx="9144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/>
          <a:p>
            <a:r>
              <a:rPr lang="en-US" sz="1400" dirty="0">
                <a:latin typeface="Arial"/>
              </a:rPr>
              <a:t>Optimized background regimen (OBR) added at day 14</a:t>
            </a:r>
          </a:p>
        </p:txBody>
      </p:sp>
    </p:spTree>
    <p:extLst>
      <p:ext uri="{BB962C8B-B14F-4D97-AF65-F5344CB8AC3E}">
        <p14:creationId xmlns:p14="http://schemas.microsoft.com/office/powerpoint/2010/main" val="149274787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Ibalizumab Added to OBR for Adults Failing ART</a:t>
            </a:r>
            <a:br>
              <a:rPr lang="en-US" sz="2400" dirty="0"/>
            </a:br>
            <a:r>
              <a:rPr lang="en-US" sz="2400" dirty="0"/>
              <a:t>TMB-301: Efficacy at Week 25, by Baseline CD4 Cell Count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25 Virologic Response (Intention-to-Treat Analysis)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Emu B, et al. N </a:t>
            </a:r>
            <a:r>
              <a:rPr lang="en-US" dirty="0" err="1"/>
              <a:t>Engl</a:t>
            </a:r>
            <a:r>
              <a:rPr lang="en-US" dirty="0"/>
              <a:t> J Med. 2018;379:645-54.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42901" y="1828804"/>
          <a:ext cx="8458198" cy="443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146595" y="5900400"/>
            <a:ext cx="419709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5215403"/>
            <a:ext cx="685800" cy="2462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17/40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5215403"/>
            <a:ext cx="685800" cy="2462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20/40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4824" y="5215403"/>
            <a:ext cx="685800" cy="2462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3/17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5215403"/>
            <a:ext cx="685800" cy="2462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4/17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7500" y="5215403"/>
            <a:ext cx="685800" cy="2462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14/23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47755" y="5215403"/>
            <a:ext cx="685800" cy="2462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16/23</a:t>
            </a:r>
          </a:p>
        </p:txBody>
      </p:sp>
    </p:spTree>
    <p:extLst>
      <p:ext uri="{BB962C8B-B14F-4D97-AF65-F5344CB8AC3E}">
        <p14:creationId xmlns:p14="http://schemas.microsoft.com/office/powerpoint/2010/main" val="22488463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Ibalizumab</a:t>
            </a:r>
            <a:r>
              <a:rPr lang="en-US" dirty="0"/>
              <a:t> (</a:t>
            </a:r>
            <a:r>
              <a:rPr lang="en-US" i="1" dirty="0" err="1">
                <a:ea typeface="ＭＳ Ｐゴシック" pitchFamily="-108" charset="-128"/>
              </a:rPr>
              <a:t>Trogarzo</a:t>
            </a:r>
            <a:r>
              <a:rPr lang="en-US" i="1" dirty="0">
                <a:ea typeface="ＭＳ Ｐゴシック" pitchFamily="-108" charset="-128"/>
              </a:rPr>
              <a:t>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Photograph courtesy of </a:t>
            </a:r>
            <a:r>
              <a:rPr lang="en-US" dirty="0" err="1"/>
              <a:t>Theratechnologies</a:t>
            </a:r>
            <a:r>
              <a:rPr lang="en-US" dirty="0"/>
              <a:t>, Inc.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86100" y="5105400"/>
            <a:ext cx="2933700" cy="685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Entry Inhibitor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5876031"/>
            <a:ext cx="9162288" cy="45719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Intravenous Infusion: Loading Dose followed by Dosing Every 2 Weeks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10778" y="1371600"/>
            <a:ext cx="4471022" cy="9144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Trogarzo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dirty="0" err="1">
                <a:solidFill>
                  <a:srgbClr val="000000"/>
                </a:solidFill>
              </a:rPr>
              <a:t>tro</a:t>
            </a:r>
            <a:r>
              <a:rPr lang="en-US" sz="1600" dirty="0">
                <a:solidFill>
                  <a:srgbClr val="000000"/>
                </a:solidFill>
              </a:rPr>
              <a:t>-gar-</a:t>
            </a:r>
            <a:r>
              <a:rPr lang="en-US" sz="1600" dirty="0" err="1">
                <a:solidFill>
                  <a:srgbClr val="000000"/>
                </a:solidFill>
              </a:rPr>
              <a:t>zo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5" name="Picture 4" descr="ht_180306_trogarzo_8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27442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Ibalizumab Added to OBR for Adults Failing ART</a:t>
            </a:r>
            <a:br>
              <a:rPr lang="en-US" sz="2400" dirty="0"/>
            </a:br>
            <a:r>
              <a:rPr lang="en-US" sz="2400" dirty="0"/>
              <a:t>TMB-301: Efficacy at Week 24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Emu B, et al. N </a:t>
            </a:r>
            <a:r>
              <a:rPr lang="en-US" dirty="0" err="1"/>
              <a:t>Engl</a:t>
            </a:r>
            <a:r>
              <a:rPr lang="en-US" dirty="0"/>
              <a:t> J Med. 2018;379:645-54.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0" y="2590800"/>
          <a:ext cx="9144000" cy="23539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: “I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patients with multidrug</a:t>
                      </a: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-resistant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HIV-1 infection who had advanced disease and limited treatment options,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ibalizumab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had significant antiviral activity during a 25-week study. Evidence of the emergence of diminished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ibalizumab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susceptibility was observed in vitro in patients who had virologic failure.”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59882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17460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Ibalizumab</a:t>
            </a:r>
            <a:r>
              <a:rPr lang="en-US" sz="3600" dirty="0"/>
              <a:t> (</a:t>
            </a:r>
            <a:r>
              <a:rPr lang="en-US" sz="3600" i="1" dirty="0" err="1"/>
              <a:t>Trogarzo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EAA30-1DD7-3E4C-B3F8-3A954FA35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Indication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/>
              <a:t>- Heavily treatment-experienced adults with multidrug resistant </a:t>
            </a:r>
            <a:br>
              <a:rPr lang="en-US" sz="2000" dirty="0"/>
            </a:br>
            <a:r>
              <a:rPr lang="en-US" sz="2000" dirty="0"/>
              <a:t>  HIV-1 failing their current antiretroviral regimen</a:t>
            </a:r>
          </a:p>
          <a:p>
            <a:r>
              <a:rPr lang="en-US" sz="2000" b="1" dirty="0"/>
              <a:t>Dosing (Intravenous)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- Loading dose: 2,000 mg IV</a:t>
            </a:r>
            <a:br>
              <a:rPr lang="en-US" sz="2000" dirty="0"/>
            </a:br>
            <a:r>
              <a:rPr lang="en-US" sz="2000" dirty="0"/>
              <a:t>- Maintenance dose: 800 mg IV every 2 weeks</a:t>
            </a:r>
          </a:p>
          <a:p>
            <a:r>
              <a:rPr lang="en-US" sz="2000" b="1" dirty="0"/>
              <a:t>Contraindications</a:t>
            </a:r>
            <a:br>
              <a:rPr lang="en-US" sz="2000" b="1" dirty="0"/>
            </a:br>
            <a:r>
              <a:rPr lang="en-US" sz="2000" dirty="0"/>
              <a:t>- None</a:t>
            </a:r>
          </a:p>
          <a:p>
            <a:r>
              <a:rPr lang="en-US" sz="2000" b="1" dirty="0"/>
              <a:t>Use During Pregnancy</a:t>
            </a:r>
            <a:br>
              <a:rPr lang="en-US" sz="2000" b="1" dirty="0"/>
            </a:br>
            <a:r>
              <a:rPr lang="en-US" sz="2000" dirty="0"/>
              <a:t>- Insufficient data</a:t>
            </a:r>
          </a:p>
          <a:p>
            <a:r>
              <a:rPr lang="en-US" sz="2000" b="1" dirty="0"/>
              <a:t>Common Adverse Events (≥5%) </a:t>
            </a:r>
          </a:p>
          <a:p>
            <a:pPr lvl="1"/>
            <a:r>
              <a:rPr lang="en-US" sz="2000" dirty="0"/>
              <a:t>Diarrhea (8%), dizziness (8%), nausea (5%), and rash (5%)</a:t>
            </a:r>
          </a:p>
        </p:txBody>
      </p:sp>
    </p:spTree>
    <p:extLst>
      <p:ext uri="{BB962C8B-B14F-4D97-AF65-F5344CB8AC3E}">
        <p14:creationId xmlns:p14="http://schemas.microsoft.com/office/powerpoint/2010/main" val="272018277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D4.png"/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08848" y="4247647"/>
            <a:ext cx="414528" cy="609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 descr="CD4.png"/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8443">
            <a:off x="5299769" y="2465210"/>
            <a:ext cx="414528" cy="609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 descr="CD4.png"/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55309">
            <a:off x="3111074" y="3356060"/>
            <a:ext cx="414528" cy="609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Host Receptors and HIV Entry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1" name="Group 256"/>
          <p:cNvGrpSpPr/>
          <p:nvPr/>
        </p:nvGrpSpPr>
        <p:grpSpPr>
          <a:xfrm>
            <a:off x="2895600" y="2814479"/>
            <a:ext cx="4114799" cy="3662521"/>
            <a:chOff x="2895600" y="2814479"/>
            <a:chExt cx="4114799" cy="3662521"/>
          </a:xfrm>
        </p:grpSpPr>
        <p:grpSp>
          <p:nvGrpSpPr>
            <p:cNvPr id="68" name="Group 169"/>
            <p:cNvGrpSpPr/>
            <p:nvPr/>
          </p:nvGrpSpPr>
          <p:grpSpPr>
            <a:xfrm>
              <a:off x="2895600" y="2814479"/>
              <a:ext cx="4114799" cy="3662521"/>
              <a:chOff x="1447801" y="1823880"/>
              <a:chExt cx="4114799" cy="3662521"/>
            </a:xfrm>
          </p:grpSpPr>
          <p:sp>
            <p:nvSpPr>
              <p:cNvPr id="203" name="Freeform 170"/>
              <p:cNvSpPr/>
              <p:nvPr/>
            </p:nvSpPr>
            <p:spPr>
              <a:xfrm>
                <a:off x="1447801" y="1823880"/>
                <a:ext cx="4114799" cy="3662521"/>
              </a:xfrm>
              <a:custGeom>
                <a:avLst/>
                <a:gdLst>
                  <a:gd name="connsiteX0" fmla="*/ 0 w 1524000"/>
                  <a:gd name="connsiteY0" fmla="*/ 723900 h 1447800"/>
                  <a:gd name="connsiteX1" fmla="*/ 237174 w 1524000"/>
                  <a:gd name="connsiteY1" fmla="*/ 199073 h 1447800"/>
                  <a:gd name="connsiteX2" fmla="*/ 762002 w 1524000"/>
                  <a:gd name="connsiteY2" fmla="*/ 1 h 1447800"/>
                  <a:gd name="connsiteX3" fmla="*/ 1286829 w 1524000"/>
                  <a:gd name="connsiteY3" fmla="*/ 199075 h 1447800"/>
                  <a:gd name="connsiteX4" fmla="*/ 1524001 w 1524000"/>
                  <a:gd name="connsiteY4" fmla="*/ 723903 h 1447800"/>
                  <a:gd name="connsiteX5" fmla="*/ 1286828 w 1524000"/>
                  <a:gd name="connsiteY5" fmla="*/ 1248730 h 1447800"/>
                  <a:gd name="connsiteX6" fmla="*/ 762001 w 1524000"/>
                  <a:gd name="connsiteY6" fmla="*/ 1447803 h 1447800"/>
                  <a:gd name="connsiteX7" fmla="*/ 237174 w 1524000"/>
                  <a:gd name="connsiteY7" fmla="*/ 1248730 h 1447800"/>
                  <a:gd name="connsiteX8" fmla="*/ 2 w 1524000"/>
                  <a:gd name="connsiteY8" fmla="*/ 723902 h 1447800"/>
                  <a:gd name="connsiteX9" fmla="*/ 0 w 1524000"/>
                  <a:gd name="connsiteY9" fmla="*/ 723900 h 1447800"/>
                  <a:gd name="connsiteX0" fmla="*/ 0 w 1524001"/>
                  <a:gd name="connsiteY0" fmla="*/ 728820 h 1452723"/>
                  <a:gd name="connsiteX1" fmla="*/ 304800 w 1524001"/>
                  <a:gd name="connsiteY1" fmla="*/ 233520 h 1452723"/>
                  <a:gd name="connsiteX2" fmla="*/ 762002 w 1524001"/>
                  <a:gd name="connsiteY2" fmla="*/ 4921 h 1452723"/>
                  <a:gd name="connsiteX3" fmla="*/ 1286829 w 1524001"/>
                  <a:gd name="connsiteY3" fmla="*/ 203995 h 1452723"/>
                  <a:gd name="connsiteX4" fmla="*/ 1524001 w 1524001"/>
                  <a:gd name="connsiteY4" fmla="*/ 728823 h 1452723"/>
                  <a:gd name="connsiteX5" fmla="*/ 1286828 w 1524001"/>
                  <a:gd name="connsiteY5" fmla="*/ 1253650 h 1452723"/>
                  <a:gd name="connsiteX6" fmla="*/ 762001 w 1524001"/>
                  <a:gd name="connsiteY6" fmla="*/ 1452723 h 1452723"/>
                  <a:gd name="connsiteX7" fmla="*/ 237174 w 1524001"/>
                  <a:gd name="connsiteY7" fmla="*/ 1253650 h 1452723"/>
                  <a:gd name="connsiteX8" fmla="*/ 2 w 1524001"/>
                  <a:gd name="connsiteY8" fmla="*/ 728822 h 1452723"/>
                  <a:gd name="connsiteX9" fmla="*/ 0 w 1524001"/>
                  <a:gd name="connsiteY9" fmla="*/ 728820 h 1452723"/>
                  <a:gd name="connsiteX0" fmla="*/ 0 w 1524001"/>
                  <a:gd name="connsiteY0" fmla="*/ 728820 h 1381460"/>
                  <a:gd name="connsiteX1" fmla="*/ 304800 w 1524001"/>
                  <a:gd name="connsiteY1" fmla="*/ 233520 h 1381460"/>
                  <a:gd name="connsiteX2" fmla="*/ 762002 w 1524001"/>
                  <a:gd name="connsiteY2" fmla="*/ 4921 h 1381460"/>
                  <a:gd name="connsiteX3" fmla="*/ 1286829 w 1524001"/>
                  <a:gd name="connsiteY3" fmla="*/ 203995 h 1381460"/>
                  <a:gd name="connsiteX4" fmla="*/ 1524001 w 1524001"/>
                  <a:gd name="connsiteY4" fmla="*/ 728823 h 1381460"/>
                  <a:gd name="connsiteX5" fmla="*/ 1286828 w 1524001"/>
                  <a:gd name="connsiteY5" fmla="*/ 1253650 h 1381460"/>
                  <a:gd name="connsiteX6" fmla="*/ 762000 w 1524001"/>
                  <a:gd name="connsiteY6" fmla="*/ 1376520 h 1381460"/>
                  <a:gd name="connsiteX7" fmla="*/ 237174 w 1524001"/>
                  <a:gd name="connsiteY7" fmla="*/ 1253650 h 1381460"/>
                  <a:gd name="connsiteX8" fmla="*/ 2 w 1524001"/>
                  <a:gd name="connsiteY8" fmla="*/ 728822 h 1381460"/>
                  <a:gd name="connsiteX9" fmla="*/ 0 w 1524001"/>
                  <a:gd name="connsiteY9" fmla="*/ 728820 h 1381460"/>
                  <a:gd name="connsiteX0" fmla="*/ 0 w 1447800"/>
                  <a:gd name="connsiteY0" fmla="*/ 728820 h 1381460"/>
                  <a:gd name="connsiteX1" fmla="*/ 304800 w 1447800"/>
                  <a:gd name="connsiteY1" fmla="*/ 233520 h 1381460"/>
                  <a:gd name="connsiteX2" fmla="*/ 762002 w 1447800"/>
                  <a:gd name="connsiteY2" fmla="*/ 4921 h 1381460"/>
                  <a:gd name="connsiteX3" fmla="*/ 1286829 w 1447800"/>
                  <a:gd name="connsiteY3" fmla="*/ 203995 h 1381460"/>
                  <a:gd name="connsiteX4" fmla="*/ 1447800 w 1447800"/>
                  <a:gd name="connsiteY4" fmla="*/ 690720 h 1381460"/>
                  <a:gd name="connsiteX5" fmla="*/ 1286828 w 1447800"/>
                  <a:gd name="connsiteY5" fmla="*/ 1253650 h 1381460"/>
                  <a:gd name="connsiteX6" fmla="*/ 762000 w 1447800"/>
                  <a:gd name="connsiteY6" fmla="*/ 1376520 h 1381460"/>
                  <a:gd name="connsiteX7" fmla="*/ 237174 w 1447800"/>
                  <a:gd name="connsiteY7" fmla="*/ 1253650 h 1381460"/>
                  <a:gd name="connsiteX8" fmla="*/ 2 w 1447800"/>
                  <a:gd name="connsiteY8" fmla="*/ 728822 h 1381460"/>
                  <a:gd name="connsiteX9" fmla="*/ 0 w 1447800"/>
                  <a:gd name="connsiteY9" fmla="*/ 728820 h 1381460"/>
                  <a:gd name="connsiteX0" fmla="*/ 0 w 1447800"/>
                  <a:gd name="connsiteY0" fmla="*/ 728820 h 1381460"/>
                  <a:gd name="connsiteX1" fmla="*/ 304800 w 1447800"/>
                  <a:gd name="connsiteY1" fmla="*/ 233520 h 1381460"/>
                  <a:gd name="connsiteX2" fmla="*/ 762002 w 1447800"/>
                  <a:gd name="connsiteY2" fmla="*/ 4921 h 1381460"/>
                  <a:gd name="connsiteX3" fmla="*/ 1286829 w 1447800"/>
                  <a:gd name="connsiteY3" fmla="*/ 203995 h 1381460"/>
                  <a:gd name="connsiteX4" fmla="*/ 1447800 w 1447800"/>
                  <a:gd name="connsiteY4" fmla="*/ 690720 h 1381460"/>
                  <a:gd name="connsiteX5" fmla="*/ 1286828 w 1447800"/>
                  <a:gd name="connsiteY5" fmla="*/ 1253650 h 1381460"/>
                  <a:gd name="connsiteX6" fmla="*/ 758371 w 1447800"/>
                  <a:gd name="connsiteY6" fmla="*/ 1376520 h 1381460"/>
                  <a:gd name="connsiteX7" fmla="*/ 237174 w 1447800"/>
                  <a:gd name="connsiteY7" fmla="*/ 1253650 h 1381460"/>
                  <a:gd name="connsiteX8" fmla="*/ 2 w 1447800"/>
                  <a:gd name="connsiteY8" fmla="*/ 728822 h 1381460"/>
                  <a:gd name="connsiteX9" fmla="*/ 0 w 1447800"/>
                  <a:gd name="connsiteY9" fmla="*/ 728820 h 138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7800" h="1381460">
                    <a:moveTo>
                      <a:pt x="0" y="728820"/>
                    </a:moveTo>
                    <a:cubicBezTo>
                      <a:pt x="0" y="530391"/>
                      <a:pt x="153367" y="370188"/>
                      <a:pt x="304800" y="233520"/>
                    </a:cubicBezTo>
                    <a:cubicBezTo>
                      <a:pt x="446418" y="105710"/>
                      <a:pt x="598331" y="9842"/>
                      <a:pt x="762002" y="4921"/>
                    </a:cubicBezTo>
                    <a:cubicBezTo>
                      <a:pt x="925674" y="0"/>
                      <a:pt x="1145212" y="76185"/>
                      <a:pt x="1286829" y="203995"/>
                    </a:cubicBezTo>
                    <a:cubicBezTo>
                      <a:pt x="1438261" y="340663"/>
                      <a:pt x="1447800" y="492291"/>
                      <a:pt x="1447800" y="690720"/>
                    </a:cubicBezTo>
                    <a:cubicBezTo>
                      <a:pt x="1447800" y="889149"/>
                      <a:pt x="1438261" y="1116982"/>
                      <a:pt x="1286828" y="1253650"/>
                    </a:cubicBezTo>
                    <a:cubicBezTo>
                      <a:pt x="1145211" y="1381460"/>
                      <a:pt x="953705" y="1376520"/>
                      <a:pt x="758371" y="1376520"/>
                    </a:cubicBezTo>
                    <a:cubicBezTo>
                      <a:pt x="563036" y="1376520"/>
                      <a:pt x="378791" y="1381460"/>
                      <a:pt x="237174" y="1253650"/>
                    </a:cubicBezTo>
                    <a:cubicBezTo>
                      <a:pt x="85741" y="1116982"/>
                      <a:pt x="1" y="927252"/>
                      <a:pt x="2" y="728822"/>
                    </a:cubicBezTo>
                    <a:lnTo>
                      <a:pt x="0" y="7288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96565"/>
                  </a:gs>
                  <a:gs pos="52000">
                    <a:srgbClr val="8B9EA6"/>
                  </a:gs>
                  <a:gs pos="99000">
                    <a:srgbClr val="9AADAA"/>
                  </a:gs>
                </a:gsLst>
                <a:lin ang="13500000" scaled="1"/>
                <a:tileRect/>
              </a:gradFill>
              <a:ln w="15875" cap="flat" cmpd="sng" algn="ctr">
                <a:solidFill>
                  <a:srgbClr val="3E4A51">
                    <a:alpha val="66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>
                <a:spLocks noChangeAspect="1"/>
              </p:cNvSpPr>
              <p:nvPr/>
            </p:nvSpPr>
            <p:spPr>
              <a:xfrm>
                <a:off x="2523018" y="2636521"/>
                <a:ext cx="2003451" cy="2011680"/>
              </a:xfrm>
              <a:prstGeom prst="ellipse">
                <a:avLst/>
              </a:prstGeom>
              <a:gradFill flip="none" rotWithShape="1">
                <a:gsLst>
                  <a:gs pos="73000">
                    <a:srgbClr val="353F44"/>
                  </a:gs>
                  <a:gs pos="10000">
                    <a:srgbClr val="7F959F"/>
                  </a:gs>
                </a:gsLst>
                <a:lin ang="2700000" scaled="0"/>
                <a:tileRect/>
              </a:gradFill>
              <a:ln w="12700" cap="flat" cmpd="sng" algn="ctr">
                <a:solidFill>
                  <a:srgbClr val="49575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2366424" y="2590800"/>
                <a:ext cx="1976975" cy="1752600"/>
              </a:xfrm>
              <a:prstGeom prst="ellipse">
                <a:avLst/>
              </a:prstGeom>
              <a:solidFill>
                <a:srgbClr val="FFFFFF">
                  <a:alpha val="62000"/>
                </a:srgbClr>
              </a:solidFill>
              <a:ln w="6350">
                <a:solidFill>
                  <a:schemeClr val="tx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2" name="Rounded Rectangle 201"/>
            <p:cNvSpPr/>
            <p:nvPr/>
          </p:nvSpPr>
          <p:spPr>
            <a:xfrm>
              <a:off x="4267200" y="5943600"/>
              <a:ext cx="1676400" cy="4572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</a:rPr>
                <a:t>CD4 Cell</a:t>
              </a:r>
            </a:p>
          </p:txBody>
        </p:sp>
      </p:grpSp>
      <p:sp>
        <p:nvSpPr>
          <p:cNvPr id="206" name="Freeform 483"/>
          <p:cNvSpPr>
            <a:spLocks noChangeAspect="1"/>
          </p:cNvSpPr>
          <p:nvPr/>
        </p:nvSpPr>
        <p:spPr>
          <a:xfrm rot="19273828">
            <a:off x="3482570" y="3370720"/>
            <a:ext cx="253543" cy="365760"/>
          </a:xfrm>
          <a:custGeom>
            <a:avLst/>
            <a:gdLst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68662 w 500742"/>
              <a:gd name="connsiteY13" fmla="*/ 529771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36352"/>
              <a:gd name="connsiteY0" fmla="*/ 7257 h 766353"/>
              <a:gd name="connsiteX1" fmla="*/ 63862 w 536352"/>
              <a:gd name="connsiteY1" fmla="*/ 7257 h 766353"/>
              <a:gd name="connsiteX2" fmla="*/ 20319 w 536352"/>
              <a:gd name="connsiteY2" fmla="*/ 50799 h 766353"/>
              <a:gd name="connsiteX3" fmla="*/ 11611 w 536352"/>
              <a:gd name="connsiteY3" fmla="*/ 146594 h 766353"/>
              <a:gd name="connsiteX4" fmla="*/ 11611 w 536352"/>
              <a:gd name="connsiteY4" fmla="*/ 552994 h 766353"/>
              <a:gd name="connsiteX5" fmla="*/ 81279 w 536352"/>
              <a:gd name="connsiteY5" fmla="*/ 634274 h 766353"/>
              <a:gd name="connsiteX6" fmla="*/ 136434 w 536352"/>
              <a:gd name="connsiteY6" fmla="*/ 570411 h 766353"/>
              <a:gd name="connsiteX7" fmla="*/ 133531 w 536352"/>
              <a:gd name="connsiteY7" fmla="*/ 164011 h 766353"/>
              <a:gd name="connsiteX8" fmla="*/ 228600 w 536352"/>
              <a:gd name="connsiteY8" fmla="*/ 85150 h 766353"/>
              <a:gd name="connsiteX9" fmla="*/ 249645 w 536352"/>
              <a:gd name="connsiteY9" fmla="*/ 207554 h 766353"/>
              <a:gd name="connsiteX10" fmla="*/ 258354 w 536352"/>
              <a:gd name="connsiteY10" fmla="*/ 570411 h 766353"/>
              <a:gd name="connsiteX11" fmla="*/ 304800 w 536352"/>
              <a:gd name="connsiteY11" fmla="*/ 638628 h 766353"/>
              <a:gd name="connsiteX12" fmla="*/ 381000 w 536352"/>
              <a:gd name="connsiteY12" fmla="*/ 553477 h 766353"/>
              <a:gd name="connsiteX13" fmla="*/ 368662 w 536352"/>
              <a:gd name="connsiteY13" fmla="*/ 126274 h 766353"/>
              <a:gd name="connsiteX14" fmla="*/ 533400 w 536352"/>
              <a:gd name="connsiteY14" fmla="*/ 170301 h 766353"/>
              <a:gd name="connsiteX15" fmla="*/ 476068 w 536352"/>
              <a:gd name="connsiteY15" fmla="*/ 599439 h 766353"/>
              <a:gd name="connsiteX16" fmla="*/ 473165 w 536352"/>
              <a:gd name="connsiteY16" fmla="*/ 738777 h 766353"/>
              <a:gd name="connsiteX17" fmla="*/ 310605 w 536352"/>
              <a:gd name="connsiteY17" fmla="*/ 761999 h 766353"/>
              <a:gd name="connsiteX18" fmla="*/ 310605 w 536352"/>
              <a:gd name="connsiteY18" fmla="*/ 764902 h 766353"/>
              <a:gd name="connsiteX0" fmla="*/ 209005 w 560856"/>
              <a:gd name="connsiteY0" fmla="*/ 7257 h 766435"/>
              <a:gd name="connsiteX1" fmla="*/ 63862 w 560856"/>
              <a:gd name="connsiteY1" fmla="*/ 7257 h 766435"/>
              <a:gd name="connsiteX2" fmla="*/ 20319 w 560856"/>
              <a:gd name="connsiteY2" fmla="*/ 50799 h 766435"/>
              <a:gd name="connsiteX3" fmla="*/ 11611 w 560856"/>
              <a:gd name="connsiteY3" fmla="*/ 146594 h 766435"/>
              <a:gd name="connsiteX4" fmla="*/ 11611 w 560856"/>
              <a:gd name="connsiteY4" fmla="*/ 552994 h 766435"/>
              <a:gd name="connsiteX5" fmla="*/ 81279 w 560856"/>
              <a:gd name="connsiteY5" fmla="*/ 634274 h 766435"/>
              <a:gd name="connsiteX6" fmla="*/ 136434 w 560856"/>
              <a:gd name="connsiteY6" fmla="*/ 570411 h 766435"/>
              <a:gd name="connsiteX7" fmla="*/ 133531 w 560856"/>
              <a:gd name="connsiteY7" fmla="*/ 164011 h 766435"/>
              <a:gd name="connsiteX8" fmla="*/ 228600 w 560856"/>
              <a:gd name="connsiteY8" fmla="*/ 85150 h 766435"/>
              <a:gd name="connsiteX9" fmla="*/ 249645 w 560856"/>
              <a:gd name="connsiteY9" fmla="*/ 207554 h 766435"/>
              <a:gd name="connsiteX10" fmla="*/ 258354 w 560856"/>
              <a:gd name="connsiteY10" fmla="*/ 570411 h 766435"/>
              <a:gd name="connsiteX11" fmla="*/ 304800 w 560856"/>
              <a:gd name="connsiteY11" fmla="*/ 638628 h 766435"/>
              <a:gd name="connsiteX12" fmla="*/ 381000 w 560856"/>
              <a:gd name="connsiteY12" fmla="*/ 553477 h 766435"/>
              <a:gd name="connsiteX13" fmla="*/ 368662 w 560856"/>
              <a:gd name="connsiteY13" fmla="*/ 126274 h 766435"/>
              <a:gd name="connsiteX14" fmla="*/ 533400 w 560856"/>
              <a:gd name="connsiteY14" fmla="*/ 170301 h 766435"/>
              <a:gd name="connsiteX15" fmla="*/ 533400 w 560856"/>
              <a:gd name="connsiteY15" fmla="*/ 596052 h 766435"/>
              <a:gd name="connsiteX16" fmla="*/ 473165 w 560856"/>
              <a:gd name="connsiteY16" fmla="*/ 738777 h 766435"/>
              <a:gd name="connsiteX17" fmla="*/ 310605 w 560856"/>
              <a:gd name="connsiteY17" fmla="*/ 761999 h 766435"/>
              <a:gd name="connsiteX18" fmla="*/ 310605 w 560856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212876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4572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381000 w 635000"/>
              <a:gd name="connsiteY13" fmla="*/ 127725 h 766435"/>
              <a:gd name="connsiteX14" fmla="*/ 609600 w 635000"/>
              <a:gd name="connsiteY14" fmla="*/ 170301 h 766435"/>
              <a:gd name="connsiteX15" fmla="*/ 5334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22300"/>
              <a:gd name="connsiteY0" fmla="*/ 7257 h 766435"/>
              <a:gd name="connsiteX1" fmla="*/ 63862 w 622300"/>
              <a:gd name="connsiteY1" fmla="*/ 7257 h 766435"/>
              <a:gd name="connsiteX2" fmla="*/ 20319 w 622300"/>
              <a:gd name="connsiteY2" fmla="*/ 50799 h 766435"/>
              <a:gd name="connsiteX3" fmla="*/ 11611 w 622300"/>
              <a:gd name="connsiteY3" fmla="*/ 146594 h 766435"/>
              <a:gd name="connsiteX4" fmla="*/ 11611 w 622300"/>
              <a:gd name="connsiteY4" fmla="*/ 552994 h 766435"/>
              <a:gd name="connsiteX5" fmla="*/ 81279 w 622300"/>
              <a:gd name="connsiteY5" fmla="*/ 634274 h 766435"/>
              <a:gd name="connsiteX6" fmla="*/ 136434 w 622300"/>
              <a:gd name="connsiteY6" fmla="*/ 570411 h 766435"/>
              <a:gd name="connsiteX7" fmla="*/ 133531 w 622300"/>
              <a:gd name="connsiteY7" fmla="*/ 164011 h 766435"/>
              <a:gd name="connsiteX8" fmla="*/ 228600 w 622300"/>
              <a:gd name="connsiteY8" fmla="*/ 85150 h 766435"/>
              <a:gd name="connsiteX9" fmla="*/ 304800 w 622300"/>
              <a:gd name="connsiteY9" fmla="*/ 170301 h 766435"/>
              <a:gd name="connsiteX10" fmla="*/ 258354 w 622300"/>
              <a:gd name="connsiteY10" fmla="*/ 570411 h 766435"/>
              <a:gd name="connsiteX11" fmla="*/ 381000 w 622300"/>
              <a:gd name="connsiteY11" fmla="*/ 638627 h 766435"/>
              <a:gd name="connsiteX12" fmla="*/ 457200 w 622300"/>
              <a:gd name="connsiteY12" fmla="*/ 553477 h 766435"/>
              <a:gd name="connsiteX13" fmla="*/ 457200 w 622300"/>
              <a:gd name="connsiteY13" fmla="*/ 127725 h 766435"/>
              <a:gd name="connsiteX14" fmla="*/ 609600 w 622300"/>
              <a:gd name="connsiteY14" fmla="*/ 170301 h 766435"/>
              <a:gd name="connsiteX15" fmla="*/ 533400 w 622300"/>
              <a:gd name="connsiteY15" fmla="*/ 596052 h 766435"/>
              <a:gd name="connsiteX16" fmla="*/ 473165 w 622300"/>
              <a:gd name="connsiteY16" fmla="*/ 738777 h 766435"/>
              <a:gd name="connsiteX17" fmla="*/ 310605 w 622300"/>
              <a:gd name="connsiteY17" fmla="*/ 761999 h 766435"/>
              <a:gd name="connsiteX18" fmla="*/ 310605 w 6223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457200 w 635000"/>
              <a:gd name="connsiteY13" fmla="*/ 127725 h 766435"/>
              <a:gd name="connsiteX14" fmla="*/ 609600 w 635000"/>
              <a:gd name="connsiteY14" fmla="*/ 170301 h 766435"/>
              <a:gd name="connsiteX15" fmla="*/ 6096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18" fmla="*/ 310605 w 635000"/>
              <a:gd name="connsiteY18" fmla="*/ 764902 h 794011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0" fmla="*/ 209005 w 635000"/>
              <a:gd name="connsiteY0" fmla="*/ 7257 h 794010"/>
              <a:gd name="connsiteX1" fmla="*/ 63862 w 635000"/>
              <a:gd name="connsiteY1" fmla="*/ 7257 h 794010"/>
              <a:gd name="connsiteX2" fmla="*/ 20319 w 635000"/>
              <a:gd name="connsiteY2" fmla="*/ 50799 h 794010"/>
              <a:gd name="connsiteX3" fmla="*/ 11611 w 635000"/>
              <a:gd name="connsiteY3" fmla="*/ 146594 h 794010"/>
              <a:gd name="connsiteX4" fmla="*/ 11611 w 635000"/>
              <a:gd name="connsiteY4" fmla="*/ 552994 h 794010"/>
              <a:gd name="connsiteX5" fmla="*/ 81279 w 635000"/>
              <a:gd name="connsiteY5" fmla="*/ 634274 h 794010"/>
              <a:gd name="connsiteX6" fmla="*/ 136434 w 635000"/>
              <a:gd name="connsiteY6" fmla="*/ 570411 h 794010"/>
              <a:gd name="connsiteX7" fmla="*/ 133531 w 635000"/>
              <a:gd name="connsiteY7" fmla="*/ 164011 h 794010"/>
              <a:gd name="connsiteX8" fmla="*/ 228600 w 635000"/>
              <a:gd name="connsiteY8" fmla="*/ 85150 h 794010"/>
              <a:gd name="connsiteX9" fmla="*/ 304800 w 635000"/>
              <a:gd name="connsiteY9" fmla="*/ 170301 h 794010"/>
              <a:gd name="connsiteX10" fmla="*/ 258354 w 635000"/>
              <a:gd name="connsiteY10" fmla="*/ 570411 h 794010"/>
              <a:gd name="connsiteX11" fmla="*/ 381000 w 635000"/>
              <a:gd name="connsiteY11" fmla="*/ 638627 h 794010"/>
              <a:gd name="connsiteX12" fmla="*/ 457200 w 635000"/>
              <a:gd name="connsiteY12" fmla="*/ 553477 h 794010"/>
              <a:gd name="connsiteX13" fmla="*/ 457200 w 635000"/>
              <a:gd name="connsiteY13" fmla="*/ 127725 h 794010"/>
              <a:gd name="connsiteX14" fmla="*/ 609600 w 635000"/>
              <a:gd name="connsiteY14" fmla="*/ 170301 h 794010"/>
              <a:gd name="connsiteX15" fmla="*/ 609600 w 635000"/>
              <a:gd name="connsiteY15" fmla="*/ 596052 h 794010"/>
              <a:gd name="connsiteX16" fmla="*/ 533400 w 635000"/>
              <a:gd name="connsiteY16" fmla="*/ 766352 h 794010"/>
              <a:gd name="connsiteX17" fmla="*/ 310605 w 635000"/>
              <a:gd name="connsiteY17" fmla="*/ 761999 h 794010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17713 w 643708"/>
              <a:gd name="connsiteY0" fmla="*/ 5886 h 764981"/>
              <a:gd name="connsiteX1" fmla="*/ 72570 w 643708"/>
              <a:gd name="connsiteY1" fmla="*/ 5886 h 764981"/>
              <a:gd name="connsiteX2" fmla="*/ 8708 w 643708"/>
              <a:gd name="connsiteY2" fmla="*/ 41204 h 764981"/>
              <a:gd name="connsiteX3" fmla="*/ 20319 w 643708"/>
              <a:gd name="connsiteY3" fmla="*/ 145223 h 764981"/>
              <a:gd name="connsiteX4" fmla="*/ 20319 w 643708"/>
              <a:gd name="connsiteY4" fmla="*/ 551623 h 764981"/>
              <a:gd name="connsiteX5" fmla="*/ 89987 w 643708"/>
              <a:gd name="connsiteY5" fmla="*/ 632903 h 764981"/>
              <a:gd name="connsiteX6" fmla="*/ 145142 w 643708"/>
              <a:gd name="connsiteY6" fmla="*/ 569040 h 764981"/>
              <a:gd name="connsiteX7" fmla="*/ 142239 w 643708"/>
              <a:gd name="connsiteY7" fmla="*/ 162640 h 764981"/>
              <a:gd name="connsiteX8" fmla="*/ 237308 w 643708"/>
              <a:gd name="connsiteY8" fmla="*/ 83779 h 764981"/>
              <a:gd name="connsiteX9" fmla="*/ 313508 w 643708"/>
              <a:gd name="connsiteY9" fmla="*/ 168930 h 764981"/>
              <a:gd name="connsiteX10" fmla="*/ 267062 w 643708"/>
              <a:gd name="connsiteY10" fmla="*/ 569040 h 764981"/>
              <a:gd name="connsiteX11" fmla="*/ 389708 w 643708"/>
              <a:gd name="connsiteY11" fmla="*/ 637256 h 764981"/>
              <a:gd name="connsiteX12" fmla="*/ 465908 w 643708"/>
              <a:gd name="connsiteY12" fmla="*/ 552106 h 764981"/>
              <a:gd name="connsiteX13" fmla="*/ 465908 w 643708"/>
              <a:gd name="connsiteY13" fmla="*/ 126354 h 764981"/>
              <a:gd name="connsiteX14" fmla="*/ 618308 w 643708"/>
              <a:gd name="connsiteY14" fmla="*/ 168930 h 764981"/>
              <a:gd name="connsiteX15" fmla="*/ 618308 w 643708"/>
              <a:gd name="connsiteY15" fmla="*/ 594681 h 764981"/>
              <a:gd name="connsiteX16" fmla="*/ 542108 w 643708"/>
              <a:gd name="connsiteY16" fmla="*/ 764981 h 764981"/>
              <a:gd name="connsiteX17" fmla="*/ 319313 w 643708"/>
              <a:gd name="connsiteY17" fmla="*/ 760628 h 764981"/>
              <a:gd name="connsiteX0" fmla="*/ 209005 w 635000"/>
              <a:gd name="connsiteY0" fmla="*/ 23223 h 782318"/>
              <a:gd name="connsiteX1" fmla="*/ 63862 w 635000"/>
              <a:gd name="connsiteY1" fmla="*/ 23223 h 782318"/>
              <a:gd name="connsiteX2" fmla="*/ 11611 w 635000"/>
              <a:gd name="connsiteY2" fmla="*/ 162560 h 782318"/>
              <a:gd name="connsiteX3" fmla="*/ 11611 w 635000"/>
              <a:gd name="connsiteY3" fmla="*/ 568960 h 782318"/>
              <a:gd name="connsiteX4" fmla="*/ 81279 w 635000"/>
              <a:gd name="connsiteY4" fmla="*/ 650240 h 782318"/>
              <a:gd name="connsiteX5" fmla="*/ 136434 w 635000"/>
              <a:gd name="connsiteY5" fmla="*/ 586377 h 782318"/>
              <a:gd name="connsiteX6" fmla="*/ 133531 w 635000"/>
              <a:gd name="connsiteY6" fmla="*/ 179977 h 782318"/>
              <a:gd name="connsiteX7" fmla="*/ 228600 w 635000"/>
              <a:gd name="connsiteY7" fmla="*/ 101116 h 782318"/>
              <a:gd name="connsiteX8" fmla="*/ 304800 w 635000"/>
              <a:gd name="connsiteY8" fmla="*/ 186267 h 782318"/>
              <a:gd name="connsiteX9" fmla="*/ 258354 w 635000"/>
              <a:gd name="connsiteY9" fmla="*/ 586377 h 782318"/>
              <a:gd name="connsiteX10" fmla="*/ 381000 w 635000"/>
              <a:gd name="connsiteY10" fmla="*/ 654593 h 782318"/>
              <a:gd name="connsiteX11" fmla="*/ 457200 w 635000"/>
              <a:gd name="connsiteY11" fmla="*/ 569443 h 782318"/>
              <a:gd name="connsiteX12" fmla="*/ 457200 w 635000"/>
              <a:gd name="connsiteY12" fmla="*/ 143691 h 782318"/>
              <a:gd name="connsiteX13" fmla="*/ 609600 w 635000"/>
              <a:gd name="connsiteY13" fmla="*/ 186267 h 782318"/>
              <a:gd name="connsiteX14" fmla="*/ 609600 w 635000"/>
              <a:gd name="connsiteY14" fmla="*/ 612018 h 782318"/>
              <a:gd name="connsiteX15" fmla="*/ 533400 w 635000"/>
              <a:gd name="connsiteY15" fmla="*/ 782318 h 782318"/>
              <a:gd name="connsiteX16" fmla="*/ 310605 w 635000"/>
              <a:gd name="connsiteY16" fmla="*/ 777965 h 782318"/>
              <a:gd name="connsiteX0" fmla="*/ 217713 w 643708"/>
              <a:gd name="connsiteY0" fmla="*/ 13063 h 772158"/>
              <a:gd name="connsiteX1" fmla="*/ 72570 w 643708"/>
              <a:gd name="connsiteY1" fmla="*/ 13063 h 772158"/>
              <a:gd name="connsiteX2" fmla="*/ 8708 w 643708"/>
              <a:gd name="connsiteY2" fmla="*/ 90956 h 772158"/>
              <a:gd name="connsiteX3" fmla="*/ 20319 w 643708"/>
              <a:gd name="connsiteY3" fmla="*/ 558800 h 772158"/>
              <a:gd name="connsiteX4" fmla="*/ 89987 w 643708"/>
              <a:gd name="connsiteY4" fmla="*/ 640080 h 772158"/>
              <a:gd name="connsiteX5" fmla="*/ 145142 w 643708"/>
              <a:gd name="connsiteY5" fmla="*/ 576217 h 772158"/>
              <a:gd name="connsiteX6" fmla="*/ 142239 w 643708"/>
              <a:gd name="connsiteY6" fmla="*/ 169817 h 772158"/>
              <a:gd name="connsiteX7" fmla="*/ 237308 w 643708"/>
              <a:gd name="connsiteY7" fmla="*/ 90956 h 772158"/>
              <a:gd name="connsiteX8" fmla="*/ 313508 w 643708"/>
              <a:gd name="connsiteY8" fmla="*/ 176107 h 772158"/>
              <a:gd name="connsiteX9" fmla="*/ 267062 w 643708"/>
              <a:gd name="connsiteY9" fmla="*/ 576217 h 772158"/>
              <a:gd name="connsiteX10" fmla="*/ 389708 w 643708"/>
              <a:gd name="connsiteY10" fmla="*/ 644433 h 772158"/>
              <a:gd name="connsiteX11" fmla="*/ 465908 w 643708"/>
              <a:gd name="connsiteY11" fmla="*/ 559283 h 772158"/>
              <a:gd name="connsiteX12" fmla="*/ 465908 w 643708"/>
              <a:gd name="connsiteY12" fmla="*/ 133531 h 772158"/>
              <a:gd name="connsiteX13" fmla="*/ 618308 w 643708"/>
              <a:gd name="connsiteY13" fmla="*/ 176107 h 772158"/>
              <a:gd name="connsiteX14" fmla="*/ 618308 w 643708"/>
              <a:gd name="connsiteY14" fmla="*/ 601858 h 772158"/>
              <a:gd name="connsiteX15" fmla="*/ 542108 w 643708"/>
              <a:gd name="connsiteY15" fmla="*/ 772158 h 772158"/>
              <a:gd name="connsiteX16" fmla="*/ 319313 w 643708"/>
              <a:gd name="connsiteY16" fmla="*/ 767805 h 772158"/>
              <a:gd name="connsiteX0" fmla="*/ 241904 w 667899"/>
              <a:gd name="connsiteY0" fmla="*/ 13063 h 772158"/>
              <a:gd name="connsiteX1" fmla="*/ 32899 w 667899"/>
              <a:gd name="connsiteY1" fmla="*/ 90956 h 772158"/>
              <a:gd name="connsiteX2" fmla="*/ 44510 w 667899"/>
              <a:gd name="connsiteY2" fmla="*/ 558800 h 772158"/>
              <a:gd name="connsiteX3" fmla="*/ 114178 w 667899"/>
              <a:gd name="connsiteY3" fmla="*/ 640080 h 772158"/>
              <a:gd name="connsiteX4" fmla="*/ 169333 w 667899"/>
              <a:gd name="connsiteY4" fmla="*/ 576217 h 772158"/>
              <a:gd name="connsiteX5" fmla="*/ 166430 w 667899"/>
              <a:gd name="connsiteY5" fmla="*/ 169817 h 772158"/>
              <a:gd name="connsiteX6" fmla="*/ 261499 w 667899"/>
              <a:gd name="connsiteY6" fmla="*/ 90956 h 772158"/>
              <a:gd name="connsiteX7" fmla="*/ 337699 w 667899"/>
              <a:gd name="connsiteY7" fmla="*/ 176107 h 772158"/>
              <a:gd name="connsiteX8" fmla="*/ 291253 w 667899"/>
              <a:gd name="connsiteY8" fmla="*/ 576217 h 772158"/>
              <a:gd name="connsiteX9" fmla="*/ 413899 w 667899"/>
              <a:gd name="connsiteY9" fmla="*/ 644433 h 772158"/>
              <a:gd name="connsiteX10" fmla="*/ 490099 w 667899"/>
              <a:gd name="connsiteY10" fmla="*/ 559283 h 772158"/>
              <a:gd name="connsiteX11" fmla="*/ 490099 w 667899"/>
              <a:gd name="connsiteY11" fmla="*/ 133531 h 772158"/>
              <a:gd name="connsiteX12" fmla="*/ 642499 w 667899"/>
              <a:gd name="connsiteY12" fmla="*/ 176107 h 772158"/>
              <a:gd name="connsiteX13" fmla="*/ 642499 w 667899"/>
              <a:gd name="connsiteY13" fmla="*/ 601858 h 772158"/>
              <a:gd name="connsiteX14" fmla="*/ 566299 w 667899"/>
              <a:gd name="connsiteY14" fmla="*/ 772158 h 772158"/>
              <a:gd name="connsiteX15" fmla="*/ 343504 w 667899"/>
              <a:gd name="connsiteY15" fmla="*/ 767805 h 772158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29884 h 788979"/>
              <a:gd name="connsiteX1" fmla="*/ 32899 w 667898"/>
              <a:gd name="connsiteY1" fmla="*/ 107777 h 788979"/>
              <a:gd name="connsiteX2" fmla="*/ 44509 w 667898"/>
              <a:gd name="connsiteY2" fmla="*/ 575621 h 788979"/>
              <a:gd name="connsiteX3" fmla="*/ 114177 w 667898"/>
              <a:gd name="connsiteY3" fmla="*/ 656901 h 788979"/>
              <a:gd name="connsiteX4" fmla="*/ 169332 w 667898"/>
              <a:gd name="connsiteY4" fmla="*/ 593038 h 788979"/>
              <a:gd name="connsiteX5" fmla="*/ 166429 w 667898"/>
              <a:gd name="connsiteY5" fmla="*/ 186638 h 788979"/>
              <a:gd name="connsiteX6" fmla="*/ 261498 w 667898"/>
              <a:gd name="connsiteY6" fmla="*/ 107777 h 788979"/>
              <a:gd name="connsiteX7" fmla="*/ 337698 w 667898"/>
              <a:gd name="connsiteY7" fmla="*/ 192928 h 788979"/>
              <a:gd name="connsiteX8" fmla="*/ 291252 w 667898"/>
              <a:gd name="connsiteY8" fmla="*/ 593038 h 788979"/>
              <a:gd name="connsiteX9" fmla="*/ 413898 w 667898"/>
              <a:gd name="connsiteY9" fmla="*/ 661254 h 788979"/>
              <a:gd name="connsiteX10" fmla="*/ 490098 w 667898"/>
              <a:gd name="connsiteY10" fmla="*/ 576104 h 788979"/>
              <a:gd name="connsiteX11" fmla="*/ 490098 w 667898"/>
              <a:gd name="connsiteY11" fmla="*/ 150352 h 788979"/>
              <a:gd name="connsiteX12" fmla="*/ 642498 w 667898"/>
              <a:gd name="connsiteY12" fmla="*/ 192928 h 788979"/>
              <a:gd name="connsiteX13" fmla="*/ 642498 w 667898"/>
              <a:gd name="connsiteY13" fmla="*/ 618679 h 788979"/>
              <a:gd name="connsiteX14" fmla="*/ 566298 w 667898"/>
              <a:gd name="connsiteY14" fmla="*/ 788979 h 788979"/>
              <a:gd name="connsiteX15" fmla="*/ 343503 w 667898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0239 h 779334"/>
              <a:gd name="connsiteX1" fmla="*/ 1543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43839 w 669834"/>
              <a:gd name="connsiteY0" fmla="*/ 62814 h 821909"/>
              <a:gd name="connsiteX1" fmla="*/ 34834 w 669834"/>
              <a:gd name="connsiteY1" fmla="*/ 12982 h 821909"/>
              <a:gd name="connsiteX2" fmla="*/ 34835 w 669834"/>
              <a:gd name="connsiteY2" fmla="*/ 140707 h 821909"/>
              <a:gd name="connsiteX3" fmla="*/ 46445 w 669834"/>
              <a:gd name="connsiteY3" fmla="*/ 608551 h 821909"/>
              <a:gd name="connsiteX4" fmla="*/ 116113 w 669834"/>
              <a:gd name="connsiteY4" fmla="*/ 689831 h 821909"/>
              <a:gd name="connsiteX5" fmla="*/ 171268 w 669834"/>
              <a:gd name="connsiteY5" fmla="*/ 625968 h 821909"/>
              <a:gd name="connsiteX6" fmla="*/ 168365 w 669834"/>
              <a:gd name="connsiteY6" fmla="*/ 219568 h 821909"/>
              <a:gd name="connsiteX7" fmla="*/ 263434 w 669834"/>
              <a:gd name="connsiteY7" fmla="*/ 140707 h 821909"/>
              <a:gd name="connsiteX8" fmla="*/ 339634 w 669834"/>
              <a:gd name="connsiteY8" fmla="*/ 225858 h 821909"/>
              <a:gd name="connsiteX9" fmla="*/ 293188 w 669834"/>
              <a:gd name="connsiteY9" fmla="*/ 625968 h 821909"/>
              <a:gd name="connsiteX10" fmla="*/ 415834 w 669834"/>
              <a:gd name="connsiteY10" fmla="*/ 694184 h 821909"/>
              <a:gd name="connsiteX11" fmla="*/ 492034 w 669834"/>
              <a:gd name="connsiteY11" fmla="*/ 609034 h 821909"/>
              <a:gd name="connsiteX12" fmla="*/ 492034 w 669834"/>
              <a:gd name="connsiteY12" fmla="*/ 183282 h 821909"/>
              <a:gd name="connsiteX13" fmla="*/ 644434 w 669834"/>
              <a:gd name="connsiteY13" fmla="*/ 225858 h 821909"/>
              <a:gd name="connsiteX14" fmla="*/ 644434 w 669834"/>
              <a:gd name="connsiteY14" fmla="*/ 651609 h 821909"/>
              <a:gd name="connsiteX15" fmla="*/ 568234 w 669834"/>
              <a:gd name="connsiteY15" fmla="*/ 821909 h 821909"/>
              <a:gd name="connsiteX16" fmla="*/ 345439 w 669834"/>
              <a:gd name="connsiteY16" fmla="*/ 817556 h 821909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31276 h 790371"/>
              <a:gd name="connsiteX1" fmla="*/ 32899 w 667898"/>
              <a:gd name="connsiteY1" fmla="*/ 109169 h 790371"/>
              <a:gd name="connsiteX2" fmla="*/ 44509 w 667898"/>
              <a:gd name="connsiteY2" fmla="*/ 577013 h 790371"/>
              <a:gd name="connsiteX3" fmla="*/ 114177 w 667898"/>
              <a:gd name="connsiteY3" fmla="*/ 658293 h 790371"/>
              <a:gd name="connsiteX4" fmla="*/ 169332 w 667898"/>
              <a:gd name="connsiteY4" fmla="*/ 594430 h 790371"/>
              <a:gd name="connsiteX5" fmla="*/ 166429 w 667898"/>
              <a:gd name="connsiteY5" fmla="*/ 188030 h 790371"/>
              <a:gd name="connsiteX6" fmla="*/ 261498 w 667898"/>
              <a:gd name="connsiteY6" fmla="*/ 109169 h 790371"/>
              <a:gd name="connsiteX7" fmla="*/ 337698 w 667898"/>
              <a:gd name="connsiteY7" fmla="*/ 194320 h 790371"/>
              <a:gd name="connsiteX8" fmla="*/ 291252 w 667898"/>
              <a:gd name="connsiteY8" fmla="*/ 594430 h 790371"/>
              <a:gd name="connsiteX9" fmla="*/ 413898 w 667898"/>
              <a:gd name="connsiteY9" fmla="*/ 662646 h 790371"/>
              <a:gd name="connsiteX10" fmla="*/ 490098 w 667898"/>
              <a:gd name="connsiteY10" fmla="*/ 577496 h 790371"/>
              <a:gd name="connsiteX11" fmla="*/ 490098 w 667898"/>
              <a:gd name="connsiteY11" fmla="*/ 151744 h 790371"/>
              <a:gd name="connsiteX12" fmla="*/ 642498 w 667898"/>
              <a:gd name="connsiteY12" fmla="*/ 194320 h 790371"/>
              <a:gd name="connsiteX13" fmla="*/ 642498 w 667898"/>
              <a:gd name="connsiteY13" fmla="*/ 620071 h 790371"/>
              <a:gd name="connsiteX14" fmla="*/ 566298 w 667898"/>
              <a:gd name="connsiteY14" fmla="*/ 790371 h 790371"/>
              <a:gd name="connsiteX15" fmla="*/ 343503 w 667898"/>
              <a:gd name="connsiteY15" fmla="*/ 786018 h 790371"/>
              <a:gd name="connsiteX0" fmla="*/ 216987 w 642982"/>
              <a:gd name="connsiteY0" fmla="*/ 31276 h 790371"/>
              <a:gd name="connsiteX1" fmla="*/ 7983 w 642982"/>
              <a:gd name="connsiteY1" fmla="*/ 109169 h 790371"/>
              <a:gd name="connsiteX2" fmla="*/ 19593 w 642982"/>
              <a:gd name="connsiteY2" fmla="*/ 577013 h 790371"/>
              <a:gd name="connsiteX3" fmla="*/ 89261 w 642982"/>
              <a:gd name="connsiteY3" fmla="*/ 658293 h 790371"/>
              <a:gd name="connsiteX4" fmla="*/ 144416 w 642982"/>
              <a:gd name="connsiteY4" fmla="*/ 594430 h 790371"/>
              <a:gd name="connsiteX5" fmla="*/ 141513 w 642982"/>
              <a:gd name="connsiteY5" fmla="*/ 188030 h 790371"/>
              <a:gd name="connsiteX6" fmla="*/ 236582 w 642982"/>
              <a:gd name="connsiteY6" fmla="*/ 109169 h 790371"/>
              <a:gd name="connsiteX7" fmla="*/ 312782 w 642982"/>
              <a:gd name="connsiteY7" fmla="*/ 194320 h 790371"/>
              <a:gd name="connsiteX8" fmla="*/ 266336 w 642982"/>
              <a:gd name="connsiteY8" fmla="*/ 594430 h 790371"/>
              <a:gd name="connsiteX9" fmla="*/ 388982 w 642982"/>
              <a:gd name="connsiteY9" fmla="*/ 662646 h 790371"/>
              <a:gd name="connsiteX10" fmla="*/ 465182 w 642982"/>
              <a:gd name="connsiteY10" fmla="*/ 577496 h 790371"/>
              <a:gd name="connsiteX11" fmla="*/ 465182 w 642982"/>
              <a:gd name="connsiteY11" fmla="*/ 151744 h 790371"/>
              <a:gd name="connsiteX12" fmla="*/ 617582 w 642982"/>
              <a:gd name="connsiteY12" fmla="*/ 194320 h 790371"/>
              <a:gd name="connsiteX13" fmla="*/ 617582 w 642982"/>
              <a:gd name="connsiteY13" fmla="*/ 620071 h 790371"/>
              <a:gd name="connsiteX14" fmla="*/ 541382 w 642982"/>
              <a:gd name="connsiteY14" fmla="*/ 790371 h 790371"/>
              <a:gd name="connsiteX15" fmla="*/ 318587 w 642982"/>
              <a:gd name="connsiteY15" fmla="*/ 786018 h 790371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806732"/>
              <a:gd name="connsiteY0" fmla="*/ 16659 h 775755"/>
              <a:gd name="connsiteX1" fmla="*/ 7983 w 806732"/>
              <a:gd name="connsiteY1" fmla="*/ 94552 h 775755"/>
              <a:gd name="connsiteX2" fmla="*/ 19593 w 806732"/>
              <a:gd name="connsiteY2" fmla="*/ 562396 h 775755"/>
              <a:gd name="connsiteX3" fmla="*/ 89261 w 806732"/>
              <a:gd name="connsiteY3" fmla="*/ 643676 h 775755"/>
              <a:gd name="connsiteX4" fmla="*/ 144416 w 806732"/>
              <a:gd name="connsiteY4" fmla="*/ 579813 h 775755"/>
              <a:gd name="connsiteX5" fmla="*/ 141513 w 806732"/>
              <a:gd name="connsiteY5" fmla="*/ 173413 h 775755"/>
              <a:gd name="connsiteX6" fmla="*/ 236582 w 806732"/>
              <a:gd name="connsiteY6" fmla="*/ 94552 h 775755"/>
              <a:gd name="connsiteX7" fmla="*/ 312782 w 806732"/>
              <a:gd name="connsiteY7" fmla="*/ 179703 h 775755"/>
              <a:gd name="connsiteX8" fmla="*/ 266336 w 806732"/>
              <a:gd name="connsiteY8" fmla="*/ 579813 h 775755"/>
              <a:gd name="connsiteX9" fmla="*/ 388982 w 806732"/>
              <a:gd name="connsiteY9" fmla="*/ 648029 h 775755"/>
              <a:gd name="connsiteX10" fmla="*/ 465182 w 806732"/>
              <a:gd name="connsiteY10" fmla="*/ 562879 h 775755"/>
              <a:gd name="connsiteX11" fmla="*/ 465182 w 806732"/>
              <a:gd name="connsiteY11" fmla="*/ 137127 h 775755"/>
              <a:gd name="connsiteX12" fmla="*/ 617582 w 806732"/>
              <a:gd name="connsiteY12" fmla="*/ 179703 h 775755"/>
              <a:gd name="connsiteX13" fmla="*/ 617582 w 806732"/>
              <a:gd name="connsiteY13" fmla="*/ 605454 h 775755"/>
              <a:gd name="connsiteX14" fmla="*/ 769981 w 806732"/>
              <a:gd name="connsiteY14" fmla="*/ 775755 h 775755"/>
              <a:gd name="connsiteX15" fmla="*/ 318587 w 806732"/>
              <a:gd name="connsiteY15" fmla="*/ 771401 h 775755"/>
              <a:gd name="connsiteX0" fmla="*/ 216987 w 654332"/>
              <a:gd name="connsiteY0" fmla="*/ 16659 h 771643"/>
              <a:gd name="connsiteX1" fmla="*/ 7983 w 654332"/>
              <a:gd name="connsiteY1" fmla="*/ 94552 h 771643"/>
              <a:gd name="connsiteX2" fmla="*/ 19593 w 654332"/>
              <a:gd name="connsiteY2" fmla="*/ 562396 h 771643"/>
              <a:gd name="connsiteX3" fmla="*/ 89261 w 654332"/>
              <a:gd name="connsiteY3" fmla="*/ 643676 h 771643"/>
              <a:gd name="connsiteX4" fmla="*/ 144416 w 654332"/>
              <a:gd name="connsiteY4" fmla="*/ 579813 h 771643"/>
              <a:gd name="connsiteX5" fmla="*/ 141513 w 654332"/>
              <a:gd name="connsiteY5" fmla="*/ 173413 h 771643"/>
              <a:gd name="connsiteX6" fmla="*/ 236582 w 654332"/>
              <a:gd name="connsiteY6" fmla="*/ 94552 h 771643"/>
              <a:gd name="connsiteX7" fmla="*/ 312782 w 654332"/>
              <a:gd name="connsiteY7" fmla="*/ 179703 h 771643"/>
              <a:gd name="connsiteX8" fmla="*/ 266336 w 654332"/>
              <a:gd name="connsiteY8" fmla="*/ 579813 h 771643"/>
              <a:gd name="connsiteX9" fmla="*/ 388982 w 654332"/>
              <a:gd name="connsiteY9" fmla="*/ 648029 h 771643"/>
              <a:gd name="connsiteX10" fmla="*/ 465182 w 654332"/>
              <a:gd name="connsiteY10" fmla="*/ 562879 h 771643"/>
              <a:gd name="connsiteX11" fmla="*/ 465182 w 654332"/>
              <a:gd name="connsiteY11" fmla="*/ 137127 h 771643"/>
              <a:gd name="connsiteX12" fmla="*/ 617582 w 654332"/>
              <a:gd name="connsiteY12" fmla="*/ 179703 h 771643"/>
              <a:gd name="connsiteX13" fmla="*/ 617582 w 654332"/>
              <a:gd name="connsiteY13" fmla="*/ 605454 h 771643"/>
              <a:gd name="connsiteX14" fmla="*/ 617581 w 654332"/>
              <a:gd name="connsiteY14" fmla="*/ 733179 h 771643"/>
              <a:gd name="connsiteX15" fmla="*/ 318587 w 654332"/>
              <a:gd name="connsiteY15" fmla="*/ 771401 h 771643"/>
              <a:gd name="connsiteX0" fmla="*/ 216987 w 654332"/>
              <a:gd name="connsiteY0" fmla="*/ 16659 h 733422"/>
              <a:gd name="connsiteX1" fmla="*/ 7983 w 654332"/>
              <a:gd name="connsiteY1" fmla="*/ 94552 h 733422"/>
              <a:gd name="connsiteX2" fmla="*/ 19593 w 654332"/>
              <a:gd name="connsiteY2" fmla="*/ 562396 h 733422"/>
              <a:gd name="connsiteX3" fmla="*/ 89261 w 654332"/>
              <a:gd name="connsiteY3" fmla="*/ 643676 h 733422"/>
              <a:gd name="connsiteX4" fmla="*/ 144416 w 654332"/>
              <a:gd name="connsiteY4" fmla="*/ 579813 h 733422"/>
              <a:gd name="connsiteX5" fmla="*/ 141513 w 654332"/>
              <a:gd name="connsiteY5" fmla="*/ 173413 h 733422"/>
              <a:gd name="connsiteX6" fmla="*/ 236582 w 654332"/>
              <a:gd name="connsiteY6" fmla="*/ 94552 h 733422"/>
              <a:gd name="connsiteX7" fmla="*/ 312782 w 654332"/>
              <a:gd name="connsiteY7" fmla="*/ 179703 h 733422"/>
              <a:gd name="connsiteX8" fmla="*/ 266336 w 654332"/>
              <a:gd name="connsiteY8" fmla="*/ 579813 h 733422"/>
              <a:gd name="connsiteX9" fmla="*/ 388982 w 654332"/>
              <a:gd name="connsiteY9" fmla="*/ 648029 h 733422"/>
              <a:gd name="connsiteX10" fmla="*/ 465182 w 654332"/>
              <a:gd name="connsiteY10" fmla="*/ 562879 h 733422"/>
              <a:gd name="connsiteX11" fmla="*/ 465182 w 654332"/>
              <a:gd name="connsiteY11" fmla="*/ 137127 h 733422"/>
              <a:gd name="connsiteX12" fmla="*/ 617582 w 654332"/>
              <a:gd name="connsiteY12" fmla="*/ 179703 h 733422"/>
              <a:gd name="connsiteX13" fmla="*/ 617582 w 654332"/>
              <a:gd name="connsiteY13" fmla="*/ 605454 h 733422"/>
              <a:gd name="connsiteX14" fmla="*/ 617581 w 654332"/>
              <a:gd name="connsiteY14" fmla="*/ 733179 h 733422"/>
              <a:gd name="connsiteX15" fmla="*/ 388981 w 654332"/>
              <a:gd name="connsiteY15" fmla="*/ 733180 h 733422"/>
              <a:gd name="connsiteX0" fmla="*/ 216987 w 654332"/>
              <a:gd name="connsiteY0" fmla="*/ 16659 h 775755"/>
              <a:gd name="connsiteX1" fmla="*/ 7983 w 654332"/>
              <a:gd name="connsiteY1" fmla="*/ 94552 h 775755"/>
              <a:gd name="connsiteX2" fmla="*/ 19593 w 654332"/>
              <a:gd name="connsiteY2" fmla="*/ 562396 h 775755"/>
              <a:gd name="connsiteX3" fmla="*/ 89261 w 654332"/>
              <a:gd name="connsiteY3" fmla="*/ 643676 h 775755"/>
              <a:gd name="connsiteX4" fmla="*/ 144416 w 654332"/>
              <a:gd name="connsiteY4" fmla="*/ 579813 h 775755"/>
              <a:gd name="connsiteX5" fmla="*/ 141513 w 654332"/>
              <a:gd name="connsiteY5" fmla="*/ 173413 h 775755"/>
              <a:gd name="connsiteX6" fmla="*/ 236582 w 654332"/>
              <a:gd name="connsiteY6" fmla="*/ 94552 h 775755"/>
              <a:gd name="connsiteX7" fmla="*/ 312782 w 654332"/>
              <a:gd name="connsiteY7" fmla="*/ 179703 h 775755"/>
              <a:gd name="connsiteX8" fmla="*/ 266336 w 654332"/>
              <a:gd name="connsiteY8" fmla="*/ 579813 h 775755"/>
              <a:gd name="connsiteX9" fmla="*/ 388982 w 654332"/>
              <a:gd name="connsiteY9" fmla="*/ 648029 h 775755"/>
              <a:gd name="connsiteX10" fmla="*/ 465182 w 654332"/>
              <a:gd name="connsiteY10" fmla="*/ 562879 h 775755"/>
              <a:gd name="connsiteX11" fmla="*/ 465182 w 654332"/>
              <a:gd name="connsiteY11" fmla="*/ 137127 h 775755"/>
              <a:gd name="connsiteX12" fmla="*/ 617582 w 654332"/>
              <a:gd name="connsiteY12" fmla="*/ 179703 h 775755"/>
              <a:gd name="connsiteX13" fmla="*/ 617582 w 654332"/>
              <a:gd name="connsiteY13" fmla="*/ 605454 h 775755"/>
              <a:gd name="connsiteX14" fmla="*/ 617581 w 654332"/>
              <a:gd name="connsiteY14" fmla="*/ 775755 h 775755"/>
              <a:gd name="connsiteX15" fmla="*/ 388981 w 654332"/>
              <a:gd name="connsiteY15" fmla="*/ 733180 h 775755"/>
              <a:gd name="connsiteX0" fmla="*/ 216987 w 655682"/>
              <a:gd name="connsiteY0" fmla="*/ 16659 h 733180"/>
              <a:gd name="connsiteX1" fmla="*/ 7983 w 655682"/>
              <a:gd name="connsiteY1" fmla="*/ 94552 h 733180"/>
              <a:gd name="connsiteX2" fmla="*/ 19593 w 655682"/>
              <a:gd name="connsiteY2" fmla="*/ 562396 h 733180"/>
              <a:gd name="connsiteX3" fmla="*/ 89261 w 655682"/>
              <a:gd name="connsiteY3" fmla="*/ 643676 h 733180"/>
              <a:gd name="connsiteX4" fmla="*/ 144416 w 655682"/>
              <a:gd name="connsiteY4" fmla="*/ 579813 h 733180"/>
              <a:gd name="connsiteX5" fmla="*/ 141513 w 655682"/>
              <a:gd name="connsiteY5" fmla="*/ 173413 h 733180"/>
              <a:gd name="connsiteX6" fmla="*/ 236582 w 655682"/>
              <a:gd name="connsiteY6" fmla="*/ 94552 h 733180"/>
              <a:gd name="connsiteX7" fmla="*/ 312782 w 655682"/>
              <a:gd name="connsiteY7" fmla="*/ 179703 h 733180"/>
              <a:gd name="connsiteX8" fmla="*/ 266336 w 655682"/>
              <a:gd name="connsiteY8" fmla="*/ 579813 h 733180"/>
              <a:gd name="connsiteX9" fmla="*/ 388982 w 655682"/>
              <a:gd name="connsiteY9" fmla="*/ 648029 h 733180"/>
              <a:gd name="connsiteX10" fmla="*/ 465182 w 655682"/>
              <a:gd name="connsiteY10" fmla="*/ 562879 h 733180"/>
              <a:gd name="connsiteX11" fmla="*/ 465182 w 655682"/>
              <a:gd name="connsiteY11" fmla="*/ 137127 h 733180"/>
              <a:gd name="connsiteX12" fmla="*/ 617582 w 655682"/>
              <a:gd name="connsiteY12" fmla="*/ 179703 h 733180"/>
              <a:gd name="connsiteX13" fmla="*/ 617582 w 655682"/>
              <a:gd name="connsiteY13" fmla="*/ 605454 h 733180"/>
              <a:gd name="connsiteX14" fmla="*/ 388981 w 655682"/>
              <a:gd name="connsiteY14" fmla="*/ 733180 h 733180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541381 w 642982"/>
              <a:gd name="connsiteY14" fmla="*/ 733179 h 733180"/>
              <a:gd name="connsiteX15" fmla="*/ 388981 w 642982"/>
              <a:gd name="connsiteY15" fmla="*/ 733180 h 733180"/>
              <a:gd name="connsiteX0" fmla="*/ 216987 w 642982"/>
              <a:gd name="connsiteY0" fmla="*/ 16659 h 733179"/>
              <a:gd name="connsiteX1" fmla="*/ 7983 w 642982"/>
              <a:gd name="connsiteY1" fmla="*/ 94552 h 733179"/>
              <a:gd name="connsiteX2" fmla="*/ 19593 w 642982"/>
              <a:gd name="connsiteY2" fmla="*/ 562396 h 733179"/>
              <a:gd name="connsiteX3" fmla="*/ 89261 w 642982"/>
              <a:gd name="connsiteY3" fmla="*/ 643676 h 733179"/>
              <a:gd name="connsiteX4" fmla="*/ 144416 w 642982"/>
              <a:gd name="connsiteY4" fmla="*/ 579813 h 733179"/>
              <a:gd name="connsiteX5" fmla="*/ 141513 w 642982"/>
              <a:gd name="connsiteY5" fmla="*/ 173413 h 733179"/>
              <a:gd name="connsiteX6" fmla="*/ 236582 w 642982"/>
              <a:gd name="connsiteY6" fmla="*/ 94552 h 733179"/>
              <a:gd name="connsiteX7" fmla="*/ 312782 w 642982"/>
              <a:gd name="connsiteY7" fmla="*/ 179703 h 733179"/>
              <a:gd name="connsiteX8" fmla="*/ 266336 w 642982"/>
              <a:gd name="connsiteY8" fmla="*/ 579813 h 733179"/>
              <a:gd name="connsiteX9" fmla="*/ 388982 w 642982"/>
              <a:gd name="connsiteY9" fmla="*/ 648029 h 733179"/>
              <a:gd name="connsiteX10" fmla="*/ 465182 w 642982"/>
              <a:gd name="connsiteY10" fmla="*/ 562879 h 733179"/>
              <a:gd name="connsiteX11" fmla="*/ 465182 w 642982"/>
              <a:gd name="connsiteY11" fmla="*/ 137127 h 733179"/>
              <a:gd name="connsiteX12" fmla="*/ 617582 w 642982"/>
              <a:gd name="connsiteY12" fmla="*/ 179703 h 733179"/>
              <a:gd name="connsiteX13" fmla="*/ 617582 w 642982"/>
              <a:gd name="connsiteY13" fmla="*/ 605454 h 733179"/>
              <a:gd name="connsiteX14" fmla="*/ 541381 w 642982"/>
              <a:gd name="connsiteY14" fmla="*/ 733179 h 733179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1000 w 642982"/>
              <a:gd name="connsiteY9" fmla="*/ 638627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53477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96052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20133 w 646128"/>
              <a:gd name="connsiteY0" fmla="*/ 16659 h 733180"/>
              <a:gd name="connsiteX1" fmla="*/ 11129 w 646128"/>
              <a:gd name="connsiteY1" fmla="*/ 94552 h 733180"/>
              <a:gd name="connsiteX2" fmla="*/ 22739 w 646128"/>
              <a:gd name="connsiteY2" fmla="*/ 562396 h 733180"/>
              <a:gd name="connsiteX3" fmla="*/ 147562 w 646128"/>
              <a:gd name="connsiteY3" fmla="*/ 579813 h 733180"/>
              <a:gd name="connsiteX4" fmla="*/ 144659 w 646128"/>
              <a:gd name="connsiteY4" fmla="*/ 173413 h 733180"/>
              <a:gd name="connsiteX5" fmla="*/ 239728 w 646128"/>
              <a:gd name="connsiteY5" fmla="*/ 94552 h 733180"/>
              <a:gd name="connsiteX6" fmla="*/ 315928 w 646128"/>
              <a:gd name="connsiteY6" fmla="*/ 179703 h 733180"/>
              <a:gd name="connsiteX7" fmla="*/ 307946 w 646128"/>
              <a:gd name="connsiteY7" fmla="*/ 596052 h 733180"/>
              <a:gd name="connsiteX8" fmla="*/ 460346 w 646128"/>
              <a:gd name="connsiteY8" fmla="*/ 596052 h 733180"/>
              <a:gd name="connsiteX9" fmla="*/ 468328 w 646128"/>
              <a:gd name="connsiteY9" fmla="*/ 137127 h 733180"/>
              <a:gd name="connsiteX10" fmla="*/ 620728 w 646128"/>
              <a:gd name="connsiteY10" fmla="*/ 179703 h 733180"/>
              <a:gd name="connsiteX11" fmla="*/ 620728 w 646128"/>
              <a:gd name="connsiteY11" fmla="*/ 605454 h 733180"/>
              <a:gd name="connsiteX12" fmla="*/ 468327 w 646128"/>
              <a:gd name="connsiteY12" fmla="*/ 733180 h 733180"/>
              <a:gd name="connsiteX0" fmla="*/ 221464 w 647459"/>
              <a:gd name="connsiteY0" fmla="*/ 16659 h 733180"/>
              <a:gd name="connsiteX1" fmla="*/ 12460 w 647459"/>
              <a:gd name="connsiteY1" fmla="*/ 94552 h 733180"/>
              <a:gd name="connsiteX2" fmla="*/ 24070 w 647459"/>
              <a:gd name="connsiteY2" fmla="*/ 562396 h 733180"/>
              <a:gd name="connsiteX3" fmla="*/ 156877 w 647459"/>
              <a:gd name="connsiteY3" fmla="*/ 596052 h 733180"/>
              <a:gd name="connsiteX4" fmla="*/ 145990 w 647459"/>
              <a:gd name="connsiteY4" fmla="*/ 173413 h 733180"/>
              <a:gd name="connsiteX5" fmla="*/ 241059 w 647459"/>
              <a:gd name="connsiteY5" fmla="*/ 94552 h 733180"/>
              <a:gd name="connsiteX6" fmla="*/ 317259 w 647459"/>
              <a:gd name="connsiteY6" fmla="*/ 179703 h 733180"/>
              <a:gd name="connsiteX7" fmla="*/ 309277 w 647459"/>
              <a:gd name="connsiteY7" fmla="*/ 596052 h 733180"/>
              <a:gd name="connsiteX8" fmla="*/ 461677 w 647459"/>
              <a:gd name="connsiteY8" fmla="*/ 596052 h 733180"/>
              <a:gd name="connsiteX9" fmla="*/ 469659 w 647459"/>
              <a:gd name="connsiteY9" fmla="*/ 137127 h 733180"/>
              <a:gd name="connsiteX10" fmla="*/ 622059 w 647459"/>
              <a:gd name="connsiteY10" fmla="*/ 179703 h 733180"/>
              <a:gd name="connsiteX11" fmla="*/ 622059 w 647459"/>
              <a:gd name="connsiteY11" fmla="*/ 605454 h 733180"/>
              <a:gd name="connsiteX12" fmla="*/ 469658 w 647459"/>
              <a:gd name="connsiteY12" fmla="*/ 733180 h 733180"/>
              <a:gd name="connsiteX0" fmla="*/ 241056 w 667051"/>
              <a:gd name="connsiteY0" fmla="*/ 16659 h 733180"/>
              <a:gd name="connsiteX1" fmla="*/ 32052 w 667051"/>
              <a:gd name="connsiteY1" fmla="*/ 94552 h 733180"/>
              <a:gd name="connsiteX2" fmla="*/ 24070 w 667051"/>
              <a:gd name="connsiteY2" fmla="*/ 596052 h 733180"/>
              <a:gd name="connsiteX3" fmla="*/ 176469 w 667051"/>
              <a:gd name="connsiteY3" fmla="*/ 596052 h 733180"/>
              <a:gd name="connsiteX4" fmla="*/ 165582 w 667051"/>
              <a:gd name="connsiteY4" fmla="*/ 173413 h 733180"/>
              <a:gd name="connsiteX5" fmla="*/ 260651 w 667051"/>
              <a:gd name="connsiteY5" fmla="*/ 94552 h 733180"/>
              <a:gd name="connsiteX6" fmla="*/ 336851 w 667051"/>
              <a:gd name="connsiteY6" fmla="*/ 179703 h 733180"/>
              <a:gd name="connsiteX7" fmla="*/ 328869 w 667051"/>
              <a:gd name="connsiteY7" fmla="*/ 596052 h 733180"/>
              <a:gd name="connsiteX8" fmla="*/ 481269 w 667051"/>
              <a:gd name="connsiteY8" fmla="*/ 596052 h 733180"/>
              <a:gd name="connsiteX9" fmla="*/ 489251 w 667051"/>
              <a:gd name="connsiteY9" fmla="*/ 137127 h 733180"/>
              <a:gd name="connsiteX10" fmla="*/ 641651 w 667051"/>
              <a:gd name="connsiteY10" fmla="*/ 179703 h 733180"/>
              <a:gd name="connsiteX11" fmla="*/ 641651 w 667051"/>
              <a:gd name="connsiteY11" fmla="*/ 605454 h 733180"/>
              <a:gd name="connsiteX12" fmla="*/ 489250 w 66705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81270 w 665721"/>
              <a:gd name="connsiteY12" fmla="*/ 766353 h 766353"/>
              <a:gd name="connsiteX0" fmla="*/ 241056 w 665721"/>
              <a:gd name="connsiteY0" fmla="*/ 16659 h 727276"/>
              <a:gd name="connsiteX1" fmla="*/ 32052 w 665721"/>
              <a:gd name="connsiteY1" fmla="*/ 94552 h 727276"/>
              <a:gd name="connsiteX2" fmla="*/ 24070 w 665721"/>
              <a:gd name="connsiteY2" fmla="*/ 596052 h 727276"/>
              <a:gd name="connsiteX3" fmla="*/ 176469 w 665721"/>
              <a:gd name="connsiteY3" fmla="*/ 596052 h 727276"/>
              <a:gd name="connsiteX4" fmla="*/ 165582 w 665721"/>
              <a:gd name="connsiteY4" fmla="*/ 173413 h 727276"/>
              <a:gd name="connsiteX5" fmla="*/ 260651 w 665721"/>
              <a:gd name="connsiteY5" fmla="*/ 94552 h 727276"/>
              <a:gd name="connsiteX6" fmla="*/ 336851 w 665721"/>
              <a:gd name="connsiteY6" fmla="*/ 179703 h 727276"/>
              <a:gd name="connsiteX7" fmla="*/ 328869 w 665721"/>
              <a:gd name="connsiteY7" fmla="*/ 596052 h 727276"/>
              <a:gd name="connsiteX8" fmla="*/ 481269 w 665721"/>
              <a:gd name="connsiteY8" fmla="*/ 596052 h 727276"/>
              <a:gd name="connsiteX9" fmla="*/ 489251 w 665721"/>
              <a:gd name="connsiteY9" fmla="*/ 137127 h 727276"/>
              <a:gd name="connsiteX10" fmla="*/ 641651 w 665721"/>
              <a:gd name="connsiteY10" fmla="*/ 179703 h 727276"/>
              <a:gd name="connsiteX11" fmla="*/ 633670 w 665721"/>
              <a:gd name="connsiteY11" fmla="*/ 638627 h 727276"/>
              <a:gd name="connsiteX12" fmla="*/ 481270 w 665721"/>
              <a:gd name="connsiteY12" fmla="*/ 723778 h 727276"/>
              <a:gd name="connsiteX0" fmla="*/ 241056 w 665721"/>
              <a:gd name="connsiteY0" fmla="*/ 16659 h 727277"/>
              <a:gd name="connsiteX1" fmla="*/ 32052 w 665721"/>
              <a:gd name="connsiteY1" fmla="*/ 94552 h 727277"/>
              <a:gd name="connsiteX2" fmla="*/ 24070 w 665721"/>
              <a:gd name="connsiteY2" fmla="*/ 596052 h 727277"/>
              <a:gd name="connsiteX3" fmla="*/ 176469 w 665721"/>
              <a:gd name="connsiteY3" fmla="*/ 596052 h 727277"/>
              <a:gd name="connsiteX4" fmla="*/ 165582 w 665721"/>
              <a:gd name="connsiteY4" fmla="*/ 173413 h 727277"/>
              <a:gd name="connsiteX5" fmla="*/ 260651 w 665721"/>
              <a:gd name="connsiteY5" fmla="*/ 94552 h 727277"/>
              <a:gd name="connsiteX6" fmla="*/ 336851 w 665721"/>
              <a:gd name="connsiteY6" fmla="*/ 179703 h 727277"/>
              <a:gd name="connsiteX7" fmla="*/ 328869 w 665721"/>
              <a:gd name="connsiteY7" fmla="*/ 596052 h 727277"/>
              <a:gd name="connsiteX8" fmla="*/ 481269 w 665721"/>
              <a:gd name="connsiteY8" fmla="*/ 596052 h 727277"/>
              <a:gd name="connsiteX9" fmla="*/ 489251 w 665721"/>
              <a:gd name="connsiteY9" fmla="*/ 137127 h 727277"/>
              <a:gd name="connsiteX10" fmla="*/ 641651 w 665721"/>
              <a:gd name="connsiteY10" fmla="*/ 179703 h 727277"/>
              <a:gd name="connsiteX11" fmla="*/ 633670 w 665721"/>
              <a:gd name="connsiteY11" fmla="*/ 638628 h 727277"/>
              <a:gd name="connsiteX12" fmla="*/ 481270 w 665721"/>
              <a:gd name="connsiteY12" fmla="*/ 723778 h 727277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05070 w 665721"/>
              <a:gd name="connsiteY12" fmla="*/ 723778 h 723778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71355"/>
              <a:gd name="connsiteY0" fmla="*/ 16659 h 727547"/>
              <a:gd name="connsiteX1" fmla="*/ 32052 w 671355"/>
              <a:gd name="connsiteY1" fmla="*/ 94552 h 727547"/>
              <a:gd name="connsiteX2" fmla="*/ 24070 w 671355"/>
              <a:gd name="connsiteY2" fmla="*/ 596052 h 727547"/>
              <a:gd name="connsiteX3" fmla="*/ 176469 w 671355"/>
              <a:gd name="connsiteY3" fmla="*/ 596052 h 727547"/>
              <a:gd name="connsiteX4" fmla="*/ 165582 w 671355"/>
              <a:gd name="connsiteY4" fmla="*/ 173413 h 727547"/>
              <a:gd name="connsiteX5" fmla="*/ 260651 w 671355"/>
              <a:gd name="connsiteY5" fmla="*/ 94552 h 727547"/>
              <a:gd name="connsiteX6" fmla="*/ 336851 w 671355"/>
              <a:gd name="connsiteY6" fmla="*/ 179703 h 727547"/>
              <a:gd name="connsiteX7" fmla="*/ 328869 w 671355"/>
              <a:gd name="connsiteY7" fmla="*/ 596052 h 727547"/>
              <a:gd name="connsiteX8" fmla="*/ 481269 w 671355"/>
              <a:gd name="connsiteY8" fmla="*/ 596052 h 727547"/>
              <a:gd name="connsiteX9" fmla="*/ 489251 w 671355"/>
              <a:gd name="connsiteY9" fmla="*/ 137127 h 727547"/>
              <a:gd name="connsiteX10" fmla="*/ 641651 w 671355"/>
              <a:gd name="connsiteY10" fmla="*/ 179703 h 727547"/>
              <a:gd name="connsiteX11" fmla="*/ 633670 w 671355"/>
              <a:gd name="connsiteY11" fmla="*/ 638628 h 727547"/>
              <a:gd name="connsiteX12" fmla="*/ 481270 w 671355"/>
              <a:gd name="connsiteY12" fmla="*/ 723778 h 727547"/>
              <a:gd name="connsiteX0" fmla="*/ 241056 w 665721"/>
              <a:gd name="connsiteY0" fmla="*/ 16659 h 726155"/>
              <a:gd name="connsiteX1" fmla="*/ 32052 w 665721"/>
              <a:gd name="connsiteY1" fmla="*/ 94552 h 726155"/>
              <a:gd name="connsiteX2" fmla="*/ 24070 w 665721"/>
              <a:gd name="connsiteY2" fmla="*/ 596052 h 726155"/>
              <a:gd name="connsiteX3" fmla="*/ 176469 w 665721"/>
              <a:gd name="connsiteY3" fmla="*/ 596052 h 726155"/>
              <a:gd name="connsiteX4" fmla="*/ 165582 w 665721"/>
              <a:gd name="connsiteY4" fmla="*/ 173413 h 726155"/>
              <a:gd name="connsiteX5" fmla="*/ 260651 w 665721"/>
              <a:gd name="connsiteY5" fmla="*/ 94552 h 726155"/>
              <a:gd name="connsiteX6" fmla="*/ 336851 w 665721"/>
              <a:gd name="connsiteY6" fmla="*/ 179703 h 726155"/>
              <a:gd name="connsiteX7" fmla="*/ 328869 w 665721"/>
              <a:gd name="connsiteY7" fmla="*/ 596052 h 726155"/>
              <a:gd name="connsiteX8" fmla="*/ 481269 w 665721"/>
              <a:gd name="connsiteY8" fmla="*/ 596052 h 726155"/>
              <a:gd name="connsiteX9" fmla="*/ 489251 w 665721"/>
              <a:gd name="connsiteY9" fmla="*/ 137127 h 726155"/>
              <a:gd name="connsiteX10" fmla="*/ 641651 w 665721"/>
              <a:gd name="connsiteY10" fmla="*/ 179703 h 726155"/>
              <a:gd name="connsiteX11" fmla="*/ 633670 w 665721"/>
              <a:gd name="connsiteY11" fmla="*/ 638628 h 726155"/>
              <a:gd name="connsiteX12" fmla="*/ 481270 w 665721"/>
              <a:gd name="connsiteY12" fmla="*/ 723778 h 726155"/>
              <a:gd name="connsiteX0" fmla="*/ 241056 w 925759"/>
              <a:gd name="connsiteY0" fmla="*/ 16659 h 693866"/>
              <a:gd name="connsiteX1" fmla="*/ 32052 w 925759"/>
              <a:gd name="connsiteY1" fmla="*/ 94552 h 693866"/>
              <a:gd name="connsiteX2" fmla="*/ 24070 w 925759"/>
              <a:gd name="connsiteY2" fmla="*/ 596052 h 693866"/>
              <a:gd name="connsiteX3" fmla="*/ 176469 w 925759"/>
              <a:gd name="connsiteY3" fmla="*/ 596052 h 693866"/>
              <a:gd name="connsiteX4" fmla="*/ 165582 w 925759"/>
              <a:gd name="connsiteY4" fmla="*/ 173413 h 693866"/>
              <a:gd name="connsiteX5" fmla="*/ 260651 w 925759"/>
              <a:gd name="connsiteY5" fmla="*/ 94552 h 693866"/>
              <a:gd name="connsiteX6" fmla="*/ 336851 w 925759"/>
              <a:gd name="connsiteY6" fmla="*/ 179703 h 693866"/>
              <a:gd name="connsiteX7" fmla="*/ 328869 w 925759"/>
              <a:gd name="connsiteY7" fmla="*/ 596052 h 693866"/>
              <a:gd name="connsiteX8" fmla="*/ 481269 w 925759"/>
              <a:gd name="connsiteY8" fmla="*/ 596052 h 693866"/>
              <a:gd name="connsiteX9" fmla="*/ 489251 w 925759"/>
              <a:gd name="connsiteY9" fmla="*/ 137127 h 693866"/>
              <a:gd name="connsiteX10" fmla="*/ 641651 w 925759"/>
              <a:gd name="connsiteY10" fmla="*/ 179703 h 693866"/>
              <a:gd name="connsiteX11" fmla="*/ 633670 w 925759"/>
              <a:gd name="connsiteY11" fmla="*/ 638628 h 693866"/>
              <a:gd name="connsiteX12" fmla="*/ 805022 w 925759"/>
              <a:gd name="connsiteY12" fmla="*/ 133507 h 693866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749567"/>
              <a:gd name="connsiteX1" fmla="*/ 32052 w 1006583"/>
              <a:gd name="connsiteY1" fmla="*/ 94552 h 749567"/>
              <a:gd name="connsiteX2" fmla="*/ 24070 w 1006583"/>
              <a:gd name="connsiteY2" fmla="*/ 596052 h 749567"/>
              <a:gd name="connsiteX3" fmla="*/ 176469 w 1006583"/>
              <a:gd name="connsiteY3" fmla="*/ 596052 h 749567"/>
              <a:gd name="connsiteX4" fmla="*/ 165582 w 1006583"/>
              <a:gd name="connsiteY4" fmla="*/ 173413 h 749567"/>
              <a:gd name="connsiteX5" fmla="*/ 260651 w 1006583"/>
              <a:gd name="connsiteY5" fmla="*/ 94552 h 749567"/>
              <a:gd name="connsiteX6" fmla="*/ 336851 w 1006583"/>
              <a:gd name="connsiteY6" fmla="*/ 179703 h 749567"/>
              <a:gd name="connsiteX7" fmla="*/ 328869 w 1006583"/>
              <a:gd name="connsiteY7" fmla="*/ 596052 h 749567"/>
              <a:gd name="connsiteX8" fmla="*/ 481269 w 1006583"/>
              <a:gd name="connsiteY8" fmla="*/ 596052 h 749567"/>
              <a:gd name="connsiteX9" fmla="*/ 489251 w 1006583"/>
              <a:gd name="connsiteY9" fmla="*/ 137127 h 749567"/>
              <a:gd name="connsiteX10" fmla="*/ 641651 w 1006583"/>
              <a:gd name="connsiteY10" fmla="*/ 179703 h 749567"/>
              <a:gd name="connsiteX11" fmla="*/ 805020 w 1006583"/>
              <a:gd name="connsiteY11" fmla="*/ 634925 h 749567"/>
              <a:gd name="connsiteX12" fmla="*/ 805022 w 1006583"/>
              <a:gd name="connsiteY12" fmla="*/ 133507 h 749567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707594 w 925759"/>
              <a:gd name="connsiteY11" fmla="*/ 634925 h 679635"/>
              <a:gd name="connsiteX12" fmla="*/ 805022 w 925759"/>
              <a:gd name="connsiteY12" fmla="*/ 133507 h 679635"/>
              <a:gd name="connsiteX0" fmla="*/ 241056 w 828331"/>
              <a:gd name="connsiteY0" fmla="*/ 16659 h 679635"/>
              <a:gd name="connsiteX1" fmla="*/ 32052 w 828331"/>
              <a:gd name="connsiteY1" fmla="*/ 94552 h 679635"/>
              <a:gd name="connsiteX2" fmla="*/ 24070 w 828331"/>
              <a:gd name="connsiteY2" fmla="*/ 596052 h 679635"/>
              <a:gd name="connsiteX3" fmla="*/ 176469 w 828331"/>
              <a:gd name="connsiteY3" fmla="*/ 596052 h 679635"/>
              <a:gd name="connsiteX4" fmla="*/ 165582 w 828331"/>
              <a:gd name="connsiteY4" fmla="*/ 173413 h 679635"/>
              <a:gd name="connsiteX5" fmla="*/ 260651 w 828331"/>
              <a:gd name="connsiteY5" fmla="*/ 94552 h 679635"/>
              <a:gd name="connsiteX6" fmla="*/ 336851 w 828331"/>
              <a:gd name="connsiteY6" fmla="*/ 179703 h 679635"/>
              <a:gd name="connsiteX7" fmla="*/ 328869 w 828331"/>
              <a:gd name="connsiteY7" fmla="*/ 596052 h 679635"/>
              <a:gd name="connsiteX8" fmla="*/ 481269 w 828331"/>
              <a:gd name="connsiteY8" fmla="*/ 596052 h 679635"/>
              <a:gd name="connsiteX9" fmla="*/ 489251 w 828331"/>
              <a:gd name="connsiteY9" fmla="*/ 137127 h 679635"/>
              <a:gd name="connsiteX10" fmla="*/ 641651 w 828331"/>
              <a:gd name="connsiteY10" fmla="*/ 179703 h 679635"/>
              <a:gd name="connsiteX11" fmla="*/ 707594 w 828331"/>
              <a:gd name="connsiteY11" fmla="*/ 634925 h 679635"/>
              <a:gd name="connsiteX12" fmla="*/ 707594 w 828331"/>
              <a:gd name="connsiteY12" fmla="*/ 87924 h 679635"/>
              <a:gd name="connsiteX0" fmla="*/ 241056 w 823908"/>
              <a:gd name="connsiteY0" fmla="*/ 16659 h 679635"/>
              <a:gd name="connsiteX1" fmla="*/ 32052 w 823908"/>
              <a:gd name="connsiteY1" fmla="*/ 94552 h 679635"/>
              <a:gd name="connsiteX2" fmla="*/ 24070 w 823908"/>
              <a:gd name="connsiteY2" fmla="*/ 596052 h 679635"/>
              <a:gd name="connsiteX3" fmla="*/ 176469 w 823908"/>
              <a:gd name="connsiteY3" fmla="*/ 596052 h 679635"/>
              <a:gd name="connsiteX4" fmla="*/ 165582 w 823908"/>
              <a:gd name="connsiteY4" fmla="*/ 173413 h 679635"/>
              <a:gd name="connsiteX5" fmla="*/ 260651 w 823908"/>
              <a:gd name="connsiteY5" fmla="*/ 94552 h 679635"/>
              <a:gd name="connsiteX6" fmla="*/ 336851 w 823908"/>
              <a:gd name="connsiteY6" fmla="*/ 179703 h 679635"/>
              <a:gd name="connsiteX7" fmla="*/ 328869 w 823908"/>
              <a:gd name="connsiteY7" fmla="*/ 596052 h 679635"/>
              <a:gd name="connsiteX8" fmla="*/ 481269 w 823908"/>
              <a:gd name="connsiteY8" fmla="*/ 596052 h 679635"/>
              <a:gd name="connsiteX9" fmla="*/ 489251 w 823908"/>
              <a:gd name="connsiteY9" fmla="*/ 137127 h 679635"/>
              <a:gd name="connsiteX10" fmla="*/ 641651 w 823908"/>
              <a:gd name="connsiteY10" fmla="*/ 179703 h 679635"/>
              <a:gd name="connsiteX11" fmla="*/ 707594 w 823908"/>
              <a:gd name="connsiteY11" fmla="*/ 634925 h 679635"/>
              <a:gd name="connsiteX12" fmla="*/ 707594 w 823908"/>
              <a:gd name="connsiteY12" fmla="*/ 87924 h 679635"/>
              <a:gd name="connsiteX0" fmla="*/ 241056 w 823909"/>
              <a:gd name="connsiteY0" fmla="*/ 16659 h 679635"/>
              <a:gd name="connsiteX1" fmla="*/ 32052 w 823909"/>
              <a:gd name="connsiteY1" fmla="*/ 94552 h 679635"/>
              <a:gd name="connsiteX2" fmla="*/ 24070 w 823909"/>
              <a:gd name="connsiteY2" fmla="*/ 596052 h 679635"/>
              <a:gd name="connsiteX3" fmla="*/ 176469 w 823909"/>
              <a:gd name="connsiteY3" fmla="*/ 596052 h 679635"/>
              <a:gd name="connsiteX4" fmla="*/ 165582 w 823909"/>
              <a:gd name="connsiteY4" fmla="*/ 173413 h 679635"/>
              <a:gd name="connsiteX5" fmla="*/ 260651 w 823909"/>
              <a:gd name="connsiteY5" fmla="*/ 94552 h 679635"/>
              <a:gd name="connsiteX6" fmla="*/ 336851 w 823909"/>
              <a:gd name="connsiteY6" fmla="*/ 179703 h 679635"/>
              <a:gd name="connsiteX7" fmla="*/ 328869 w 823909"/>
              <a:gd name="connsiteY7" fmla="*/ 596052 h 679635"/>
              <a:gd name="connsiteX8" fmla="*/ 481269 w 823909"/>
              <a:gd name="connsiteY8" fmla="*/ 596052 h 679635"/>
              <a:gd name="connsiteX9" fmla="*/ 489251 w 823909"/>
              <a:gd name="connsiteY9" fmla="*/ 137127 h 679635"/>
              <a:gd name="connsiteX10" fmla="*/ 641651 w 823909"/>
              <a:gd name="connsiteY10" fmla="*/ 179703 h 679635"/>
              <a:gd name="connsiteX11" fmla="*/ 707594 w 823909"/>
              <a:gd name="connsiteY11" fmla="*/ 634925 h 679635"/>
              <a:gd name="connsiteX12" fmla="*/ 805021 w 823909"/>
              <a:gd name="connsiteY12" fmla="*/ 87924 h 679635"/>
              <a:gd name="connsiteX0" fmla="*/ 241056 w 902447"/>
              <a:gd name="connsiteY0" fmla="*/ 16659 h 679635"/>
              <a:gd name="connsiteX1" fmla="*/ 32052 w 902447"/>
              <a:gd name="connsiteY1" fmla="*/ 94552 h 679635"/>
              <a:gd name="connsiteX2" fmla="*/ 24070 w 902447"/>
              <a:gd name="connsiteY2" fmla="*/ 596052 h 679635"/>
              <a:gd name="connsiteX3" fmla="*/ 176469 w 902447"/>
              <a:gd name="connsiteY3" fmla="*/ 596052 h 679635"/>
              <a:gd name="connsiteX4" fmla="*/ 165582 w 902447"/>
              <a:gd name="connsiteY4" fmla="*/ 173413 h 679635"/>
              <a:gd name="connsiteX5" fmla="*/ 260651 w 902447"/>
              <a:gd name="connsiteY5" fmla="*/ 94552 h 679635"/>
              <a:gd name="connsiteX6" fmla="*/ 336851 w 902447"/>
              <a:gd name="connsiteY6" fmla="*/ 179703 h 679635"/>
              <a:gd name="connsiteX7" fmla="*/ 328869 w 902447"/>
              <a:gd name="connsiteY7" fmla="*/ 596052 h 679635"/>
              <a:gd name="connsiteX8" fmla="*/ 481269 w 902447"/>
              <a:gd name="connsiteY8" fmla="*/ 596052 h 679635"/>
              <a:gd name="connsiteX9" fmla="*/ 489251 w 902447"/>
              <a:gd name="connsiteY9" fmla="*/ 137127 h 679635"/>
              <a:gd name="connsiteX10" fmla="*/ 641651 w 902447"/>
              <a:gd name="connsiteY10" fmla="*/ 179703 h 679635"/>
              <a:gd name="connsiteX11" fmla="*/ 707594 w 902447"/>
              <a:gd name="connsiteY11" fmla="*/ 634925 h 679635"/>
              <a:gd name="connsiteX12" fmla="*/ 902447 w 902447"/>
              <a:gd name="connsiteY12" fmla="*/ 87924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1194725 w 1194725"/>
              <a:gd name="connsiteY12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902446 w 1194725"/>
              <a:gd name="connsiteY12" fmla="*/ 133507 h 679635"/>
              <a:gd name="connsiteX13" fmla="*/ 1194725 w 1194725"/>
              <a:gd name="connsiteY13" fmla="*/ 589342 h 679635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902446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703198"/>
              <a:gd name="connsiteX1" fmla="*/ 32052 w 1194725"/>
              <a:gd name="connsiteY1" fmla="*/ 94552 h 703198"/>
              <a:gd name="connsiteX2" fmla="*/ 24070 w 1194725"/>
              <a:gd name="connsiteY2" fmla="*/ 596052 h 703198"/>
              <a:gd name="connsiteX3" fmla="*/ 176469 w 1194725"/>
              <a:gd name="connsiteY3" fmla="*/ 596052 h 703198"/>
              <a:gd name="connsiteX4" fmla="*/ 165582 w 1194725"/>
              <a:gd name="connsiteY4" fmla="*/ 173413 h 703198"/>
              <a:gd name="connsiteX5" fmla="*/ 260651 w 1194725"/>
              <a:gd name="connsiteY5" fmla="*/ 94552 h 703198"/>
              <a:gd name="connsiteX6" fmla="*/ 336851 w 1194725"/>
              <a:gd name="connsiteY6" fmla="*/ 179703 h 703198"/>
              <a:gd name="connsiteX7" fmla="*/ 328869 w 1194725"/>
              <a:gd name="connsiteY7" fmla="*/ 596052 h 703198"/>
              <a:gd name="connsiteX8" fmla="*/ 481269 w 1194725"/>
              <a:gd name="connsiteY8" fmla="*/ 596052 h 703198"/>
              <a:gd name="connsiteX9" fmla="*/ 489251 w 1194725"/>
              <a:gd name="connsiteY9" fmla="*/ 137127 h 703198"/>
              <a:gd name="connsiteX10" fmla="*/ 641651 w 1194725"/>
              <a:gd name="connsiteY10" fmla="*/ 179703 h 703198"/>
              <a:gd name="connsiteX11" fmla="*/ 707594 w 1194725"/>
              <a:gd name="connsiteY11" fmla="*/ 634925 h 703198"/>
              <a:gd name="connsiteX12" fmla="*/ 902446 w 1194725"/>
              <a:gd name="connsiteY12" fmla="*/ 589341 h 703198"/>
              <a:gd name="connsiteX13" fmla="*/ 902446 w 1194725"/>
              <a:gd name="connsiteY13" fmla="*/ 133507 h 703198"/>
              <a:gd name="connsiteX14" fmla="*/ 1097299 w 1194725"/>
              <a:gd name="connsiteY14" fmla="*/ 179091 h 703198"/>
              <a:gd name="connsiteX15" fmla="*/ 1194725 w 1194725"/>
              <a:gd name="connsiteY15" fmla="*/ 589342 h 703198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902446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224674 h 679635"/>
              <a:gd name="connsiteX15" fmla="*/ 1194725 w 1194725"/>
              <a:gd name="connsiteY15" fmla="*/ 589342 h 679635"/>
              <a:gd name="connsiteX0" fmla="*/ 241056 w 1129775"/>
              <a:gd name="connsiteY0" fmla="*/ 16659 h 679635"/>
              <a:gd name="connsiteX1" fmla="*/ 32052 w 1129775"/>
              <a:gd name="connsiteY1" fmla="*/ 94552 h 679635"/>
              <a:gd name="connsiteX2" fmla="*/ 24070 w 1129775"/>
              <a:gd name="connsiteY2" fmla="*/ 596052 h 679635"/>
              <a:gd name="connsiteX3" fmla="*/ 176469 w 1129775"/>
              <a:gd name="connsiteY3" fmla="*/ 596052 h 679635"/>
              <a:gd name="connsiteX4" fmla="*/ 165582 w 1129775"/>
              <a:gd name="connsiteY4" fmla="*/ 173413 h 679635"/>
              <a:gd name="connsiteX5" fmla="*/ 260651 w 1129775"/>
              <a:gd name="connsiteY5" fmla="*/ 94552 h 679635"/>
              <a:gd name="connsiteX6" fmla="*/ 336851 w 1129775"/>
              <a:gd name="connsiteY6" fmla="*/ 179703 h 679635"/>
              <a:gd name="connsiteX7" fmla="*/ 328869 w 1129775"/>
              <a:gd name="connsiteY7" fmla="*/ 596052 h 679635"/>
              <a:gd name="connsiteX8" fmla="*/ 481269 w 1129775"/>
              <a:gd name="connsiteY8" fmla="*/ 596052 h 679635"/>
              <a:gd name="connsiteX9" fmla="*/ 489251 w 1129775"/>
              <a:gd name="connsiteY9" fmla="*/ 137127 h 679635"/>
              <a:gd name="connsiteX10" fmla="*/ 641651 w 1129775"/>
              <a:gd name="connsiteY10" fmla="*/ 179703 h 679635"/>
              <a:gd name="connsiteX11" fmla="*/ 707593 w 1129775"/>
              <a:gd name="connsiteY11" fmla="*/ 589341 h 679635"/>
              <a:gd name="connsiteX12" fmla="*/ 805019 w 1129775"/>
              <a:gd name="connsiteY12" fmla="*/ 589341 h 679635"/>
              <a:gd name="connsiteX13" fmla="*/ 902446 w 1129775"/>
              <a:gd name="connsiteY13" fmla="*/ 133507 h 679635"/>
              <a:gd name="connsiteX14" fmla="*/ 1097299 w 1129775"/>
              <a:gd name="connsiteY14" fmla="*/ 224674 h 679635"/>
              <a:gd name="connsiteX15" fmla="*/ 1097299 w 1129775"/>
              <a:gd name="connsiteY15" fmla="*/ 634924 h 679635"/>
              <a:gd name="connsiteX0" fmla="*/ 241056 w 1097300"/>
              <a:gd name="connsiteY0" fmla="*/ 16659 h 679635"/>
              <a:gd name="connsiteX1" fmla="*/ 32052 w 1097300"/>
              <a:gd name="connsiteY1" fmla="*/ 94552 h 679635"/>
              <a:gd name="connsiteX2" fmla="*/ 24070 w 1097300"/>
              <a:gd name="connsiteY2" fmla="*/ 596052 h 679635"/>
              <a:gd name="connsiteX3" fmla="*/ 176469 w 1097300"/>
              <a:gd name="connsiteY3" fmla="*/ 596052 h 679635"/>
              <a:gd name="connsiteX4" fmla="*/ 165582 w 1097300"/>
              <a:gd name="connsiteY4" fmla="*/ 173413 h 679635"/>
              <a:gd name="connsiteX5" fmla="*/ 260651 w 1097300"/>
              <a:gd name="connsiteY5" fmla="*/ 94552 h 679635"/>
              <a:gd name="connsiteX6" fmla="*/ 336851 w 1097300"/>
              <a:gd name="connsiteY6" fmla="*/ 179703 h 679635"/>
              <a:gd name="connsiteX7" fmla="*/ 328869 w 1097300"/>
              <a:gd name="connsiteY7" fmla="*/ 596052 h 679635"/>
              <a:gd name="connsiteX8" fmla="*/ 481269 w 1097300"/>
              <a:gd name="connsiteY8" fmla="*/ 596052 h 679635"/>
              <a:gd name="connsiteX9" fmla="*/ 489251 w 1097300"/>
              <a:gd name="connsiteY9" fmla="*/ 137127 h 679635"/>
              <a:gd name="connsiteX10" fmla="*/ 641651 w 1097300"/>
              <a:gd name="connsiteY10" fmla="*/ 179703 h 679635"/>
              <a:gd name="connsiteX11" fmla="*/ 707593 w 1097300"/>
              <a:gd name="connsiteY11" fmla="*/ 589341 h 679635"/>
              <a:gd name="connsiteX12" fmla="*/ 805019 w 1097300"/>
              <a:gd name="connsiteY12" fmla="*/ 589341 h 679635"/>
              <a:gd name="connsiteX13" fmla="*/ 902446 w 1097300"/>
              <a:gd name="connsiteY13" fmla="*/ 133507 h 679635"/>
              <a:gd name="connsiteX14" fmla="*/ 999872 w 1097300"/>
              <a:gd name="connsiteY14" fmla="*/ 224674 h 679635"/>
              <a:gd name="connsiteX15" fmla="*/ 1097299 w 1097300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805019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7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129774"/>
              <a:gd name="connsiteY0" fmla="*/ 16659 h 679635"/>
              <a:gd name="connsiteX1" fmla="*/ 32052 w 1129774"/>
              <a:gd name="connsiteY1" fmla="*/ 94552 h 679635"/>
              <a:gd name="connsiteX2" fmla="*/ 24070 w 1129774"/>
              <a:gd name="connsiteY2" fmla="*/ 596052 h 679635"/>
              <a:gd name="connsiteX3" fmla="*/ 176469 w 1129774"/>
              <a:gd name="connsiteY3" fmla="*/ 596052 h 679635"/>
              <a:gd name="connsiteX4" fmla="*/ 165582 w 1129774"/>
              <a:gd name="connsiteY4" fmla="*/ 173413 h 679635"/>
              <a:gd name="connsiteX5" fmla="*/ 260651 w 1129774"/>
              <a:gd name="connsiteY5" fmla="*/ 94552 h 679635"/>
              <a:gd name="connsiteX6" fmla="*/ 336851 w 1129774"/>
              <a:gd name="connsiteY6" fmla="*/ 179703 h 679635"/>
              <a:gd name="connsiteX7" fmla="*/ 328869 w 1129774"/>
              <a:gd name="connsiteY7" fmla="*/ 596052 h 679635"/>
              <a:gd name="connsiteX8" fmla="*/ 481269 w 1129774"/>
              <a:gd name="connsiteY8" fmla="*/ 596052 h 679635"/>
              <a:gd name="connsiteX9" fmla="*/ 489251 w 1129774"/>
              <a:gd name="connsiteY9" fmla="*/ 137127 h 679635"/>
              <a:gd name="connsiteX10" fmla="*/ 641651 w 1129774"/>
              <a:gd name="connsiteY10" fmla="*/ 179703 h 679635"/>
              <a:gd name="connsiteX11" fmla="*/ 707595 w 1129774"/>
              <a:gd name="connsiteY11" fmla="*/ 589341 h 679635"/>
              <a:gd name="connsiteX12" fmla="*/ 902447 w 1129774"/>
              <a:gd name="connsiteY12" fmla="*/ 589341 h 679635"/>
              <a:gd name="connsiteX13" fmla="*/ 902447 w 1129774"/>
              <a:gd name="connsiteY13" fmla="*/ 133507 h 679635"/>
              <a:gd name="connsiteX14" fmla="*/ 1097300 w 1129774"/>
              <a:gd name="connsiteY14" fmla="*/ 179091 h 679635"/>
              <a:gd name="connsiteX15" fmla="*/ 1097299 w 1129774"/>
              <a:gd name="connsiteY15" fmla="*/ 634924 h 679635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512740 w 1129775"/>
              <a:gd name="connsiteY8" fmla="*/ 589341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336944 w 1225663"/>
              <a:gd name="connsiteY0" fmla="*/ 16659 h 680508"/>
              <a:gd name="connsiteX1" fmla="*/ 127940 w 1225663"/>
              <a:gd name="connsiteY1" fmla="*/ 94552 h 680508"/>
              <a:gd name="connsiteX2" fmla="*/ 24070 w 1225663"/>
              <a:gd name="connsiteY2" fmla="*/ 589341 h 680508"/>
              <a:gd name="connsiteX3" fmla="*/ 272357 w 1225663"/>
              <a:gd name="connsiteY3" fmla="*/ 596052 h 680508"/>
              <a:gd name="connsiteX4" fmla="*/ 261470 w 1225663"/>
              <a:gd name="connsiteY4" fmla="*/ 173413 h 680508"/>
              <a:gd name="connsiteX5" fmla="*/ 356539 w 1225663"/>
              <a:gd name="connsiteY5" fmla="*/ 94552 h 680508"/>
              <a:gd name="connsiteX6" fmla="*/ 432739 w 1225663"/>
              <a:gd name="connsiteY6" fmla="*/ 179703 h 680508"/>
              <a:gd name="connsiteX7" fmla="*/ 424757 w 1225663"/>
              <a:gd name="connsiteY7" fmla="*/ 596052 h 680508"/>
              <a:gd name="connsiteX8" fmla="*/ 608628 w 1225663"/>
              <a:gd name="connsiteY8" fmla="*/ 589341 h 680508"/>
              <a:gd name="connsiteX9" fmla="*/ 608628 w 1225663"/>
              <a:gd name="connsiteY9" fmla="*/ 133507 h 680508"/>
              <a:gd name="connsiteX10" fmla="*/ 803481 w 1225663"/>
              <a:gd name="connsiteY10" fmla="*/ 179091 h 680508"/>
              <a:gd name="connsiteX11" fmla="*/ 803483 w 1225663"/>
              <a:gd name="connsiteY11" fmla="*/ 589341 h 680508"/>
              <a:gd name="connsiteX12" fmla="*/ 998335 w 1225663"/>
              <a:gd name="connsiteY12" fmla="*/ 589341 h 680508"/>
              <a:gd name="connsiteX13" fmla="*/ 998335 w 1225663"/>
              <a:gd name="connsiteY13" fmla="*/ 133507 h 680508"/>
              <a:gd name="connsiteX14" fmla="*/ 1193188 w 1225663"/>
              <a:gd name="connsiteY14" fmla="*/ 179091 h 680508"/>
              <a:gd name="connsiteX15" fmla="*/ 1193188 w 1225663"/>
              <a:gd name="connsiteY15" fmla="*/ 680508 h 680508"/>
              <a:gd name="connsiteX0" fmla="*/ 239516 w 1128235"/>
              <a:gd name="connsiteY0" fmla="*/ 16659 h 680508"/>
              <a:gd name="connsiteX1" fmla="*/ 30512 w 1128235"/>
              <a:gd name="connsiteY1" fmla="*/ 94552 h 680508"/>
              <a:gd name="connsiteX2" fmla="*/ 24070 w 1128235"/>
              <a:gd name="connsiteY2" fmla="*/ 589341 h 680508"/>
              <a:gd name="connsiteX3" fmla="*/ 174929 w 1128235"/>
              <a:gd name="connsiteY3" fmla="*/ 596052 h 680508"/>
              <a:gd name="connsiteX4" fmla="*/ 164042 w 1128235"/>
              <a:gd name="connsiteY4" fmla="*/ 173413 h 680508"/>
              <a:gd name="connsiteX5" fmla="*/ 259111 w 1128235"/>
              <a:gd name="connsiteY5" fmla="*/ 94552 h 680508"/>
              <a:gd name="connsiteX6" fmla="*/ 335311 w 1128235"/>
              <a:gd name="connsiteY6" fmla="*/ 179703 h 680508"/>
              <a:gd name="connsiteX7" fmla="*/ 327329 w 1128235"/>
              <a:gd name="connsiteY7" fmla="*/ 596052 h 680508"/>
              <a:gd name="connsiteX8" fmla="*/ 511200 w 1128235"/>
              <a:gd name="connsiteY8" fmla="*/ 589341 h 680508"/>
              <a:gd name="connsiteX9" fmla="*/ 511200 w 1128235"/>
              <a:gd name="connsiteY9" fmla="*/ 133507 h 680508"/>
              <a:gd name="connsiteX10" fmla="*/ 706053 w 1128235"/>
              <a:gd name="connsiteY10" fmla="*/ 179091 h 680508"/>
              <a:gd name="connsiteX11" fmla="*/ 706055 w 1128235"/>
              <a:gd name="connsiteY11" fmla="*/ 589341 h 680508"/>
              <a:gd name="connsiteX12" fmla="*/ 900907 w 1128235"/>
              <a:gd name="connsiteY12" fmla="*/ 589341 h 680508"/>
              <a:gd name="connsiteX13" fmla="*/ 900907 w 1128235"/>
              <a:gd name="connsiteY13" fmla="*/ 133507 h 680508"/>
              <a:gd name="connsiteX14" fmla="*/ 1095760 w 1128235"/>
              <a:gd name="connsiteY14" fmla="*/ 179091 h 680508"/>
              <a:gd name="connsiteX15" fmla="*/ 1095760 w 1128235"/>
              <a:gd name="connsiteY15" fmla="*/ 680508 h 680508"/>
              <a:gd name="connsiteX0" fmla="*/ 239517 w 1128236"/>
              <a:gd name="connsiteY0" fmla="*/ 16659 h 680508"/>
              <a:gd name="connsiteX1" fmla="*/ 30513 w 1128236"/>
              <a:gd name="connsiteY1" fmla="*/ 94552 h 680508"/>
              <a:gd name="connsiteX2" fmla="*/ 24070 w 1128236"/>
              <a:gd name="connsiteY2" fmla="*/ 589341 h 680508"/>
              <a:gd name="connsiteX3" fmla="*/ 174930 w 1128236"/>
              <a:gd name="connsiteY3" fmla="*/ 596052 h 680508"/>
              <a:gd name="connsiteX4" fmla="*/ 164043 w 1128236"/>
              <a:gd name="connsiteY4" fmla="*/ 173413 h 680508"/>
              <a:gd name="connsiteX5" fmla="*/ 259112 w 1128236"/>
              <a:gd name="connsiteY5" fmla="*/ 94552 h 680508"/>
              <a:gd name="connsiteX6" fmla="*/ 335312 w 1128236"/>
              <a:gd name="connsiteY6" fmla="*/ 179703 h 680508"/>
              <a:gd name="connsiteX7" fmla="*/ 327330 w 1128236"/>
              <a:gd name="connsiteY7" fmla="*/ 596052 h 680508"/>
              <a:gd name="connsiteX8" fmla="*/ 511201 w 1128236"/>
              <a:gd name="connsiteY8" fmla="*/ 589341 h 680508"/>
              <a:gd name="connsiteX9" fmla="*/ 511201 w 1128236"/>
              <a:gd name="connsiteY9" fmla="*/ 133507 h 680508"/>
              <a:gd name="connsiteX10" fmla="*/ 706054 w 1128236"/>
              <a:gd name="connsiteY10" fmla="*/ 179091 h 680508"/>
              <a:gd name="connsiteX11" fmla="*/ 706056 w 1128236"/>
              <a:gd name="connsiteY11" fmla="*/ 589341 h 680508"/>
              <a:gd name="connsiteX12" fmla="*/ 900908 w 1128236"/>
              <a:gd name="connsiteY12" fmla="*/ 589341 h 680508"/>
              <a:gd name="connsiteX13" fmla="*/ 900908 w 1128236"/>
              <a:gd name="connsiteY13" fmla="*/ 133507 h 680508"/>
              <a:gd name="connsiteX14" fmla="*/ 1095761 w 1128236"/>
              <a:gd name="connsiteY14" fmla="*/ 179091 h 680508"/>
              <a:gd name="connsiteX15" fmla="*/ 1095761 w 1128236"/>
              <a:gd name="connsiteY15" fmla="*/ 680508 h 680508"/>
              <a:gd name="connsiteX0" fmla="*/ 240590 w 1129309"/>
              <a:gd name="connsiteY0" fmla="*/ 23287 h 687136"/>
              <a:gd name="connsiteX1" fmla="*/ 25144 w 1129309"/>
              <a:gd name="connsiteY1" fmla="*/ 94552 h 687136"/>
              <a:gd name="connsiteX2" fmla="*/ 25143 w 1129309"/>
              <a:gd name="connsiteY2" fmla="*/ 595969 h 687136"/>
              <a:gd name="connsiteX3" fmla="*/ 176003 w 1129309"/>
              <a:gd name="connsiteY3" fmla="*/ 602680 h 687136"/>
              <a:gd name="connsiteX4" fmla="*/ 165116 w 1129309"/>
              <a:gd name="connsiteY4" fmla="*/ 180041 h 687136"/>
              <a:gd name="connsiteX5" fmla="*/ 260185 w 1129309"/>
              <a:gd name="connsiteY5" fmla="*/ 101180 h 687136"/>
              <a:gd name="connsiteX6" fmla="*/ 336385 w 1129309"/>
              <a:gd name="connsiteY6" fmla="*/ 186331 h 687136"/>
              <a:gd name="connsiteX7" fmla="*/ 328403 w 1129309"/>
              <a:gd name="connsiteY7" fmla="*/ 602680 h 687136"/>
              <a:gd name="connsiteX8" fmla="*/ 512274 w 1129309"/>
              <a:gd name="connsiteY8" fmla="*/ 595969 h 687136"/>
              <a:gd name="connsiteX9" fmla="*/ 512274 w 1129309"/>
              <a:gd name="connsiteY9" fmla="*/ 140135 h 687136"/>
              <a:gd name="connsiteX10" fmla="*/ 707127 w 1129309"/>
              <a:gd name="connsiteY10" fmla="*/ 185719 h 687136"/>
              <a:gd name="connsiteX11" fmla="*/ 707129 w 1129309"/>
              <a:gd name="connsiteY11" fmla="*/ 595969 h 687136"/>
              <a:gd name="connsiteX12" fmla="*/ 901981 w 1129309"/>
              <a:gd name="connsiteY12" fmla="*/ 595969 h 687136"/>
              <a:gd name="connsiteX13" fmla="*/ 901981 w 1129309"/>
              <a:gd name="connsiteY13" fmla="*/ 140135 h 687136"/>
              <a:gd name="connsiteX14" fmla="*/ 1096834 w 1129309"/>
              <a:gd name="connsiteY14" fmla="*/ 185719 h 687136"/>
              <a:gd name="connsiteX15" fmla="*/ 1096834 w 1129309"/>
              <a:gd name="connsiteY15" fmla="*/ 687136 h 687136"/>
              <a:gd name="connsiteX0" fmla="*/ 338015 w 1226734"/>
              <a:gd name="connsiteY0" fmla="*/ 23287 h 687136"/>
              <a:gd name="connsiteX1" fmla="*/ 122569 w 1226734"/>
              <a:gd name="connsiteY1" fmla="*/ 94552 h 687136"/>
              <a:gd name="connsiteX2" fmla="*/ 25143 w 1226734"/>
              <a:gd name="connsiteY2" fmla="*/ 595969 h 687136"/>
              <a:gd name="connsiteX3" fmla="*/ 273428 w 1226734"/>
              <a:gd name="connsiteY3" fmla="*/ 602680 h 687136"/>
              <a:gd name="connsiteX4" fmla="*/ 262541 w 1226734"/>
              <a:gd name="connsiteY4" fmla="*/ 180041 h 687136"/>
              <a:gd name="connsiteX5" fmla="*/ 357610 w 1226734"/>
              <a:gd name="connsiteY5" fmla="*/ 101180 h 687136"/>
              <a:gd name="connsiteX6" fmla="*/ 433810 w 1226734"/>
              <a:gd name="connsiteY6" fmla="*/ 186331 h 687136"/>
              <a:gd name="connsiteX7" fmla="*/ 425828 w 1226734"/>
              <a:gd name="connsiteY7" fmla="*/ 602680 h 687136"/>
              <a:gd name="connsiteX8" fmla="*/ 609699 w 1226734"/>
              <a:gd name="connsiteY8" fmla="*/ 595969 h 687136"/>
              <a:gd name="connsiteX9" fmla="*/ 609699 w 1226734"/>
              <a:gd name="connsiteY9" fmla="*/ 140135 h 687136"/>
              <a:gd name="connsiteX10" fmla="*/ 804552 w 1226734"/>
              <a:gd name="connsiteY10" fmla="*/ 185719 h 687136"/>
              <a:gd name="connsiteX11" fmla="*/ 804554 w 1226734"/>
              <a:gd name="connsiteY11" fmla="*/ 595969 h 687136"/>
              <a:gd name="connsiteX12" fmla="*/ 999406 w 1226734"/>
              <a:gd name="connsiteY12" fmla="*/ 595969 h 687136"/>
              <a:gd name="connsiteX13" fmla="*/ 999406 w 1226734"/>
              <a:gd name="connsiteY13" fmla="*/ 140135 h 687136"/>
              <a:gd name="connsiteX14" fmla="*/ 1194259 w 1226734"/>
              <a:gd name="connsiteY14" fmla="*/ 185719 h 687136"/>
              <a:gd name="connsiteX15" fmla="*/ 1194259 w 1226734"/>
              <a:gd name="connsiteY15" fmla="*/ 687136 h 687136"/>
              <a:gd name="connsiteX0" fmla="*/ 338015 w 1210498"/>
              <a:gd name="connsiteY0" fmla="*/ 23287 h 732719"/>
              <a:gd name="connsiteX1" fmla="*/ 122569 w 1210498"/>
              <a:gd name="connsiteY1" fmla="*/ 94552 h 732719"/>
              <a:gd name="connsiteX2" fmla="*/ 25143 w 1210498"/>
              <a:gd name="connsiteY2" fmla="*/ 595969 h 732719"/>
              <a:gd name="connsiteX3" fmla="*/ 273428 w 1210498"/>
              <a:gd name="connsiteY3" fmla="*/ 602680 h 732719"/>
              <a:gd name="connsiteX4" fmla="*/ 262541 w 1210498"/>
              <a:gd name="connsiteY4" fmla="*/ 180041 h 732719"/>
              <a:gd name="connsiteX5" fmla="*/ 357610 w 1210498"/>
              <a:gd name="connsiteY5" fmla="*/ 101180 h 732719"/>
              <a:gd name="connsiteX6" fmla="*/ 433810 w 1210498"/>
              <a:gd name="connsiteY6" fmla="*/ 186331 h 732719"/>
              <a:gd name="connsiteX7" fmla="*/ 425828 w 1210498"/>
              <a:gd name="connsiteY7" fmla="*/ 602680 h 732719"/>
              <a:gd name="connsiteX8" fmla="*/ 609699 w 1210498"/>
              <a:gd name="connsiteY8" fmla="*/ 595969 h 732719"/>
              <a:gd name="connsiteX9" fmla="*/ 609699 w 1210498"/>
              <a:gd name="connsiteY9" fmla="*/ 140135 h 732719"/>
              <a:gd name="connsiteX10" fmla="*/ 804552 w 1210498"/>
              <a:gd name="connsiteY10" fmla="*/ 185719 h 732719"/>
              <a:gd name="connsiteX11" fmla="*/ 804554 w 1210498"/>
              <a:gd name="connsiteY11" fmla="*/ 595969 h 732719"/>
              <a:gd name="connsiteX12" fmla="*/ 999406 w 1210498"/>
              <a:gd name="connsiteY12" fmla="*/ 595969 h 732719"/>
              <a:gd name="connsiteX13" fmla="*/ 999406 w 1210498"/>
              <a:gd name="connsiteY13" fmla="*/ 140135 h 732719"/>
              <a:gd name="connsiteX14" fmla="*/ 1194259 w 1210498"/>
              <a:gd name="connsiteY14" fmla="*/ 185719 h 732719"/>
              <a:gd name="connsiteX15" fmla="*/ 1096834 w 1210498"/>
              <a:gd name="connsiteY15" fmla="*/ 732719 h 732719"/>
              <a:gd name="connsiteX0" fmla="*/ 338015 w 1248831"/>
              <a:gd name="connsiteY0" fmla="*/ 23287 h 749922"/>
              <a:gd name="connsiteX1" fmla="*/ 122569 w 1248831"/>
              <a:gd name="connsiteY1" fmla="*/ 94552 h 749922"/>
              <a:gd name="connsiteX2" fmla="*/ 25143 w 1248831"/>
              <a:gd name="connsiteY2" fmla="*/ 595969 h 749922"/>
              <a:gd name="connsiteX3" fmla="*/ 273428 w 1248831"/>
              <a:gd name="connsiteY3" fmla="*/ 602680 h 749922"/>
              <a:gd name="connsiteX4" fmla="*/ 262541 w 1248831"/>
              <a:gd name="connsiteY4" fmla="*/ 180041 h 749922"/>
              <a:gd name="connsiteX5" fmla="*/ 357610 w 1248831"/>
              <a:gd name="connsiteY5" fmla="*/ 101180 h 749922"/>
              <a:gd name="connsiteX6" fmla="*/ 433810 w 1248831"/>
              <a:gd name="connsiteY6" fmla="*/ 186331 h 749922"/>
              <a:gd name="connsiteX7" fmla="*/ 425828 w 1248831"/>
              <a:gd name="connsiteY7" fmla="*/ 602680 h 749922"/>
              <a:gd name="connsiteX8" fmla="*/ 609699 w 1248831"/>
              <a:gd name="connsiteY8" fmla="*/ 595969 h 749922"/>
              <a:gd name="connsiteX9" fmla="*/ 609699 w 1248831"/>
              <a:gd name="connsiteY9" fmla="*/ 140135 h 749922"/>
              <a:gd name="connsiteX10" fmla="*/ 804552 w 1248831"/>
              <a:gd name="connsiteY10" fmla="*/ 185719 h 749922"/>
              <a:gd name="connsiteX11" fmla="*/ 804554 w 1248831"/>
              <a:gd name="connsiteY11" fmla="*/ 595969 h 749922"/>
              <a:gd name="connsiteX12" fmla="*/ 999406 w 1248831"/>
              <a:gd name="connsiteY12" fmla="*/ 595969 h 749922"/>
              <a:gd name="connsiteX13" fmla="*/ 999406 w 1248831"/>
              <a:gd name="connsiteY13" fmla="*/ 140135 h 749922"/>
              <a:gd name="connsiteX14" fmla="*/ 1194259 w 1248831"/>
              <a:gd name="connsiteY14" fmla="*/ 185719 h 749922"/>
              <a:gd name="connsiteX15" fmla="*/ 1096834 w 1248831"/>
              <a:gd name="connsiteY15" fmla="*/ 732719 h 749922"/>
              <a:gd name="connsiteX0" fmla="*/ 338015 w 1226735"/>
              <a:gd name="connsiteY0" fmla="*/ 23287 h 778302"/>
              <a:gd name="connsiteX1" fmla="*/ 122569 w 1226735"/>
              <a:gd name="connsiteY1" fmla="*/ 94552 h 778302"/>
              <a:gd name="connsiteX2" fmla="*/ 25143 w 1226735"/>
              <a:gd name="connsiteY2" fmla="*/ 595969 h 778302"/>
              <a:gd name="connsiteX3" fmla="*/ 273428 w 1226735"/>
              <a:gd name="connsiteY3" fmla="*/ 602680 h 778302"/>
              <a:gd name="connsiteX4" fmla="*/ 262541 w 1226735"/>
              <a:gd name="connsiteY4" fmla="*/ 180041 h 778302"/>
              <a:gd name="connsiteX5" fmla="*/ 357610 w 1226735"/>
              <a:gd name="connsiteY5" fmla="*/ 101180 h 778302"/>
              <a:gd name="connsiteX6" fmla="*/ 433810 w 1226735"/>
              <a:gd name="connsiteY6" fmla="*/ 186331 h 778302"/>
              <a:gd name="connsiteX7" fmla="*/ 425828 w 1226735"/>
              <a:gd name="connsiteY7" fmla="*/ 602680 h 778302"/>
              <a:gd name="connsiteX8" fmla="*/ 609699 w 1226735"/>
              <a:gd name="connsiteY8" fmla="*/ 595969 h 778302"/>
              <a:gd name="connsiteX9" fmla="*/ 609699 w 1226735"/>
              <a:gd name="connsiteY9" fmla="*/ 140135 h 778302"/>
              <a:gd name="connsiteX10" fmla="*/ 804552 w 1226735"/>
              <a:gd name="connsiteY10" fmla="*/ 185719 h 778302"/>
              <a:gd name="connsiteX11" fmla="*/ 804554 w 1226735"/>
              <a:gd name="connsiteY11" fmla="*/ 595969 h 778302"/>
              <a:gd name="connsiteX12" fmla="*/ 999406 w 1226735"/>
              <a:gd name="connsiteY12" fmla="*/ 595969 h 778302"/>
              <a:gd name="connsiteX13" fmla="*/ 999406 w 1226735"/>
              <a:gd name="connsiteY13" fmla="*/ 140135 h 778302"/>
              <a:gd name="connsiteX14" fmla="*/ 1194259 w 1226735"/>
              <a:gd name="connsiteY14" fmla="*/ 185719 h 778302"/>
              <a:gd name="connsiteX15" fmla="*/ 1194261 w 1226735"/>
              <a:gd name="connsiteY15" fmla="*/ 687135 h 778302"/>
              <a:gd name="connsiteX16" fmla="*/ 1096834 w 1226735"/>
              <a:gd name="connsiteY16" fmla="*/ 732719 h 778302"/>
              <a:gd name="connsiteX0" fmla="*/ 338015 w 1226736"/>
              <a:gd name="connsiteY0" fmla="*/ 23287 h 778302"/>
              <a:gd name="connsiteX1" fmla="*/ 122569 w 1226736"/>
              <a:gd name="connsiteY1" fmla="*/ 94552 h 778302"/>
              <a:gd name="connsiteX2" fmla="*/ 25143 w 1226736"/>
              <a:gd name="connsiteY2" fmla="*/ 595969 h 778302"/>
              <a:gd name="connsiteX3" fmla="*/ 273428 w 1226736"/>
              <a:gd name="connsiteY3" fmla="*/ 602680 h 778302"/>
              <a:gd name="connsiteX4" fmla="*/ 262541 w 1226736"/>
              <a:gd name="connsiteY4" fmla="*/ 180041 h 778302"/>
              <a:gd name="connsiteX5" fmla="*/ 357610 w 1226736"/>
              <a:gd name="connsiteY5" fmla="*/ 101180 h 778302"/>
              <a:gd name="connsiteX6" fmla="*/ 433810 w 1226736"/>
              <a:gd name="connsiteY6" fmla="*/ 186331 h 778302"/>
              <a:gd name="connsiteX7" fmla="*/ 425828 w 1226736"/>
              <a:gd name="connsiteY7" fmla="*/ 602680 h 778302"/>
              <a:gd name="connsiteX8" fmla="*/ 609699 w 1226736"/>
              <a:gd name="connsiteY8" fmla="*/ 595969 h 778302"/>
              <a:gd name="connsiteX9" fmla="*/ 609699 w 1226736"/>
              <a:gd name="connsiteY9" fmla="*/ 140135 h 778302"/>
              <a:gd name="connsiteX10" fmla="*/ 804552 w 1226736"/>
              <a:gd name="connsiteY10" fmla="*/ 185719 h 778302"/>
              <a:gd name="connsiteX11" fmla="*/ 804554 w 1226736"/>
              <a:gd name="connsiteY11" fmla="*/ 595969 h 778302"/>
              <a:gd name="connsiteX12" fmla="*/ 999406 w 1226736"/>
              <a:gd name="connsiteY12" fmla="*/ 595969 h 778302"/>
              <a:gd name="connsiteX13" fmla="*/ 999406 w 1226736"/>
              <a:gd name="connsiteY13" fmla="*/ 140135 h 778302"/>
              <a:gd name="connsiteX14" fmla="*/ 1194259 w 1226736"/>
              <a:gd name="connsiteY14" fmla="*/ 185719 h 778302"/>
              <a:gd name="connsiteX15" fmla="*/ 1194261 w 1226736"/>
              <a:gd name="connsiteY15" fmla="*/ 687135 h 778302"/>
              <a:gd name="connsiteX16" fmla="*/ 999408 w 1226736"/>
              <a:gd name="connsiteY16" fmla="*/ 732719 h 778302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4 w 1226734"/>
              <a:gd name="connsiteY0" fmla="*/ 23287 h 732719"/>
              <a:gd name="connsiteX1" fmla="*/ 122568 w 1226734"/>
              <a:gd name="connsiteY1" fmla="*/ 94552 h 732719"/>
              <a:gd name="connsiteX2" fmla="*/ 25143 w 1226734"/>
              <a:gd name="connsiteY2" fmla="*/ 595969 h 732719"/>
              <a:gd name="connsiteX3" fmla="*/ 273427 w 1226734"/>
              <a:gd name="connsiteY3" fmla="*/ 602680 h 732719"/>
              <a:gd name="connsiteX4" fmla="*/ 262540 w 1226734"/>
              <a:gd name="connsiteY4" fmla="*/ 180041 h 732719"/>
              <a:gd name="connsiteX5" fmla="*/ 357609 w 1226734"/>
              <a:gd name="connsiteY5" fmla="*/ 101180 h 732719"/>
              <a:gd name="connsiteX6" fmla="*/ 433809 w 1226734"/>
              <a:gd name="connsiteY6" fmla="*/ 186331 h 732719"/>
              <a:gd name="connsiteX7" fmla="*/ 425827 w 1226734"/>
              <a:gd name="connsiteY7" fmla="*/ 602680 h 732719"/>
              <a:gd name="connsiteX8" fmla="*/ 609698 w 1226734"/>
              <a:gd name="connsiteY8" fmla="*/ 595969 h 732719"/>
              <a:gd name="connsiteX9" fmla="*/ 609698 w 1226734"/>
              <a:gd name="connsiteY9" fmla="*/ 140135 h 732719"/>
              <a:gd name="connsiteX10" fmla="*/ 804551 w 1226734"/>
              <a:gd name="connsiteY10" fmla="*/ 185719 h 732719"/>
              <a:gd name="connsiteX11" fmla="*/ 804553 w 1226734"/>
              <a:gd name="connsiteY11" fmla="*/ 595969 h 732719"/>
              <a:gd name="connsiteX12" fmla="*/ 999405 w 1226734"/>
              <a:gd name="connsiteY12" fmla="*/ 595969 h 732719"/>
              <a:gd name="connsiteX13" fmla="*/ 999405 w 1226734"/>
              <a:gd name="connsiteY13" fmla="*/ 140135 h 732719"/>
              <a:gd name="connsiteX14" fmla="*/ 1194258 w 1226734"/>
              <a:gd name="connsiteY14" fmla="*/ 185719 h 732719"/>
              <a:gd name="connsiteX15" fmla="*/ 1194258 w 1226734"/>
              <a:gd name="connsiteY15" fmla="*/ 641552 h 732719"/>
              <a:gd name="connsiteX16" fmla="*/ 999407 w 1226734"/>
              <a:gd name="connsiteY16" fmla="*/ 732719 h 732719"/>
              <a:gd name="connsiteX0" fmla="*/ 240589 w 1129309"/>
              <a:gd name="connsiteY0" fmla="*/ 23287 h 732719"/>
              <a:gd name="connsiteX1" fmla="*/ 25143 w 1129309"/>
              <a:gd name="connsiteY1" fmla="*/ 94552 h 732719"/>
              <a:gd name="connsiteX2" fmla="*/ 25143 w 1129309"/>
              <a:gd name="connsiteY2" fmla="*/ 595969 h 732719"/>
              <a:gd name="connsiteX3" fmla="*/ 176002 w 1129309"/>
              <a:gd name="connsiteY3" fmla="*/ 602680 h 732719"/>
              <a:gd name="connsiteX4" fmla="*/ 165115 w 1129309"/>
              <a:gd name="connsiteY4" fmla="*/ 180041 h 732719"/>
              <a:gd name="connsiteX5" fmla="*/ 260184 w 1129309"/>
              <a:gd name="connsiteY5" fmla="*/ 101180 h 732719"/>
              <a:gd name="connsiteX6" fmla="*/ 336384 w 1129309"/>
              <a:gd name="connsiteY6" fmla="*/ 186331 h 732719"/>
              <a:gd name="connsiteX7" fmla="*/ 328402 w 1129309"/>
              <a:gd name="connsiteY7" fmla="*/ 602680 h 732719"/>
              <a:gd name="connsiteX8" fmla="*/ 512273 w 1129309"/>
              <a:gd name="connsiteY8" fmla="*/ 595969 h 732719"/>
              <a:gd name="connsiteX9" fmla="*/ 512273 w 1129309"/>
              <a:gd name="connsiteY9" fmla="*/ 140135 h 732719"/>
              <a:gd name="connsiteX10" fmla="*/ 707126 w 1129309"/>
              <a:gd name="connsiteY10" fmla="*/ 185719 h 732719"/>
              <a:gd name="connsiteX11" fmla="*/ 707128 w 1129309"/>
              <a:gd name="connsiteY11" fmla="*/ 595969 h 732719"/>
              <a:gd name="connsiteX12" fmla="*/ 901980 w 1129309"/>
              <a:gd name="connsiteY12" fmla="*/ 595969 h 732719"/>
              <a:gd name="connsiteX13" fmla="*/ 901980 w 1129309"/>
              <a:gd name="connsiteY13" fmla="*/ 140135 h 732719"/>
              <a:gd name="connsiteX14" fmla="*/ 1096833 w 1129309"/>
              <a:gd name="connsiteY14" fmla="*/ 185719 h 732719"/>
              <a:gd name="connsiteX15" fmla="*/ 1096833 w 1129309"/>
              <a:gd name="connsiteY15" fmla="*/ 641552 h 732719"/>
              <a:gd name="connsiteX16" fmla="*/ 901982 w 1129309"/>
              <a:gd name="connsiteY16" fmla="*/ 732719 h 732719"/>
              <a:gd name="connsiteX0" fmla="*/ 240589 w 1125118"/>
              <a:gd name="connsiteY0" fmla="*/ 23287 h 732719"/>
              <a:gd name="connsiteX1" fmla="*/ 25143 w 1125118"/>
              <a:gd name="connsiteY1" fmla="*/ 94552 h 732719"/>
              <a:gd name="connsiteX2" fmla="*/ 25143 w 1125118"/>
              <a:gd name="connsiteY2" fmla="*/ 595969 h 732719"/>
              <a:gd name="connsiteX3" fmla="*/ 176002 w 1125118"/>
              <a:gd name="connsiteY3" fmla="*/ 602680 h 732719"/>
              <a:gd name="connsiteX4" fmla="*/ 165115 w 1125118"/>
              <a:gd name="connsiteY4" fmla="*/ 180041 h 732719"/>
              <a:gd name="connsiteX5" fmla="*/ 260184 w 1125118"/>
              <a:gd name="connsiteY5" fmla="*/ 101180 h 732719"/>
              <a:gd name="connsiteX6" fmla="*/ 336384 w 1125118"/>
              <a:gd name="connsiteY6" fmla="*/ 186331 h 732719"/>
              <a:gd name="connsiteX7" fmla="*/ 328402 w 1125118"/>
              <a:gd name="connsiteY7" fmla="*/ 602680 h 732719"/>
              <a:gd name="connsiteX8" fmla="*/ 512273 w 1125118"/>
              <a:gd name="connsiteY8" fmla="*/ 595969 h 732719"/>
              <a:gd name="connsiteX9" fmla="*/ 512273 w 1125118"/>
              <a:gd name="connsiteY9" fmla="*/ 140135 h 732719"/>
              <a:gd name="connsiteX10" fmla="*/ 707126 w 1125118"/>
              <a:gd name="connsiteY10" fmla="*/ 185719 h 732719"/>
              <a:gd name="connsiteX11" fmla="*/ 707128 w 1125118"/>
              <a:gd name="connsiteY11" fmla="*/ 595969 h 732719"/>
              <a:gd name="connsiteX12" fmla="*/ 901980 w 1125118"/>
              <a:gd name="connsiteY12" fmla="*/ 595969 h 732719"/>
              <a:gd name="connsiteX13" fmla="*/ 901980 w 1125118"/>
              <a:gd name="connsiteY13" fmla="*/ 140135 h 732719"/>
              <a:gd name="connsiteX14" fmla="*/ 1096833 w 1125118"/>
              <a:gd name="connsiteY14" fmla="*/ 185719 h 732719"/>
              <a:gd name="connsiteX15" fmla="*/ 1071691 w 1125118"/>
              <a:gd name="connsiteY15" fmla="*/ 638167 h 732719"/>
              <a:gd name="connsiteX16" fmla="*/ 901982 w 1125118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9976" h="742424">
                <a:moveTo>
                  <a:pt x="240589" y="23287"/>
                </a:moveTo>
                <a:cubicBezTo>
                  <a:pt x="235043" y="23274"/>
                  <a:pt x="30220" y="0"/>
                  <a:pt x="25143" y="94552"/>
                </a:cubicBezTo>
                <a:cubicBezTo>
                  <a:pt x="17160" y="196065"/>
                  <a:pt x="0" y="511281"/>
                  <a:pt x="25143" y="595969"/>
                </a:cubicBezTo>
                <a:cubicBezTo>
                  <a:pt x="50286" y="680657"/>
                  <a:pt x="152673" y="672001"/>
                  <a:pt x="176002" y="602680"/>
                </a:cubicBezTo>
                <a:cubicBezTo>
                  <a:pt x="199331" y="533359"/>
                  <a:pt x="151085" y="263624"/>
                  <a:pt x="165115" y="180041"/>
                </a:cubicBezTo>
                <a:cubicBezTo>
                  <a:pt x="179145" y="96458"/>
                  <a:pt x="231639" y="100132"/>
                  <a:pt x="260184" y="101180"/>
                </a:cubicBezTo>
                <a:cubicBezTo>
                  <a:pt x="288729" y="102228"/>
                  <a:pt x="325014" y="102748"/>
                  <a:pt x="336384" y="186331"/>
                </a:cubicBezTo>
                <a:cubicBezTo>
                  <a:pt x="347754" y="269914"/>
                  <a:pt x="299087" y="534407"/>
                  <a:pt x="328402" y="602680"/>
                </a:cubicBezTo>
                <a:cubicBezTo>
                  <a:pt x="357717" y="670953"/>
                  <a:pt x="481628" y="673060"/>
                  <a:pt x="512273" y="595969"/>
                </a:cubicBezTo>
                <a:cubicBezTo>
                  <a:pt x="542918" y="518878"/>
                  <a:pt x="479798" y="208510"/>
                  <a:pt x="512273" y="140135"/>
                </a:cubicBezTo>
                <a:cubicBezTo>
                  <a:pt x="544748" y="71760"/>
                  <a:pt x="674650" y="109747"/>
                  <a:pt x="707126" y="185719"/>
                </a:cubicBezTo>
                <a:cubicBezTo>
                  <a:pt x="739602" y="261691"/>
                  <a:pt x="674652" y="527594"/>
                  <a:pt x="707128" y="595969"/>
                </a:cubicBezTo>
                <a:cubicBezTo>
                  <a:pt x="739604" y="664344"/>
                  <a:pt x="869505" y="671941"/>
                  <a:pt x="901980" y="595969"/>
                </a:cubicBezTo>
                <a:cubicBezTo>
                  <a:pt x="934455" y="519997"/>
                  <a:pt x="873695" y="209074"/>
                  <a:pt x="901980" y="140135"/>
                </a:cubicBezTo>
                <a:cubicBezTo>
                  <a:pt x="930265" y="71196"/>
                  <a:pt x="1043406" y="99328"/>
                  <a:pt x="1071691" y="182333"/>
                </a:cubicBezTo>
                <a:cubicBezTo>
                  <a:pt x="1099976" y="265338"/>
                  <a:pt x="1074689" y="418385"/>
                  <a:pt x="1071691" y="638167"/>
                </a:cubicBezTo>
                <a:cubicBezTo>
                  <a:pt x="1084310" y="742424"/>
                  <a:pt x="986265" y="728089"/>
                  <a:pt x="901982" y="732719"/>
                </a:cubicBezTo>
              </a:path>
            </a:pathLst>
          </a:custGeom>
          <a:ln w="22225" cap="rnd" cmpd="sng" algn="ctr">
            <a:solidFill>
              <a:srgbClr val="1C5F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>
            <a:spLocks noChangeAspect="1"/>
          </p:cNvSpPr>
          <p:nvPr/>
        </p:nvSpPr>
        <p:spPr>
          <a:xfrm rot="19569547">
            <a:off x="3826868" y="3100315"/>
            <a:ext cx="253539" cy="365759"/>
          </a:xfrm>
          <a:custGeom>
            <a:avLst/>
            <a:gdLst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68662 w 500742"/>
              <a:gd name="connsiteY13" fmla="*/ 529771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36352"/>
              <a:gd name="connsiteY0" fmla="*/ 7257 h 766353"/>
              <a:gd name="connsiteX1" fmla="*/ 63862 w 536352"/>
              <a:gd name="connsiteY1" fmla="*/ 7257 h 766353"/>
              <a:gd name="connsiteX2" fmla="*/ 20319 w 536352"/>
              <a:gd name="connsiteY2" fmla="*/ 50799 h 766353"/>
              <a:gd name="connsiteX3" fmla="*/ 11611 w 536352"/>
              <a:gd name="connsiteY3" fmla="*/ 146594 h 766353"/>
              <a:gd name="connsiteX4" fmla="*/ 11611 w 536352"/>
              <a:gd name="connsiteY4" fmla="*/ 552994 h 766353"/>
              <a:gd name="connsiteX5" fmla="*/ 81279 w 536352"/>
              <a:gd name="connsiteY5" fmla="*/ 634274 h 766353"/>
              <a:gd name="connsiteX6" fmla="*/ 136434 w 536352"/>
              <a:gd name="connsiteY6" fmla="*/ 570411 h 766353"/>
              <a:gd name="connsiteX7" fmla="*/ 133531 w 536352"/>
              <a:gd name="connsiteY7" fmla="*/ 164011 h 766353"/>
              <a:gd name="connsiteX8" fmla="*/ 228600 w 536352"/>
              <a:gd name="connsiteY8" fmla="*/ 85150 h 766353"/>
              <a:gd name="connsiteX9" fmla="*/ 249645 w 536352"/>
              <a:gd name="connsiteY9" fmla="*/ 207554 h 766353"/>
              <a:gd name="connsiteX10" fmla="*/ 258354 w 536352"/>
              <a:gd name="connsiteY10" fmla="*/ 570411 h 766353"/>
              <a:gd name="connsiteX11" fmla="*/ 304800 w 536352"/>
              <a:gd name="connsiteY11" fmla="*/ 638628 h 766353"/>
              <a:gd name="connsiteX12" fmla="*/ 381000 w 536352"/>
              <a:gd name="connsiteY12" fmla="*/ 553477 h 766353"/>
              <a:gd name="connsiteX13" fmla="*/ 368662 w 536352"/>
              <a:gd name="connsiteY13" fmla="*/ 126274 h 766353"/>
              <a:gd name="connsiteX14" fmla="*/ 533400 w 536352"/>
              <a:gd name="connsiteY14" fmla="*/ 170301 h 766353"/>
              <a:gd name="connsiteX15" fmla="*/ 476068 w 536352"/>
              <a:gd name="connsiteY15" fmla="*/ 599439 h 766353"/>
              <a:gd name="connsiteX16" fmla="*/ 473165 w 536352"/>
              <a:gd name="connsiteY16" fmla="*/ 738777 h 766353"/>
              <a:gd name="connsiteX17" fmla="*/ 310605 w 536352"/>
              <a:gd name="connsiteY17" fmla="*/ 761999 h 766353"/>
              <a:gd name="connsiteX18" fmla="*/ 310605 w 536352"/>
              <a:gd name="connsiteY18" fmla="*/ 764902 h 766353"/>
              <a:gd name="connsiteX0" fmla="*/ 209005 w 560856"/>
              <a:gd name="connsiteY0" fmla="*/ 7257 h 766435"/>
              <a:gd name="connsiteX1" fmla="*/ 63862 w 560856"/>
              <a:gd name="connsiteY1" fmla="*/ 7257 h 766435"/>
              <a:gd name="connsiteX2" fmla="*/ 20319 w 560856"/>
              <a:gd name="connsiteY2" fmla="*/ 50799 h 766435"/>
              <a:gd name="connsiteX3" fmla="*/ 11611 w 560856"/>
              <a:gd name="connsiteY3" fmla="*/ 146594 h 766435"/>
              <a:gd name="connsiteX4" fmla="*/ 11611 w 560856"/>
              <a:gd name="connsiteY4" fmla="*/ 552994 h 766435"/>
              <a:gd name="connsiteX5" fmla="*/ 81279 w 560856"/>
              <a:gd name="connsiteY5" fmla="*/ 634274 h 766435"/>
              <a:gd name="connsiteX6" fmla="*/ 136434 w 560856"/>
              <a:gd name="connsiteY6" fmla="*/ 570411 h 766435"/>
              <a:gd name="connsiteX7" fmla="*/ 133531 w 560856"/>
              <a:gd name="connsiteY7" fmla="*/ 164011 h 766435"/>
              <a:gd name="connsiteX8" fmla="*/ 228600 w 560856"/>
              <a:gd name="connsiteY8" fmla="*/ 85150 h 766435"/>
              <a:gd name="connsiteX9" fmla="*/ 249645 w 560856"/>
              <a:gd name="connsiteY9" fmla="*/ 207554 h 766435"/>
              <a:gd name="connsiteX10" fmla="*/ 258354 w 560856"/>
              <a:gd name="connsiteY10" fmla="*/ 570411 h 766435"/>
              <a:gd name="connsiteX11" fmla="*/ 304800 w 560856"/>
              <a:gd name="connsiteY11" fmla="*/ 638628 h 766435"/>
              <a:gd name="connsiteX12" fmla="*/ 381000 w 560856"/>
              <a:gd name="connsiteY12" fmla="*/ 553477 h 766435"/>
              <a:gd name="connsiteX13" fmla="*/ 368662 w 560856"/>
              <a:gd name="connsiteY13" fmla="*/ 126274 h 766435"/>
              <a:gd name="connsiteX14" fmla="*/ 533400 w 560856"/>
              <a:gd name="connsiteY14" fmla="*/ 170301 h 766435"/>
              <a:gd name="connsiteX15" fmla="*/ 533400 w 560856"/>
              <a:gd name="connsiteY15" fmla="*/ 596052 h 766435"/>
              <a:gd name="connsiteX16" fmla="*/ 473165 w 560856"/>
              <a:gd name="connsiteY16" fmla="*/ 738777 h 766435"/>
              <a:gd name="connsiteX17" fmla="*/ 310605 w 560856"/>
              <a:gd name="connsiteY17" fmla="*/ 761999 h 766435"/>
              <a:gd name="connsiteX18" fmla="*/ 310605 w 560856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212876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4572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381000 w 635000"/>
              <a:gd name="connsiteY13" fmla="*/ 127725 h 766435"/>
              <a:gd name="connsiteX14" fmla="*/ 609600 w 635000"/>
              <a:gd name="connsiteY14" fmla="*/ 170301 h 766435"/>
              <a:gd name="connsiteX15" fmla="*/ 5334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22300"/>
              <a:gd name="connsiteY0" fmla="*/ 7257 h 766435"/>
              <a:gd name="connsiteX1" fmla="*/ 63862 w 622300"/>
              <a:gd name="connsiteY1" fmla="*/ 7257 h 766435"/>
              <a:gd name="connsiteX2" fmla="*/ 20319 w 622300"/>
              <a:gd name="connsiteY2" fmla="*/ 50799 h 766435"/>
              <a:gd name="connsiteX3" fmla="*/ 11611 w 622300"/>
              <a:gd name="connsiteY3" fmla="*/ 146594 h 766435"/>
              <a:gd name="connsiteX4" fmla="*/ 11611 w 622300"/>
              <a:gd name="connsiteY4" fmla="*/ 552994 h 766435"/>
              <a:gd name="connsiteX5" fmla="*/ 81279 w 622300"/>
              <a:gd name="connsiteY5" fmla="*/ 634274 h 766435"/>
              <a:gd name="connsiteX6" fmla="*/ 136434 w 622300"/>
              <a:gd name="connsiteY6" fmla="*/ 570411 h 766435"/>
              <a:gd name="connsiteX7" fmla="*/ 133531 w 622300"/>
              <a:gd name="connsiteY7" fmla="*/ 164011 h 766435"/>
              <a:gd name="connsiteX8" fmla="*/ 228600 w 622300"/>
              <a:gd name="connsiteY8" fmla="*/ 85150 h 766435"/>
              <a:gd name="connsiteX9" fmla="*/ 304800 w 622300"/>
              <a:gd name="connsiteY9" fmla="*/ 170301 h 766435"/>
              <a:gd name="connsiteX10" fmla="*/ 258354 w 622300"/>
              <a:gd name="connsiteY10" fmla="*/ 570411 h 766435"/>
              <a:gd name="connsiteX11" fmla="*/ 381000 w 622300"/>
              <a:gd name="connsiteY11" fmla="*/ 638627 h 766435"/>
              <a:gd name="connsiteX12" fmla="*/ 457200 w 622300"/>
              <a:gd name="connsiteY12" fmla="*/ 553477 h 766435"/>
              <a:gd name="connsiteX13" fmla="*/ 457200 w 622300"/>
              <a:gd name="connsiteY13" fmla="*/ 127725 h 766435"/>
              <a:gd name="connsiteX14" fmla="*/ 609600 w 622300"/>
              <a:gd name="connsiteY14" fmla="*/ 170301 h 766435"/>
              <a:gd name="connsiteX15" fmla="*/ 533400 w 622300"/>
              <a:gd name="connsiteY15" fmla="*/ 596052 h 766435"/>
              <a:gd name="connsiteX16" fmla="*/ 473165 w 622300"/>
              <a:gd name="connsiteY16" fmla="*/ 738777 h 766435"/>
              <a:gd name="connsiteX17" fmla="*/ 310605 w 622300"/>
              <a:gd name="connsiteY17" fmla="*/ 761999 h 766435"/>
              <a:gd name="connsiteX18" fmla="*/ 310605 w 6223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457200 w 635000"/>
              <a:gd name="connsiteY13" fmla="*/ 127725 h 766435"/>
              <a:gd name="connsiteX14" fmla="*/ 609600 w 635000"/>
              <a:gd name="connsiteY14" fmla="*/ 170301 h 766435"/>
              <a:gd name="connsiteX15" fmla="*/ 6096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18" fmla="*/ 310605 w 635000"/>
              <a:gd name="connsiteY18" fmla="*/ 764902 h 794011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0" fmla="*/ 209005 w 635000"/>
              <a:gd name="connsiteY0" fmla="*/ 7257 h 794010"/>
              <a:gd name="connsiteX1" fmla="*/ 63862 w 635000"/>
              <a:gd name="connsiteY1" fmla="*/ 7257 h 794010"/>
              <a:gd name="connsiteX2" fmla="*/ 20319 w 635000"/>
              <a:gd name="connsiteY2" fmla="*/ 50799 h 794010"/>
              <a:gd name="connsiteX3" fmla="*/ 11611 w 635000"/>
              <a:gd name="connsiteY3" fmla="*/ 146594 h 794010"/>
              <a:gd name="connsiteX4" fmla="*/ 11611 w 635000"/>
              <a:gd name="connsiteY4" fmla="*/ 552994 h 794010"/>
              <a:gd name="connsiteX5" fmla="*/ 81279 w 635000"/>
              <a:gd name="connsiteY5" fmla="*/ 634274 h 794010"/>
              <a:gd name="connsiteX6" fmla="*/ 136434 w 635000"/>
              <a:gd name="connsiteY6" fmla="*/ 570411 h 794010"/>
              <a:gd name="connsiteX7" fmla="*/ 133531 w 635000"/>
              <a:gd name="connsiteY7" fmla="*/ 164011 h 794010"/>
              <a:gd name="connsiteX8" fmla="*/ 228600 w 635000"/>
              <a:gd name="connsiteY8" fmla="*/ 85150 h 794010"/>
              <a:gd name="connsiteX9" fmla="*/ 304800 w 635000"/>
              <a:gd name="connsiteY9" fmla="*/ 170301 h 794010"/>
              <a:gd name="connsiteX10" fmla="*/ 258354 w 635000"/>
              <a:gd name="connsiteY10" fmla="*/ 570411 h 794010"/>
              <a:gd name="connsiteX11" fmla="*/ 381000 w 635000"/>
              <a:gd name="connsiteY11" fmla="*/ 638627 h 794010"/>
              <a:gd name="connsiteX12" fmla="*/ 457200 w 635000"/>
              <a:gd name="connsiteY12" fmla="*/ 553477 h 794010"/>
              <a:gd name="connsiteX13" fmla="*/ 457200 w 635000"/>
              <a:gd name="connsiteY13" fmla="*/ 127725 h 794010"/>
              <a:gd name="connsiteX14" fmla="*/ 609600 w 635000"/>
              <a:gd name="connsiteY14" fmla="*/ 170301 h 794010"/>
              <a:gd name="connsiteX15" fmla="*/ 609600 w 635000"/>
              <a:gd name="connsiteY15" fmla="*/ 596052 h 794010"/>
              <a:gd name="connsiteX16" fmla="*/ 533400 w 635000"/>
              <a:gd name="connsiteY16" fmla="*/ 766352 h 794010"/>
              <a:gd name="connsiteX17" fmla="*/ 310605 w 635000"/>
              <a:gd name="connsiteY17" fmla="*/ 761999 h 794010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17713 w 643708"/>
              <a:gd name="connsiteY0" fmla="*/ 5886 h 764981"/>
              <a:gd name="connsiteX1" fmla="*/ 72570 w 643708"/>
              <a:gd name="connsiteY1" fmla="*/ 5886 h 764981"/>
              <a:gd name="connsiteX2" fmla="*/ 8708 w 643708"/>
              <a:gd name="connsiteY2" fmla="*/ 41204 h 764981"/>
              <a:gd name="connsiteX3" fmla="*/ 20319 w 643708"/>
              <a:gd name="connsiteY3" fmla="*/ 145223 h 764981"/>
              <a:gd name="connsiteX4" fmla="*/ 20319 w 643708"/>
              <a:gd name="connsiteY4" fmla="*/ 551623 h 764981"/>
              <a:gd name="connsiteX5" fmla="*/ 89987 w 643708"/>
              <a:gd name="connsiteY5" fmla="*/ 632903 h 764981"/>
              <a:gd name="connsiteX6" fmla="*/ 145142 w 643708"/>
              <a:gd name="connsiteY6" fmla="*/ 569040 h 764981"/>
              <a:gd name="connsiteX7" fmla="*/ 142239 w 643708"/>
              <a:gd name="connsiteY7" fmla="*/ 162640 h 764981"/>
              <a:gd name="connsiteX8" fmla="*/ 237308 w 643708"/>
              <a:gd name="connsiteY8" fmla="*/ 83779 h 764981"/>
              <a:gd name="connsiteX9" fmla="*/ 313508 w 643708"/>
              <a:gd name="connsiteY9" fmla="*/ 168930 h 764981"/>
              <a:gd name="connsiteX10" fmla="*/ 267062 w 643708"/>
              <a:gd name="connsiteY10" fmla="*/ 569040 h 764981"/>
              <a:gd name="connsiteX11" fmla="*/ 389708 w 643708"/>
              <a:gd name="connsiteY11" fmla="*/ 637256 h 764981"/>
              <a:gd name="connsiteX12" fmla="*/ 465908 w 643708"/>
              <a:gd name="connsiteY12" fmla="*/ 552106 h 764981"/>
              <a:gd name="connsiteX13" fmla="*/ 465908 w 643708"/>
              <a:gd name="connsiteY13" fmla="*/ 126354 h 764981"/>
              <a:gd name="connsiteX14" fmla="*/ 618308 w 643708"/>
              <a:gd name="connsiteY14" fmla="*/ 168930 h 764981"/>
              <a:gd name="connsiteX15" fmla="*/ 618308 w 643708"/>
              <a:gd name="connsiteY15" fmla="*/ 594681 h 764981"/>
              <a:gd name="connsiteX16" fmla="*/ 542108 w 643708"/>
              <a:gd name="connsiteY16" fmla="*/ 764981 h 764981"/>
              <a:gd name="connsiteX17" fmla="*/ 319313 w 643708"/>
              <a:gd name="connsiteY17" fmla="*/ 760628 h 764981"/>
              <a:gd name="connsiteX0" fmla="*/ 209005 w 635000"/>
              <a:gd name="connsiteY0" fmla="*/ 23223 h 782318"/>
              <a:gd name="connsiteX1" fmla="*/ 63862 w 635000"/>
              <a:gd name="connsiteY1" fmla="*/ 23223 h 782318"/>
              <a:gd name="connsiteX2" fmla="*/ 11611 w 635000"/>
              <a:gd name="connsiteY2" fmla="*/ 162560 h 782318"/>
              <a:gd name="connsiteX3" fmla="*/ 11611 w 635000"/>
              <a:gd name="connsiteY3" fmla="*/ 568960 h 782318"/>
              <a:gd name="connsiteX4" fmla="*/ 81279 w 635000"/>
              <a:gd name="connsiteY4" fmla="*/ 650240 h 782318"/>
              <a:gd name="connsiteX5" fmla="*/ 136434 w 635000"/>
              <a:gd name="connsiteY5" fmla="*/ 586377 h 782318"/>
              <a:gd name="connsiteX6" fmla="*/ 133531 w 635000"/>
              <a:gd name="connsiteY6" fmla="*/ 179977 h 782318"/>
              <a:gd name="connsiteX7" fmla="*/ 228600 w 635000"/>
              <a:gd name="connsiteY7" fmla="*/ 101116 h 782318"/>
              <a:gd name="connsiteX8" fmla="*/ 304800 w 635000"/>
              <a:gd name="connsiteY8" fmla="*/ 186267 h 782318"/>
              <a:gd name="connsiteX9" fmla="*/ 258354 w 635000"/>
              <a:gd name="connsiteY9" fmla="*/ 586377 h 782318"/>
              <a:gd name="connsiteX10" fmla="*/ 381000 w 635000"/>
              <a:gd name="connsiteY10" fmla="*/ 654593 h 782318"/>
              <a:gd name="connsiteX11" fmla="*/ 457200 w 635000"/>
              <a:gd name="connsiteY11" fmla="*/ 569443 h 782318"/>
              <a:gd name="connsiteX12" fmla="*/ 457200 w 635000"/>
              <a:gd name="connsiteY12" fmla="*/ 143691 h 782318"/>
              <a:gd name="connsiteX13" fmla="*/ 609600 w 635000"/>
              <a:gd name="connsiteY13" fmla="*/ 186267 h 782318"/>
              <a:gd name="connsiteX14" fmla="*/ 609600 w 635000"/>
              <a:gd name="connsiteY14" fmla="*/ 612018 h 782318"/>
              <a:gd name="connsiteX15" fmla="*/ 533400 w 635000"/>
              <a:gd name="connsiteY15" fmla="*/ 782318 h 782318"/>
              <a:gd name="connsiteX16" fmla="*/ 310605 w 635000"/>
              <a:gd name="connsiteY16" fmla="*/ 777965 h 782318"/>
              <a:gd name="connsiteX0" fmla="*/ 217713 w 643708"/>
              <a:gd name="connsiteY0" fmla="*/ 13063 h 772158"/>
              <a:gd name="connsiteX1" fmla="*/ 72570 w 643708"/>
              <a:gd name="connsiteY1" fmla="*/ 13063 h 772158"/>
              <a:gd name="connsiteX2" fmla="*/ 8708 w 643708"/>
              <a:gd name="connsiteY2" fmla="*/ 90956 h 772158"/>
              <a:gd name="connsiteX3" fmla="*/ 20319 w 643708"/>
              <a:gd name="connsiteY3" fmla="*/ 558800 h 772158"/>
              <a:gd name="connsiteX4" fmla="*/ 89987 w 643708"/>
              <a:gd name="connsiteY4" fmla="*/ 640080 h 772158"/>
              <a:gd name="connsiteX5" fmla="*/ 145142 w 643708"/>
              <a:gd name="connsiteY5" fmla="*/ 576217 h 772158"/>
              <a:gd name="connsiteX6" fmla="*/ 142239 w 643708"/>
              <a:gd name="connsiteY6" fmla="*/ 169817 h 772158"/>
              <a:gd name="connsiteX7" fmla="*/ 237308 w 643708"/>
              <a:gd name="connsiteY7" fmla="*/ 90956 h 772158"/>
              <a:gd name="connsiteX8" fmla="*/ 313508 w 643708"/>
              <a:gd name="connsiteY8" fmla="*/ 176107 h 772158"/>
              <a:gd name="connsiteX9" fmla="*/ 267062 w 643708"/>
              <a:gd name="connsiteY9" fmla="*/ 576217 h 772158"/>
              <a:gd name="connsiteX10" fmla="*/ 389708 w 643708"/>
              <a:gd name="connsiteY10" fmla="*/ 644433 h 772158"/>
              <a:gd name="connsiteX11" fmla="*/ 465908 w 643708"/>
              <a:gd name="connsiteY11" fmla="*/ 559283 h 772158"/>
              <a:gd name="connsiteX12" fmla="*/ 465908 w 643708"/>
              <a:gd name="connsiteY12" fmla="*/ 133531 h 772158"/>
              <a:gd name="connsiteX13" fmla="*/ 618308 w 643708"/>
              <a:gd name="connsiteY13" fmla="*/ 176107 h 772158"/>
              <a:gd name="connsiteX14" fmla="*/ 618308 w 643708"/>
              <a:gd name="connsiteY14" fmla="*/ 601858 h 772158"/>
              <a:gd name="connsiteX15" fmla="*/ 542108 w 643708"/>
              <a:gd name="connsiteY15" fmla="*/ 772158 h 772158"/>
              <a:gd name="connsiteX16" fmla="*/ 319313 w 643708"/>
              <a:gd name="connsiteY16" fmla="*/ 767805 h 772158"/>
              <a:gd name="connsiteX0" fmla="*/ 241904 w 667899"/>
              <a:gd name="connsiteY0" fmla="*/ 13063 h 772158"/>
              <a:gd name="connsiteX1" fmla="*/ 32899 w 667899"/>
              <a:gd name="connsiteY1" fmla="*/ 90956 h 772158"/>
              <a:gd name="connsiteX2" fmla="*/ 44510 w 667899"/>
              <a:gd name="connsiteY2" fmla="*/ 558800 h 772158"/>
              <a:gd name="connsiteX3" fmla="*/ 114178 w 667899"/>
              <a:gd name="connsiteY3" fmla="*/ 640080 h 772158"/>
              <a:gd name="connsiteX4" fmla="*/ 169333 w 667899"/>
              <a:gd name="connsiteY4" fmla="*/ 576217 h 772158"/>
              <a:gd name="connsiteX5" fmla="*/ 166430 w 667899"/>
              <a:gd name="connsiteY5" fmla="*/ 169817 h 772158"/>
              <a:gd name="connsiteX6" fmla="*/ 261499 w 667899"/>
              <a:gd name="connsiteY6" fmla="*/ 90956 h 772158"/>
              <a:gd name="connsiteX7" fmla="*/ 337699 w 667899"/>
              <a:gd name="connsiteY7" fmla="*/ 176107 h 772158"/>
              <a:gd name="connsiteX8" fmla="*/ 291253 w 667899"/>
              <a:gd name="connsiteY8" fmla="*/ 576217 h 772158"/>
              <a:gd name="connsiteX9" fmla="*/ 413899 w 667899"/>
              <a:gd name="connsiteY9" fmla="*/ 644433 h 772158"/>
              <a:gd name="connsiteX10" fmla="*/ 490099 w 667899"/>
              <a:gd name="connsiteY10" fmla="*/ 559283 h 772158"/>
              <a:gd name="connsiteX11" fmla="*/ 490099 w 667899"/>
              <a:gd name="connsiteY11" fmla="*/ 133531 h 772158"/>
              <a:gd name="connsiteX12" fmla="*/ 642499 w 667899"/>
              <a:gd name="connsiteY12" fmla="*/ 176107 h 772158"/>
              <a:gd name="connsiteX13" fmla="*/ 642499 w 667899"/>
              <a:gd name="connsiteY13" fmla="*/ 601858 h 772158"/>
              <a:gd name="connsiteX14" fmla="*/ 566299 w 667899"/>
              <a:gd name="connsiteY14" fmla="*/ 772158 h 772158"/>
              <a:gd name="connsiteX15" fmla="*/ 343504 w 667899"/>
              <a:gd name="connsiteY15" fmla="*/ 767805 h 772158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29884 h 788979"/>
              <a:gd name="connsiteX1" fmla="*/ 32899 w 667898"/>
              <a:gd name="connsiteY1" fmla="*/ 107777 h 788979"/>
              <a:gd name="connsiteX2" fmla="*/ 44509 w 667898"/>
              <a:gd name="connsiteY2" fmla="*/ 575621 h 788979"/>
              <a:gd name="connsiteX3" fmla="*/ 114177 w 667898"/>
              <a:gd name="connsiteY3" fmla="*/ 656901 h 788979"/>
              <a:gd name="connsiteX4" fmla="*/ 169332 w 667898"/>
              <a:gd name="connsiteY4" fmla="*/ 593038 h 788979"/>
              <a:gd name="connsiteX5" fmla="*/ 166429 w 667898"/>
              <a:gd name="connsiteY5" fmla="*/ 186638 h 788979"/>
              <a:gd name="connsiteX6" fmla="*/ 261498 w 667898"/>
              <a:gd name="connsiteY6" fmla="*/ 107777 h 788979"/>
              <a:gd name="connsiteX7" fmla="*/ 337698 w 667898"/>
              <a:gd name="connsiteY7" fmla="*/ 192928 h 788979"/>
              <a:gd name="connsiteX8" fmla="*/ 291252 w 667898"/>
              <a:gd name="connsiteY8" fmla="*/ 593038 h 788979"/>
              <a:gd name="connsiteX9" fmla="*/ 413898 w 667898"/>
              <a:gd name="connsiteY9" fmla="*/ 661254 h 788979"/>
              <a:gd name="connsiteX10" fmla="*/ 490098 w 667898"/>
              <a:gd name="connsiteY10" fmla="*/ 576104 h 788979"/>
              <a:gd name="connsiteX11" fmla="*/ 490098 w 667898"/>
              <a:gd name="connsiteY11" fmla="*/ 150352 h 788979"/>
              <a:gd name="connsiteX12" fmla="*/ 642498 w 667898"/>
              <a:gd name="connsiteY12" fmla="*/ 192928 h 788979"/>
              <a:gd name="connsiteX13" fmla="*/ 642498 w 667898"/>
              <a:gd name="connsiteY13" fmla="*/ 618679 h 788979"/>
              <a:gd name="connsiteX14" fmla="*/ 566298 w 667898"/>
              <a:gd name="connsiteY14" fmla="*/ 788979 h 788979"/>
              <a:gd name="connsiteX15" fmla="*/ 343503 w 667898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0239 h 779334"/>
              <a:gd name="connsiteX1" fmla="*/ 1543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43839 w 669834"/>
              <a:gd name="connsiteY0" fmla="*/ 62814 h 821909"/>
              <a:gd name="connsiteX1" fmla="*/ 34834 w 669834"/>
              <a:gd name="connsiteY1" fmla="*/ 12982 h 821909"/>
              <a:gd name="connsiteX2" fmla="*/ 34835 w 669834"/>
              <a:gd name="connsiteY2" fmla="*/ 140707 h 821909"/>
              <a:gd name="connsiteX3" fmla="*/ 46445 w 669834"/>
              <a:gd name="connsiteY3" fmla="*/ 608551 h 821909"/>
              <a:gd name="connsiteX4" fmla="*/ 116113 w 669834"/>
              <a:gd name="connsiteY4" fmla="*/ 689831 h 821909"/>
              <a:gd name="connsiteX5" fmla="*/ 171268 w 669834"/>
              <a:gd name="connsiteY5" fmla="*/ 625968 h 821909"/>
              <a:gd name="connsiteX6" fmla="*/ 168365 w 669834"/>
              <a:gd name="connsiteY6" fmla="*/ 219568 h 821909"/>
              <a:gd name="connsiteX7" fmla="*/ 263434 w 669834"/>
              <a:gd name="connsiteY7" fmla="*/ 140707 h 821909"/>
              <a:gd name="connsiteX8" fmla="*/ 339634 w 669834"/>
              <a:gd name="connsiteY8" fmla="*/ 225858 h 821909"/>
              <a:gd name="connsiteX9" fmla="*/ 293188 w 669834"/>
              <a:gd name="connsiteY9" fmla="*/ 625968 h 821909"/>
              <a:gd name="connsiteX10" fmla="*/ 415834 w 669834"/>
              <a:gd name="connsiteY10" fmla="*/ 694184 h 821909"/>
              <a:gd name="connsiteX11" fmla="*/ 492034 w 669834"/>
              <a:gd name="connsiteY11" fmla="*/ 609034 h 821909"/>
              <a:gd name="connsiteX12" fmla="*/ 492034 w 669834"/>
              <a:gd name="connsiteY12" fmla="*/ 183282 h 821909"/>
              <a:gd name="connsiteX13" fmla="*/ 644434 w 669834"/>
              <a:gd name="connsiteY13" fmla="*/ 225858 h 821909"/>
              <a:gd name="connsiteX14" fmla="*/ 644434 w 669834"/>
              <a:gd name="connsiteY14" fmla="*/ 651609 h 821909"/>
              <a:gd name="connsiteX15" fmla="*/ 568234 w 669834"/>
              <a:gd name="connsiteY15" fmla="*/ 821909 h 821909"/>
              <a:gd name="connsiteX16" fmla="*/ 345439 w 669834"/>
              <a:gd name="connsiteY16" fmla="*/ 817556 h 821909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31276 h 790371"/>
              <a:gd name="connsiteX1" fmla="*/ 32899 w 667898"/>
              <a:gd name="connsiteY1" fmla="*/ 109169 h 790371"/>
              <a:gd name="connsiteX2" fmla="*/ 44509 w 667898"/>
              <a:gd name="connsiteY2" fmla="*/ 577013 h 790371"/>
              <a:gd name="connsiteX3" fmla="*/ 114177 w 667898"/>
              <a:gd name="connsiteY3" fmla="*/ 658293 h 790371"/>
              <a:gd name="connsiteX4" fmla="*/ 169332 w 667898"/>
              <a:gd name="connsiteY4" fmla="*/ 594430 h 790371"/>
              <a:gd name="connsiteX5" fmla="*/ 166429 w 667898"/>
              <a:gd name="connsiteY5" fmla="*/ 188030 h 790371"/>
              <a:gd name="connsiteX6" fmla="*/ 261498 w 667898"/>
              <a:gd name="connsiteY6" fmla="*/ 109169 h 790371"/>
              <a:gd name="connsiteX7" fmla="*/ 337698 w 667898"/>
              <a:gd name="connsiteY7" fmla="*/ 194320 h 790371"/>
              <a:gd name="connsiteX8" fmla="*/ 291252 w 667898"/>
              <a:gd name="connsiteY8" fmla="*/ 594430 h 790371"/>
              <a:gd name="connsiteX9" fmla="*/ 413898 w 667898"/>
              <a:gd name="connsiteY9" fmla="*/ 662646 h 790371"/>
              <a:gd name="connsiteX10" fmla="*/ 490098 w 667898"/>
              <a:gd name="connsiteY10" fmla="*/ 577496 h 790371"/>
              <a:gd name="connsiteX11" fmla="*/ 490098 w 667898"/>
              <a:gd name="connsiteY11" fmla="*/ 151744 h 790371"/>
              <a:gd name="connsiteX12" fmla="*/ 642498 w 667898"/>
              <a:gd name="connsiteY12" fmla="*/ 194320 h 790371"/>
              <a:gd name="connsiteX13" fmla="*/ 642498 w 667898"/>
              <a:gd name="connsiteY13" fmla="*/ 620071 h 790371"/>
              <a:gd name="connsiteX14" fmla="*/ 566298 w 667898"/>
              <a:gd name="connsiteY14" fmla="*/ 790371 h 790371"/>
              <a:gd name="connsiteX15" fmla="*/ 343503 w 667898"/>
              <a:gd name="connsiteY15" fmla="*/ 786018 h 790371"/>
              <a:gd name="connsiteX0" fmla="*/ 216987 w 642982"/>
              <a:gd name="connsiteY0" fmla="*/ 31276 h 790371"/>
              <a:gd name="connsiteX1" fmla="*/ 7983 w 642982"/>
              <a:gd name="connsiteY1" fmla="*/ 109169 h 790371"/>
              <a:gd name="connsiteX2" fmla="*/ 19593 w 642982"/>
              <a:gd name="connsiteY2" fmla="*/ 577013 h 790371"/>
              <a:gd name="connsiteX3" fmla="*/ 89261 w 642982"/>
              <a:gd name="connsiteY3" fmla="*/ 658293 h 790371"/>
              <a:gd name="connsiteX4" fmla="*/ 144416 w 642982"/>
              <a:gd name="connsiteY4" fmla="*/ 594430 h 790371"/>
              <a:gd name="connsiteX5" fmla="*/ 141513 w 642982"/>
              <a:gd name="connsiteY5" fmla="*/ 188030 h 790371"/>
              <a:gd name="connsiteX6" fmla="*/ 236582 w 642982"/>
              <a:gd name="connsiteY6" fmla="*/ 109169 h 790371"/>
              <a:gd name="connsiteX7" fmla="*/ 312782 w 642982"/>
              <a:gd name="connsiteY7" fmla="*/ 194320 h 790371"/>
              <a:gd name="connsiteX8" fmla="*/ 266336 w 642982"/>
              <a:gd name="connsiteY8" fmla="*/ 594430 h 790371"/>
              <a:gd name="connsiteX9" fmla="*/ 388982 w 642982"/>
              <a:gd name="connsiteY9" fmla="*/ 662646 h 790371"/>
              <a:gd name="connsiteX10" fmla="*/ 465182 w 642982"/>
              <a:gd name="connsiteY10" fmla="*/ 577496 h 790371"/>
              <a:gd name="connsiteX11" fmla="*/ 465182 w 642982"/>
              <a:gd name="connsiteY11" fmla="*/ 151744 h 790371"/>
              <a:gd name="connsiteX12" fmla="*/ 617582 w 642982"/>
              <a:gd name="connsiteY12" fmla="*/ 194320 h 790371"/>
              <a:gd name="connsiteX13" fmla="*/ 617582 w 642982"/>
              <a:gd name="connsiteY13" fmla="*/ 620071 h 790371"/>
              <a:gd name="connsiteX14" fmla="*/ 541382 w 642982"/>
              <a:gd name="connsiteY14" fmla="*/ 790371 h 790371"/>
              <a:gd name="connsiteX15" fmla="*/ 318587 w 642982"/>
              <a:gd name="connsiteY15" fmla="*/ 786018 h 790371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806732"/>
              <a:gd name="connsiteY0" fmla="*/ 16659 h 775755"/>
              <a:gd name="connsiteX1" fmla="*/ 7983 w 806732"/>
              <a:gd name="connsiteY1" fmla="*/ 94552 h 775755"/>
              <a:gd name="connsiteX2" fmla="*/ 19593 w 806732"/>
              <a:gd name="connsiteY2" fmla="*/ 562396 h 775755"/>
              <a:gd name="connsiteX3" fmla="*/ 89261 w 806732"/>
              <a:gd name="connsiteY3" fmla="*/ 643676 h 775755"/>
              <a:gd name="connsiteX4" fmla="*/ 144416 w 806732"/>
              <a:gd name="connsiteY4" fmla="*/ 579813 h 775755"/>
              <a:gd name="connsiteX5" fmla="*/ 141513 w 806732"/>
              <a:gd name="connsiteY5" fmla="*/ 173413 h 775755"/>
              <a:gd name="connsiteX6" fmla="*/ 236582 w 806732"/>
              <a:gd name="connsiteY6" fmla="*/ 94552 h 775755"/>
              <a:gd name="connsiteX7" fmla="*/ 312782 w 806732"/>
              <a:gd name="connsiteY7" fmla="*/ 179703 h 775755"/>
              <a:gd name="connsiteX8" fmla="*/ 266336 w 806732"/>
              <a:gd name="connsiteY8" fmla="*/ 579813 h 775755"/>
              <a:gd name="connsiteX9" fmla="*/ 388982 w 806732"/>
              <a:gd name="connsiteY9" fmla="*/ 648029 h 775755"/>
              <a:gd name="connsiteX10" fmla="*/ 465182 w 806732"/>
              <a:gd name="connsiteY10" fmla="*/ 562879 h 775755"/>
              <a:gd name="connsiteX11" fmla="*/ 465182 w 806732"/>
              <a:gd name="connsiteY11" fmla="*/ 137127 h 775755"/>
              <a:gd name="connsiteX12" fmla="*/ 617582 w 806732"/>
              <a:gd name="connsiteY12" fmla="*/ 179703 h 775755"/>
              <a:gd name="connsiteX13" fmla="*/ 617582 w 806732"/>
              <a:gd name="connsiteY13" fmla="*/ 605454 h 775755"/>
              <a:gd name="connsiteX14" fmla="*/ 769981 w 806732"/>
              <a:gd name="connsiteY14" fmla="*/ 775755 h 775755"/>
              <a:gd name="connsiteX15" fmla="*/ 318587 w 806732"/>
              <a:gd name="connsiteY15" fmla="*/ 771401 h 775755"/>
              <a:gd name="connsiteX0" fmla="*/ 216987 w 654332"/>
              <a:gd name="connsiteY0" fmla="*/ 16659 h 771643"/>
              <a:gd name="connsiteX1" fmla="*/ 7983 w 654332"/>
              <a:gd name="connsiteY1" fmla="*/ 94552 h 771643"/>
              <a:gd name="connsiteX2" fmla="*/ 19593 w 654332"/>
              <a:gd name="connsiteY2" fmla="*/ 562396 h 771643"/>
              <a:gd name="connsiteX3" fmla="*/ 89261 w 654332"/>
              <a:gd name="connsiteY3" fmla="*/ 643676 h 771643"/>
              <a:gd name="connsiteX4" fmla="*/ 144416 w 654332"/>
              <a:gd name="connsiteY4" fmla="*/ 579813 h 771643"/>
              <a:gd name="connsiteX5" fmla="*/ 141513 w 654332"/>
              <a:gd name="connsiteY5" fmla="*/ 173413 h 771643"/>
              <a:gd name="connsiteX6" fmla="*/ 236582 w 654332"/>
              <a:gd name="connsiteY6" fmla="*/ 94552 h 771643"/>
              <a:gd name="connsiteX7" fmla="*/ 312782 w 654332"/>
              <a:gd name="connsiteY7" fmla="*/ 179703 h 771643"/>
              <a:gd name="connsiteX8" fmla="*/ 266336 w 654332"/>
              <a:gd name="connsiteY8" fmla="*/ 579813 h 771643"/>
              <a:gd name="connsiteX9" fmla="*/ 388982 w 654332"/>
              <a:gd name="connsiteY9" fmla="*/ 648029 h 771643"/>
              <a:gd name="connsiteX10" fmla="*/ 465182 w 654332"/>
              <a:gd name="connsiteY10" fmla="*/ 562879 h 771643"/>
              <a:gd name="connsiteX11" fmla="*/ 465182 w 654332"/>
              <a:gd name="connsiteY11" fmla="*/ 137127 h 771643"/>
              <a:gd name="connsiteX12" fmla="*/ 617582 w 654332"/>
              <a:gd name="connsiteY12" fmla="*/ 179703 h 771643"/>
              <a:gd name="connsiteX13" fmla="*/ 617582 w 654332"/>
              <a:gd name="connsiteY13" fmla="*/ 605454 h 771643"/>
              <a:gd name="connsiteX14" fmla="*/ 617581 w 654332"/>
              <a:gd name="connsiteY14" fmla="*/ 733179 h 771643"/>
              <a:gd name="connsiteX15" fmla="*/ 318587 w 654332"/>
              <a:gd name="connsiteY15" fmla="*/ 771401 h 771643"/>
              <a:gd name="connsiteX0" fmla="*/ 216987 w 654332"/>
              <a:gd name="connsiteY0" fmla="*/ 16659 h 733422"/>
              <a:gd name="connsiteX1" fmla="*/ 7983 w 654332"/>
              <a:gd name="connsiteY1" fmla="*/ 94552 h 733422"/>
              <a:gd name="connsiteX2" fmla="*/ 19593 w 654332"/>
              <a:gd name="connsiteY2" fmla="*/ 562396 h 733422"/>
              <a:gd name="connsiteX3" fmla="*/ 89261 w 654332"/>
              <a:gd name="connsiteY3" fmla="*/ 643676 h 733422"/>
              <a:gd name="connsiteX4" fmla="*/ 144416 w 654332"/>
              <a:gd name="connsiteY4" fmla="*/ 579813 h 733422"/>
              <a:gd name="connsiteX5" fmla="*/ 141513 w 654332"/>
              <a:gd name="connsiteY5" fmla="*/ 173413 h 733422"/>
              <a:gd name="connsiteX6" fmla="*/ 236582 w 654332"/>
              <a:gd name="connsiteY6" fmla="*/ 94552 h 733422"/>
              <a:gd name="connsiteX7" fmla="*/ 312782 w 654332"/>
              <a:gd name="connsiteY7" fmla="*/ 179703 h 733422"/>
              <a:gd name="connsiteX8" fmla="*/ 266336 w 654332"/>
              <a:gd name="connsiteY8" fmla="*/ 579813 h 733422"/>
              <a:gd name="connsiteX9" fmla="*/ 388982 w 654332"/>
              <a:gd name="connsiteY9" fmla="*/ 648029 h 733422"/>
              <a:gd name="connsiteX10" fmla="*/ 465182 w 654332"/>
              <a:gd name="connsiteY10" fmla="*/ 562879 h 733422"/>
              <a:gd name="connsiteX11" fmla="*/ 465182 w 654332"/>
              <a:gd name="connsiteY11" fmla="*/ 137127 h 733422"/>
              <a:gd name="connsiteX12" fmla="*/ 617582 w 654332"/>
              <a:gd name="connsiteY12" fmla="*/ 179703 h 733422"/>
              <a:gd name="connsiteX13" fmla="*/ 617582 w 654332"/>
              <a:gd name="connsiteY13" fmla="*/ 605454 h 733422"/>
              <a:gd name="connsiteX14" fmla="*/ 617581 w 654332"/>
              <a:gd name="connsiteY14" fmla="*/ 733179 h 733422"/>
              <a:gd name="connsiteX15" fmla="*/ 388981 w 654332"/>
              <a:gd name="connsiteY15" fmla="*/ 733180 h 733422"/>
              <a:gd name="connsiteX0" fmla="*/ 216987 w 654332"/>
              <a:gd name="connsiteY0" fmla="*/ 16659 h 775755"/>
              <a:gd name="connsiteX1" fmla="*/ 7983 w 654332"/>
              <a:gd name="connsiteY1" fmla="*/ 94552 h 775755"/>
              <a:gd name="connsiteX2" fmla="*/ 19593 w 654332"/>
              <a:gd name="connsiteY2" fmla="*/ 562396 h 775755"/>
              <a:gd name="connsiteX3" fmla="*/ 89261 w 654332"/>
              <a:gd name="connsiteY3" fmla="*/ 643676 h 775755"/>
              <a:gd name="connsiteX4" fmla="*/ 144416 w 654332"/>
              <a:gd name="connsiteY4" fmla="*/ 579813 h 775755"/>
              <a:gd name="connsiteX5" fmla="*/ 141513 w 654332"/>
              <a:gd name="connsiteY5" fmla="*/ 173413 h 775755"/>
              <a:gd name="connsiteX6" fmla="*/ 236582 w 654332"/>
              <a:gd name="connsiteY6" fmla="*/ 94552 h 775755"/>
              <a:gd name="connsiteX7" fmla="*/ 312782 w 654332"/>
              <a:gd name="connsiteY7" fmla="*/ 179703 h 775755"/>
              <a:gd name="connsiteX8" fmla="*/ 266336 w 654332"/>
              <a:gd name="connsiteY8" fmla="*/ 579813 h 775755"/>
              <a:gd name="connsiteX9" fmla="*/ 388982 w 654332"/>
              <a:gd name="connsiteY9" fmla="*/ 648029 h 775755"/>
              <a:gd name="connsiteX10" fmla="*/ 465182 w 654332"/>
              <a:gd name="connsiteY10" fmla="*/ 562879 h 775755"/>
              <a:gd name="connsiteX11" fmla="*/ 465182 w 654332"/>
              <a:gd name="connsiteY11" fmla="*/ 137127 h 775755"/>
              <a:gd name="connsiteX12" fmla="*/ 617582 w 654332"/>
              <a:gd name="connsiteY12" fmla="*/ 179703 h 775755"/>
              <a:gd name="connsiteX13" fmla="*/ 617582 w 654332"/>
              <a:gd name="connsiteY13" fmla="*/ 605454 h 775755"/>
              <a:gd name="connsiteX14" fmla="*/ 617581 w 654332"/>
              <a:gd name="connsiteY14" fmla="*/ 775755 h 775755"/>
              <a:gd name="connsiteX15" fmla="*/ 388981 w 654332"/>
              <a:gd name="connsiteY15" fmla="*/ 733180 h 775755"/>
              <a:gd name="connsiteX0" fmla="*/ 216987 w 655682"/>
              <a:gd name="connsiteY0" fmla="*/ 16659 h 733180"/>
              <a:gd name="connsiteX1" fmla="*/ 7983 w 655682"/>
              <a:gd name="connsiteY1" fmla="*/ 94552 h 733180"/>
              <a:gd name="connsiteX2" fmla="*/ 19593 w 655682"/>
              <a:gd name="connsiteY2" fmla="*/ 562396 h 733180"/>
              <a:gd name="connsiteX3" fmla="*/ 89261 w 655682"/>
              <a:gd name="connsiteY3" fmla="*/ 643676 h 733180"/>
              <a:gd name="connsiteX4" fmla="*/ 144416 w 655682"/>
              <a:gd name="connsiteY4" fmla="*/ 579813 h 733180"/>
              <a:gd name="connsiteX5" fmla="*/ 141513 w 655682"/>
              <a:gd name="connsiteY5" fmla="*/ 173413 h 733180"/>
              <a:gd name="connsiteX6" fmla="*/ 236582 w 655682"/>
              <a:gd name="connsiteY6" fmla="*/ 94552 h 733180"/>
              <a:gd name="connsiteX7" fmla="*/ 312782 w 655682"/>
              <a:gd name="connsiteY7" fmla="*/ 179703 h 733180"/>
              <a:gd name="connsiteX8" fmla="*/ 266336 w 655682"/>
              <a:gd name="connsiteY8" fmla="*/ 579813 h 733180"/>
              <a:gd name="connsiteX9" fmla="*/ 388982 w 655682"/>
              <a:gd name="connsiteY9" fmla="*/ 648029 h 733180"/>
              <a:gd name="connsiteX10" fmla="*/ 465182 w 655682"/>
              <a:gd name="connsiteY10" fmla="*/ 562879 h 733180"/>
              <a:gd name="connsiteX11" fmla="*/ 465182 w 655682"/>
              <a:gd name="connsiteY11" fmla="*/ 137127 h 733180"/>
              <a:gd name="connsiteX12" fmla="*/ 617582 w 655682"/>
              <a:gd name="connsiteY12" fmla="*/ 179703 h 733180"/>
              <a:gd name="connsiteX13" fmla="*/ 617582 w 655682"/>
              <a:gd name="connsiteY13" fmla="*/ 605454 h 733180"/>
              <a:gd name="connsiteX14" fmla="*/ 388981 w 655682"/>
              <a:gd name="connsiteY14" fmla="*/ 733180 h 733180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541381 w 642982"/>
              <a:gd name="connsiteY14" fmla="*/ 733179 h 733180"/>
              <a:gd name="connsiteX15" fmla="*/ 388981 w 642982"/>
              <a:gd name="connsiteY15" fmla="*/ 733180 h 733180"/>
              <a:gd name="connsiteX0" fmla="*/ 216987 w 642982"/>
              <a:gd name="connsiteY0" fmla="*/ 16659 h 733179"/>
              <a:gd name="connsiteX1" fmla="*/ 7983 w 642982"/>
              <a:gd name="connsiteY1" fmla="*/ 94552 h 733179"/>
              <a:gd name="connsiteX2" fmla="*/ 19593 w 642982"/>
              <a:gd name="connsiteY2" fmla="*/ 562396 h 733179"/>
              <a:gd name="connsiteX3" fmla="*/ 89261 w 642982"/>
              <a:gd name="connsiteY3" fmla="*/ 643676 h 733179"/>
              <a:gd name="connsiteX4" fmla="*/ 144416 w 642982"/>
              <a:gd name="connsiteY4" fmla="*/ 579813 h 733179"/>
              <a:gd name="connsiteX5" fmla="*/ 141513 w 642982"/>
              <a:gd name="connsiteY5" fmla="*/ 173413 h 733179"/>
              <a:gd name="connsiteX6" fmla="*/ 236582 w 642982"/>
              <a:gd name="connsiteY6" fmla="*/ 94552 h 733179"/>
              <a:gd name="connsiteX7" fmla="*/ 312782 w 642982"/>
              <a:gd name="connsiteY7" fmla="*/ 179703 h 733179"/>
              <a:gd name="connsiteX8" fmla="*/ 266336 w 642982"/>
              <a:gd name="connsiteY8" fmla="*/ 579813 h 733179"/>
              <a:gd name="connsiteX9" fmla="*/ 388982 w 642982"/>
              <a:gd name="connsiteY9" fmla="*/ 648029 h 733179"/>
              <a:gd name="connsiteX10" fmla="*/ 465182 w 642982"/>
              <a:gd name="connsiteY10" fmla="*/ 562879 h 733179"/>
              <a:gd name="connsiteX11" fmla="*/ 465182 w 642982"/>
              <a:gd name="connsiteY11" fmla="*/ 137127 h 733179"/>
              <a:gd name="connsiteX12" fmla="*/ 617582 w 642982"/>
              <a:gd name="connsiteY12" fmla="*/ 179703 h 733179"/>
              <a:gd name="connsiteX13" fmla="*/ 617582 w 642982"/>
              <a:gd name="connsiteY13" fmla="*/ 605454 h 733179"/>
              <a:gd name="connsiteX14" fmla="*/ 541381 w 642982"/>
              <a:gd name="connsiteY14" fmla="*/ 733179 h 733179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1000 w 642982"/>
              <a:gd name="connsiteY9" fmla="*/ 638627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53477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96052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20133 w 646128"/>
              <a:gd name="connsiteY0" fmla="*/ 16659 h 733180"/>
              <a:gd name="connsiteX1" fmla="*/ 11129 w 646128"/>
              <a:gd name="connsiteY1" fmla="*/ 94552 h 733180"/>
              <a:gd name="connsiteX2" fmla="*/ 22739 w 646128"/>
              <a:gd name="connsiteY2" fmla="*/ 562396 h 733180"/>
              <a:gd name="connsiteX3" fmla="*/ 147562 w 646128"/>
              <a:gd name="connsiteY3" fmla="*/ 579813 h 733180"/>
              <a:gd name="connsiteX4" fmla="*/ 144659 w 646128"/>
              <a:gd name="connsiteY4" fmla="*/ 173413 h 733180"/>
              <a:gd name="connsiteX5" fmla="*/ 239728 w 646128"/>
              <a:gd name="connsiteY5" fmla="*/ 94552 h 733180"/>
              <a:gd name="connsiteX6" fmla="*/ 315928 w 646128"/>
              <a:gd name="connsiteY6" fmla="*/ 179703 h 733180"/>
              <a:gd name="connsiteX7" fmla="*/ 307946 w 646128"/>
              <a:gd name="connsiteY7" fmla="*/ 596052 h 733180"/>
              <a:gd name="connsiteX8" fmla="*/ 460346 w 646128"/>
              <a:gd name="connsiteY8" fmla="*/ 596052 h 733180"/>
              <a:gd name="connsiteX9" fmla="*/ 468328 w 646128"/>
              <a:gd name="connsiteY9" fmla="*/ 137127 h 733180"/>
              <a:gd name="connsiteX10" fmla="*/ 620728 w 646128"/>
              <a:gd name="connsiteY10" fmla="*/ 179703 h 733180"/>
              <a:gd name="connsiteX11" fmla="*/ 620728 w 646128"/>
              <a:gd name="connsiteY11" fmla="*/ 605454 h 733180"/>
              <a:gd name="connsiteX12" fmla="*/ 468327 w 646128"/>
              <a:gd name="connsiteY12" fmla="*/ 733180 h 733180"/>
              <a:gd name="connsiteX0" fmla="*/ 221464 w 647459"/>
              <a:gd name="connsiteY0" fmla="*/ 16659 h 733180"/>
              <a:gd name="connsiteX1" fmla="*/ 12460 w 647459"/>
              <a:gd name="connsiteY1" fmla="*/ 94552 h 733180"/>
              <a:gd name="connsiteX2" fmla="*/ 24070 w 647459"/>
              <a:gd name="connsiteY2" fmla="*/ 562396 h 733180"/>
              <a:gd name="connsiteX3" fmla="*/ 156877 w 647459"/>
              <a:gd name="connsiteY3" fmla="*/ 596052 h 733180"/>
              <a:gd name="connsiteX4" fmla="*/ 145990 w 647459"/>
              <a:gd name="connsiteY4" fmla="*/ 173413 h 733180"/>
              <a:gd name="connsiteX5" fmla="*/ 241059 w 647459"/>
              <a:gd name="connsiteY5" fmla="*/ 94552 h 733180"/>
              <a:gd name="connsiteX6" fmla="*/ 317259 w 647459"/>
              <a:gd name="connsiteY6" fmla="*/ 179703 h 733180"/>
              <a:gd name="connsiteX7" fmla="*/ 309277 w 647459"/>
              <a:gd name="connsiteY7" fmla="*/ 596052 h 733180"/>
              <a:gd name="connsiteX8" fmla="*/ 461677 w 647459"/>
              <a:gd name="connsiteY8" fmla="*/ 596052 h 733180"/>
              <a:gd name="connsiteX9" fmla="*/ 469659 w 647459"/>
              <a:gd name="connsiteY9" fmla="*/ 137127 h 733180"/>
              <a:gd name="connsiteX10" fmla="*/ 622059 w 647459"/>
              <a:gd name="connsiteY10" fmla="*/ 179703 h 733180"/>
              <a:gd name="connsiteX11" fmla="*/ 622059 w 647459"/>
              <a:gd name="connsiteY11" fmla="*/ 605454 h 733180"/>
              <a:gd name="connsiteX12" fmla="*/ 469658 w 647459"/>
              <a:gd name="connsiteY12" fmla="*/ 733180 h 733180"/>
              <a:gd name="connsiteX0" fmla="*/ 241056 w 667051"/>
              <a:gd name="connsiteY0" fmla="*/ 16659 h 733180"/>
              <a:gd name="connsiteX1" fmla="*/ 32052 w 667051"/>
              <a:gd name="connsiteY1" fmla="*/ 94552 h 733180"/>
              <a:gd name="connsiteX2" fmla="*/ 24070 w 667051"/>
              <a:gd name="connsiteY2" fmla="*/ 596052 h 733180"/>
              <a:gd name="connsiteX3" fmla="*/ 176469 w 667051"/>
              <a:gd name="connsiteY3" fmla="*/ 596052 h 733180"/>
              <a:gd name="connsiteX4" fmla="*/ 165582 w 667051"/>
              <a:gd name="connsiteY4" fmla="*/ 173413 h 733180"/>
              <a:gd name="connsiteX5" fmla="*/ 260651 w 667051"/>
              <a:gd name="connsiteY5" fmla="*/ 94552 h 733180"/>
              <a:gd name="connsiteX6" fmla="*/ 336851 w 667051"/>
              <a:gd name="connsiteY6" fmla="*/ 179703 h 733180"/>
              <a:gd name="connsiteX7" fmla="*/ 328869 w 667051"/>
              <a:gd name="connsiteY7" fmla="*/ 596052 h 733180"/>
              <a:gd name="connsiteX8" fmla="*/ 481269 w 667051"/>
              <a:gd name="connsiteY8" fmla="*/ 596052 h 733180"/>
              <a:gd name="connsiteX9" fmla="*/ 489251 w 667051"/>
              <a:gd name="connsiteY9" fmla="*/ 137127 h 733180"/>
              <a:gd name="connsiteX10" fmla="*/ 641651 w 667051"/>
              <a:gd name="connsiteY10" fmla="*/ 179703 h 733180"/>
              <a:gd name="connsiteX11" fmla="*/ 641651 w 667051"/>
              <a:gd name="connsiteY11" fmla="*/ 605454 h 733180"/>
              <a:gd name="connsiteX12" fmla="*/ 489250 w 66705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81270 w 665721"/>
              <a:gd name="connsiteY12" fmla="*/ 766353 h 766353"/>
              <a:gd name="connsiteX0" fmla="*/ 241056 w 665721"/>
              <a:gd name="connsiteY0" fmla="*/ 16659 h 727276"/>
              <a:gd name="connsiteX1" fmla="*/ 32052 w 665721"/>
              <a:gd name="connsiteY1" fmla="*/ 94552 h 727276"/>
              <a:gd name="connsiteX2" fmla="*/ 24070 w 665721"/>
              <a:gd name="connsiteY2" fmla="*/ 596052 h 727276"/>
              <a:gd name="connsiteX3" fmla="*/ 176469 w 665721"/>
              <a:gd name="connsiteY3" fmla="*/ 596052 h 727276"/>
              <a:gd name="connsiteX4" fmla="*/ 165582 w 665721"/>
              <a:gd name="connsiteY4" fmla="*/ 173413 h 727276"/>
              <a:gd name="connsiteX5" fmla="*/ 260651 w 665721"/>
              <a:gd name="connsiteY5" fmla="*/ 94552 h 727276"/>
              <a:gd name="connsiteX6" fmla="*/ 336851 w 665721"/>
              <a:gd name="connsiteY6" fmla="*/ 179703 h 727276"/>
              <a:gd name="connsiteX7" fmla="*/ 328869 w 665721"/>
              <a:gd name="connsiteY7" fmla="*/ 596052 h 727276"/>
              <a:gd name="connsiteX8" fmla="*/ 481269 w 665721"/>
              <a:gd name="connsiteY8" fmla="*/ 596052 h 727276"/>
              <a:gd name="connsiteX9" fmla="*/ 489251 w 665721"/>
              <a:gd name="connsiteY9" fmla="*/ 137127 h 727276"/>
              <a:gd name="connsiteX10" fmla="*/ 641651 w 665721"/>
              <a:gd name="connsiteY10" fmla="*/ 179703 h 727276"/>
              <a:gd name="connsiteX11" fmla="*/ 633670 w 665721"/>
              <a:gd name="connsiteY11" fmla="*/ 638627 h 727276"/>
              <a:gd name="connsiteX12" fmla="*/ 481270 w 665721"/>
              <a:gd name="connsiteY12" fmla="*/ 723778 h 727276"/>
              <a:gd name="connsiteX0" fmla="*/ 241056 w 665721"/>
              <a:gd name="connsiteY0" fmla="*/ 16659 h 727277"/>
              <a:gd name="connsiteX1" fmla="*/ 32052 w 665721"/>
              <a:gd name="connsiteY1" fmla="*/ 94552 h 727277"/>
              <a:gd name="connsiteX2" fmla="*/ 24070 w 665721"/>
              <a:gd name="connsiteY2" fmla="*/ 596052 h 727277"/>
              <a:gd name="connsiteX3" fmla="*/ 176469 w 665721"/>
              <a:gd name="connsiteY3" fmla="*/ 596052 h 727277"/>
              <a:gd name="connsiteX4" fmla="*/ 165582 w 665721"/>
              <a:gd name="connsiteY4" fmla="*/ 173413 h 727277"/>
              <a:gd name="connsiteX5" fmla="*/ 260651 w 665721"/>
              <a:gd name="connsiteY5" fmla="*/ 94552 h 727277"/>
              <a:gd name="connsiteX6" fmla="*/ 336851 w 665721"/>
              <a:gd name="connsiteY6" fmla="*/ 179703 h 727277"/>
              <a:gd name="connsiteX7" fmla="*/ 328869 w 665721"/>
              <a:gd name="connsiteY7" fmla="*/ 596052 h 727277"/>
              <a:gd name="connsiteX8" fmla="*/ 481269 w 665721"/>
              <a:gd name="connsiteY8" fmla="*/ 596052 h 727277"/>
              <a:gd name="connsiteX9" fmla="*/ 489251 w 665721"/>
              <a:gd name="connsiteY9" fmla="*/ 137127 h 727277"/>
              <a:gd name="connsiteX10" fmla="*/ 641651 w 665721"/>
              <a:gd name="connsiteY10" fmla="*/ 179703 h 727277"/>
              <a:gd name="connsiteX11" fmla="*/ 633670 w 665721"/>
              <a:gd name="connsiteY11" fmla="*/ 638628 h 727277"/>
              <a:gd name="connsiteX12" fmla="*/ 481270 w 665721"/>
              <a:gd name="connsiteY12" fmla="*/ 723778 h 727277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05070 w 665721"/>
              <a:gd name="connsiteY12" fmla="*/ 723778 h 723778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71355"/>
              <a:gd name="connsiteY0" fmla="*/ 16659 h 727547"/>
              <a:gd name="connsiteX1" fmla="*/ 32052 w 671355"/>
              <a:gd name="connsiteY1" fmla="*/ 94552 h 727547"/>
              <a:gd name="connsiteX2" fmla="*/ 24070 w 671355"/>
              <a:gd name="connsiteY2" fmla="*/ 596052 h 727547"/>
              <a:gd name="connsiteX3" fmla="*/ 176469 w 671355"/>
              <a:gd name="connsiteY3" fmla="*/ 596052 h 727547"/>
              <a:gd name="connsiteX4" fmla="*/ 165582 w 671355"/>
              <a:gd name="connsiteY4" fmla="*/ 173413 h 727547"/>
              <a:gd name="connsiteX5" fmla="*/ 260651 w 671355"/>
              <a:gd name="connsiteY5" fmla="*/ 94552 h 727547"/>
              <a:gd name="connsiteX6" fmla="*/ 336851 w 671355"/>
              <a:gd name="connsiteY6" fmla="*/ 179703 h 727547"/>
              <a:gd name="connsiteX7" fmla="*/ 328869 w 671355"/>
              <a:gd name="connsiteY7" fmla="*/ 596052 h 727547"/>
              <a:gd name="connsiteX8" fmla="*/ 481269 w 671355"/>
              <a:gd name="connsiteY8" fmla="*/ 596052 h 727547"/>
              <a:gd name="connsiteX9" fmla="*/ 489251 w 671355"/>
              <a:gd name="connsiteY9" fmla="*/ 137127 h 727547"/>
              <a:gd name="connsiteX10" fmla="*/ 641651 w 671355"/>
              <a:gd name="connsiteY10" fmla="*/ 179703 h 727547"/>
              <a:gd name="connsiteX11" fmla="*/ 633670 w 671355"/>
              <a:gd name="connsiteY11" fmla="*/ 638628 h 727547"/>
              <a:gd name="connsiteX12" fmla="*/ 481270 w 671355"/>
              <a:gd name="connsiteY12" fmla="*/ 723778 h 727547"/>
              <a:gd name="connsiteX0" fmla="*/ 241056 w 665721"/>
              <a:gd name="connsiteY0" fmla="*/ 16659 h 726155"/>
              <a:gd name="connsiteX1" fmla="*/ 32052 w 665721"/>
              <a:gd name="connsiteY1" fmla="*/ 94552 h 726155"/>
              <a:gd name="connsiteX2" fmla="*/ 24070 w 665721"/>
              <a:gd name="connsiteY2" fmla="*/ 596052 h 726155"/>
              <a:gd name="connsiteX3" fmla="*/ 176469 w 665721"/>
              <a:gd name="connsiteY3" fmla="*/ 596052 h 726155"/>
              <a:gd name="connsiteX4" fmla="*/ 165582 w 665721"/>
              <a:gd name="connsiteY4" fmla="*/ 173413 h 726155"/>
              <a:gd name="connsiteX5" fmla="*/ 260651 w 665721"/>
              <a:gd name="connsiteY5" fmla="*/ 94552 h 726155"/>
              <a:gd name="connsiteX6" fmla="*/ 336851 w 665721"/>
              <a:gd name="connsiteY6" fmla="*/ 179703 h 726155"/>
              <a:gd name="connsiteX7" fmla="*/ 328869 w 665721"/>
              <a:gd name="connsiteY7" fmla="*/ 596052 h 726155"/>
              <a:gd name="connsiteX8" fmla="*/ 481269 w 665721"/>
              <a:gd name="connsiteY8" fmla="*/ 596052 h 726155"/>
              <a:gd name="connsiteX9" fmla="*/ 489251 w 665721"/>
              <a:gd name="connsiteY9" fmla="*/ 137127 h 726155"/>
              <a:gd name="connsiteX10" fmla="*/ 641651 w 665721"/>
              <a:gd name="connsiteY10" fmla="*/ 179703 h 726155"/>
              <a:gd name="connsiteX11" fmla="*/ 633670 w 665721"/>
              <a:gd name="connsiteY11" fmla="*/ 638628 h 726155"/>
              <a:gd name="connsiteX12" fmla="*/ 481270 w 665721"/>
              <a:gd name="connsiteY12" fmla="*/ 723778 h 726155"/>
              <a:gd name="connsiteX0" fmla="*/ 241056 w 925759"/>
              <a:gd name="connsiteY0" fmla="*/ 16659 h 693866"/>
              <a:gd name="connsiteX1" fmla="*/ 32052 w 925759"/>
              <a:gd name="connsiteY1" fmla="*/ 94552 h 693866"/>
              <a:gd name="connsiteX2" fmla="*/ 24070 w 925759"/>
              <a:gd name="connsiteY2" fmla="*/ 596052 h 693866"/>
              <a:gd name="connsiteX3" fmla="*/ 176469 w 925759"/>
              <a:gd name="connsiteY3" fmla="*/ 596052 h 693866"/>
              <a:gd name="connsiteX4" fmla="*/ 165582 w 925759"/>
              <a:gd name="connsiteY4" fmla="*/ 173413 h 693866"/>
              <a:gd name="connsiteX5" fmla="*/ 260651 w 925759"/>
              <a:gd name="connsiteY5" fmla="*/ 94552 h 693866"/>
              <a:gd name="connsiteX6" fmla="*/ 336851 w 925759"/>
              <a:gd name="connsiteY6" fmla="*/ 179703 h 693866"/>
              <a:gd name="connsiteX7" fmla="*/ 328869 w 925759"/>
              <a:gd name="connsiteY7" fmla="*/ 596052 h 693866"/>
              <a:gd name="connsiteX8" fmla="*/ 481269 w 925759"/>
              <a:gd name="connsiteY8" fmla="*/ 596052 h 693866"/>
              <a:gd name="connsiteX9" fmla="*/ 489251 w 925759"/>
              <a:gd name="connsiteY9" fmla="*/ 137127 h 693866"/>
              <a:gd name="connsiteX10" fmla="*/ 641651 w 925759"/>
              <a:gd name="connsiteY10" fmla="*/ 179703 h 693866"/>
              <a:gd name="connsiteX11" fmla="*/ 633670 w 925759"/>
              <a:gd name="connsiteY11" fmla="*/ 638628 h 693866"/>
              <a:gd name="connsiteX12" fmla="*/ 805022 w 925759"/>
              <a:gd name="connsiteY12" fmla="*/ 133507 h 693866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749567"/>
              <a:gd name="connsiteX1" fmla="*/ 32052 w 1006583"/>
              <a:gd name="connsiteY1" fmla="*/ 94552 h 749567"/>
              <a:gd name="connsiteX2" fmla="*/ 24070 w 1006583"/>
              <a:gd name="connsiteY2" fmla="*/ 596052 h 749567"/>
              <a:gd name="connsiteX3" fmla="*/ 176469 w 1006583"/>
              <a:gd name="connsiteY3" fmla="*/ 596052 h 749567"/>
              <a:gd name="connsiteX4" fmla="*/ 165582 w 1006583"/>
              <a:gd name="connsiteY4" fmla="*/ 173413 h 749567"/>
              <a:gd name="connsiteX5" fmla="*/ 260651 w 1006583"/>
              <a:gd name="connsiteY5" fmla="*/ 94552 h 749567"/>
              <a:gd name="connsiteX6" fmla="*/ 336851 w 1006583"/>
              <a:gd name="connsiteY6" fmla="*/ 179703 h 749567"/>
              <a:gd name="connsiteX7" fmla="*/ 328869 w 1006583"/>
              <a:gd name="connsiteY7" fmla="*/ 596052 h 749567"/>
              <a:gd name="connsiteX8" fmla="*/ 481269 w 1006583"/>
              <a:gd name="connsiteY8" fmla="*/ 596052 h 749567"/>
              <a:gd name="connsiteX9" fmla="*/ 489251 w 1006583"/>
              <a:gd name="connsiteY9" fmla="*/ 137127 h 749567"/>
              <a:gd name="connsiteX10" fmla="*/ 641651 w 1006583"/>
              <a:gd name="connsiteY10" fmla="*/ 179703 h 749567"/>
              <a:gd name="connsiteX11" fmla="*/ 805020 w 1006583"/>
              <a:gd name="connsiteY11" fmla="*/ 634925 h 749567"/>
              <a:gd name="connsiteX12" fmla="*/ 805022 w 1006583"/>
              <a:gd name="connsiteY12" fmla="*/ 133507 h 749567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707594 w 925759"/>
              <a:gd name="connsiteY11" fmla="*/ 634925 h 679635"/>
              <a:gd name="connsiteX12" fmla="*/ 805022 w 925759"/>
              <a:gd name="connsiteY12" fmla="*/ 133507 h 679635"/>
              <a:gd name="connsiteX0" fmla="*/ 241056 w 828331"/>
              <a:gd name="connsiteY0" fmla="*/ 16659 h 679635"/>
              <a:gd name="connsiteX1" fmla="*/ 32052 w 828331"/>
              <a:gd name="connsiteY1" fmla="*/ 94552 h 679635"/>
              <a:gd name="connsiteX2" fmla="*/ 24070 w 828331"/>
              <a:gd name="connsiteY2" fmla="*/ 596052 h 679635"/>
              <a:gd name="connsiteX3" fmla="*/ 176469 w 828331"/>
              <a:gd name="connsiteY3" fmla="*/ 596052 h 679635"/>
              <a:gd name="connsiteX4" fmla="*/ 165582 w 828331"/>
              <a:gd name="connsiteY4" fmla="*/ 173413 h 679635"/>
              <a:gd name="connsiteX5" fmla="*/ 260651 w 828331"/>
              <a:gd name="connsiteY5" fmla="*/ 94552 h 679635"/>
              <a:gd name="connsiteX6" fmla="*/ 336851 w 828331"/>
              <a:gd name="connsiteY6" fmla="*/ 179703 h 679635"/>
              <a:gd name="connsiteX7" fmla="*/ 328869 w 828331"/>
              <a:gd name="connsiteY7" fmla="*/ 596052 h 679635"/>
              <a:gd name="connsiteX8" fmla="*/ 481269 w 828331"/>
              <a:gd name="connsiteY8" fmla="*/ 596052 h 679635"/>
              <a:gd name="connsiteX9" fmla="*/ 489251 w 828331"/>
              <a:gd name="connsiteY9" fmla="*/ 137127 h 679635"/>
              <a:gd name="connsiteX10" fmla="*/ 641651 w 828331"/>
              <a:gd name="connsiteY10" fmla="*/ 179703 h 679635"/>
              <a:gd name="connsiteX11" fmla="*/ 707594 w 828331"/>
              <a:gd name="connsiteY11" fmla="*/ 634925 h 679635"/>
              <a:gd name="connsiteX12" fmla="*/ 707594 w 828331"/>
              <a:gd name="connsiteY12" fmla="*/ 87924 h 679635"/>
              <a:gd name="connsiteX0" fmla="*/ 241056 w 823908"/>
              <a:gd name="connsiteY0" fmla="*/ 16659 h 679635"/>
              <a:gd name="connsiteX1" fmla="*/ 32052 w 823908"/>
              <a:gd name="connsiteY1" fmla="*/ 94552 h 679635"/>
              <a:gd name="connsiteX2" fmla="*/ 24070 w 823908"/>
              <a:gd name="connsiteY2" fmla="*/ 596052 h 679635"/>
              <a:gd name="connsiteX3" fmla="*/ 176469 w 823908"/>
              <a:gd name="connsiteY3" fmla="*/ 596052 h 679635"/>
              <a:gd name="connsiteX4" fmla="*/ 165582 w 823908"/>
              <a:gd name="connsiteY4" fmla="*/ 173413 h 679635"/>
              <a:gd name="connsiteX5" fmla="*/ 260651 w 823908"/>
              <a:gd name="connsiteY5" fmla="*/ 94552 h 679635"/>
              <a:gd name="connsiteX6" fmla="*/ 336851 w 823908"/>
              <a:gd name="connsiteY6" fmla="*/ 179703 h 679635"/>
              <a:gd name="connsiteX7" fmla="*/ 328869 w 823908"/>
              <a:gd name="connsiteY7" fmla="*/ 596052 h 679635"/>
              <a:gd name="connsiteX8" fmla="*/ 481269 w 823908"/>
              <a:gd name="connsiteY8" fmla="*/ 596052 h 679635"/>
              <a:gd name="connsiteX9" fmla="*/ 489251 w 823908"/>
              <a:gd name="connsiteY9" fmla="*/ 137127 h 679635"/>
              <a:gd name="connsiteX10" fmla="*/ 641651 w 823908"/>
              <a:gd name="connsiteY10" fmla="*/ 179703 h 679635"/>
              <a:gd name="connsiteX11" fmla="*/ 707594 w 823908"/>
              <a:gd name="connsiteY11" fmla="*/ 634925 h 679635"/>
              <a:gd name="connsiteX12" fmla="*/ 707594 w 823908"/>
              <a:gd name="connsiteY12" fmla="*/ 87924 h 679635"/>
              <a:gd name="connsiteX0" fmla="*/ 241056 w 823909"/>
              <a:gd name="connsiteY0" fmla="*/ 16659 h 679635"/>
              <a:gd name="connsiteX1" fmla="*/ 32052 w 823909"/>
              <a:gd name="connsiteY1" fmla="*/ 94552 h 679635"/>
              <a:gd name="connsiteX2" fmla="*/ 24070 w 823909"/>
              <a:gd name="connsiteY2" fmla="*/ 596052 h 679635"/>
              <a:gd name="connsiteX3" fmla="*/ 176469 w 823909"/>
              <a:gd name="connsiteY3" fmla="*/ 596052 h 679635"/>
              <a:gd name="connsiteX4" fmla="*/ 165582 w 823909"/>
              <a:gd name="connsiteY4" fmla="*/ 173413 h 679635"/>
              <a:gd name="connsiteX5" fmla="*/ 260651 w 823909"/>
              <a:gd name="connsiteY5" fmla="*/ 94552 h 679635"/>
              <a:gd name="connsiteX6" fmla="*/ 336851 w 823909"/>
              <a:gd name="connsiteY6" fmla="*/ 179703 h 679635"/>
              <a:gd name="connsiteX7" fmla="*/ 328869 w 823909"/>
              <a:gd name="connsiteY7" fmla="*/ 596052 h 679635"/>
              <a:gd name="connsiteX8" fmla="*/ 481269 w 823909"/>
              <a:gd name="connsiteY8" fmla="*/ 596052 h 679635"/>
              <a:gd name="connsiteX9" fmla="*/ 489251 w 823909"/>
              <a:gd name="connsiteY9" fmla="*/ 137127 h 679635"/>
              <a:gd name="connsiteX10" fmla="*/ 641651 w 823909"/>
              <a:gd name="connsiteY10" fmla="*/ 179703 h 679635"/>
              <a:gd name="connsiteX11" fmla="*/ 707594 w 823909"/>
              <a:gd name="connsiteY11" fmla="*/ 634925 h 679635"/>
              <a:gd name="connsiteX12" fmla="*/ 805021 w 823909"/>
              <a:gd name="connsiteY12" fmla="*/ 87924 h 679635"/>
              <a:gd name="connsiteX0" fmla="*/ 241056 w 902447"/>
              <a:gd name="connsiteY0" fmla="*/ 16659 h 679635"/>
              <a:gd name="connsiteX1" fmla="*/ 32052 w 902447"/>
              <a:gd name="connsiteY1" fmla="*/ 94552 h 679635"/>
              <a:gd name="connsiteX2" fmla="*/ 24070 w 902447"/>
              <a:gd name="connsiteY2" fmla="*/ 596052 h 679635"/>
              <a:gd name="connsiteX3" fmla="*/ 176469 w 902447"/>
              <a:gd name="connsiteY3" fmla="*/ 596052 h 679635"/>
              <a:gd name="connsiteX4" fmla="*/ 165582 w 902447"/>
              <a:gd name="connsiteY4" fmla="*/ 173413 h 679635"/>
              <a:gd name="connsiteX5" fmla="*/ 260651 w 902447"/>
              <a:gd name="connsiteY5" fmla="*/ 94552 h 679635"/>
              <a:gd name="connsiteX6" fmla="*/ 336851 w 902447"/>
              <a:gd name="connsiteY6" fmla="*/ 179703 h 679635"/>
              <a:gd name="connsiteX7" fmla="*/ 328869 w 902447"/>
              <a:gd name="connsiteY7" fmla="*/ 596052 h 679635"/>
              <a:gd name="connsiteX8" fmla="*/ 481269 w 902447"/>
              <a:gd name="connsiteY8" fmla="*/ 596052 h 679635"/>
              <a:gd name="connsiteX9" fmla="*/ 489251 w 902447"/>
              <a:gd name="connsiteY9" fmla="*/ 137127 h 679635"/>
              <a:gd name="connsiteX10" fmla="*/ 641651 w 902447"/>
              <a:gd name="connsiteY10" fmla="*/ 179703 h 679635"/>
              <a:gd name="connsiteX11" fmla="*/ 707594 w 902447"/>
              <a:gd name="connsiteY11" fmla="*/ 634925 h 679635"/>
              <a:gd name="connsiteX12" fmla="*/ 902447 w 902447"/>
              <a:gd name="connsiteY12" fmla="*/ 87924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1194725 w 1194725"/>
              <a:gd name="connsiteY12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902446 w 1194725"/>
              <a:gd name="connsiteY12" fmla="*/ 133507 h 679635"/>
              <a:gd name="connsiteX13" fmla="*/ 1194725 w 1194725"/>
              <a:gd name="connsiteY13" fmla="*/ 589342 h 679635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902446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703198"/>
              <a:gd name="connsiteX1" fmla="*/ 32052 w 1194725"/>
              <a:gd name="connsiteY1" fmla="*/ 94552 h 703198"/>
              <a:gd name="connsiteX2" fmla="*/ 24070 w 1194725"/>
              <a:gd name="connsiteY2" fmla="*/ 596052 h 703198"/>
              <a:gd name="connsiteX3" fmla="*/ 176469 w 1194725"/>
              <a:gd name="connsiteY3" fmla="*/ 596052 h 703198"/>
              <a:gd name="connsiteX4" fmla="*/ 165582 w 1194725"/>
              <a:gd name="connsiteY4" fmla="*/ 173413 h 703198"/>
              <a:gd name="connsiteX5" fmla="*/ 260651 w 1194725"/>
              <a:gd name="connsiteY5" fmla="*/ 94552 h 703198"/>
              <a:gd name="connsiteX6" fmla="*/ 336851 w 1194725"/>
              <a:gd name="connsiteY6" fmla="*/ 179703 h 703198"/>
              <a:gd name="connsiteX7" fmla="*/ 328869 w 1194725"/>
              <a:gd name="connsiteY7" fmla="*/ 596052 h 703198"/>
              <a:gd name="connsiteX8" fmla="*/ 481269 w 1194725"/>
              <a:gd name="connsiteY8" fmla="*/ 596052 h 703198"/>
              <a:gd name="connsiteX9" fmla="*/ 489251 w 1194725"/>
              <a:gd name="connsiteY9" fmla="*/ 137127 h 703198"/>
              <a:gd name="connsiteX10" fmla="*/ 641651 w 1194725"/>
              <a:gd name="connsiteY10" fmla="*/ 179703 h 703198"/>
              <a:gd name="connsiteX11" fmla="*/ 707594 w 1194725"/>
              <a:gd name="connsiteY11" fmla="*/ 634925 h 703198"/>
              <a:gd name="connsiteX12" fmla="*/ 902446 w 1194725"/>
              <a:gd name="connsiteY12" fmla="*/ 589341 h 703198"/>
              <a:gd name="connsiteX13" fmla="*/ 902446 w 1194725"/>
              <a:gd name="connsiteY13" fmla="*/ 133507 h 703198"/>
              <a:gd name="connsiteX14" fmla="*/ 1097299 w 1194725"/>
              <a:gd name="connsiteY14" fmla="*/ 179091 h 703198"/>
              <a:gd name="connsiteX15" fmla="*/ 1194725 w 1194725"/>
              <a:gd name="connsiteY15" fmla="*/ 589342 h 703198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902446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224674 h 679635"/>
              <a:gd name="connsiteX15" fmla="*/ 1194725 w 1194725"/>
              <a:gd name="connsiteY15" fmla="*/ 589342 h 679635"/>
              <a:gd name="connsiteX0" fmla="*/ 241056 w 1129775"/>
              <a:gd name="connsiteY0" fmla="*/ 16659 h 679635"/>
              <a:gd name="connsiteX1" fmla="*/ 32052 w 1129775"/>
              <a:gd name="connsiteY1" fmla="*/ 94552 h 679635"/>
              <a:gd name="connsiteX2" fmla="*/ 24070 w 1129775"/>
              <a:gd name="connsiteY2" fmla="*/ 596052 h 679635"/>
              <a:gd name="connsiteX3" fmla="*/ 176469 w 1129775"/>
              <a:gd name="connsiteY3" fmla="*/ 596052 h 679635"/>
              <a:gd name="connsiteX4" fmla="*/ 165582 w 1129775"/>
              <a:gd name="connsiteY4" fmla="*/ 173413 h 679635"/>
              <a:gd name="connsiteX5" fmla="*/ 260651 w 1129775"/>
              <a:gd name="connsiteY5" fmla="*/ 94552 h 679635"/>
              <a:gd name="connsiteX6" fmla="*/ 336851 w 1129775"/>
              <a:gd name="connsiteY6" fmla="*/ 179703 h 679635"/>
              <a:gd name="connsiteX7" fmla="*/ 328869 w 1129775"/>
              <a:gd name="connsiteY7" fmla="*/ 596052 h 679635"/>
              <a:gd name="connsiteX8" fmla="*/ 481269 w 1129775"/>
              <a:gd name="connsiteY8" fmla="*/ 596052 h 679635"/>
              <a:gd name="connsiteX9" fmla="*/ 489251 w 1129775"/>
              <a:gd name="connsiteY9" fmla="*/ 137127 h 679635"/>
              <a:gd name="connsiteX10" fmla="*/ 641651 w 1129775"/>
              <a:gd name="connsiteY10" fmla="*/ 179703 h 679635"/>
              <a:gd name="connsiteX11" fmla="*/ 707593 w 1129775"/>
              <a:gd name="connsiteY11" fmla="*/ 589341 h 679635"/>
              <a:gd name="connsiteX12" fmla="*/ 805019 w 1129775"/>
              <a:gd name="connsiteY12" fmla="*/ 589341 h 679635"/>
              <a:gd name="connsiteX13" fmla="*/ 902446 w 1129775"/>
              <a:gd name="connsiteY13" fmla="*/ 133507 h 679635"/>
              <a:gd name="connsiteX14" fmla="*/ 1097299 w 1129775"/>
              <a:gd name="connsiteY14" fmla="*/ 224674 h 679635"/>
              <a:gd name="connsiteX15" fmla="*/ 1097299 w 1129775"/>
              <a:gd name="connsiteY15" fmla="*/ 634924 h 679635"/>
              <a:gd name="connsiteX0" fmla="*/ 241056 w 1097300"/>
              <a:gd name="connsiteY0" fmla="*/ 16659 h 679635"/>
              <a:gd name="connsiteX1" fmla="*/ 32052 w 1097300"/>
              <a:gd name="connsiteY1" fmla="*/ 94552 h 679635"/>
              <a:gd name="connsiteX2" fmla="*/ 24070 w 1097300"/>
              <a:gd name="connsiteY2" fmla="*/ 596052 h 679635"/>
              <a:gd name="connsiteX3" fmla="*/ 176469 w 1097300"/>
              <a:gd name="connsiteY3" fmla="*/ 596052 h 679635"/>
              <a:gd name="connsiteX4" fmla="*/ 165582 w 1097300"/>
              <a:gd name="connsiteY4" fmla="*/ 173413 h 679635"/>
              <a:gd name="connsiteX5" fmla="*/ 260651 w 1097300"/>
              <a:gd name="connsiteY5" fmla="*/ 94552 h 679635"/>
              <a:gd name="connsiteX6" fmla="*/ 336851 w 1097300"/>
              <a:gd name="connsiteY6" fmla="*/ 179703 h 679635"/>
              <a:gd name="connsiteX7" fmla="*/ 328869 w 1097300"/>
              <a:gd name="connsiteY7" fmla="*/ 596052 h 679635"/>
              <a:gd name="connsiteX8" fmla="*/ 481269 w 1097300"/>
              <a:gd name="connsiteY8" fmla="*/ 596052 h 679635"/>
              <a:gd name="connsiteX9" fmla="*/ 489251 w 1097300"/>
              <a:gd name="connsiteY9" fmla="*/ 137127 h 679635"/>
              <a:gd name="connsiteX10" fmla="*/ 641651 w 1097300"/>
              <a:gd name="connsiteY10" fmla="*/ 179703 h 679635"/>
              <a:gd name="connsiteX11" fmla="*/ 707593 w 1097300"/>
              <a:gd name="connsiteY11" fmla="*/ 589341 h 679635"/>
              <a:gd name="connsiteX12" fmla="*/ 805019 w 1097300"/>
              <a:gd name="connsiteY12" fmla="*/ 589341 h 679635"/>
              <a:gd name="connsiteX13" fmla="*/ 902446 w 1097300"/>
              <a:gd name="connsiteY13" fmla="*/ 133507 h 679635"/>
              <a:gd name="connsiteX14" fmla="*/ 999872 w 1097300"/>
              <a:gd name="connsiteY14" fmla="*/ 224674 h 679635"/>
              <a:gd name="connsiteX15" fmla="*/ 1097299 w 1097300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805019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7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129774"/>
              <a:gd name="connsiteY0" fmla="*/ 16659 h 679635"/>
              <a:gd name="connsiteX1" fmla="*/ 32052 w 1129774"/>
              <a:gd name="connsiteY1" fmla="*/ 94552 h 679635"/>
              <a:gd name="connsiteX2" fmla="*/ 24070 w 1129774"/>
              <a:gd name="connsiteY2" fmla="*/ 596052 h 679635"/>
              <a:gd name="connsiteX3" fmla="*/ 176469 w 1129774"/>
              <a:gd name="connsiteY3" fmla="*/ 596052 h 679635"/>
              <a:gd name="connsiteX4" fmla="*/ 165582 w 1129774"/>
              <a:gd name="connsiteY4" fmla="*/ 173413 h 679635"/>
              <a:gd name="connsiteX5" fmla="*/ 260651 w 1129774"/>
              <a:gd name="connsiteY5" fmla="*/ 94552 h 679635"/>
              <a:gd name="connsiteX6" fmla="*/ 336851 w 1129774"/>
              <a:gd name="connsiteY6" fmla="*/ 179703 h 679635"/>
              <a:gd name="connsiteX7" fmla="*/ 328869 w 1129774"/>
              <a:gd name="connsiteY7" fmla="*/ 596052 h 679635"/>
              <a:gd name="connsiteX8" fmla="*/ 481269 w 1129774"/>
              <a:gd name="connsiteY8" fmla="*/ 596052 h 679635"/>
              <a:gd name="connsiteX9" fmla="*/ 489251 w 1129774"/>
              <a:gd name="connsiteY9" fmla="*/ 137127 h 679635"/>
              <a:gd name="connsiteX10" fmla="*/ 641651 w 1129774"/>
              <a:gd name="connsiteY10" fmla="*/ 179703 h 679635"/>
              <a:gd name="connsiteX11" fmla="*/ 707595 w 1129774"/>
              <a:gd name="connsiteY11" fmla="*/ 589341 h 679635"/>
              <a:gd name="connsiteX12" fmla="*/ 902447 w 1129774"/>
              <a:gd name="connsiteY12" fmla="*/ 589341 h 679635"/>
              <a:gd name="connsiteX13" fmla="*/ 902447 w 1129774"/>
              <a:gd name="connsiteY13" fmla="*/ 133507 h 679635"/>
              <a:gd name="connsiteX14" fmla="*/ 1097300 w 1129774"/>
              <a:gd name="connsiteY14" fmla="*/ 179091 h 679635"/>
              <a:gd name="connsiteX15" fmla="*/ 1097299 w 1129774"/>
              <a:gd name="connsiteY15" fmla="*/ 634924 h 679635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512740 w 1129775"/>
              <a:gd name="connsiteY8" fmla="*/ 589341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336944 w 1225663"/>
              <a:gd name="connsiteY0" fmla="*/ 16659 h 680508"/>
              <a:gd name="connsiteX1" fmla="*/ 127940 w 1225663"/>
              <a:gd name="connsiteY1" fmla="*/ 94552 h 680508"/>
              <a:gd name="connsiteX2" fmla="*/ 24070 w 1225663"/>
              <a:gd name="connsiteY2" fmla="*/ 589341 h 680508"/>
              <a:gd name="connsiteX3" fmla="*/ 272357 w 1225663"/>
              <a:gd name="connsiteY3" fmla="*/ 596052 h 680508"/>
              <a:gd name="connsiteX4" fmla="*/ 261470 w 1225663"/>
              <a:gd name="connsiteY4" fmla="*/ 173413 h 680508"/>
              <a:gd name="connsiteX5" fmla="*/ 356539 w 1225663"/>
              <a:gd name="connsiteY5" fmla="*/ 94552 h 680508"/>
              <a:gd name="connsiteX6" fmla="*/ 432739 w 1225663"/>
              <a:gd name="connsiteY6" fmla="*/ 179703 h 680508"/>
              <a:gd name="connsiteX7" fmla="*/ 424757 w 1225663"/>
              <a:gd name="connsiteY7" fmla="*/ 596052 h 680508"/>
              <a:gd name="connsiteX8" fmla="*/ 608628 w 1225663"/>
              <a:gd name="connsiteY8" fmla="*/ 589341 h 680508"/>
              <a:gd name="connsiteX9" fmla="*/ 608628 w 1225663"/>
              <a:gd name="connsiteY9" fmla="*/ 133507 h 680508"/>
              <a:gd name="connsiteX10" fmla="*/ 803481 w 1225663"/>
              <a:gd name="connsiteY10" fmla="*/ 179091 h 680508"/>
              <a:gd name="connsiteX11" fmla="*/ 803483 w 1225663"/>
              <a:gd name="connsiteY11" fmla="*/ 589341 h 680508"/>
              <a:gd name="connsiteX12" fmla="*/ 998335 w 1225663"/>
              <a:gd name="connsiteY12" fmla="*/ 589341 h 680508"/>
              <a:gd name="connsiteX13" fmla="*/ 998335 w 1225663"/>
              <a:gd name="connsiteY13" fmla="*/ 133507 h 680508"/>
              <a:gd name="connsiteX14" fmla="*/ 1193188 w 1225663"/>
              <a:gd name="connsiteY14" fmla="*/ 179091 h 680508"/>
              <a:gd name="connsiteX15" fmla="*/ 1193188 w 1225663"/>
              <a:gd name="connsiteY15" fmla="*/ 680508 h 680508"/>
              <a:gd name="connsiteX0" fmla="*/ 239516 w 1128235"/>
              <a:gd name="connsiteY0" fmla="*/ 16659 h 680508"/>
              <a:gd name="connsiteX1" fmla="*/ 30512 w 1128235"/>
              <a:gd name="connsiteY1" fmla="*/ 94552 h 680508"/>
              <a:gd name="connsiteX2" fmla="*/ 24070 w 1128235"/>
              <a:gd name="connsiteY2" fmla="*/ 589341 h 680508"/>
              <a:gd name="connsiteX3" fmla="*/ 174929 w 1128235"/>
              <a:gd name="connsiteY3" fmla="*/ 596052 h 680508"/>
              <a:gd name="connsiteX4" fmla="*/ 164042 w 1128235"/>
              <a:gd name="connsiteY4" fmla="*/ 173413 h 680508"/>
              <a:gd name="connsiteX5" fmla="*/ 259111 w 1128235"/>
              <a:gd name="connsiteY5" fmla="*/ 94552 h 680508"/>
              <a:gd name="connsiteX6" fmla="*/ 335311 w 1128235"/>
              <a:gd name="connsiteY6" fmla="*/ 179703 h 680508"/>
              <a:gd name="connsiteX7" fmla="*/ 327329 w 1128235"/>
              <a:gd name="connsiteY7" fmla="*/ 596052 h 680508"/>
              <a:gd name="connsiteX8" fmla="*/ 511200 w 1128235"/>
              <a:gd name="connsiteY8" fmla="*/ 589341 h 680508"/>
              <a:gd name="connsiteX9" fmla="*/ 511200 w 1128235"/>
              <a:gd name="connsiteY9" fmla="*/ 133507 h 680508"/>
              <a:gd name="connsiteX10" fmla="*/ 706053 w 1128235"/>
              <a:gd name="connsiteY10" fmla="*/ 179091 h 680508"/>
              <a:gd name="connsiteX11" fmla="*/ 706055 w 1128235"/>
              <a:gd name="connsiteY11" fmla="*/ 589341 h 680508"/>
              <a:gd name="connsiteX12" fmla="*/ 900907 w 1128235"/>
              <a:gd name="connsiteY12" fmla="*/ 589341 h 680508"/>
              <a:gd name="connsiteX13" fmla="*/ 900907 w 1128235"/>
              <a:gd name="connsiteY13" fmla="*/ 133507 h 680508"/>
              <a:gd name="connsiteX14" fmla="*/ 1095760 w 1128235"/>
              <a:gd name="connsiteY14" fmla="*/ 179091 h 680508"/>
              <a:gd name="connsiteX15" fmla="*/ 1095760 w 1128235"/>
              <a:gd name="connsiteY15" fmla="*/ 680508 h 680508"/>
              <a:gd name="connsiteX0" fmla="*/ 239517 w 1128236"/>
              <a:gd name="connsiteY0" fmla="*/ 16659 h 680508"/>
              <a:gd name="connsiteX1" fmla="*/ 30513 w 1128236"/>
              <a:gd name="connsiteY1" fmla="*/ 94552 h 680508"/>
              <a:gd name="connsiteX2" fmla="*/ 24070 w 1128236"/>
              <a:gd name="connsiteY2" fmla="*/ 589341 h 680508"/>
              <a:gd name="connsiteX3" fmla="*/ 174930 w 1128236"/>
              <a:gd name="connsiteY3" fmla="*/ 596052 h 680508"/>
              <a:gd name="connsiteX4" fmla="*/ 164043 w 1128236"/>
              <a:gd name="connsiteY4" fmla="*/ 173413 h 680508"/>
              <a:gd name="connsiteX5" fmla="*/ 259112 w 1128236"/>
              <a:gd name="connsiteY5" fmla="*/ 94552 h 680508"/>
              <a:gd name="connsiteX6" fmla="*/ 335312 w 1128236"/>
              <a:gd name="connsiteY6" fmla="*/ 179703 h 680508"/>
              <a:gd name="connsiteX7" fmla="*/ 327330 w 1128236"/>
              <a:gd name="connsiteY7" fmla="*/ 596052 h 680508"/>
              <a:gd name="connsiteX8" fmla="*/ 511201 w 1128236"/>
              <a:gd name="connsiteY8" fmla="*/ 589341 h 680508"/>
              <a:gd name="connsiteX9" fmla="*/ 511201 w 1128236"/>
              <a:gd name="connsiteY9" fmla="*/ 133507 h 680508"/>
              <a:gd name="connsiteX10" fmla="*/ 706054 w 1128236"/>
              <a:gd name="connsiteY10" fmla="*/ 179091 h 680508"/>
              <a:gd name="connsiteX11" fmla="*/ 706056 w 1128236"/>
              <a:gd name="connsiteY11" fmla="*/ 589341 h 680508"/>
              <a:gd name="connsiteX12" fmla="*/ 900908 w 1128236"/>
              <a:gd name="connsiteY12" fmla="*/ 589341 h 680508"/>
              <a:gd name="connsiteX13" fmla="*/ 900908 w 1128236"/>
              <a:gd name="connsiteY13" fmla="*/ 133507 h 680508"/>
              <a:gd name="connsiteX14" fmla="*/ 1095761 w 1128236"/>
              <a:gd name="connsiteY14" fmla="*/ 179091 h 680508"/>
              <a:gd name="connsiteX15" fmla="*/ 1095761 w 1128236"/>
              <a:gd name="connsiteY15" fmla="*/ 680508 h 680508"/>
              <a:gd name="connsiteX0" fmla="*/ 240590 w 1129309"/>
              <a:gd name="connsiteY0" fmla="*/ 23287 h 687136"/>
              <a:gd name="connsiteX1" fmla="*/ 25144 w 1129309"/>
              <a:gd name="connsiteY1" fmla="*/ 94552 h 687136"/>
              <a:gd name="connsiteX2" fmla="*/ 25143 w 1129309"/>
              <a:gd name="connsiteY2" fmla="*/ 595969 h 687136"/>
              <a:gd name="connsiteX3" fmla="*/ 176003 w 1129309"/>
              <a:gd name="connsiteY3" fmla="*/ 602680 h 687136"/>
              <a:gd name="connsiteX4" fmla="*/ 165116 w 1129309"/>
              <a:gd name="connsiteY4" fmla="*/ 180041 h 687136"/>
              <a:gd name="connsiteX5" fmla="*/ 260185 w 1129309"/>
              <a:gd name="connsiteY5" fmla="*/ 101180 h 687136"/>
              <a:gd name="connsiteX6" fmla="*/ 336385 w 1129309"/>
              <a:gd name="connsiteY6" fmla="*/ 186331 h 687136"/>
              <a:gd name="connsiteX7" fmla="*/ 328403 w 1129309"/>
              <a:gd name="connsiteY7" fmla="*/ 602680 h 687136"/>
              <a:gd name="connsiteX8" fmla="*/ 512274 w 1129309"/>
              <a:gd name="connsiteY8" fmla="*/ 595969 h 687136"/>
              <a:gd name="connsiteX9" fmla="*/ 512274 w 1129309"/>
              <a:gd name="connsiteY9" fmla="*/ 140135 h 687136"/>
              <a:gd name="connsiteX10" fmla="*/ 707127 w 1129309"/>
              <a:gd name="connsiteY10" fmla="*/ 185719 h 687136"/>
              <a:gd name="connsiteX11" fmla="*/ 707129 w 1129309"/>
              <a:gd name="connsiteY11" fmla="*/ 595969 h 687136"/>
              <a:gd name="connsiteX12" fmla="*/ 901981 w 1129309"/>
              <a:gd name="connsiteY12" fmla="*/ 595969 h 687136"/>
              <a:gd name="connsiteX13" fmla="*/ 901981 w 1129309"/>
              <a:gd name="connsiteY13" fmla="*/ 140135 h 687136"/>
              <a:gd name="connsiteX14" fmla="*/ 1096834 w 1129309"/>
              <a:gd name="connsiteY14" fmla="*/ 185719 h 687136"/>
              <a:gd name="connsiteX15" fmla="*/ 1096834 w 1129309"/>
              <a:gd name="connsiteY15" fmla="*/ 687136 h 687136"/>
              <a:gd name="connsiteX0" fmla="*/ 338015 w 1226734"/>
              <a:gd name="connsiteY0" fmla="*/ 23287 h 687136"/>
              <a:gd name="connsiteX1" fmla="*/ 122569 w 1226734"/>
              <a:gd name="connsiteY1" fmla="*/ 94552 h 687136"/>
              <a:gd name="connsiteX2" fmla="*/ 25143 w 1226734"/>
              <a:gd name="connsiteY2" fmla="*/ 595969 h 687136"/>
              <a:gd name="connsiteX3" fmla="*/ 273428 w 1226734"/>
              <a:gd name="connsiteY3" fmla="*/ 602680 h 687136"/>
              <a:gd name="connsiteX4" fmla="*/ 262541 w 1226734"/>
              <a:gd name="connsiteY4" fmla="*/ 180041 h 687136"/>
              <a:gd name="connsiteX5" fmla="*/ 357610 w 1226734"/>
              <a:gd name="connsiteY5" fmla="*/ 101180 h 687136"/>
              <a:gd name="connsiteX6" fmla="*/ 433810 w 1226734"/>
              <a:gd name="connsiteY6" fmla="*/ 186331 h 687136"/>
              <a:gd name="connsiteX7" fmla="*/ 425828 w 1226734"/>
              <a:gd name="connsiteY7" fmla="*/ 602680 h 687136"/>
              <a:gd name="connsiteX8" fmla="*/ 609699 w 1226734"/>
              <a:gd name="connsiteY8" fmla="*/ 595969 h 687136"/>
              <a:gd name="connsiteX9" fmla="*/ 609699 w 1226734"/>
              <a:gd name="connsiteY9" fmla="*/ 140135 h 687136"/>
              <a:gd name="connsiteX10" fmla="*/ 804552 w 1226734"/>
              <a:gd name="connsiteY10" fmla="*/ 185719 h 687136"/>
              <a:gd name="connsiteX11" fmla="*/ 804554 w 1226734"/>
              <a:gd name="connsiteY11" fmla="*/ 595969 h 687136"/>
              <a:gd name="connsiteX12" fmla="*/ 999406 w 1226734"/>
              <a:gd name="connsiteY12" fmla="*/ 595969 h 687136"/>
              <a:gd name="connsiteX13" fmla="*/ 999406 w 1226734"/>
              <a:gd name="connsiteY13" fmla="*/ 140135 h 687136"/>
              <a:gd name="connsiteX14" fmla="*/ 1194259 w 1226734"/>
              <a:gd name="connsiteY14" fmla="*/ 185719 h 687136"/>
              <a:gd name="connsiteX15" fmla="*/ 1194259 w 1226734"/>
              <a:gd name="connsiteY15" fmla="*/ 687136 h 687136"/>
              <a:gd name="connsiteX0" fmla="*/ 338015 w 1210498"/>
              <a:gd name="connsiteY0" fmla="*/ 23287 h 732719"/>
              <a:gd name="connsiteX1" fmla="*/ 122569 w 1210498"/>
              <a:gd name="connsiteY1" fmla="*/ 94552 h 732719"/>
              <a:gd name="connsiteX2" fmla="*/ 25143 w 1210498"/>
              <a:gd name="connsiteY2" fmla="*/ 595969 h 732719"/>
              <a:gd name="connsiteX3" fmla="*/ 273428 w 1210498"/>
              <a:gd name="connsiteY3" fmla="*/ 602680 h 732719"/>
              <a:gd name="connsiteX4" fmla="*/ 262541 w 1210498"/>
              <a:gd name="connsiteY4" fmla="*/ 180041 h 732719"/>
              <a:gd name="connsiteX5" fmla="*/ 357610 w 1210498"/>
              <a:gd name="connsiteY5" fmla="*/ 101180 h 732719"/>
              <a:gd name="connsiteX6" fmla="*/ 433810 w 1210498"/>
              <a:gd name="connsiteY6" fmla="*/ 186331 h 732719"/>
              <a:gd name="connsiteX7" fmla="*/ 425828 w 1210498"/>
              <a:gd name="connsiteY7" fmla="*/ 602680 h 732719"/>
              <a:gd name="connsiteX8" fmla="*/ 609699 w 1210498"/>
              <a:gd name="connsiteY8" fmla="*/ 595969 h 732719"/>
              <a:gd name="connsiteX9" fmla="*/ 609699 w 1210498"/>
              <a:gd name="connsiteY9" fmla="*/ 140135 h 732719"/>
              <a:gd name="connsiteX10" fmla="*/ 804552 w 1210498"/>
              <a:gd name="connsiteY10" fmla="*/ 185719 h 732719"/>
              <a:gd name="connsiteX11" fmla="*/ 804554 w 1210498"/>
              <a:gd name="connsiteY11" fmla="*/ 595969 h 732719"/>
              <a:gd name="connsiteX12" fmla="*/ 999406 w 1210498"/>
              <a:gd name="connsiteY12" fmla="*/ 595969 h 732719"/>
              <a:gd name="connsiteX13" fmla="*/ 999406 w 1210498"/>
              <a:gd name="connsiteY13" fmla="*/ 140135 h 732719"/>
              <a:gd name="connsiteX14" fmla="*/ 1194259 w 1210498"/>
              <a:gd name="connsiteY14" fmla="*/ 185719 h 732719"/>
              <a:gd name="connsiteX15" fmla="*/ 1096834 w 1210498"/>
              <a:gd name="connsiteY15" fmla="*/ 732719 h 732719"/>
              <a:gd name="connsiteX0" fmla="*/ 338015 w 1248831"/>
              <a:gd name="connsiteY0" fmla="*/ 23287 h 749922"/>
              <a:gd name="connsiteX1" fmla="*/ 122569 w 1248831"/>
              <a:gd name="connsiteY1" fmla="*/ 94552 h 749922"/>
              <a:gd name="connsiteX2" fmla="*/ 25143 w 1248831"/>
              <a:gd name="connsiteY2" fmla="*/ 595969 h 749922"/>
              <a:gd name="connsiteX3" fmla="*/ 273428 w 1248831"/>
              <a:gd name="connsiteY3" fmla="*/ 602680 h 749922"/>
              <a:gd name="connsiteX4" fmla="*/ 262541 w 1248831"/>
              <a:gd name="connsiteY4" fmla="*/ 180041 h 749922"/>
              <a:gd name="connsiteX5" fmla="*/ 357610 w 1248831"/>
              <a:gd name="connsiteY5" fmla="*/ 101180 h 749922"/>
              <a:gd name="connsiteX6" fmla="*/ 433810 w 1248831"/>
              <a:gd name="connsiteY6" fmla="*/ 186331 h 749922"/>
              <a:gd name="connsiteX7" fmla="*/ 425828 w 1248831"/>
              <a:gd name="connsiteY7" fmla="*/ 602680 h 749922"/>
              <a:gd name="connsiteX8" fmla="*/ 609699 w 1248831"/>
              <a:gd name="connsiteY8" fmla="*/ 595969 h 749922"/>
              <a:gd name="connsiteX9" fmla="*/ 609699 w 1248831"/>
              <a:gd name="connsiteY9" fmla="*/ 140135 h 749922"/>
              <a:gd name="connsiteX10" fmla="*/ 804552 w 1248831"/>
              <a:gd name="connsiteY10" fmla="*/ 185719 h 749922"/>
              <a:gd name="connsiteX11" fmla="*/ 804554 w 1248831"/>
              <a:gd name="connsiteY11" fmla="*/ 595969 h 749922"/>
              <a:gd name="connsiteX12" fmla="*/ 999406 w 1248831"/>
              <a:gd name="connsiteY12" fmla="*/ 595969 h 749922"/>
              <a:gd name="connsiteX13" fmla="*/ 999406 w 1248831"/>
              <a:gd name="connsiteY13" fmla="*/ 140135 h 749922"/>
              <a:gd name="connsiteX14" fmla="*/ 1194259 w 1248831"/>
              <a:gd name="connsiteY14" fmla="*/ 185719 h 749922"/>
              <a:gd name="connsiteX15" fmla="*/ 1096834 w 1248831"/>
              <a:gd name="connsiteY15" fmla="*/ 732719 h 749922"/>
              <a:gd name="connsiteX0" fmla="*/ 338015 w 1226735"/>
              <a:gd name="connsiteY0" fmla="*/ 23287 h 778302"/>
              <a:gd name="connsiteX1" fmla="*/ 122569 w 1226735"/>
              <a:gd name="connsiteY1" fmla="*/ 94552 h 778302"/>
              <a:gd name="connsiteX2" fmla="*/ 25143 w 1226735"/>
              <a:gd name="connsiteY2" fmla="*/ 595969 h 778302"/>
              <a:gd name="connsiteX3" fmla="*/ 273428 w 1226735"/>
              <a:gd name="connsiteY3" fmla="*/ 602680 h 778302"/>
              <a:gd name="connsiteX4" fmla="*/ 262541 w 1226735"/>
              <a:gd name="connsiteY4" fmla="*/ 180041 h 778302"/>
              <a:gd name="connsiteX5" fmla="*/ 357610 w 1226735"/>
              <a:gd name="connsiteY5" fmla="*/ 101180 h 778302"/>
              <a:gd name="connsiteX6" fmla="*/ 433810 w 1226735"/>
              <a:gd name="connsiteY6" fmla="*/ 186331 h 778302"/>
              <a:gd name="connsiteX7" fmla="*/ 425828 w 1226735"/>
              <a:gd name="connsiteY7" fmla="*/ 602680 h 778302"/>
              <a:gd name="connsiteX8" fmla="*/ 609699 w 1226735"/>
              <a:gd name="connsiteY8" fmla="*/ 595969 h 778302"/>
              <a:gd name="connsiteX9" fmla="*/ 609699 w 1226735"/>
              <a:gd name="connsiteY9" fmla="*/ 140135 h 778302"/>
              <a:gd name="connsiteX10" fmla="*/ 804552 w 1226735"/>
              <a:gd name="connsiteY10" fmla="*/ 185719 h 778302"/>
              <a:gd name="connsiteX11" fmla="*/ 804554 w 1226735"/>
              <a:gd name="connsiteY11" fmla="*/ 595969 h 778302"/>
              <a:gd name="connsiteX12" fmla="*/ 999406 w 1226735"/>
              <a:gd name="connsiteY12" fmla="*/ 595969 h 778302"/>
              <a:gd name="connsiteX13" fmla="*/ 999406 w 1226735"/>
              <a:gd name="connsiteY13" fmla="*/ 140135 h 778302"/>
              <a:gd name="connsiteX14" fmla="*/ 1194259 w 1226735"/>
              <a:gd name="connsiteY14" fmla="*/ 185719 h 778302"/>
              <a:gd name="connsiteX15" fmla="*/ 1194261 w 1226735"/>
              <a:gd name="connsiteY15" fmla="*/ 687135 h 778302"/>
              <a:gd name="connsiteX16" fmla="*/ 1096834 w 1226735"/>
              <a:gd name="connsiteY16" fmla="*/ 732719 h 778302"/>
              <a:gd name="connsiteX0" fmla="*/ 338015 w 1226736"/>
              <a:gd name="connsiteY0" fmla="*/ 23287 h 778302"/>
              <a:gd name="connsiteX1" fmla="*/ 122569 w 1226736"/>
              <a:gd name="connsiteY1" fmla="*/ 94552 h 778302"/>
              <a:gd name="connsiteX2" fmla="*/ 25143 w 1226736"/>
              <a:gd name="connsiteY2" fmla="*/ 595969 h 778302"/>
              <a:gd name="connsiteX3" fmla="*/ 273428 w 1226736"/>
              <a:gd name="connsiteY3" fmla="*/ 602680 h 778302"/>
              <a:gd name="connsiteX4" fmla="*/ 262541 w 1226736"/>
              <a:gd name="connsiteY4" fmla="*/ 180041 h 778302"/>
              <a:gd name="connsiteX5" fmla="*/ 357610 w 1226736"/>
              <a:gd name="connsiteY5" fmla="*/ 101180 h 778302"/>
              <a:gd name="connsiteX6" fmla="*/ 433810 w 1226736"/>
              <a:gd name="connsiteY6" fmla="*/ 186331 h 778302"/>
              <a:gd name="connsiteX7" fmla="*/ 425828 w 1226736"/>
              <a:gd name="connsiteY7" fmla="*/ 602680 h 778302"/>
              <a:gd name="connsiteX8" fmla="*/ 609699 w 1226736"/>
              <a:gd name="connsiteY8" fmla="*/ 595969 h 778302"/>
              <a:gd name="connsiteX9" fmla="*/ 609699 w 1226736"/>
              <a:gd name="connsiteY9" fmla="*/ 140135 h 778302"/>
              <a:gd name="connsiteX10" fmla="*/ 804552 w 1226736"/>
              <a:gd name="connsiteY10" fmla="*/ 185719 h 778302"/>
              <a:gd name="connsiteX11" fmla="*/ 804554 w 1226736"/>
              <a:gd name="connsiteY11" fmla="*/ 595969 h 778302"/>
              <a:gd name="connsiteX12" fmla="*/ 999406 w 1226736"/>
              <a:gd name="connsiteY12" fmla="*/ 595969 h 778302"/>
              <a:gd name="connsiteX13" fmla="*/ 999406 w 1226736"/>
              <a:gd name="connsiteY13" fmla="*/ 140135 h 778302"/>
              <a:gd name="connsiteX14" fmla="*/ 1194259 w 1226736"/>
              <a:gd name="connsiteY14" fmla="*/ 185719 h 778302"/>
              <a:gd name="connsiteX15" fmla="*/ 1194261 w 1226736"/>
              <a:gd name="connsiteY15" fmla="*/ 687135 h 778302"/>
              <a:gd name="connsiteX16" fmla="*/ 999408 w 1226736"/>
              <a:gd name="connsiteY16" fmla="*/ 732719 h 778302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4 w 1226734"/>
              <a:gd name="connsiteY0" fmla="*/ 23287 h 732719"/>
              <a:gd name="connsiteX1" fmla="*/ 122568 w 1226734"/>
              <a:gd name="connsiteY1" fmla="*/ 94552 h 732719"/>
              <a:gd name="connsiteX2" fmla="*/ 25143 w 1226734"/>
              <a:gd name="connsiteY2" fmla="*/ 595969 h 732719"/>
              <a:gd name="connsiteX3" fmla="*/ 273427 w 1226734"/>
              <a:gd name="connsiteY3" fmla="*/ 602680 h 732719"/>
              <a:gd name="connsiteX4" fmla="*/ 262540 w 1226734"/>
              <a:gd name="connsiteY4" fmla="*/ 180041 h 732719"/>
              <a:gd name="connsiteX5" fmla="*/ 357609 w 1226734"/>
              <a:gd name="connsiteY5" fmla="*/ 101180 h 732719"/>
              <a:gd name="connsiteX6" fmla="*/ 433809 w 1226734"/>
              <a:gd name="connsiteY6" fmla="*/ 186331 h 732719"/>
              <a:gd name="connsiteX7" fmla="*/ 425827 w 1226734"/>
              <a:gd name="connsiteY7" fmla="*/ 602680 h 732719"/>
              <a:gd name="connsiteX8" fmla="*/ 609698 w 1226734"/>
              <a:gd name="connsiteY8" fmla="*/ 595969 h 732719"/>
              <a:gd name="connsiteX9" fmla="*/ 609698 w 1226734"/>
              <a:gd name="connsiteY9" fmla="*/ 140135 h 732719"/>
              <a:gd name="connsiteX10" fmla="*/ 804551 w 1226734"/>
              <a:gd name="connsiteY10" fmla="*/ 185719 h 732719"/>
              <a:gd name="connsiteX11" fmla="*/ 804553 w 1226734"/>
              <a:gd name="connsiteY11" fmla="*/ 595969 h 732719"/>
              <a:gd name="connsiteX12" fmla="*/ 999405 w 1226734"/>
              <a:gd name="connsiteY12" fmla="*/ 595969 h 732719"/>
              <a:gd name="connsiteX13" fmla="*/ 999405 w 1226734"/>
              <a:gd name="connsiteY13" fmla="*/ 140135 h 732719"/>
              <a:gd name="connsiteX14" fmla="*/ 1194258 w 1226734"/>
              <a:gd name="connsiteY14" fmla="*/ 185719 h 732719"/>
              <a:gd name="connsiteX15" fmla="*/ 1194258 w 1226734"/>
              <a:gd name="connsiteY15" fmla="*/ 641552 h 732719"/>
              <a:gd name="connsiteX16" fmla="*/ 999407 w 1226734"/>
              <a:gd name="connsiteY16" fmla="*/ 732719 h 732719"/>
              <a:gd name="connsiteX0" fmla="*/ 240589 w 1129309"/>
              <a:gd name="connsiteY0" fmla="*/ 23287 h 732719"/>
              <a:gd name="connsiteX1" fmla="*/ 25143 w 1129309"/>
              <a:gd name="connsiteY1" fmla="*/ 94552 h 732719"/>
              <a:gd name="connsiteX2" fmla="*/ 25143 w 1129309"/>
              <a:gd name="connsiteY2" fmla="*/ 595969 h 732719"/>
              <a:gd name="connsiteX3" fmla="*/ 176002 w 1129309"/>
              <a:gd name="connsiteY3" fmla="*/ 602680 h 732719"/>
              <a:gd name="connsiteX4" fmla="*/ 165115 w 1129309"/>
              <a:gd name="connsiteY4" fmla="*/ 180041 h 732719"/>
              <a:gd name="connsiteX5" fmla="*/ 260184 w 1129309"/>
              <a:gd name="connsiteY5" fmla="*/ 101180 h 732719"/>
              <a:gd name="connsiteX6" fmla="*/ 336384 w 1129309"/>
              <a:gd name="connsiteY6" fmla="*/ 186331 h 732719"/>
              <a:gd name="connsiteX7" fmla="*/ 328402 w 1129309"/>
              <a:gd name="connsiteY7" fmla="*/ 602680 h 732719"/>
              <a:gd name="connsiteX8" fmla="*/ 512273 w 1129309"/>
              <a:gd name="connsiteY8" fmla="*/ 595969 h 732719"/>
              <a:gd name="connsiteX9" fmla="*/ 512273 w 1129309"/>
              <a:gd name="connsiteY9" fmla="*/ 140135 h 732719"/>
              <a:gd name="connsiteX10" fmla="*/ 707126 w 1129309"/>
              <a:gd name="connsiteY10" fmla="*/ 185719 h 732719"/>
              <a:gd name="connsiteX11" fmla="*/ 707128 w 1129309"/>
              <a:gd name="connsiteY11" fmla="*/ 595969 h 732719"/>
              <a:gd name="connsiteX12" fmla="*/ 901980 w 1129309"/>
              <a:gd name="connsiteY12" fmla="*/ 595969 h 732719"/>
              <a:gd name="connsiteX13" fmla="*/ 901980 w 1129309"/>
              <a:gd name="connsiteY13" fmla="*/ 140135 h 732719"/>
              <a:gd name="connsiteX14" fmla="*/ 1096833 w 1129309"/>
              <a:gd name="connsiteY14" fmla="*/ 185719 h 732719"/>
              <a:gd name="connsiteX15" fmla="*/ 1096833 w 1129309"/>
              <a:gd name="connsiteY15" fmla="*/ 641552 h 732719"/>
              <a:gd name="connsiteX16" fmla="*/ 901982 w 1129309"/>
              <a:gd name="connsiteY16" fmla="*/ 732719 h 732719"/>
              <a:gd name="connsiteX0" fmla="*/ 240589 w 1125118"/>
              <a:gd name="connsiteY0" fmla="*/ 23287 h 732719"/>
              <a:gd name="connsiteX1" fmla="*/ 25143 w 1125118"/>
              <a:gd name="connsiteY1" fmla="*/ 94552 h 732719"/>
              <a:gd name="connsiteX2" fmla="*/ 25143 w 1125118"/>
              <a:gd name="connsiteY2" fmla="*/ 595969 h 732719"/>
              <a:gd name="connsiteX3" fmla="*/ 176002 w 1125118"/>
              <a:gd name="connsiteY3" fmla="*/ 602680 h 732719"/>
              <a:gd name="connsiteX4" fmla="*/ 165115 w 1125118"/>
              <a:gd name="connsiteY4" fmla="*/ 180041 h 732719"/>
              <a:gd name="connsiteX5" fmla="*/ 260184 w 1125118"/>
              <a:gd name="connsiteY5" fmla="*/ 101180 h 732719"/>
              <a:gd name="connsiteX6" fmla="*/ 336384 w 1125118"/>
              <a:gd name="connsiteY6" fmla="*/ 186331 h 732719"/>
              <a:gd name="connsiteX7" fmla="*/ 328402 w 1125118"/>
              <a:gd name="connsiteY7" fmla="*/ 602680 h 732719"/>
              <a:gd name="connsiteX8" fmla="*/ 512273 w 1125118"/>
              <a:gd name="connsiteY8" fmla="*/ 595969 h 732719"/>
              <a:gd name="connsiteX9" fmla="*/ 512273 w 1125118"/>
              <a:gd name="connsiteY9" fmla="*/ 140135 h 732719"/>
              <a:gd name="connsiteX10" fmla="*/ 707126 w 1125118"/>
              <a:gd name="connsiteY10" fmla="*/ 185719 h 732719"/>
              <a:gd name="connsiteX11" fmla="*/ 707128 w 1125118"/>
              <a:gd name="connsiteY11" fmla="*/ 595969 h 732719"/>
              <a:gd name="connsiteX12" fmla="*/ 901980 w 1125118"/>
              <a:gd name="connsiteY12" fmla="*/ 595969 h 732719"/>
              <a:gd name="connsiteX13" fmla="*/ 901980 w 1125118"/>
              <a:gd name="connsiteY13" fmla="*/ 140135 h 732719"/>
              <a:gd name="connsiteX14" fmla="*/ 1096833 w 1125118"/>
              <a:gd name="connsiteY14" fmla="*/ 185719 h 732719"/>
              <a:gd name="connsiteX15" fmla="*/ 1071691 w 1125118"/>
              <a:gd name="connsiteY15" fmla="*/ 638167 h 732719"/>
              <a:gd name="connsiteX16" fmla="*/ 901982 w 1125118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9976" h="742424">
                <a:moveTo>
                  <a:pt x="240589" y="23287"/>
                </a:moveTo>
                <a:cubicBezTo>
                  <a:pt x="235043" y="23274"/>
                  <a:pt x="30220" y="0"/>
                  <a:pt x="25143" y="94552"/>
                </a:cubicBezTo>
                <a:cubicBezTo>
                  <a:pt x="17160" y="196065"/>
                  <a:pt x="0" y="511281"/>
                  <a:pt x="25143" y="595969"/>
                </a:cubicBezTo>
                <a:cubicBezTo>
                  <a:pt x="50286" y="680657"/>
                  <a:pt x="152673" y="672001"/>
                  <a:pt x="176002" y="602680"/>
                </a:cubicBezTo>
                <a:cubicBezTo>
                  <a:pt x="199331" y="533359"/>
                  <a:pt x="151085" y="263624"/>
                  <a:pt x="165115" y="180041"/>
                </a:cubicBezTo>
                <a:cubicBezTo>
                  <a:pt x="179145" y="96458"/>
                  <a:pt x="231639" y="100132"/>
                  <a:pt x="260184" y="101180"/>
                </a:cubicBezTo>
                <a:cubicBezTo>
                  <a:pt x="288729" y="102228"/>
                  <a:pt x="325014" y="102748"/>
                  <a:pt x="336384" y="186331"/>
                </a:cubicBezTo>
                <a:cubicBezTo>
                  <a:pt x="347754" y="269914"/>
                  <a:pt x="299087" y="534407"/>
                  <a:pt x="328402" y="602680"/>
                </a:cubicBezTo>
                <a:cubicBezTo>
                  <a:pt x="357717" y="670953"/>
                  <a:pt x="481628" y="673060"/>
                  <a:pt x="512273" y="595969"/>
                </a:cubicBezTo>
                <a:cubicBezTo>
                  <a:pt x="542918" y="518878"/>
                  <a:pt x="479798" y="208510"/>
                  <a:pt x="512273" y="140135"/>
                </a:cubicBezTo>
                <a:cubicBezTo>
                  <a:pt x="544748" y="71760"/>
                  <a:pt x="674650" y="109747"/>
                  <a:pt x="707126" y="185719"/>
                </a:cubicBezTo>
                <a:cubicBezTo>
                  <a:pt x="739602" y="261691"/>
                  <a:pt x="674652" y="527594"/>
                  <a:pt x="707128" y="595969"/>
                </a:cubicBezTo>
                <a:cubicBezTo>
                  <a:pt x="739604" y="664344"/>
                  <a:pt x="869505" y="671941"/>
                  <a:pt x="901980" y="595969"/>
                </a:cubicBezTo>
                <a:cubicBezTo>
                  <a:pt x="934455" y="519997"/>
                  <a:pt x="873695" y="209074"/>
                  <a:pt x="901980" y="140135"/>
                </a:cubicBezTo>
                <a:cubicBezTo>
                  <a:pt x="930265" y="71196"/>
                  <a:pt x="1043406" y="99328"/>
                  <a:pt x="1071691" y="182333"/>
                </a:cubicBezTo>
                <a:cubicBezTo>
                  <a:pt x="1099976" y="265338"/>
                  <a:pt x="1074689" y="418385"/>
                  <a:pt x="1071691" y="638167"/>
                </a:cubicBezTo>
                <a:cubicBezTo>
                  <a:pt x="1084310" y="742424"/>
                  <a:pt x="986265" y="728089"/>
                  <a:pt x="901982" y="732719"/>
                </a:cubicBezTo>
              </a:path>
            </a:pathLst>
          </a:custGeom>
          <a:ln w="22225" cap="rnd" cmpd="sng" algn="ctr">
            <a:solidFill>
              <a:srgbClr val="7013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5"/>
          <p:cNvSpPr>
            <a:spLocks noChangeArrowheads="1"/>
          </p:cNvSpPr>
          <p:nvPr/>
        </p:nvSpPr>
        <p:spPr bwMode="auto">
          <a:xfrm>
            <a:off x="685800" y="2590800"/>
            <a:ext cx="16002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HIV</a:t>
            </a:r>
          </a:p>
        </p:txBody>
      </p:sp>
      <p:sp>
        <p:nvSpPr>
          <p:cNvPr id="291" name="Freeform 483"/>
          <p:cNvSpPr>
            <a:spLocks noChangeAspect="1"/>
          </p:cNvSpPr>
          <p:nvPr/>
        </p:nvSpPr>
        <p:spPr>
          <a:xfrm rot="5400000">
            <a:off x="6888709" y="4744948"/>
            <a:ext cx="253543" cy="365760"/>
          </a:xfrm>
          <a:custGeom>
            <a:avLst/>
            <a:gdLst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68662 w 500742"/>
              <a:gd name="connsiteY13" fmla="*/ 529771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36352"/>
              <a:gd name="connsiteY0" fmla="*/ 7257 h 766353"/>
              <a:gd name="connsiteX1" fmla="*/ 63862 w 536352"/>
              <a:gd name="connsiteY1" fmla="*/ 7257 h 766353"/>
              <a:gd name="connsiteX2" fmla="*/ 20319 w 536352"/>
              <a:gd name="connsiteY2" fmla="*/ 50799 h 766353"/>
              <a:gd name="connsiteX3" fmla="*/ 11611 w 536352"/>
              <a:gd name="connsiteY3" fmla="*/ 146594 h 766353"/>
              <a:gd name="connsiteX4" fmla="*/ 11611 w 536352"/>
              <a:gd name="connsiteY4" fmla="*/ 552994 h 766353"/>
              <a:gd name="connsiteX5" fmla="*/ 81279 w 536352"/>
              <a:gd name="connsiteY5" fmla="*/ 634274 h 766353"/>
              <a:gd name="connsiteX6" fmla="*/ 136434 w 536352"/>
              <a:gd name="connsiteY6" fmla="*/ 570411 h 766353"/>
              <a:gd name="connsiteX7" fmla="*/ 133531 w 536352"/>
              <a:gd name="connsiteY7" fmla="*/ 164011 h 766353"/>
              <a:gd name="connsiteX8" fmla="*/ 228600 w 536352"/>
              <a:gd name="connsiteY8" fmla="*/ 85150 h 766353"/>
              <a:gd name="connsiteX9" fmla="*/ 249645 w 536352"/>
              <a:gd name="connsiteY9" fmla="*/ 207554 h 766353"/>
              <a:gd name="connsiteX10" fmla="*/ 258354 w 536352"/>
              <a:gd name="connsiteY10" fmla="*/ 570411 h 766353"/>
              <a:gd name="connsiteX11" fmla="*/ 304800 w 536352"/>
              <a:gd name="connsiteY11" fmla="*/ 638628 h 766353"/>
              <a:gd name="connsiteX12" fmla="*/ 381000 w 536352"/>
              <a:gd name="connsiteY12" fmla="*/ 553477 h 766353"/>
              <a:gd name="connsiteX13" fmla="*/ 368662 w 536352"/>
              <a:gd name="connsiteY13" fmla="*/ 126274 h 766353"/>
              <a:gd name="connsiteX14" fmla="*/ 533400 w 536352"/>
              <a:gd name="connsiteY14" fmla="*/ 170301 h 766353"/>
              <a:gd name="connsiteX15" fmla="*/ 476068 w 536352"/>
              <a:gd name="connsiteY15" fmla="*/ 599439 h 766353"/>
              <a:gd name="connsiteX16" fmla="*/ 473165 w 536352"/>
              <a:gd name="connsiteY16" fmla="*/ 738777 h 766353"/>
              <a:gd name="connsiteX17" fmla="*/ 310605 w 536352"/>
              <a:gd name="connsiteY17" fmla="*/ 761999 h 766353"/>
              <a:gd name="connsiteX18" fmla="*/ 310605 w 536352"/>
              <a:gd name="connsiteY18" fmla="*/ 764902 h 766353"/>
              <a:gd name="connsiteX0" fmla="*/ 209005 w 560856"/>
              <a:gd name="connsiteY0" fmla="*/ 7257 h 766435"/>
              <a:gd name="connsiteX1" fmla="*/ 63862 w 560856"/>
              <a:gd name="connsiteY1" fmla="*/ 7257 h 766435"/>
              <a:gd name="connsiteX2" fmla="*/ 20319 w 560856"/>
              <a:gd name="connsiteY2" fmla="*/ 50799 h 766435"/>
              <a:gd name="connsiteX3" fmla="*/ 11611 w 560856"/>
              <a:gd name="connsiteY3" fmla="*/ 146594 h 766435"/>
              <a:gd name="connsiteX4" fmla="*/ 11611 w 560856"/>
              <a:gd name="connsiteY4" fmla="*/ 552994 h 766435"/>
              <a:gd name="connsiteX5" fmla="*/ 81279 w 560856"/>
              <a:gd name="connsiteY5" fmla="*/ 634274 h 766435"/>
              <a:gd name="connsiteX6" fmla="*/ 136434 w 560856"/>
              <a:gd name="connsiteY6" fmla="*/ 570411 h 766435"/>
              <a:gd name="connsiteX7" fmla="*/ 133531 w 560856"/>
              <a:gd name="connsiteY7" fmla="*/ 164011 h 766435"/>
              <a:gd name="connsiteX8" fmla="*/ 228600 w 560856"/>
              <a:gd name="connsiteY8" fmla="*/ 85150 h 766435"/>
              <a:gd name="connsiteX9" fmla="*/ 249645 w 560856"/>
              <a:gd name="connsiteY9" fmla="*/ 207554 h 766435"/>
              <a:gd name="connsiteX10" fmla="*/ 258354 w 560856"/>
              <a:gd name="connsiteY10" fmla="*/ 570411 h 766435"/>
              <a:gd name="connsiteX11" fmla="*/ 304800 w 560856"/>
              <a:gd name="connsiteY11" fmla="*/ 638628 h 766435"/>
              <a:gd name="connsiteX12" fmla="*/ 381000 w 560856"/>
              <a:gd name="connsiteY12" fmla="*/ 553477 h 766435"/>
              <a:gd name="connsiteX13" fmla="*/ 368662 w 560856"/>
              <a:gd name="connsiteY13" fmla="*/ 126274 h 766435"/>
              <a:gd name="connsiteX14" fmla="*/ 533400 w 560856"/>
              <a:gd name="connsiteY14" fmla="*/ 170301 h 766435"/>
              <a:gd name="connsiteX15" fmla="*/ 533400 w 560856"/>
              <a:gd name="connsiteY15" fmla="*/ 596052 h 766435"/>
              <a:gd name="connsiteX16" fmla="*/ 473165 w 560856"/>
              <a:gd name="connsiteY16" fmla="*/ 738777 h 766435"/>
              <a:gd name="connsiteX17" fmla="*/ 310605 w 560856"/>
              <a:gd name="connsiteY17" fmla="*/ 761999 h 766435"/>
              <a:gd name="connsiteX18" fmla="*/ 310605 w 560856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212876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4572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381000 w 635000"/>
              <a:gd name="connsiteY13" fmla="*/ 127725 h 766435"/>
              <a:gd name="connsiteX14" fmla="*/ 609600 w 635000"/>
              <a:gd name="connsiteY14" fmla="*/ 170301 h 766435"/>
              <a:gd name="connsiteX15" fmla="*/ 5334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22300"/>
              <a:gd name="connsiteY0" fmla="*/ 7257 h 766435"/>
              <a:gd name="connsiteX1" fmla="*/ 63862 w 622300"/>
              <a:gd name="connsiteY1" fmla="*/ 7257 h 766435"/>
              <a:gd name="connsiteX2" fmla="*/ 20319 w 622300"/>
              <a:gd name="connsiteY2" fmla="*/ 50799 h 766435"/>
              <a:gd name="connsiteX3" fmla="*/ 11611 w 622300"/>
              <a:gd name="connsiteY3" fmla="*/ 146594 h 766435"/>
              <a:gd name="connsiteX4" fmla="*/ 11611 w 622300"/>
              <a:gd name="connsiteY4" fmla="*/ 552994 h 766435"/>
              <a:gd name="connsiteX5" fmla="*/ 81279 w 622300"/>
              <a:gd name="connsiteY5" fmla="*/ 634274 h 766435"/>
              <a:gd name="connsiteX6" fmla="*/ 136434 w 622300"/>
              <a:gd name="connsiteY6" fmla="*/ 570411 h 766435"/>
              <a:gd name="connsiteX7" fmla="*/ 133531 w 622300"/>
              <a:gd name="connsiteY7" fmla="*/ 164011 h 766435"/>
              <a:gd name="connsiteX8" fmla="*/ 228600 w 622300"/>
              <a:gd name="connsiteY8" fmla="*/ 85150 h 766435"/>
              <a:gd name="connsiteX9" fmla="*/ 304800 w 622300"/>
              <a:gd name="connsiteY9" fmla="*/ 170301 h 766435"/>
              <a:gd name="connsiteX10" fmla="*/ 258354 w 622300"/>
              <a:gd name="connsiteY10" fmla="*/ 570411 h 766435"/>
              <a:gd name="connsiteX11" fmla="*/ 381000 w 622300"/>
              <a:gd name="connsiteY11" fmla="*/ 638627 h 766435"/>
              <a:gd name="connsiteX12" fmla="*/ 457200 w 622300"/>
              <a:gd name="connsiteY12" fmla="*/ 553477 h 766435"/>
              <a:gd name="connsiteX13" fmla="*/ 457200 w 622300"/>
              <a:gd name="connsiteY13" fmla="*/ 127725 h 766435"/>
              <a:gd name="connsiteX14" fmla="*/ 609600 w 622300"/>
              <a:gd name="connsiteY14" fmla="*/ 170301 h 766435"/>
              <a:gd name="connsiteX15" fmla="*/ 533400 w 622300"/>
              <a:gd name="connsiteY15" fmla="*/ 596052 h 766435"/>
              <a:gd name="connsiteX16" fmla="*/ 473165 w 622300"/>
              <a:gd name="connsiteY16" fmla="*/ 738777 h 766435"/>
              <a:gd name="connsiteX17" fmla="*/ 310605 w 622300"/>
              <a:gd name="connsiteY17" fmla="*/ 761999 h 766435"/>
              <a:gd name="connsiteX18" fmla="*/ 310605 w 6223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457200 w 635000"/>
              <a:gd name="connsiteY13" fmla="*/ 127725 h 766435"/>
              <a:gd name="connsiteX14" fmla="*/ 609600 w 635000"/>
              <a:gd name="connsiteY14" fmla="*/ 170301 h 766435"/>
              <a:gd name="connsiteX15" fmla="*/ 6096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18" fmla="*/ 310605 w 635000"/>
              <a:gd name="connsiteY18" fmla="*/ 764902 h 794011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0" fmla="*/ 209005 w 635000"/>
              <a:gd name="connsiteY0" fmla="*/ 7257 h 794010"/>
              <a:gd name="connsiteX1" fmla="*/ 63862 w 635000"/>
              <a:gd name="connsiteY1" fmla="*/ 7257 h 794010"/>
              <a:gd name="connsiteX2" fmla="*/ 20319 w 635000"/>
              <a:gd name="connsiteY2" fmla="*/ 50799 h 794010"/>
              <a:gd name="connsiteX3" fmla="*/ 11611 w 635000"/>
              <a:gd name="connsiteY3" fmla="*/ 146594 h 794010"/>
              <a:gd name="connsiteX4" fmla="*/ 11611 w 635000"/>
              <a:gd name="connsiteY4" fmla="*/ 552994 h 794010"/>
              <a:gd name="connsiteX5" fmla="*/ 81279 w 635000"/>
              <a:gd name="connsiteY5" fmla="*/ 634274 h 794010"/>
              <a:gd name="connsiteX6" fmla="*/ 136434 w 635000"/>
              <a:gd name="connsiteY6" fmla="*/ 570411 h 794010"/>
              <a:gd name="connsiteX7" fmla="*/ 133531 w 635000"/>
              <a:gd name="connsiteY7" fmla="*/ 164011 h 794010"/>
              <a:gd name="connsiteX8" fmla="*/ 228600 w 635000"/>
              <a:gd name="connsiteY8" fmla="*/ 85150 h 794010"/>
              <a:gd name="connsiteX9" fmla="*/ 304800 w 635000"/>
              <a:gd name="connsiteY9" fmla="*/ 170301 h 794010"/>
              <a:gd name="connsiteX10" fmla="*/ 258354 w 635000"/>
              <a:gd name="connsiteY10" fmla="*/ 570411 h 794010"/>
              <a:gd name="connsiteX11" fmla="*/ 381000 w 635000"/>
              <a:gd name="connsiteY11" fmla="*/ 638627 h 794010"/>
              <a:gd name="connsiteX12" fmla="*/ 457200 w 635000"/>
              <a:gd name="connsiteY12" fmla="*/ 553477 h 794010"/>
              <a:gd name="connsiteX13" fmla="*/ 457200 w 635000"/>
              <a:gd name="connsiteY13" fmla="*/ 127725 h 794010"/>
              <a:gd name="connsiteX14" fmla="*/ 609600 w 635000"/>
              <a:gd name="connsiteY14" fmla="*/ 170301 h 794010"/>
              <a:gd name="connsiteX15" fmla="*/ 609600 w 635000"/>
              <a:gd name="connsiteY15" fmla="*/ 596052 h 794010"/>
              <a:gd name="connsiteX16" fmla="*/ 533400 w 635000"/>
              <a:gd name="connsiteY16" fmla="*/ 766352 h 794010"/>
              <a:gd name="connsiteX17" fmla="*/ 310605 w 635000"/>
              <a:gd name="connsiteY17" fmla="*/ 761999 h 794010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17713 w 643708"/>
              <a:gd name="connsiteY0" fmla="*/ 5886 h 764981"/>
              <a:gd name="connsiteX1" fmla="*/ 72570 w 643708"/>
              <a:gd name="connsiteY1" fmla="*/ 5886 h 764981"/>
              <a:gd name="connsiteX2" fmla="*/ 8708 w 643708"/>
              <a:gd name="connsiteY2" fmla="*/ 41204 h 764981"/>
              <a:gd name="connsiteX3" fmla="*/ 20319 w 643708"/>
              <a:gd name="connsiteY3" fmla="*/ 145223 h 764981"/>
              <a:gd name="connsiteX4" fmla="*/ 20319 w 643708"/>
              <a:gd name="connsiteY4" fmla="*/ 551623 h 764981"/>
              <a:gd name="connsiteX5" fmla="*/ 89987 w 643708"/>
              <a:gd name="connsiteY5" fmla="*/ 632903 h 764981"/>
              <a:gd name="connsiteX6" fmla="*/ 145142 w 643708"/>
              <a:gd name="connsiteY6" fmla="*/ 569040 h 764981"/>
              <a:gd name="connsiteX7" fmla="*/ 142239 w 643708"/>
              <a:gd name="connsiteY7" fmla="*/ 162640 h 764981"/>
              <a:gd name="connsiteX8" fmla="*/ 237308 w 643708"/>
              <a:gd name="connsiteY8" fmla="*/ 83779 h 764981"/>
              <a:gd name="connsiteX9" fmla="*/ 313508 w 643708"/>
              <a:gd name="connsiteY9" fmla="*/ 168930 h 764981"/>
              <a:gd name="connsiteX10" fmla="*/ 267062 w 643708"/>
              <a:gd name="connsiteY10" fmla="*/ 569040 h 764981"/>
              <a:gd name="connsiteX11" fmla="*/ 389708 w 643708"/>
              <a:gd name="connsiteY11" fmla="*/ 637256 h 764981"/>
              <a:gd name="connsiteX12" fmla="*/ 465908 w 643708"/>
              <a:gd name="connsiteY12" fmla="*/ 552106 h 764981"/>
              <a:gd name="connsiteX13" fmla="*/ 465908 w 643708"/>
              <a:gd name="connsiteY13" fmla="*/ 126354 h 764981"/>
              <a:gd name="connsiteX14" fmla="*/ 618308 w 643708"/>
              <a:gd name="connsiteY14" fmla="*/ 168930 h 764981"/>
              <a:gd name="connsiteX15" fmla="*/ 618308 w 643708"/>
              <a:gd name="connsiteY15" fmla="*/ 594681 h 764981"/>
              <a:gd name="connsiteX16" fmla="*/ 542108 w 643708"/>
              <a:gd name="connsiteY16" fmla="*/ 764981 h 764981"/>
              <a:gd name="connsiteX17" fmla="*/ 319313 w 643708"/>
              <a:gd name="connsiteY17" fmla="*/ 760628 h 764981"/>
              <a:gd name="connsiteX0" fmla="*/ 209005 w 635000"/>
              <a:gd name="connsiteY0" fmla="*/ 23223 h 782318"/>
              <a:gd name="connsiteX1" fmla="*/ 63862 w 635000"/>
              <a:gd name="connsiteY1" fmla="*/ 23223 h 782318"/>
              <a:gd name="connsiteX2" fmla="*/ 11611 w 635000"/>
              <a:gd name="connsiteY2" fmla="*/ 162560 h 782318"/>
              <a:gd name="connsiteX3" fmla="*/ 11611 w 635000"/>
              <a:gd name="connsiteY3" fmla="*/ 568960 h 782318"/>
              <a:gd name="connsiteX4" fmla="*/ 81279 w 635000"/>
              <a:gd name="connsiteY4" fmla="*/ 650240 h 782318"/>
              <a:gd name="connsiteX5" fmla="*/ 136434 w 635000"/>
              <a:gd name="connsiteY5" fmla="*/ 586377 h 782318"/>
              <a:gd name="connsiteX6" fmla="*/ 133531 w 635000"/>
              <a:gd name="connsiteY6" fmla="*/ 179977 h 782318"/>
              <a:gd name="connsiteX7" fmla="*/ 228600 w 635000"/>
              <a:gd name="connsiteY7" fmla="*/ 101116 h 782318"/>
              <a:gd name="connsiteX8" fmla="*/ 304800 w 635000"/>
              <a:gd name="connsiteY8" fmla="*/ 186267 h 782318"/>
              <a:gd name="connsiteX9" fmla="*/ 258354 w 635000"/>
              <a:gd name="connsiteY9" fmla="*/ 586377 h 782318"/>
              <a:gd name="connsiteX10" fmla="*/ 381000 w 635000"/>
              <a:gd name="connsiteY10" fmla="*/ 654593 h 782318"/>
              <a:gd name="connsiteX11" fmla="*/ 457200 w 635000"/>
              <a:gd name="connsiteY11" fmla="*/ 569443 h 782318"/>
              <a:gd name="connsiteX12" fmla="*/ 457200 w 635000"/>
              <a:gd name="connsiteY12" fmla="*/ 143691 h 782318"/>
              <a:gd name="connsiteX13" fmla="*/ 609600 w 635000"/>
              <a:gd name="connsiteY13" fmla="*/ 186267 h 782318"/>
              <a:gd name="connsiteX14" fmla="*/ 609600 w 635000"/>
              <a:gd name="connsiteY14" fmla="*/ 612018 h 782318"/>
              <a:gd name="connsiteX15" fmla="*/ 533400 w 635000"/>
              <a:gd name="connsiteY15" fmla="*/ 782318 h 782318"/>
              <a:gd name="connsiteX16" fmla="*/ 310605 w 635000"/>
              <a:gd name="connsiteY16" fmla="*/ 777965 h 782318"/>
              <a:gd name="connsiteX0" fmla="*/ 217713 w 643708"/>
              <a:gd name="connsiteY0" fmla="*/ 13063 h 772158"/>
              <a:gd name="connsiteX1" fmla="*/ 72570 w 643708"/>
              <a:gd name="connsiteY1" fmla="*/ 13063 h 772158"/>
              <a:gd name="connsiteX2" fmla="*/ 8708 w 643708"/>
              <a:gd name="connsiteY2" fmla="*/ 90956 h 772158"/>
              <a:gd name="connsiteX3" fmla="*/ 20319 w 643708"/>
              <a:gd name="connsiteY3" fmla="*/ 558800 h 772158"/>
              <a:gd name="connsiteX4" fmla="*/ 89987 w 643708"/>
              <a:gd name="connsiteY4" fmla="*/ 640080 h 772158"/>
              <a:gd name="connsiteX5" fmla="*/ 145142 w 643708"/>
              <a:gd name="connsiteY5" fmla="*/ 576217 h 772158"/>
              <a:gd name="connsiteX6" fmla="*/ 142239 w 643708"/>
              <a:gd name="connsiteY6" fmla="*/ 169817 h 772158"/>
              <a:gd name="connsiteX7" fmla="*/ 237308 w 643708"/>
              <a:gd name="connsiteY7" fmla="*/ 90956 h 772158"/>
              <a:gd name="connsiteX8" fmla="*/ 313508 w 643708"/>
              <a:gd name="connsiteY8" fmla="*/ 176107 h 772158"/>
              <a:gd name="connsiteX9" fmla="*/ 267062 w 643708"/>
              <a:gd name="connsiteY9" fmla="*/ 576217 h 772158"/>
              <a:gd name="connsiteX10" fmla="*/ 389708 w 643708"/>
              <a:gd name="connsiteY10" fmla="*/ 644433 h 772158"/>
              <a:gd name="connsiteX11" fmla="*/ 465908 w 643708"/>
              <a:gd name="connsiteY11" fmla="*/ 559283 h 772158"/>
              <a:gd name="connsiteX12" fmla="*/ 465908 w 643708"/>
              <a:gd name="connsiteY12" fmla="*/ 133531 h 772158"/>
              <a:gd name="connsiteX13" fmla="*/ 618308 w 643708"/>
              <a:gd name="connsiteY13" fmla="*/ 176107 h 772158"/>
              <a:gd name="connsiteX14" fmla="*/ 618308 w 643708"/>
              <a:gd name="connsiteY14" fmla="*/ 601858 h 772158"/>
              <a:gd name="connsiteX15" fmla="*/ 542108 w 643708"/>
              <a:gd name="connsiteY15" fmla="*/ 772158 h 772158"/>
              <a:gd name="connsiteX16" fmla="*/ 319313 w 643708"/>
              <a:gd name="connsiteY16" fmla="*/ 767805 h 772158"/>
              <a:gd name="connsiteX0" fmla="*/ 241904 w 667899"/>
              <a:gd name="connsiteY0" fmla="*/ 13063 h 772158"/>
              <a:gd name="connsiteX1" fmla="*/ 32899 w 667899"/>
              <a:gd name="connsiteY1" fmla="*/ 90956 h 772158"/>
              <a:gd name="connsiteX2" fmla="*/ 44510 w 667899"/>
              <a:gd name="connsiteY2" fmla="*/ 558800 h 772158"/>
              <a:gd name="connsiteX3" fmla="*/ 114178 w 667899"/>
              <a:gd name="connsiteY3" fmla="*/ 640080 h 772158"/>
              <a:gd name="connsiteX4" fmla="*/ 169333 w 667899"/>
              <a:gd name="connsiteY4" fmla="*/ 576217 h 772158"/>
              <a:gd name="connsiteX5" fmla="*/ 166430 w 667899"/>
              <a:gd name="connsiteY5" fmla="*/ 169817 h 772158"/>
              <a:gd name="connsiteX6" fmla="*/ 261499 w 667899"/>
              <a:gd name="connsiteY6" fmla="*/ 90956 h 772158"/>
              <a:gd name="connsiteX7" fmla="*/ 337699 w 667899"/>
              <a:gd name="connsiteY7" fmla="*/ 176107 h 772158"/>
              <a:gd name="connsiteX8" fmla="*/ 291253 w 667899"/>
              <a:gd name="connsiteY8" fmla="*/ 576217 h 772158"/>
              <a:gd name="connsiteX9" fmla="*/ 413899 w 667899"/>
              <a:gd name="connsiteY9" fmla="*/ 644433 h 772158"/>
              <a:gd name="connsiteX10" fmla="*/ 490099 w 667899"/>
              <a:gd name="connsiteY10" fmla="*/ 559283 h 772158"/>
              <a:gd name="connsiteX11" fmla="*/ 490099 w 667899"/>
              <a:gd name="connsiteY11" fmla="*/ 133531 h 772158"/>
              <a:gd name="connsiteX12" fmla="*/ 642499 w 667899"/>
              <a:gd name="connsiteY12" fmla="*/ 176107 h 772158"/>
              <a:gd name="connsiteX13" fmla="*/ 642499 w 667899"/>
              <a:gd name="connsiteY13" fmla="*/ 601858 h 772158"/>
              <a:gd name="connsiteX14" fmla="*/ 566299 w 667899"/>
              <a:gd name="connsiteY14" fmla="*/ 772158 h 772158"/>
              <a:gd name="connsiteX15" fmla="*/ 343504 w 667899"/>
              <a:gd name="connsiteY15" fmla="*/ 767805 h 772158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29884 h 788979"/>
              <a:gd name="connsiteX1" fmla="*/ 32899 w 667898"/>
              <a:gd name="connsiteY1" fmla="*/ 107777 h 788979"/>
              <a:gd name="connsiteX2" fmla="*/ 44509 w 667898"/>
              <a:gd name="connsiteY2" fmla="*/ 575621 h 788979"/>
              <a:gd name="connsiteX3" fmla="*/ 114177 w 667898"/>
              <a:gd name="connsiteY3" fmla="*/ 656901 h 788979"/>
              <a:gd name="connsiteX4" fmla="*/ 169332 w 667898"/>
              <a:gd name="connsiteY4" fmla="*/ 593038 h 788979"/>
              <a:gd name="connsiteX5" fmla="*/ 166429 w 667898"/>
              <a:gd name="connsiteY5" fmla="*/ 186638 h 788979"/>
              <a:gd name="connsiteX6" fmla="*/ 261498 w 667898"/>
              <a:gd name="connsiteY6" fmla="*/ 107777 h 788979"/>
              <a:gd name="connsiteX7" fmla="*/ 337698 w 667898"/>
              <a:gd name="connsiteY7" fmla="*/ 192928 h 788979"/>
              <a:gd name="connsiteX8" fmla="*/ 291252 w 667898"/>
              <a:gd name="connsiteY8" fmla="*/ 593038 h 788979"/>
              <a:gd name="connsiteX9" fmla="*/ 413898 w 667898"/>
              <a:gd name="connsiteY9" fmla="*/ 661254 h 788979"/>
              <a:gd name="connsiteX10" fmla="*/ 490098 w 667898"/>
              <a:gd name="connsiteY10" fmla="*/ 576104 h 788979"/>
              <a:gd name="connsiteX11" fmla="*/ 490098 w 667898"/>
              <a:gd name="connsiteY11" fmla="*/ 150352 h 788979"/>
              <a:gd name="connsiteX12" fmla="*/ 642498 w 667898"/>
              <a:gd name="connsiteY12" fmla="*/ 192928 h 788979"/>
              <a:gd name="connsiteX13" fmla="*/ 642498 w 667898"/>
              <a:gd name="connsiteY13" fmla="*/ 618679 h 788979"/>
              <a:gd name="connsiteX14" fmla="*/ 566298 w 667898"/>
              <a:gd name="connsiteY14" fmla="*/ 788979 h 788979"/>
              <a:gd name="connsiteX15" fmla="*/ 343503 w 667898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0239 h 779334"/>
              <a:gd name="connsiteX1" fmla="*/ 1543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43839 w 669834"/>
              <a:gd name="connsiteY0" fmla="*/ 62814 h 821909"/>
              <a:gd name="connsiteX1" fmla="*/ 34834 w 669834"/>
              <a:gd name="connsiteY1" fmla="*/ 12982 h 821909"/>
              <a:gd name="connsiteX2" fmla="*/ 34835 w 669834"/>
              <a:gd name="connsiteY2" fmla="*/ 140707 h 821909"/>
              <a:gd name="connsiteX3" fmla="*/ 46445 w 669834"/>
              <a:gd name="connsiteY3" fmla="*/ 608551 h 821909"/>
              <a:gd name="connsiteX4" fmla="*/ 116113 w 669834"/>
              <a:gd name="connsiteY4" fmla="*/ 689831 h 821909"/>
              <a:gd name="connsiteX5" fmla="*/ 171268 w 669834"/>
              <a:gd name="connsiteY5" fmla="*/ 625968 h 821909"/>
              <a:gd name="connsiteX6" fmla="*/ 168365 w 669834"/>
              <a:gd name="connsiteY6" fmla="*/ 219568 h 821909"/>
              <a:gd name="connsiteX7" fmla="*/ 263434 w 669834"/>
              <a:gd name="connsiteY7" fmla="*/ 140707 h 821909"/>
              <a:gd name="connsiteX8" fmla="*/ 339634 w 669834"/>
              <a:gd name="connsiteY8" fmla="*/ 225858 h 821909"/>
              <a:gd name="connsiteX9" fmla="*/ 293188 w 669834"/>
              <a:gd name="connsiteY9" fmla="*/ 625968 h 821909"/>
              <a:gd name="connsiteX10" fmla="*/ 415834 w 669834"/>
              <a:gd name="connsiteY10" fmla="*/ 694184 h 821909"/>
              <a:gd name="connsiteX11" fmla="*/ 492034 w 669834"/>
              <a:gd name="connsiteY11" fmla="*/ 609034 h 821909"/>
              <a:gd name="connsiteX12" fmla="*/ 492034 w 669834"/>
              <a:gd name="connsiteY12" fmla="*/ 183282 h 821909"/>
              <a:gd name="connsiteX13" fmla="*/ 644434 w 669834"/>
              <a:gd name="connsiteY13" fmla="*/ 225858 h 821909"/>
              <a:gd name="connsiteX14" fmla="*/ 644434 w 669834"/>
              <a:gd name="connsiteY14" fmla="*/ 651609 h 821909"/>
              <a:gd name="connsiteX15" fmla="*/ 568234 w 669834"/>
              <a:gd name="connsiteY15" fmla="*/ 821909 h 821909"/>
              <a:gd name="connsiteX16" fmla="*/ 345439 w 669834"/>
              <a:gd name="connsiteY16" fmla="*/ 817556 h 821909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31276 h 790371"/>
              <a:gd name="connsiteX1" fmla="*/ 32899 w 667898"/>
              <a:gd name="connsiteY1" fmla="*/ 109169 h 790371"/>
              <a:gd name="connsiteX2" fmla="*/ 44509 w 667898"/>
              <a:gd name="connsiteY2" fmla="*/ 577013 h 790371"/>
              <a:gd name="connsiteX3" fmla="*/ 114177 w 667898"/>
              <a:gd name="connsiteY3" fmla="*/ 658293 h 790371"/>
              <a:gd name="connsiteX4" fmla="*/ 169332 w 667898"/>
              <a:gd name="connsiteY4" fmla="*/ 594430 h 790371"/>
              <a:gd name="connsiteX5" fmla="*/ 166429 w 667898"/>
              <a:gd name="connsiteY5" fmla="*/ 188030 h 790371"/>
              <a:gd name="connsiteX6" fmla="*/ 261498 w 667898"/>
              <a:gd name="connsiteY6" fmla="*/ 109169 h 790371"/>
              <a:gd name="connsiteX7" fmla="*/ 337698 w 667898"/>
              <a:gd name="connsiteY7" fmla="*/ 194320 h 790371"/>
              <a:gd name="connsiteX8" fmla="*/ 291252 w 667898"/>
              <a:gd name="connsiteY8" fmla="*/ 594430 h 790371"/>
              <a:gd name="connsiteX9" fmla="*/ 413898 w 667898"/>
              <a:gd name="connsiteY9" fmla="*/ 662646 h 790371"/>
              <a:gd name="connsiteX10" fmla="*/ 490098 w 667898"/>
              <a:gd name="connsiteY10" fmla="*/ 577496 h 790371"/>
              <a:gd name="connsiteX11" fmla="*/ 490098 w 667898"/>
              <a:gd name="connsiteY11" fmla="*/ 151744 h 790371"/>
              <a:gd name="connsiteX12" fmla="*/ 642498 w 667898"/>
              <a:gd name="connsiteY12" fmla="*/ 194320 h 790371"/>
              <a:gd name="connsiteX13" fmla="*/ 642498 w 667898"/>
              <a:gd name="connsiteY13" fmla="*/ 620071 h 790371"/>
              <a:gd name="connsiteX14" fmla="*/ 566298 w 667898"/>
              <a:gd name="connsiteY14" fmla="*/ 790371 h 790371"/>
              <a:gd name="connsiteX15" fmla="*/ 343503 w 667898"/>
              <a:gd name="connsiteY15" fmla="*/ 786018 h 790371"/>
              <a:gd name="connsiteX0" fmla="*/ 216987 w 642982"/>
              <a:gd name="connsiteY0" fmla="*/ 31276 h 790371"/>
              <a:gd name="connsiteX1" fmla="*/ 7983 w 642982"/>
              <a:gd name="connsiteY1" fmla="*/ 109169 h 790371"/>
              <a:gd name="connsiteX2" fmla="*/ 19593 w 642982"/>
              <a:gd name="connsiteY2" fmla="*/ 577013 h 790371"/>
              <a:gd name="connsiteX3" fmla="*/ 89261 w 642982"/>
              <a:gd name="connsiteY3" fmla="*/ 658293 h 790371"/>
              <a:gd name="connsiteX4" fmla="*/ 144416 w 642982"/>
              <a:gd name="connsiteY4" fmla="*/ 594430 h 790371"/>
              <a:gd name="connsiteX5" fmla="*/ 141513 w 642982"/>
              <a:gd name="connsiteY5" fmla="*/ 188030 h 790371"/>
              <a:gd name="connsiteX6" fmla="*/ 236582 w 642982"/>
              <a:gd name="connsiteY6" fmla="*/ 109169 h 790371"/>
              <a:gd name="connsiteX7" fmla="*/ 312782 w 642982"/>
              <a:gd name="connsiteY7" fmla="*/ 194320 h 790371"/>
              <a:gd name="connsiteX8" fmla="*/ 266336 w 642982"/>
              <a:gd name="connsiteY8" fmla="*/ 594430 h 790371"/>
              <a:gd name="connsiteX9" fmla="*/ 388982 w 642982"/>
              <a:gd name="connsiteY9" fmla="*/ 662646 h 790371"/>
              <a:gd name="connsiteX10" fmla="*/ 465182 w 642982"/>
              <a:gd name="connsiteY10" fmla="*/ 577496 h 790371"/>
              <a:gd name="connsiteX11" fmla="*/ 465182 w 642982"/>
              <a:gd name="connsiteY11" fmla="*/ 151744 h 790371"/>
              <a:gd name="connsiteX12" fmla="*/ 617582 w 642982"/>
              <a:gd name="connsiteY12" fmla="*/ 194320 h 790371"/>
              <a:gd name="connsiteX13" fmla="*/ 617582 w 642982"/>
              <a:gd name="connsiteY13" fmla="*/ 620071 h 790371"/>
              <a:gd name="connsiteX14" fmla="*/ 541382 w 642982"/>
              <a:gd name="connsiteY14" fmla="*/ 790371 h 790371"/>
              <a:gd name="connsiteX15" fmla="*/ 318587 w 642982"/>
              <a:gd name="connsiteY15" fmla="*/ 786018 h 790371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806732"/>
              <a:gd name="connsiteY0" fmla="*/ 16659 h 775755"/>
              <a:gd name="connsiteX1" fmla="*/ 7983 w 806732"/>
              <a:gd name="connsiteY1" fmla="*/ 94552 h 775755"/>
              <a:gd name="connsiteX2" fmla="*/ 19593 w 806732"/>
              <a:gd name="connsiteY2" fmla="*/ 562396 h 775755"/>
              <a:gd name="connsiteX3" fmla="*/ 89261 w 806732"/>
              <a:gd name="connsiteY3" fmla="*/ 643676 h 775755"/>
              <a:gd name="connsiteX4" fmla="*/ 144416 w 806732"/>
              <a:gd name="connsiteY4" fmla="*/ 579813 h 775755"/>
              <a:gd name="connsiteX5" fmla="*/ 141513 w 806732"/>
              <a:gd name="connsiteY5" fmla="*/ 173413 h 775755"/>
              <a:gd name="connsiteX6" fmla="*/ 236582 w 806732"/>
              <a:gd name="connsiteY6" fmla="*/ 94552 h 775755"/>
              <a:gd name="connsiteX7" fmla="*/ 312782 w 806732"/>
              <a:gd name="connsiteY7" fmla="*/ 179703 h 775755"/>
              <a:gd name="connsiteX8" fmla="*/ 266336 w 806732"/>
              <a:gd name="connsiteY8" fmla="*/ 579813 h 775755"/>
              <a:gd name="connsiteX9" fmla="*/ 388982 w 806732"/>
              <a:gd name="connsiteY9" fmla="*/ 648029 h 775755"/>
              <a:gd name="connsiteX10" fmla="*/ 465182 w 806732"/>
              <a:gd name="connsiteY10" fmla="*/ 562879 h 775755"/>
              <a:gd name="connsiteX11" fmla="*/ 465182 w 806732"/>
              <a:gd name="connsiteY11" fmla="*/ 137127 h 775755"/>
              <a:gd name="connsiteX12" fmla="*/ 617582 w 806732"/>
              <a:gd name="connsiteY12" fmla="*/ 179703 h 775755"/>
              <a:gd name="connsiteX13" fmla="*/ 617582 w 806732"/>
              <a:gd name="connsiteY13" fmla="*/ 605454 h 775755"/>
              <a:gd name="connsiteX14" fmla="*/ 769981 w 806732"/>
              <a:gd name="connsiteY14" fmla="*/ 775755 h 775755"/>
              <a:gd name="connsiteX15" fmla="*/ 318587 w 806732"/>
              <a:gd name="connsiteY15" fmla="*/ 771401 h 775755"/>
              <a:gd name="connsiteX0" fmla="*/ 216987 w 654332"/>
              <a:gd name="connsiteY0" fmla="*/ 16659 h 771643"/>
              <a:gd name="connsiteX1" fmla="*/ 7983 w 654332"/>
              <a:gd name="connsiteY1" fmla="*/ 94552 h 771643"/>
              <a:gd name="connsiteX2" fmla="*/ 19593 w 654332"/>
              <a:gd name="connsiteY2" fmla="*/ 562396 h 771643"/>
              <a:gd name="connsiteX3" fmla="*/ 89261 w 654332"/>
              <a:gd name="connsiteY3" fmla="*/ 643676 h 771643"/>
              <a:gd name="connsiteX4" fmla="*/ 144416 w 654332"/>
              <a:gd name="connsiteY4" fmla="*/ 579813 h 771643"/>
              <a:gd name="connsiteX5" fmla="*/ 141513 w 654332"/>
              <a:gd name="connsiteY5" fmla="*/ 173413 h 771643"/>
              <a:gd name="connsiteX6" fmla="*/ 236582 w 654332"/>
              <a:gd name="connsiteY6" fmla="*/ 94552 h 771643"/>
              <a:gd name="connsiteX7" fmla="*/ 312782 w 654332"/>
              <a:gd name="connsiteY7" fmla="*/ 179703 h 771643"/>
              <a:gd name="connsiteX8" fmla="*/ 266336 w 654332"/>
              <a:gd name="connsiteY8" fmla="*/ 579813 h 771643"/>
              <a:gd name="connsiteX9" fmla="*/ 388982 w 654332"/>
              <a:gd name="connsiteY9" fmla="*/ 648029 h 771643"/>
              <a:gd name="connsiteX10" fmla="*/ 465182 w 654332"/>
              <a:gd name="connsiteY10" fmla="*/ 562879 h 771643"/>
              <a:gd name="connsiteX11" fmla="*/ 465182 w 654332"/>
              <a:gd name="connsiteY11" fmla="*/ 137127 h 771643"/>
              <a:gd name="connsiteX12" fmla="*/ 617582 w 654332"/>
              <a:gd name="connsiteY12" fmla="*/ 179703 h 771643"/>
              <a:gd name="connsiteX13" fmla="*/ 617582 w 654332"/>
              <a:gd name="connsiteY13" fmla="*/ 605454 h 771643"/>
              <a:gd name="connsiteX14" fmla="*/ 617581 w 654332"/>
              <a:gd name="connsiteY14" fmla="*/ 733179 h 771643"/>
              <a:gd name="connsiteX15" fmla="*/ 318587 w 654332"/>
              <a:gd name="connsiteY15" fmla="*/ 771401 h 771643"/>
              <a:gd name="connsiteX0" fmla="*/ 216987 w 654332"/>
              <a:gd name="connsiteY0" fmla="*/ 16659 h 733422"/>
              <a:gd name="connsiteX1" fmla="*/ 7983 w 654332"/>
              <a:gd name="connsiteY1" fmla="*/ 94552 h 733422"/>
              <a:gd name="connsiteX2" fmla="*/ 19593 w 654332"/>
              <a:gd name="connsiteY2" fmla="*/ 562396 h 733422"/>
              <a:gd name="connsiteX3" fmla="*/ 89261 w 654332"/>
              <a:gd name="connsiteY3" fmla="*/ 643676 h 733422"/>
              <a:gd name="connsiteX4" fmla="*/ 144416 w 654332"/>
              <a:gd name="connsiteY4" fmla="*/ 579813 h 733422"/>
              <a:gd name="connsiteX5" fmla="*/ 141513 w 654332"/>
              <a:gd name="connsiteY5" fmla="*/ 173413 h 733422"/>
              <a:gd name="connsiteX6" fmla="*/ 236582 w 654332"/>
              <a:gd name="connsiteY6" fmla="*/ 94552 h 733422"/>
              <a:gd name="connsiteX7" fmla="*/ 312782 w 654332"/>
              <a:gd name="connsiteY7" fmla="*/ 179703 h 733422"/>
              <a:gd name="connsiteX8" fmla="*/ 266336 w 654332"/>
              <a:gd name="connsiteY8" fmla="*/ 579813 h 733422"/>
              <a:gd name="connsiteX9" fmla="*/ 388982 w 654332"/>
              <a:gd name="connsiteY9" fmla="*/ 648029 h 733422"/>
              <a:gd name="connsiteX10" fmla="*/ 465182 w 654332"/>
              <a:gd name="connsiteY10" fmla="*/ 562879 h 733422"/>
              <a:gd name="connsiteX11" fmla="*/ 465182 w 654332"/>
              <a:gd name="connsiteY11" fmla="*/ 137127 h 733422"/>
              <a:gd name="connsiteX12" fmla="*/ 617582 w 654332"/>
              <a:gd name="connsiteY12" fmla="*/ 179703 h 733422"/>
              <a:gd name="connsiteX13" fmla="*/ 617582 w 654332"/>
              <a:gd name="connsiteY13" fmla="*/ 605454 h 733422"/>
              <a:gd name="connsiteX14" fmla="*/ 617581 w 654332"/>
              <a:gd name="connsiteY14" fmla="*/ 733179 h 733422"/>
              <a:gd name="connsiteX15" fmla="*/ 388981 w 654332"/>
              <a:gd name="connsiteY15" fmla="*/ 733180 h 733422"/>
              <a:gd name="connsiteX0" fmla="*/ 216987 w 654332"/>
              <a:gd name="connsiteY0" fmla="*/ 16659 h 775755"/>
              <a:gd name="connsiteX1" fmla="*/ 7983 w 654332"/>
              <a:gd name="connsiteY1" fmla="*/ 94552 h 775755"/>
              <a:gd name="connsiteX2" fmla="*/ 19593 w 654332"/>
              <a:gd name="connsiteY2" fmla="*/ 562396 h 775755"/>
              <a:gd name="connsiteX3" fmla="*/ 89261 w 654332"/>
              <a:gd name="connsiteY3" fmla="*/ 643676 h 775755"/>
              <a:gd name="connsiteX4" fmla="*/ 144416 w 654332"/>
              <a:gd name="connsiteY4" fmla="*/ 579813 h 775755"/>
              <a:gd name="connsiteX5" fmla="*/ 141513 w 654332"/>
              <a:gd name="connsiteY5" fmla="*/ 173413 h 775755"/>
              <a:gd name="connsiteX6" fmla="*/ 236582 w 654332"/>
              <a:gd name="connsiteY6" fmla="*/ 94552 h 775755"/>
              <a:gd name="connsiteX7" fmla="*/ 312782 w 654332"/>
              <a:gd name="connsiteY7" fmla="*/ 179703 h 775755"/>
              <a:gd name="connsiteX8" fmla="*/ 266336 w 654332"/>
              <a:gd name="connsiteY8" fmla="*/ 579813 h 775755"/>
              <a:gd name="connsiteX9" fmla="*/ 388982 w 654332"/>
              <a:gd name="connsiteY9" fmla="*/ 648029 h 775755"/>
              <a:gd name="connsiteX10" fmla="*/ 465182 w 654332"/>
              <a:gd name="connsiteY10" fmla="*/ 562879 h 775755"/>
              <a:gd name="connsiteX11" fmla="*/ 465182 w 654332"/>
              <a:gd name="connsiteY11" fmla="*/ 137127 h 775755"/>
              <a:gd name="connsiteX12" fmla="*/ 617582 w 654332"/>
              <a:gd name="connsiteY12" fmla="*/ 179703 h 775755"/>
              <a:gd name="connsiteX13" fmla="*/ 617582 w 654332"/>
              <a:gd name="connsiteY13" fmla="*/ 605454 h 775755"/>
              <a:gd name="connsiteX14" fmla="*/ 617581 w 654332"/>
              <a:gd name="connsiteY14" fmla="*/ 775755 h 775755"/>
              <a:gd name="connsiteX15" fmla="*/ 388981 w 654332"/>
              <a:gd name="connsiteY15" fmla="*/ 733180 h 775755"/>
              <a:gd name="connsiteX0" fmla="*/ 216987 w 655682"/>
              <a:gd name="connsiteY0" fmla="*/ 16659 h 733180"/>
              <a:gd name="connsiteX1" fmla="*/ 7983 w 655682"/>
              <a:gd name="connsiteY1" fmla="*/ 94552 h 733180"/>
              <a:gd name="connsiteX2" fmla="*/ 19593 w 655682"/>
              <a:gd name="connsiteY2" fmla="*/ 562396 h 733180"/>
              <a:gd name="connsiteX3" fmla="*/ 89261 w 655682"/>
              <a:gd name="connsiteY3" fmla="*/ 643676 h 733180"/>
              <a:gd name="connsiteX4" fmla="*/ 144416 w 655682"/>
              <a:gd name="connsiteY4" fmla="*/ 579813 h 733180"/>
              <a:gd name="connsiteX5" fmla="*/ 141513 w 655682"/>
              <a:gd name="connsiteY5" fmla="*/ 173413 h 733180"/>
              <a:gd name="connsiteX6" fmla="*/ 236582 w 655682"/>
              <a:gd name="connsiteY6" fmla="*/ 94552 h 733180"/>
              <a:gd name="connsiteX7" fmla="*/ 312782 w 655682"/>
              <a:gd name="connsiteY7" fmla="*/ 179703 h 733180"/>
              <a:gd name="connsiteX8" fmla="*/ 266336 w 655682"/>
              <a:gd name="connsiteY8" fmla="*/ 579813 h 733180"/>
              <a:gd name="connsiteX9" fmla="*/ 388982 w 655682"/>
              <a:gd name="connsiteY9" fmla="*/ 648029 h 733180"/>
              <a:gd name="connsiteX10" fmla="*/ 465182 w 655682"/>
              <a:gd name="connsiteY10" fmla="*/ 562879 h 733180"/>
              <a:gd name="connsiteX11" fmla="*/ 465182 w 655682"/>
              <a:gd name="connsiteY11" fmla="*/ 137127 h 733180"/>
              <a:gd name="connsiteX12" fmla="*/ 617582 w 655682"/>
              <a:gd name="connsiteY12" fmla="*/ 179703 h 733180"/>
              <a:gd name="connsiteX13" fmla="*/ 617582 w 655682"/>
              <a:gd name="connsiteY13" fmla="*/ 605454 h 733180"/>
              <a:gd name="connsiteX14" fmla="*/ 388981 w 655682"/>
              <a:gd name="connsiteY14" fmla="*/ 733180 h 733180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541381 w 642982"/>
              <a:gd name="connsiteY14" fmla="*/ 733179 h 733180"/>
              <a:gd name="connsiteX15" fmla="*/ 388981 w 642982"/>
              <a:gd name="connsiteY15" fmla="*/ 733180 h 733180"/>
              <a:gd name="connsiteX0" fmla="*/ 216987 w 642982"/>
              <a:gd name="connsiteY0" fmla="*/ 16659 h 733179"/>
              <a:gd name="connsiteX1" fmla="*/ 7983 w 642982"/>
              <a:gd name="connsiteY1" fmla="*/ 94552 h 733179"/>
              <a:gd name="connsiteX2" fmla="*/ 19593 w 642982"/>
              <a:gd name="connsiteY2" fmla="*/ 562396 h 733179"/>
              <a:gd name="connsiteX3" fmla="*/ 89261 w 642982"/>
              <a:gd name="connsiteY3" fmla="*/ 643676 h 733179"/>
              <a:gd name="connsiteX4" fmla="*/ 144416 w 642982"/>
              <a:gd name="connsiteY4" fmla="*/ 579813 h 733179"/>
              <a:gd name="connsiteX5" fmla="*/ 141513 w 642982"/>
              <a:gd name="connsiteY5" fmla="*/ 173413 h 733179"/>
              <a:gd name="connsiteX6" fmla="*/ 236582 w 642982"/>
              <a:gd name="connsiteY6" fmla="*/ 94552 h 733179"/>
              <a:gd name="connsiteX7" fmla="*/ 312782 w 642982"/>
              <a:gd name="connsiteY7" fmla="*/ 179703 h 733179"/>
              <a:gd name="connsiteX8" fmla="*/ 266336 w 642982"/>
              <a:gd name="connsiteY8" fmla="*/ 579813 h 733179"/>
              <a:gd name="connsiteX9" fmla="*/ 388982 w 642982"/>
              <a:gd name="connsiteY9" fmla="*/ 648029 h 733179"/>
              <a:gd name="connsiteX10" fmla="*/ 465182 w 642982"/>
              <a:gd name="connsiteY10" fmla="*/ 562879 h 733179"/>
              <a:gd name="connsiteX11" fmla="*/ 465182 w 642982"/>
              <a:gd name="connsiteY11" fmla="*/ 137127 h 733179"/>
              <a:gd name="connsiteX12" fmla="*/ 617582 w 642982"/>
              <a:gd name="connsiteY12" fmla="*/ 179703 h 733179"/>
              <a:gd name="connsiteX13" fmla="*/ 617582 w 642982"/>
              <a:gd name="connsiteY13" fmla="*/ 605454 h 733179"/>
              <a:gd name="connsiteX14" fmla="*/ 541381 w 642982"/>
              <a:gd name="connsiteY14" fmla="*/ 733179 h 733179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1000 w 642982"/>
              <a:gd name="connsiteY9" fmla="*/ 638627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53477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96052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20133 w 646128"/>
              <a:gd name="connsiteY0" fmla="*/ 16659 h 733180"/>
              <a:gd name="connsiteX1" fmla="*/ 11129 w 646128"/>
              <a:gd name="connsiteY1" fmla="*/ 94552 h 733180"/>
              <a:gd name="connsiteX2" fmla="*/ 22739 w 646128"/>
              <a:gd name="connsiteY2" fmla="*/ 562396 h 733180"/>
              <a:gd name="connsiteX3" fmla="*/ 147562 w 646128"/>
              <a:gd name="connsiteY3" fmla="*/ 579813 h 733180"/>
              <a:gd name="connsiteX4" fmla="*/ 144659 w 646128"/>
              <a:gd name="connsiteY4" fmla="*/ 173413 h 733180"/>
              <a:gd name="connsiteX5" fmla="*/ 239728 w 646128"/>
              <a:gd name="connsiteY5" fmla="*/ 94552 h 733180"/>
              <a:gd name="connsiteX6" fmla="*/ 315928 w 646128"/>
              <a:gd name="connsiteY6" fmla="*/ 179703 h 733180"/>
              <a:gd name="connsiteX7" fmla="*/ 307946 w 646128"/>
              <a:gd name="connsiteY7" fmla="*/ 596052 h 733180"/>
              <a:gd name="connsiteX8" fmla="*/ 460346 w 646128"/>
              <a:gd name="connsiteY8" fmla="*/ 596052 h 733180"/>
              <a:gd name="connsiteX9" fmla="*/ 468328 w 646128"/>
              <a:gd name="connsiteY9" fmla="*/ 137127 h 733180"/>
              <a:gd name="connsiteX10" fmla="*/ 620728 w 646128"/>
              <a:gd name="connsiteY10" fmla="*/ 179703 h 733180"/>
              <a:gd name="connsiteX11" fmla="*/ 620728 w 646128"/>
              <a:gd name="connsiteY11" fmla="*/ 605454 h 733180"/>
              <a:gd name="connsiteX12" fmla="*/ 468327 w 646128"/>
              <a:gd name="connsiteY12" fmla="*/ 733180 h 733180"/>
              <a:gd name="connsiteX0" fmla="*/ 221464 w 647459"/>
              <a:gd name="connsiteY0" fmla="*/ 16659 h 733180"/>
              <a:gd name="connsiteX1" fmla="*/ 12460 w 647459"/>
              <a:gd name="connsiteY1" fmla="*/ 94552 h 733180"/>
              <a:gd name="connsiteX2" fmla="*/ 24070 w 647459"/>
              <a:gd name="connsiteY2" fmla="*/ 562396 h 733180"/>
              <a:gd name="connsiteX3" fmla="*/ 156877 w 647459"/>
              <a:gd name="connsiteY3" fmla="*/ 596052 h 733180"/>
              <a:gd name="connsiteX4" fmla="*/ 145990 w 647459"/>
              <a:gd name="connsiteY4" fmla="*/ 173413 h 733180"/>
              <a:gd name="connsiteX5" fmla="*/ 241059 w 647459"/>
              <a:gd name="connsiteY5" fmla="*/ 94552 h 733180"/>
              <a:gd name="connsiteX6" fmla="*/ 317259 w 647459"/>
              <a:gd name="connsiteY6" fmla="*/ 179703 h 733180"/>
              <a:gd name="connsiteX7" fmla="*/ 309277 w 647459"/>
              <a:gd name="connsiteY7" fmla="*/ 596052 h 733180"/>
              <a:gd name="connsiteX8" fmla="*/ 461677 w 647459"/>
              <a:gd name="connsiteY8" fmla="*/ 596052 h 733180"/>
              <a:gd name="connsiteX9" fmla="*/ 469659 w 647459"/>
              <a:gd name="connsiteY9" fmla="*/ 137127 h 733180"/>
              <a:gd name="connsiteX10" fmla="*/ 622059 w 647459"/>
              <a:gd name="connsiteY10" fmla="*/ 179703 h 733180"/>
              <a:gd name="connsiteX11" fmla="*/ 622059 w 647459"/>
              <a:gd name="connsiteY11" fmla="*/ 605454 h 733180"/>
              <a:gd name="connsiteX12" fmla="*/ 469658 w 647459"/>
              <a:gd name="connsiteY12" fmla="*/ 733180 h 733180"/>
              <a:gd name="connsiteX0" fmla="*/ 241056 w 667051"/>
              <a:gd name="connsiteY0" fmla="*/ 16659 h 733180"/>
              <a:gd name="connsiteX1" fmla="*/ 32052 w 667051"/>
              <a:gd name="connsiteY1" fmla="*/ 94552 h 733180"/>
              <a:gd name="connsiteX2" fmla="*/ 24070 w 667051"/>
              <a:gd name="connsiteY2" fmla="*/ 596052 h 733180"/>
              <a:gd name="connsiteX3" fmla="*/ 176469 w 667051"/>
              <a:gd name="connsiteY3" fmla="*/ 596052 h 733180"/>
              <a:gd name="connsiteX4" fmla="*/ 165582 w 667051"/>
              <a:gd name="connsiteY4" fmla="*/ 173413 h 733180"/>
              <a:gd name="connsiteX5" fmla="*/ 260651 w 667051"/>
              <a:gd name="connsiteY5" fmla="*/ 94552 h 733180"/>
              <a:gd name="connsiteX6" fmla="*/ 336851 w 667051"/>
              <a:gd name="connsiteY6" fmla="*/ 179703 h 733180"/>
              <a:gd name="connsiteX7" fmla="*/ 328869 w 667051"/>
              <a:gd name="connsiteY7" fmla="*/ 596052 h 733180"/>
              <a:gd name="connsiteX8" fmla="*/ 481269 w 667051"/>
              <a:gd name="connsiteY8" fmla="*/ 596052 h 733180"/>
              <a:gd name="connsiteX9" fmla="*/ 489251 w 667051"/>
              <a:gd name="connsiteY9" fmla="*/ 137127 h 733180"/>
              <a:gd name="connsiteX10" fmla="*/ 641651 w 667051"/>
              <a:gd name="connsiteY10" fmla="*/ 179703 h 733180"/>
              <a:gd name="connsiteX11" fmla="*/ 641651 w 667051"/>
              <a:gd name="connsiteY11" fmla="*/ 605454 h 733180"/>
              <a:gd name="connsiteX12" fmla="*/ 489250 w 66705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81270 w 665721"/>
              <a:gd name="connsiteY12" fmla="*/ 766353 h 766353"/>
              <a:gd name="connsiteX0" fmla="*/ 241056 w 665721"/>
              <a:gd name="connsiteY0" fmla="*/ 16659 h 727276"/>
              <a:gd name="connsiteX1" fmla="*/ 32052 w 665721"/>
              <a:gd name="connsiteY1" fmla="*/ 94552 h 727276"/>
              <a:gd name="connsiteX2" fmla="*/ 24070 w 665721"/>
              <a:gd name="connsiteY2" fmla="*/ 596052 h 727276"/>
              <a:gd name="connsiteX3" fmla="*/ 176469 w 665721"/>
              <a:gd name="connsiteY3" fmla="*/ 596052 h 727276"/>
              <a:gd name="connsiteX4" fmla="*/ 165582 w 665721"/>
              <a:gd name="connsiteY4" fmla="*/ 173413 h 727276"/>
              <a:gd name="connsiteX5" fmla="*/ 260651 w 665721"/>
              <a:gd name="connsiteY5" fmla="*/ 94552 h 727276"/>
              <a:gd name="connsiteX6" fmla="*/ 336851 w 665721"/>
              <a:gd name="connsiteY6" fmla="*/ 179703 h 727276"/>
              <a:gd name="connsiteX7" fmla="*/ 328869 w 665721"/>
              <a:gd name="connsiteY7" fmla="*/ 596052 h 727276"/>
              <a:gd name="connsiteX8" fmla="*/ 481269 w 665721"/>
              <a:gd name="connsiteY8" fmla="*/ 596052 h 727276"/>
              <a:gd name="connsiteX9" fmla="*/ 489251 w 665721"/>
              <a:gd name="connsiteY9" fmla="*/ 137127 h 727276"/>
              <a:gd name="connsiteX10" fmla="*/ 641651 w 665721"/>
              <a:gd name="connsiteY10" fmla="*/ 179703 h 727276"/>
              <a:gd name="connsiteX11" fmla="*/ 633670 w 665721"/>
              <a:gd name="connsiteY11" fmla="*/ 638627 h 727276"/>
              <a:gd name="connsiteX12" fmla="*/ 481270 w 665721"/>
              <a:gd name="connsiteY12" fmla="*/ 723778 h 727276"/>
              <a:gd name="connsiteX0" fmla="*/ 241056 w 665721"/>
              <a:gd name="connsiteY0" fmla="*/ 16659 h 727277"/>
              <a:gd name="connsiteX1" fmla="*/ 32052 w 665721"/>
              <a:gd name="connsiteY1" fmla="*/ 94552 h 727277"/>
              <a:gd name="connsiteX2" fmla="*/ 24070 w 665721"/>
              <a:gd name="connsiteY2" fmla="*/ 596052 h 727277"/>
              <a:gd name="connsiteX3" fmla="*/ 176469 w 665721"/>
              <a:gd name="connsiteY3" fmla="*/ 596052 h 727277"/>
              <a:gd name="connsiteX4" fmla="*/ 165582 w 665721"/>
              <a:gd name="connsiteY4" fmla="*/ 173413 h 727277"/>
              <a:gd name="connsiteX5" fmla="*/ 260651 w 665721"/>
              <a:gd name="connsiteY5" fmla="*/ 94552 h 727277"/>
              <a:gd name="connsiteX6" fmla="*/ 336851 w 665721"/>
              <a:gd name="connsiteY6" fmla="*/ 179703 h 727277"/>
              <a:gd name="connsiteX7" fmla="*/ 328869 w 665721"/>
              <a:gd name="connsiteY7" fmla="*/ 596052 h 727277"/>
              <a:gd name="connsiteX8" fmla="*/ 481269 w 665721"/>
              <a:gd name="connsiteY8" fmla="*/ 596052 h 727277"/>
              <a:gd name="connsiteX9" fmla="*/ 489251 w 665721"/>
              <a:gd name="connsiteY9" fmla="*/ 137127 h 727277"/>
              <a:gd name="connsiteX10" fmla="*/ 641651 w 665721"/>
              <a:gd name="connsiteY10" fmla="*/ 179703 h 727277"/>
              <a:gd name="connsiteX11" fmla="*/ 633670 w 665721"/>
              <a:gd name="connsiteY11" fmla="*/ 638628 h 727277"/>
              <a:gd name="connsiteX12" fmla="*/ 481270 w 665721"/>
              <a:gd name="connsiteY12" fmla="*/ 723778 h 727277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05070 w 665721"/>
              <a:gd name="connsiteY12" fmla="*/ 723778 h 723778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71355"/>
              <a:gd name="connsiteY0" fmla="*/ 16659 h 727547"/>
              <a:gd name="connsiteX1" fmla="*/ 32052 w 671355"/>
              <a:gd name="connsiteY1" fmla="*/ 94552 h 727547"/>
              <a:gd name="connsiteX2" fmla="*/ 24070 w 671355"/>
              <a:gd name="connsiteY2" fmla="*/ 596052 h 727547"/>
              <a:gd name="connsiteX3" fmla="*/ 176469 w 671355"/>
              <a:gd name="connsiteY3" fmla="*/ 596052 h 727547"/>
              <a:gd name="connsiteX4" fmla="*/ 165582 w 671355"/>
              <a:gd name="connsiteY4" fmla="*/ 173413 h 727547"/>
              <a:gd name="connsiteX5" fmla="*/ 260651 w 671355"/>
              <a:gd name="connsiteY5" fmla="*/ 94552 h 727547"/>
              <a:gd name="connsiteX6" fmla="*/ 336851 w 671355"/>
              <a:gd name="connsiteY6" fmla="*/ 179703 h 727547"/>
              <a:gd name="connsiteX7" fmla="*/ 328869 w 671355"/>
              <a:gd name="connsiteY7" fmla="*/ 596052 h 727547"/>
              <a:gd name="connsiteX8" fmla="*/ 481269 w 671355"/>
              <a:gd name="connsiteY8" fmla="*/ 596052 h 727547"/>
              <a:gd name="connsiteX9" fmla="*/ 489251 w 671355"/>
              <a:gd name="connsiteY9" fmla="*/ 137127 h 727547"/>
              <a:gd name="connsiteX10" fmla="*/ 641651 w 671355"/>
              <a:gd name="connsiteY10" fmla="*/ 179703 h 727547"/>
              <a:gd name="connsiteX11" fmla="*/ 633670 w 671355"/>
              <a:gd name="connsiteY11" fmla="*/ 638628 h 727547"/>
              <a:gd name="connsiteX12" fmla="*/ 481270 w 671355"/>
              <a:gd name="connsiteY12" fmla="*/ 723778 h 727547"/>
              <a:gd name="connsiteX0" fmla="*/ 241056 w 665721"/>
              <a:gd name="connsiteY0" fmla="*/ 16659 h 726155"/>
              <a:gd name="connsiteX1" fmla="*/ 32052 w 665721"/>
              <a:gd name="connsiteY1" fmla="*/ 94552 h 726155"/>
              <a:gd name="connsiteX2" fmla="*/ 24070 w 665721"/>
              <a:gd name="connsiteY2" fmla="*/ 596052 h 726155"/>
              <a:gd name="connsiteX3" fmla="*/ 176469 w 665721"/>
              <a:gd name="connsiteY3" fmla="*/ 596052 h 726155"/>
              <a:gd name="connsiteX4" fmla="*/ 165582 w 665721"/>
              <a:gd name="connsiteY4" fmla="*/ 173413 h 726155"/>
              <a:gd name="connsiteX5" fmla="*/ 260651 w 665721"/>
              <a:gd name="connsiteY5" fmla="*/ 94552 h 726155"/>
              <a:gd name="connsiteX6" fmla="*/ 336851 w 665721"/>
              <a:gd name="connsiteY6" fmla="*/ 179703 h 726155"/>
              <a:gd name="connsiteX7" fmla="*/ 328869 w 665721"/>
              <a:gd name="connsiteY7" fmla="*/ 596052 h 726155"/>
              <a:gd name="connsiteX8" fmla="*/ 481269 w 665721"/>
              <a:gd name="connsiteY8" fmla="*/ 596052 h 726155"/>
              <a:gd name="connsiteX9" fmla="*/ 489251 w 665721"/>
              <a:gd name="connsiteY9" fmla="*/ 137127 h 726155"/>
              <a:gd name="connsiteX10" fmla="*/ 641651 w 665721"/>
              <a:gd name="connsiteY10" fmla="*/ 179703 h 726155"/>
              <a:gd name="connsiteX11" fmla="*/ 633670 w 665721"/>
              <a:gd name="connsiteY11" fmla="*/ 638628 h 726155"/>
              <a:gd name="connsiteX12" fmla="*/ 481270 w 665721"/>
              <a:gd name="connsiteY12" fmla="*/ 723778 h 726155"/>
              <a:gd name="connsiteX0" fmla="*/ 241056 w 925759"/>
              <a:gd name="connsiteY0" fmla="*/ 16659 h 693866"/>
              <a:gd name="connsiteX1" fmla="*/ 32052 w 925759"/>
              <a:gd name="connsiteY1" fmla="*/ 94552 h 693866"/>
              <a:gd name="connsiteX2" fmla="*/ 24070 w 925759"/>
              <a:gd name="connsiteY2" fmla="*/ 596052 h 693866"/>
              <a:gd name="connsiteX3" fmla="*/ 176469 w 925759"/>
              <a:gd name="connsiteY3" fmla="*/ 596052 h 693866"/>
              <a:gd name="connsiteX4" fmla="*/ 165582 w 925759"/>
              <a:gd name="connsiteY4" fmla="*/ 173413 h 693866"/>
              <a:gd name="connsiteX5" fmla="*/ 260651 w 925759"/>
              <a:gd name="connsiteY5" fmla="*/ 94552 h 693866"/>
              <a:gd name="connsiteX6" fmla="*/ 336851 w 925759"/>
              <a:gd name="connsiteY6" fmla="*/ 179703 h 693866"/>
              <a:gd name="connsiteX7" fmla="*/ 328869 w 925759"/>
              <a:gd name="connsiteY7" fmla="*/ 596052 h 693866"/>
              <a:gd name="connsiteX8" fmla="*/ 481269 w 925759"/>
              <a:gd name="connsiteY8" fmla="*/ 596052 h 693866"/>
              <a:gd name="connsiteX9" fmla="*/ 489251 w 925759"/>
              <a:gd name="connsiteY9" fmla="*/ 137127 h 693866"/>
              <a:gd name="connsiteX10" fmla="*/ 641651 w 925759"/>
              <a:gd name="connsiteY10" fmla="*/ 179703 h 693866"/>
              <a:gd name="connsiteX11" fmla="*/ 633670 w 925759"/>
              <a:gd name="connsiteY11" fmla="*/ 638628 h 693866"/>
              <a:gd name="connsiteX12" fmla="*/ 805022 w 925759"/>
              <a:gd name="connsiteY12" fmla="*/ 133507 h 693866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749567"/>
              <a:gd name="connsiteX1" fmla="*/ 32052 w 1006583"/>
              <a:gd name="connsiteY1" fmla="*/ 94552 h 749567"/>
              <a:gd name="connsiteX2" fmla="*/ 24070 w 1006583"/>
              <a:gd name="connsiteY2" fmla="*/ 596052 h 749567"/>
              <a:gd name="connsiteX3" fmla="*/ 176469 w 1006583"/>
              <a:gd name="connsiteY3" fmla="*/ 596052 h 749567"/>
              <a:gd name="connsiteX4" fmla="*/ 165582 w 1006583"/>
              <a:gd name="connsiteY4" fmla="*/ 173413 h 749567"/>
              <a:gd name="connsiteX5" fmla="*/ 260651 w 1006583"/>
              <a:gd name="connsiteY5" fmla="*/ 94552 h 749567"/>
              <a:gd name="connsiteX6" fmla="*/ 336851 w 1006583"/>
              <a:gd name="connsiteY6" fmla="*/ 179703 h 749567"/>
              <a:gd name="connsiteX7" fmla="*/ 328869 w 1006583"/>
              <a:gd name="connsiteY7" fmla="*/ 596052 h 749567"/>
              <a:gd name="connsiteX8" fmla="*/ 481269 w 1006583"/>
              <a:gd name="connsiteY8" fmla="*/ 596052 h 749567"/>
              <a:gd name="connsiteX9" fmla="*/ 489251 w 1006583"/>
              <a:gd name="connsiteY9" fmla="*/ 137127 h 749567"/>
              <a:gd name="connsiteX10" fmla="*/ 641651 w 1006583"/>
              <a:gd name="connsiteY10" fmla="*/ 179703 h 749567"/>
              <a:gd name="connsiteX11" fmla="*/ 805020 w 1006583"/>
              <a:gd name="connsiteY11" fmla="*/ 634925 h 749567"/>
              <a:gd name="connsiteX12" fmla="*/ 805022 w 1006583"/>
              <a:gd name="connsiteY12" fmla="*/ 133507 h 749567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707594 w 925759"/>
              <a:gd name="connsiteY11" fmla="*/ 634925 h 679635"/>
              <a:gd name="connsiteX12" fmla="*/ 805022 w 925759"/>
              <a:gd name="connsiteY12" fmla="*/ 133507 h 679635"/>
              <a:gd name="connsiteX0" fmla="*/ 241056 w 828331"/>
              <a:gd name="connsiteY0" fmla="*/ 16659 h 679635"/>
              <a:gd name="connsiteX1" fmla="*/ 32052 w 828331"/>
              <a:gd name="connsiteY1" fmla="*/ 94552 h 679635"/>
              <a:gd name="connsiteX2" fmla="*/ 24070 w 828331"/>
              <a:gd name="connsiteY2" fmla="*/ 596052 h 679635"/>
              <a:gd name="connsiteX3" fmla="*/ 176469 w 828331"/>
              <a:gd name="connsiteY3" fmla="*/ 596052 h 679635"/>
              <a:gd name="connsiteX4" fmla="*/ 165582 w 828331"/>
              <a:gd name="connsiteY4" fmla="*/ 173413 h 679635"/>
              <a:gd name="connsiteX5" fmla="*/ 260651 w 828331"/>
              <a:gd name="connsiteY5" fmla="*/ 94552 h 679635"/>
              <a:gd name="connsiteX6" fmla="*/ 336851 w 828331"/>
              <a:gd name="connsiteY6" fmla="*/ 179703 h 679635"/>
              <a:gd name="connsiteX7" fmla="*/ 328869 w 828331"/>
              <a:gd name="connsiteY7" fmla="*/ 596052 h 679635"/>
              <a:gd name="connsiteX8" fmla="*/ 481269 w 828331"/>
              <a:gd name="connsiteY8" fmla="*/ 596052 h 679635"/>
              <a:gd name="connsiteX9" fmla="*/ 489251 w 828331"/>
              <a:gd name="connsiteY9" fmla="*/ 137127 h 679635"/>
              <a:gd name="connsiteX10" fmla="*/ 641651 w 828331"/>
              <a:gd name="connsiteY10" fmla="*/ 179703 h 679635"/>
              <a:gd name="connsiteX11" fmla="*/ 707594 w 828331"/>
              <a:gd name="connsiteY11" fmla="*/ 634925 h 679635"/>
              <a:gd name="connsiteX12" fmla="*/ 707594 w 828331"/>
              <a:gd name="connsiteY12" fmla="*/ 87924 h 679635"/>
              <a:gd name="connsiteX0" fmla="*/ 241056 w 823908"/>
              <a:gd name="connsiteY0" fmla="*/ 16659 h 679635"/>
              <a:gd name="connsiteX1" fmla="*/ 32052 w 823908"/>
              <a:gd name="connsiteY1" fmla="*/ 94552 h 679635"/>
              <a:gd name="connsiteX2" fmla="*/ 24070 w 823908"/>
              <a:gd name="connsiteY2" fmla="*/ 596052 h 679635"/>
              <a:gd name="connsiteX3" fmla="*/ 176469 w 823908"/>
              <a:gd name="connsiteY3" fmla="*/ 596052 h 679635"/>
              <a:gd name="connsiteX4" fmla="*/ 165582 w 823908"/>
              <a:gd name="connsiteY4" fmla="*/ 173413 h 679635"/>
              <a:gd name="connsiteX5" fmla="*/ 260651 w 823908"/>
              <a:gd name="connsiteY5" fmla="*/ 94552 h 679635"/>
              <a:gd name="connsiteX6" fmla="*/ 336851 w 823908"/>
              <a:gd name="connsiteY6" fmla="*/ 179703 h 679635"/>
              <a:gd name="connsiteX7" fmla="*/ 328869 w 823908"/>
              <a:gd name="connsiteY7" fmla="*/ 596052 h 679635"/>
              <a:gd name="connsiteX8" fmla="*/ 481269 w 823908"/>
              <a:gd name="connsiteY8" fmla="*/ 596052 h 679635"/>
              <a:gd name="connsiteX9" fmla="*/ 489251 w 823908"/>
              <a:gd name="connsiteY9" fmla="*/ 137127 h 679635"/>
              <a:gd name="connsiteX10" fmla="*/ 641651 w 823908"/>
              <a:gd name="connsiteY10" fmla="*/ 179703 h 679635"/>
              <a:gd name="connsiteX11" fmla="*/ 707594 w 823908"/>
              <a:gd name="connsiteY11" fmla="*/ 634925 h 679635"/>
              <a:gd name="connsiteX12" fmla="*/ 707594 w 823908"/>
              <a:gd name="connsiteY12" fmla="*/ 87924 h 679635"/>
              <a:gd name="connsiteX0" fmla="*/ 241056 w 823909"/>
              <a:gd name="connsiteY0" fmla="*/ 16659 h 679635"/>
              <a:gd name="connsiteX1" fmla="*/ 32052 w 823909"/>
              <a:gd name="connsiteY1" fmla="*/ 94552 h 679635"/>
              <a:gd name="connsiteX2" fmla="*/ 24070 w 823909"/>
              <a:gd name="connsiteY2" fmla="*/ 596052 h 679635"/>
              <a:gd name="connsiteX3" fmla="*/ 176469 w 823909"/>
              <a:gd name="connsiteY3" fmla="*/ 596052 h 679635"/>
              <a:gd name="connsiteX4" fmla="*/ 165582 w 823909"/>
              <a:gd name="connsiteY4" fmla="*/ 173413 h 679635"/>
              <a:gd name="connsiteX5" fmla="*/ 260651 w 823909"/>
              <a:gd name="connsiteY5" fmla="*/ 94552 h 679635"/>
              <a:gd name="connsiteX6" fmla="*/ 336851 w 823909"/>
              <a:gd name="connsiteY6" fmla="*/ 179703 h 679635"/>
              <a:gd name="connsiteX7" fmla="*/ 328869 w 823909"/>
              <a:gd name="connsiteY7" fmla="*/ 596052 h 679635"/>
              <a:gd name="connsiteX8" fmla="*/ 481269 w 823909"/>
              <a:gd name="connsiteY8" fmla="*/ 596052 h 679635"/>
              <a:gd name="connsiteX9" fmla="*/ 489251 w 823909"/>
              <a:gd name="connsiteY9" fmla="*/ 137127 h 679635"/>
              <a:gd name="connsiteX10" fmla="*/ 641651 w 823909"/>
              <a:gd name="connsiteY10" fmla="*/ 179703 h 679635"/>
              <a:gd name="connsiteX11" fmla="*/ 707594 w 823909"/>
              <a:gd name="connsiteY11" fmla="*/ 634925 h 679635"/>
              <a:gd name="connsiteX12" fmla="*/ 805021 w 823909"/>
              <a:gd name="connsiteY12" fmla="*/ 87924 h 679635"/>
              <a:gd name="connsiteX0" fmla="*/ 241056 w 902447"/>
              <a:gd name="connsiteY0" fmla="*/ 16659 h 679635"/>
              <a:gd name="connsiteX1" fmla="*/ 32052 w 902447"/>
              <a:gd name="connsiteY1" fmla="*/ 94552 h 679635"/>
              <a:gd name="connsiteX2" fmla="*/ 24070 w 902447"/>
              <a:gd name="connsiteY2" fmla="*/ 596052 h 679635"/>
              <a:gd name="connsiteX3" fmla="*/ 176469 w 902447"/>
              <a:gd name="connsiteY3" fmla="*/ 596052 h 679635"/>
              <a:gd name="connsiteX4" fmla="*/ 165582 w 902447"/>
              <a:gd name="connsiteY4" fmla="*/ 173413 h 679635"/>
              <a:gd name="connsiteX5" fmla="*/ 260651 w 902447"/>
              <a:gd name="connsiteY5" fmla="*/ 94552 h 679635"/>
              <a:gd name="connsiteX6" fmla="*/ 336851 w 902447"/>
              <a:gd name="connsiteY6" fmla="*/ 179703 h 679635"/>
              <a:gd name="connsiteX7" fmla="*/ 328869 w 902447"/>
              <a:gd name="connsiteY7" fmla="*/ 596052 h 679635"/>
              <a:gd name="connsiteX8" fmla="*/ 481269 w 902447"/>
              <a:gd name="connsiteY8" fmla="*/ 596052 h 679635"/>
              <a:gd name="connsiteX9" fmla="*/ 489251 w 902447"/>
              <a:gd name="connsiteY9" fmla="*/ 137127 h 679635"/>
              <a:gd name="connsiteX10" fmla="*/ 641651 w 902447"/>
              <a:gd name="connsiteY10" fmla="*/ 179703 h 679635"/>
              <a:gd name="connsiteX11" fmla="*/ 707594 w 902447"/>
              <a:gd name="connsiteY11" fmla="*/ 634925 h 679635"/>
              <a:gd name="connsiteX12" fmla="*/ 902447 w 902447"/>
              <a:gd name="connsiteY12" fmla="*/ 87924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1194725 w 1194725"/>
              <a:gd name="connsiteY12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902446 w 1194725"/>
              <a:gd name="connsiteY12" fmla="*/ 133507 h 679635"/>
              <a:gd name="connsiteX13" fmla="*/ 1194725 w 1194725"/>
              <a:gd name="connsiteY13" fmla="*/ 589342 h 679635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902446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703198"/>
              <a:gd name="connsiteX1" fmla="*/ 32052 w 1194725"/>
              <a:gd name="connsiteY1" fmla="*/ 94552 h 703198"/>
              <a:gd name="connsiteX2" fmla="*/ 24070 w 1194725"/>
              <a:gd name="connsiteY2" fmla="*/ 596052 h 703198"/>
              <a:gd name="connsiteX3" fmla="*/ 176469 w 1194725"/>
              <a:gd name="connsiteY3" fmla="*/ 596052 h 703198"/>
              <a:gd name="connsiteX4" fmla="*/ 165582 w 1194725"/>
              <a:gd name="connsiteY4" fmla="*/ 173413 h 703198"/>
              <a:gd name="connsiteX5" fmla="*/ 260651 w 1194725"/>
              <a:gd name="connsiteY5" fmla="*/ 94552 h 703198"/>
              <a:gd name="connsiteX6" fmla="*/ 336851 w 1194725"/>
              <a:gd name="connsiteY6" fmla="*/ 179703 h 703198"/>
              <a:gd name="connsiteX7" fmla="*/ 328869 w 1194725"/>
              <a:gd name="connsiteY7" fmla="*/ 596052 h 703198"/>
              <a:gd name="connsiteX8" fmla="*/ 481269 w 1194725"/>
              <a:gd name="connsiteY8" fmla="*/ 596052 h 703198"/>
              <a:gd name="connsiteX9" fmla="*/ 489251 w 1194725"/>
              <a:gd name="connsiteY9" fmla="*/ 137127 h 703198"/>
              <a:gd name="connsiteX10" fmla="*/ 641651 w 1194725"/>
              <a:gd name="connsiteY10" fmla="*/ 179703 h 703198"/>
              <a:gd name="connsiteX11" fmla="*/ 707594 w 1194725"/>
              <a:gd name="connsiteY11" fmla="*/ 634925 h 703198"/>
              <a:gd name="connsiteX12" fmla="*/ 902446 w 1194725"/>
              <a:gd name="connsiteY12" fmla="*/ 589341 h 703198"/>
              <a:gd name="connsiteX13" fmla="*/ 902446 w 1194725"/>
              <a:gd name="connsiteY13" fmla="*/ 133507 h 703198"/>
              <a:gd name="connsiteX14" fmla="*/ 1097299 w 1194725"/>
              <a:gd name="connsiteY14" fmla="*/ 179091 h 703198"/>
              <a:gd name="connsiteX15" fmla="*/ 1194725 w 1194725"/>
              <a:gd name="connsiteY15" fmla="*/ 589342 h 703198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902446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224674 h 679635"/>
              <a:gd name="connsiteX15" fmla="*/ 1194725 w 1194725"/>
              <a:gd name="connsiteY15" fmla="*/ 589342 h 679635"/>
              <a:gd name="connsiteX0" fmla="*/ 241056 w 1129775"/>
              <a:gd name="connsiteY0" fmla="*/ 16659 h 679635"/>
              <a:gd name="connsiteX1" fmla="*/ 32052 w 1129775"/>
              <a:gd name="connsiteY1" fmla="*/ 94552 h 679635"/>
              <a:gd name="connsiteX2" fmla="*/ 24070 w 1129775"/>
              <a:gd name="connsiteY2" fmla="*/ 596052 h 679635"/>
              <a:gd name="connsiteX3" fmla="*/ 176469 w 1129775"/>
              <a:gd name="connsiteY3" fmla="*/ 596052 h 679635"/>
              <a:gd name="connsiteX4" fmla="*/ 165582 w 1129775"/>
              <a:gd name="connsiteY4" fmla="*/ 173413 h 679635"/>
              <a:gd name="connsiteX5" fmla="*/ 260651 w 1129775"/>
              <a:gd name="connsiteY5" fmla="*/ 94552 h 679635"/>
              <a:gd name="connsiteX6" fmla="*/ 336851 w 1129775"/>
              <a:gd name="connsiteY6" fmla="*/ 179703 h 679635"/>
              <a:gd name="connsiteX7" fmla="*/ 328869 w 1129775"/>
              <a:gd name="connsiteY7" fmla="*/ 596052 h 679635"/>
              <a:gd name="connsiteX8" fmla="*/ 481269 w 1129775"/>
              <a:gd name="connsiteY8" fmla="*/ 596052 h 679635"/>
              <a:gd name="connsiteX9" fmla="*/ 489251 w 1129775"/>
              <a:gd name="connsiteY9" fmla="*/ 137127 h 679635"/>
              <a:gd name="connsiteX10" fmla="*/ 641651 w 1129775"/>
              <a:gd name="connsiteY10" fmla="*/ 179703 h 679635"/>
              <a:gd name="connsiteX11" fmla="*/ 707593 w 1129775"/>
              <a:gd name="connsiteY11" fmla="*/ 589341 h 679635"/>
              <a:gd name="connsiteX12" fmla="*/ 805019 w 1129775"/>
              <a:gd name="connsiteY12" fmla="*/ 589341 h 679635"/>
              <a:gd name="connsiteX13" fmla="*/ 902446 w 1129775"/>
              <a:gd name="connsiteY13" fmla="*/ 133507 h 679635"/>
              <a:gd name="connsiteX14" fmla="*/ 1097299 w 1129775"/>
              <a:gd name="connsiteY14" fmla="*/ 224674 h 679635"/>
              <a:gd name="connsiteX15" fmla="*/ 1097299 w 1129775"/>
              <a:gd name="connsiteY15" fmla="*/ 634924 h 679635"/>
              <a:gd name="connsiteX0" fmla="*/ 241056 w 1097300"/>
              <a:gd name="connsiteY0" fmla="*/ 16659 h 679635"/>
              <a:gd name="connsiteX1" fmla="*/ 32052 w 1097300"/>
              <a:gd name="connsiteY1" fmla="*/ 94552 h 679635"/>
              <a:gd name="connsiteX2" fmla="*/ 24070 w 1097300"/>
              <a:gd name="connsiteY2" fmla="*/ 596052 h 679635"/>
              <a:gd name="connsiteX3" fmla="*/ 176469 w 1097300"/>
              <a:gd name="connsiteY3" fmla="*/ 596052 h 679635"/>
              <a:gd name="connsiteX4" fmla="*/ 165582 w 1097300"/>
              <a:gd name="connsiteY4" fmla="*/ 173413 h 679635"/>
              <a:gd name="connsiteX5" fmla="*/ 260651 w 1097300"/>
              <a:gd name="connsiteY5" fmla="*/ 94552 h 679635"/>
              <a:gd name="connsiteX6" fmla="*/ 336851 w 1097300"/>
              <a:gd name="connsiteY6" fmla="*/ 179703 h 679635"/>
              <a:gd name="connsiteX7" fmla="*/ 328869 w 1097300"/>
              <a:gd name="connsiteY7" fmla="*/ 596052 h 679635"/>
              <a:gd name="connsiteX8" fmla="*/ 481269 w 1097300"/>
              <a:gd name="connsiteY8" fmla="*/ 596052 h 679635"/>
              <a:gd name="connsiteX9" fmla="*/ 489251 w 1097300"/>
              <a:gd name="connsiteY9" fmla="*/ 137127 h 679635"/>
              <a:gd name="connsiteX10" fmla="*/ 641651 w 1097300"/>
              <a:gd name="connsiteY10" fmla="*/ 179703 h 679635"/>
              <a:gd name="connsiteX11" fmla="*/ 707593 w 1097300"/>
              <a:gd name="connsiteY11" fmla="*/ 589341 h 679635"/>
              <a:gd name="connsiteX12" fmla="*/ 805019 w 1097300"/>
              <a:gd name="connsiteY12" fmla="*/ 589341 h 679635"/>
              <a:gd name="connsiteX13" fmla="*/ 902446 w 1097300"/>
              <a:gd name="connsiteY13" fmla="*/ 133507 h 679635"/>
              <a:gd name="connsiteX14" fmla="*/ 999872 w 1097300"/>
              <a:gd name="connsiteY14" fmla="*/ 224674 h 679635"/>
              <a:gd name="connsiteX15" fmla="*/ 1097299 w 1097300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805019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7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129774"/>
              <a:gd name="connsiteY0" fmla="*/ 16659 h 679635"/>
              <a:gd name="connsiteX1" fmla="*/ 32052 w 1129774"/>
              <a:gd name="connsiteY1" fmla="*/ 94552 h 679635"/>
              <a:gd name="connsiteX2" fmla="*/ 24070 w 1129774"/>
              <a:gd name="connsiteY2" fmla="*/ 596052 h 679635"/>
              <a:gd name="connsiteX3" fmla="*/ 176469 w 1129774"/>
              <a:gd name="connsiteY3" fmla="*/ 596052 h 679635"/>
              <a:gd name="connsiteX4" fmla="*/ 165582 w 1129774"/>
              <a:gd name="connsiteY4" fmla="*/ 173413 h 679635"/>
              <a:gd name="connsiteX5" fmla="*/ 260651 w 1129774"/>
              <a:gd name="connsiteY5" fmla="*/ 94552 h 679635"/>
              <a:gd name="connsiteX6" fmla="*/ 336851 w 1129774"/>
              <a:gd name="connsiteY6" fmla="*/ 179703 h 679635"/>
              <a:gd name="connsiteX7" fmla="*/ 328869 w 1129774"/>
              <a:gd name="connsiteY7" fmla="*/ 596052 h 679635"/>
              <a:gd name="connsiteX8" fmla="*/ 481269 w 1129774"/>
              <a:gd name="connsiteY8" fmla="*/ 596052 h 679635"/>
              <a:gd name="connsiteX9" fmla="*/ 489251 w 1129774"/>
              <a:gd name="connsiteY9" fmla="*/ 137127 h 679635"/>
              <a:gd name="connsiteX10" fmla="*/ 641651 w 1129774"/>
              <a:gd name="connsiteY10" fmla="*/ 179703 h 679635"/>
              <a:gd name="connsiteX11" fmla="*/ 707595 w 1129774"/>
              <a:gd name="connsiteY11" fmla="*/ 589341 h 679635"/>
              <a:gd name="connsiteX12" fmla="*/ 902447 w 1129774"/>
              <a:gd name="connsiteY12" fmla="*/ 589341 h 679635"/>
              <a:gd name="connsiteX13" fmla="*/ 902447 w 1129774"/>
              <a:gd name="connsiteY13" fmla="*/ 133507 h 679635"/>
              <a:gd name="connsiteX14" fmla="*/ 1097300 w 1129774"/>
              <a:gd name="connsiteY14" fmla="*/ 179091 h 679635"/>
              <a:gd name="connsiteX15" fmla="*/ 1097299 w 1129774"/>
              <a:gd name="connsiteY15" fmla="*/ 634924 h 679635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512740 w 1129775"/>
              <a:gd name="connsiteY8" fmla="*/ 589341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336944 w 1225663"/>
              <a:gd name="connsiteY0" fmla="*/ 16659 h 680508"/>
              <a:gd name="connsiteX1" fmla="*/ 127940 w 1225663"/>
              <a:gd name="connsiteY1" fmla="*/ 94552 h 680508"/>
              <a:gd name="connsiteX2" fmla="*/ 24070 w 1225663"/>
              <a:gd name="connsiteY2" fmla="*/ 589341 h 680508"/>
              <a:gd name="connsiteX3" fmla="*/ 272357 w 1225663"/>
              <a:gd name="connsiteY3" fmla="*/ 596052 h 680508"/>
              <a:gd name="connsiteX4" fmla="*/ 261470 w 1225663"/>
              <a:gd name="connsiteY4" fmla="*/ 173413 h 680508"/>
              <a:gd name="connsiteX5" fmla="*/ 356539 w 1225663"/>
              <a:gd name="connsiteY5" fmla="*/ 94552 h 680508"/>
              <a:gd name="connsiteX6" fmla="*/ 432739 w 1225663"/>
              <a:gd name="connsiteY6" fmla="*/ 179703 h 680508"/>
              <a:gd name="connsiteX7" fmla="*/ 424757 w 1225663"/>
              <a:gd name="connsiteY7" fmla="*/ 596052 h 680508"/>
              <a:gd name="connsiteX8" fmla="*/ 608628 w 1225663"/>
              <a:gd name="connsiteY8" fmla="*/ 589341 h 680508"/>
              <a:gd name="connsiteX9" fmla="*/ 608628 w 1225663"/>
              <a:gd name="connsiteY9" fmla="*/ 133507 h 680508"/>
              <a:gd name="connsiteX10" fmla="*/ 803481 w 1225663"/>
              <a:gd name="connsiteY10" fmla="*/ 179091 h 680508"/>
              <a:gd name="connsiteX11" fmla="*/ 803483 w 1225663"/>
              <a:gd name="connsiteY11" fmla="*/ 589341 h 680508"/>
              <a:gd name="connsiteX12" fmla="*/ 998335 w 1225663"/>
              <a:gd name="connsiteY12" fmla="*/ 589341 h 680508"/>
              <a:gd name="connsiteX13" fmla="*/ 998335 w 1225663"/>
              <a:gd name="connsiteY13" fmla="*/ 133507 h 680508"/>
              <a:gd name="connsiteX14" fmla="*/ 1193188 w 1225663"/>
              <a:gd name="connsiteY14" fmla="*/ 179091 h 680508"/>
              <a:gd name="connsiteX15" fmla="*/ 1193188 w 1225663"/>
              <a:gd name="connsiteY15" fmla="*/ 680508 h 680508"/>
              <a:gd name="connsiteX0" fmla="*/ 239516 w 1128235"/>
              <a:gd name="connsiteY0" fmla="*/ 16659 h 680508"/>
              <a:gd name="connsiteX1" fmla="*/ 30512 w 1128235"/>
              <a:gd name="connsiteY1" fmla="*/ 94552 h 680508"/>
              <a:gd name="connsiteX2" fmla="*/ 24070 w 1128235"/>
              <a:gd name="connsiteY2" fmla="*/ 589341 h 680508"/>
              <a:gd name="connsiteX3" fmla="*/ 174929 w 1128235"/>
              <a:gd name="connsiteY3" fmla="*/ 596052 h 680508"/>
              <a:gd name="connsiteX4" fmla="*/ 164042 w 1128235"/>
              <a:gd name="connsiteY4" fmla="*/ 173413 h 680508"/>
              <a:gd name="connsiteX5" fmla="*/ 259111 w 1128235"/>
              <a:gd name="connsiteY5" fmla="*/ 94552 h 680508"/>
              <a:gd name="connsiteX6" fmla="*/ 335311 w 1128235"/>
              <a:gd name="connsiteY6" fmla="*/ 179703 h 680508"/>
              <a:gd name="connsiteX7" fmla="*/ 327329 w 1128235"/>
              <a:gd name="connsiteY7" fmla="*/ 596052 h 680508"/>
              <a:gd name="connsiteX8" fmla="*/ 511200 w 1128235"/>
              <a:gd name="connsiteY8" fmla="*/ 589341 h 680508"/>
              <a:gd name="connsiteX9" fmla="*/ 511200 w 1128235"/>
              <a:gd name="connsiteY9" fmla="*/ 133507 h 680508"/>
              <a:gd name="connsiteX10" fmla="*/ 706053 w 1128235"/>
              <a:gd name="connsiteY10" fmla="*/ 179091 h 680508"/>
              <a:gd name="connsiteX11" fmla="*/ 706055 w 1128235"/>
              <a:gd name="connsiteY11" fmla="*/ 589341 h 680508"/>
              <a:gd name="connsiteX12" fmla="*/ 900907 w 1128235"/>
              <a:gd name="connsiteY12" fmla="*/ 589341 h 680508"/>
              <a:gd name="connsiteX13" fmla="*/ 900907 w 1128235"/>
              <a:gd name="connsiteY13" fmla="*/ 133507 h 680508"/>
              <a:gd name="connsiteX14" fmla="*/ 1095760 w 1128235"/>
              <a:gd name="connsiteY14" fmla="*/ 179091 h 680508"/>
              <a:gd name="connsiteX15" fmla="*/ 1095760 w 1128235"/>
              <a:gd name="connsiteY15" fmla="*/ 680508 h 680508"/>
              <a:gd name="connsiteX0" fmla="*/ 239517 w 1128236"/>
              <a:gd name="connsiteY0" fmla="*/ 16659 h 680508"/>
              <a:gd name="connsiteX1" fmla="*/ 30513 w 1128236"/>
              <a:gd name="connsiteY1" fmla="*/ 94552 h 680508"/>
              <a:gd name="connsiteX2" fmla="*/ 24070 w 1128236"/>
              <a:gd name="connsiteY2" fmla="*/ 589341 h 680508"/>
              <a:gd name="connsiteX3" fmla="*/ 174930 w 1128236"/>
              <a:gd name="connsiteY3" fmla="*/ 596052 h 680508"/>
              <a:gd name="connsiteX4" fmla="*/ 164043 w 1128236"/>
              <a:gd name="connsiteY4" fmla="*/ 173413 h 680508"/>
              <a:gd name="connsiteX5" fmla="*/ 259112 w 1128236"/>
              <a:gd name="connsiteY5" fmla="*/ 94552 h 680508"/>
              <a:gd name="connsiteX6" fmla="*/ 335312 w 1128236"/>
              <a:gd name="connsiteY6" fmla="*/ 179703 h 680508"/>
              <a:gd name="connsiteX7" fmla="*/ 327330 w 1128236"/>
              <a:gd name="connsiteY7" fmla="*/ 596052 h 680508"/>
              <a:gd name="connsiteX8" fmla="*/ 511201 w 1128236"/>
              <a:gd name="connsiteY8" fmla="*/ 589341 h 680508"/>
              <a:gd name="connsiteX9" fmla="*/ 511201 w 1128236"/>
              <a:gd name="connsiteY9" fmla="*/ 133507 h 680508"/>
              <a:gd name="connsiteX10" fmla="*/ 706054 w 1128236"/>
              <a:gd name="connsiteY10" fmla="*/ 179091 h 680508"/>
              <a:gd name="connsiteX11" fmla="*/ 706056 w 1128236"/>
              <a:gd name="connsiteY11" fmla="*/ 589341 h 680508"/>
              <a:gd name="connsiteX12" fmla="*/ 900908 w 1128236"/>
              <a:gd name="connsiteY12" fmla="*/ 589341 h 680508"/>
              <a:gd name="connsiteX13" fmla="*/ 900908 w 1128236"/>
              <a:gd name="connsiteY13" fmla="*/ 133507 h 680508"/>
              <a:gd name="connsiteX14" fmla="*/ 1095761 w 1128236"/>
              <a:gd name="connsiteY14" fmla="*/ 179091 h 680508"/>
              <a:gd name="connsiteX15" fmla="*/ 1095761 w 1128236"/>
              <a:gd name="connsiteY15" fmla="*/ 680508 h 680508"/>
              <a:gd name="connsiteX0" fmla="*/ 240590 w 1129309"/>
              <a:gd name="connsiteY0" fmla="*/ 23287 h 687136"/>
              <a:gd name="connsiteX1" fmla="*/ 25144 w 1129309"/>
              <a:gd name="connsiteY1" fmla="*/ 94552 h 687136"/>
              <a:gd name="connsiteX2" fmla="*/ 25143 w 1129309"/>
              <a:gd name="connsiteY2" fmla="*/ 595969 h 687136"/>
              <a:gd name="connsiteX3" fmla="*/ 176003 w 1129309"/>
              <a:gd name="connsiteY3" fmla="*/ 602680 h 687136"/>
              <a:gd name="connsiteX4" fmla="*/ 165116 w 1129309"/>
              <a:gd name="connsiteY4" fmla="*/ 180041 h 687136"/>
              <a:gd name="connsiteX5" fmla="*/ 260185 w 1129309"/>
              <a:gd name="connsiteY5" fmla="*/ 101180 h 687136"/>
              <a:gd name="connsiteX6" fmla="*/ 336385 w 1129309"/>
              <a:gd name="connsiteY6" fmla="*/ 186331 h 687136"/>
              <a:gd name="connsiteX7" fmla="*/ 328403 w 1129309"/>
              <a:gd name="connsiteY7" fmla="*/ 602680 h 687136"/>
              <a:gd name="connsiteX8" fmla="*/ 512274 w 1129309"/>
              <a:gd name="connsiteY8" fmla="*/ 595969 h 687136"/>
              <a:gd name="connsiteX9" fmla="*/ 512274 w 1129309"/>
              <a:gd name="connsiteY9" fmla="*/ 140135 h 687136"/>
              <a:gd name="connsiteX10" fmla="*/ 707127 w 1129309"/>
              <a:gd name="connsiteY10" fmla="*/ 185719 h 687136"/>
              <a:gd name="connsiteX11" fmla="*/ 707129 w 1129309"/>
              <a:gd name="connsiteY11" fmla="*/ 595969 h 687136"/>
              <a:gd name="connsiteX12" fmla="*/ 901981 w 1129309"/>
              <a:gd name="connsiteY12" fmla="*/ 595969 h 687136"/>
              <a:gd name="connsiteX13" fmla="*/ 901981 w 1129309"/>
              <a:gd name="connsiteY13" fmla="*/ 140135 h 687136"/>
              <a:gd name="connsiteX14" fmla="*/ 1096834 w 1129309"/>
              <a:gd name="connsiteY14" fmla="*/ 185719 h 687136"/>
              <a:gd name="connsiteX15" fmla="*/ 1096834 w 1129309"/>
              <a:gd name="connsiteY15" fmla="*/ 687136 h 687136"/>
              <a:gd name="connsiteX0" fmla="*/ 338015 w 1226734"/>
              <a:gd name="connsiteY0" fmla="*/ 23287 h 687136"/>
              <a:gd name="connsiteX1" fmla="*/ 122569 w 1226734"/>
              <a:gd name="connsiteY1" fmla="*/ 94552 h 687136"/>
              <a:gd name="connsiteX2" fmla="*/ 25143 w 1226734"/>
              <a:gd name="connsiteY2" fmla="*/ 595969 h 687136"/>
              <a:gd name="connsiteX3" fmla="*/ 273428 w 1226734"/>
              <a:gd name="connsiteY3" fmla="*/ 602680 h 687136"/>
              <a:gd name="connsiteX4" fmla="*/ 262541 w 1226734"/>
              <a:gd name="connsiteY4" fmla="*/ 180041 h 687136"/>
              <a:gd name="connsiteX5" fmla="*/ 357610 w 1226734"/>
              <a:gd name="connsiteY5" fmla="*/ 101180 h 687136"/>
              <a:gd name="connsiteX6" fmla="*/ 433810 w 1226734"/>
              <a:gd name="connsiteY6" fmla="*/ 186331 h 687136"/>
              <a:gd name="connsiteX7" fmla="*/ 425828 w 1226734"/>
              <a:gd name="connsiteY7" fmla="*/ 602680 h 687136"/>
              <a:gd name="connsiteX8" fmla="*/ 609699 w 1226734"/>
              <a:gd name="connsiteY8" fmla="*/ 595969 h 687136"/>
              <a:gd name="connsiteX9" fmla="*/ 609699 w 1226734"/>
              <a:gd name="connsiteY9" fmla="*/ 140135 h 687136"/>
              <a:gd name="connsiteX10" fmla="*/ 804552 w 1226734"/>
              <a:gd name="connsiteY10" fmla="*/ 185719 h 687136"/>
              <a:gd name="connsiteX11" fmla="*/ 804554 w 1226734"/>
              <a:gd name="connsiteY11" fmla="*/ 595969 h 687136"/>
              <a:gd name="connsiteX12" fmla="*/ 999406 w 1226734"/>
              <a:gd name="connsiteY12" fmla="*/ 595969 h 687136"/>
              <a:gd name="connsiteX13" fmla="*/ 999406 w 1226734"/>
              <a:gd name="connsiteY13" fmla="*/ 140135 h 687136"/>
              <a:gd name="connsiteX14" fmla="*/ 1194259 w 1226734"/>
              <a:gd name="connsiteY14" fmla="*/ 185719 h 687136"/>
              <a:gd name="connsiteX15" fmla="*/ 1194259 w 1226734"/>
              <a:gd name="connsiteY15" fmla="*/ 687136 h 687136"/>
              <a:gd name="connsiteX0" fmla="*/ 338015 w 1210498"/>
              <a:gd name="connsiteY0" fmla="*/ 23287 h 732719"/>
              <a:gd name="connsiteX1" fmla="*/ 122569 w 1210498"/>
              <a:gd name="connsiteY1" fmla="*/ 94552 h 732719"/>
              <a:gd name="connsiteX2" fmla="*/ 25143 w 1210498"/>
              <a:gd name="connsiteY2" fmla="*/ 595969 h 732719"/>
              <a:gd name="connsiteX3" fmla="*/ 273428 w 1210498"/>
              <a:gd name="connsiteY3" fmla="*/ 602680 h 732719"/>
              <a:gd name="connsiteX4" fmla="*/ 262541 w 1210498"/>
              <a:gd name="connsiteY4" fmla="*/ 180041 h 732719"/>
              <a:gd name="connsiteX5" fmla="*/ 357610 w 1210498"/>
              <a:gd name="connsiteY5" fmla="*/ 101180 h 732719"/>
              <a:gd name="connsiteX6" fmla="*/ 433810 w 1210498"/>
              <a:gd name="connsiteY6" fmla="*/ 186331 h 732719"/>
              <a:gd name="connsiteX7" fmla="*/ 425828 w 1210498"/>
              <a:gd name="connsiteY7" fmla="*/ 602680 h 732719"/>
              <a:gd name="connsiteX8" fmla="*/ 609699 w 1210498"/>
              <a:gd name="connsiteY8" fmla="*/ 595969 h 732719"/>
              <a:gd name="connsiteX9" fmla="*/ 609699 w 1210498"/>
              <a:gd name="connsiteY9" fmla="*/ 140135 h 732719"/>
              <a:gd name="connsiteX10" fmla="*/ 804552 w 1210498"/>
              <a:gd name="connsiteY10" fmla="*/ 185719 h 732719"/>
              <a:gd name="connsiteX11" fmla="*/ 804554 w 1210498"/>
              <a:gd name="connsiteY11" fmla="*/ 595969 h 732719"/>
              <a:gd name="connsiteX12" fmla="*/ 999406 w 1210498"/>
              <a:gd name="connsiteY12" fmla="*/ 595969 h 732719"/>
              <a:gd name="connsiteX13" fmla="*/ 999406 w 1210498"/>
              <a:gd name="connsiteY13" fmla="*/ 140135 h 732719"/>
              <a:gd name="connsiteX14" fmla="*/ 1194259 w 1210498"/>
              <a:gd name="connsiteY14" fmla="*/ 185719 h 732719"/>
              <a:gd name="connsiteX15" fmla="*/ 1096834 w 1210498"/>
              <a:gd name="connsiteY15" fmla="*/ 732719 h 732719"/>
              <a:gd name="connsiteX0" fmla="*/ 338015 w 1248831"/>
              <a:gd name="connsiteY0" fmla="*/ 23287 h 749922"/>
              <a:gd name="connsiteX1" fmla="*/ 122569 w 1248831"/>
              <a:gd name="connsiteY1" fmla="*/ 94552 h 749922"/>
              <a:gd name="connsiteX2" fmla="*/ 25143 w 1248831"/>
              <a:gd name="connsiteY2" fmla="*/ 595969 h 749922"/>
              <a:gd name="connsiteX3" fmla="*/ 273428 w 1248831"/>
              <a:gd name="connsiteY3" fmla="*/ 602680 h 749922"/>
              <a:gd name="connsiteX4" fmla="*/ 262541 w 1248831"/>
              <a:gd name="connsiteY4" fmla="*/ 180041 h 749922"/>
              <a:gd name="connsiteX5" fmla="*/ 357610 w 1248831"/>
              <a:gd name="connsiteY5" fmla="*/ 101180 h 749922"/>
              <a:gd name="connsiteX6" fmla="*/ 433810 w 1248831"/>
              <a:gd name="connsiteY6" fmla="*/ 186331 h 749922"/>
              <a:gd name="connsiteX7" fmla="*/ 425828 w 1248831"/>
              <a:gd name="connsiteY7" fmla="*/ 602680 h 749922"/>
              <a:gd name="connsiteX8" fmla="*/ 609699 w 1248831"/>
              <a:gd name="connsiteY8" fmla="*/ 595969 h 749922"/>
              <a:gd name="connsiteX9" fmla="*/ 609699 w 1248831"/>
              <a:gd name="connsiteY9" fmla="*/ 140135 h 749922"/>
              <a:gd name="connsiteX10" fmla="*/ 804552 w 1248831"/>
              <a:gd name="connsiteY10" fmla="*/ 185719 h 749922"/>
              <a:gd name="connsiteX11" fmla="*/ 804554 w 1248831"/>
              <a:gd name="connsiteY11" fmla="*/ 595969 h 749922"/>
              <a:gd name="connsiteX12" fmla="*/ 999406 w 1248831"/>
              <a:gd name="connsiteY12" fmla="*/ 595969 h 749922"/>
              <a:gd name="connsiteX13" fmla="*/ 999406 w 1248831"/>
              <a:gd name="connsiteY13" fmla="*/ 140135 h 749922"/>
              <a:gd name="connsiteX14" fmla="*/ 1194259 w 1248831"/>
              <a:gd name="connsiteY14" fmla="*/ 185719 h 749922"/>
              <a:gd name="connsiteX15" fmla="*/ 1096834 w 1248831"/>
              <a:gd name="connsiteY15" fmla="*/ 732719 h 749922"/>
              <a:gd name="connsiteX0" fmla="*/ 338015 w 1226735"/>
              <a:gd name="connsiteY0" fmla="*/ 23287 h 778302"/>
              <a:gd name="connsiteX1" fmla="*/ 122569 w 1226735"/>
              <a:gd name="connsiteY1" fmla="*/ 94552 h 778302"/>
              <a:gd name="connsiteX2" fmla="*/ 25143 w 1226735"/>
              <a:gd name="connsiteY2" fmla="*/ 595969 h 778302"/>
              <a:gd name="connsiteX3" fmla="*/ 273428 w 1226735"/>
              <a:gd name="connsiteY3" fmla="*/ 602680 h 778302"/>
              <a:gd name="connsiteX4" fmla="*/ 262541 w 1226735"/>
              <a:gd name="connsiteY4" fmla="*/ 180041 h 778302"/>
              <a:gd name="connsiteX5" fmla="*/ 357610 w 1226735"/>
              <a:gd name="connsiteY5" fmla="*/ 101180 h 778302"/>
              <a:gd name="connsiteX6" fmla="*/ 433810 w 1226735"/>
              <a:gd name="connsiteY6" fmla="*/ 186331 h 778302"/>
              <a:gd name="connsiteX7" fmla="*/ 425828 w 1226735"/>
              <a:gd name="connsiteY7" fmla="*/ 602680 h 778302"/>
              <a:gd name="connsiteX8" fmla="*/ 609699 w 1226735"/>
              <a:gd name="connsiteY8" fmla="*/ 595969 h 778302"/>
              <a:gd name="connsiteX9" fmla="*/ 609699 w 1226735"/>
              <a:gd name="connsiteY9" fmla="*/ 140135 h 778302"/>
              <a:gd name="connsiteX10" fmla="*/ 804552 w 1226735"/>
              <a:gd name="connsiteY10" fmla="*/ 185719 h 778302"/>
              <a:gd name="connsiteX11" fmla="*/ 804554 w 1226735"/>
              <a:gd name="connsiteY11" fmla="*/ 595969 h 778302"/>
              <a:gd name="connsiteX12" fmla="*/ 999406 w 1226735"/>
              <a:gd name="connsiteY12" fmla="*/ 595969 h 778302"/>
              <a:gd name="connsiteX13" fmla="*/ 999406 w 1226735"/>
              <a:gd name="connsiteY13" fmla="*/ 140135 h 778302"/>
              <a:gd name="connsiteX14" fmla="*/ 1194259 w 1226735"/>
              <a:gd name="connsiteY14" fmla="*/ 185719 h 778302"/>
              <a:gd name="connsiteX15" fmla="*/ 1194261 w 1226735"/>
              <a:gd name="connsiteY15" fmla="*/ 687135 h 778302"/>
              <a:gd name="connsiteX16" fmla="*/ 1096834 w 1226735"/>
              <a:gd name="connsiteY16" fmla="*/ 732719 h 778302"/>
              <a:gd name="connsiteX0" fmla="*/ 338015 w 1226736"/>
              <a:gd name="connsiteY0" fmla="*/ 23287 h 778302"/>
              <a:gd name="connsiteX1" fmla="*/ 122569 w 1226736"/>
              <a:gd name="connsiteY1" fmla="*/ 94552 h 778302"/>
              <a:gd name="connsiteX2" fmla="*/ 25143 w 1226736"/>
              <a:gd name="connsiteY2" fmla="*/ 595969 h 778302"/>
              <a:gd name="connsiteX3" fmla="*/ 273428 w 1226736"/>
              <a:gd name="connsiteY3" fmla="*/ 602680 h 778302"/>
              <a:gd name="connsiteX4" fmla="*/ 262541 w 1226736"/>
              <a:gd name="connsiteY4" fmla="*/ 180041 h 778302"/>
              <a:gd name="connsiteX5" fmla="*/ 357610 w 1226736"/>
              <a:gd name="connsiteY5" fmla="*/ 101180 h 778302"/>
              <a:gd name="connsiteX6" fmla="*/ 433810 w 1226736"/>
              <a:gd name="connsiteY6" fmla="*/ 186331 h 778302"/>
              <a:gd name="connsiteX7" fmla="*/ 425828 w 1226736"/>
              <a:gd name="connsiteY7" fmla="*/ 602680 h 778302"/>
              <a:gd name="connsiteX8" fmla="*/ 609699 w 1226736"/>
              <a:gd name="connsiteY8" fmla="*/ 595969 h 778302"/>
              <a:gd name="connsiteX9" fmla="*/ 609699 w 1226736"/>
              <a:gd name="connsiteY9" fmla="*/ 140135 h 778302"/>
              <a:gd name="connsiteX10" fmla="*/ 804552 w 1226736"/>
              <a:gd name="connsiteY10" fmla="*/ 185719 h 778302"/>
              <a:gd name="connsiteX11" fmla="*/ 804554 w 1226736"/>
              <a:gd name="connsiteY11" fmla="*/ 595969 h 778302"/>
              <a:gd name="connsiteX12" fmla="*/ 999406 w 1226736"/>
              <a:gd name="connsiteY12" fmla="*/ 595969 h 778302"/>
              <a:gd name="connsiteX13" fmla="*/ 999406 w 1226736"/>
              <a:gd name="connsiteY13" fmla="*/ 140135 h 778302"/>
              <a:gd name="connsiteX14" fmla="*/ 1194259 w 1226736"/>
              <a:gd name="connsiteY14" fmla="*/ 185719 h 778302"/>
              <a:gd name="connsiteX15" fmla="*/ 1194261 w 1226736"/>
              <a:gd name="connsiteY15" fmla="*/ 687135 h 778302"/>
              <a:gd name="connsiteX16" fmla="*/ 999408 w 1226736"/>
              <a:gd name="connsiteY16" fmla="*/ 732719 h 778302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4 w 1226734"/>
              <a:gd name="connsiteY0" fmla="*/ 23287 h 732719"/>
              <a:gd name="connsiteX1" fmla="*/ 122568 w 1226734"/>
              <a:gd name="connsiteY1" fmla="*/ 94552 h 732719"/>
              <a:gd name="connsiteX2" fmla="*/ 25143 w 1226734"/>
              <a:gd name="connsiteY2" fmla="*/ 595969 h 732719"/>
              <a:gd name="connsiteX3" fmla="*/ 273427 w 1226734"/>
              <a:gd name="connsiteY3" fmla="*/ 602680 h 732719"/>
              <a:gd name="connsiteX4" fmla="*/ 262540 w 1226734"/>
              <a:gd name="connsiteY4" fmla="*/ 180041 h 732719"/>
              <a:gd name="connsiteX5" fmla="*/ 357609 w 1226734"/>
              <a:gd name="connsiteY5" fmla="*/ 101180 h 732719"/>
              <a:gd name="connsiteX6" fmla="*/ 433809 w 1226734"/>
              <a:gd name="connsiteY6" fmla="*/ 186331 h 732719"/>
              <a:gd name="connsiteX7" fmla="*/ 425827 w 1226734"/>
              <a:gd name="connsiteY7" fmla="*/ 602680 h 732719"/>
              <a:gd name="connsiteX8" fmla="*/ 609698 w 1226734"/>
              <a:gd name="connsiteY8" fmla="*/ 595969 h 732719"/>
              <a:gd name="connsiteX9" fmla="*/ 609698 w 1226734"/>
              <a:gd name="connsiteY9" fmla="*/ 140135 h 732719"/>
              <a:gd name="connsiteX10" fmla="*/ 804551 w 1226734"/>
              <a:gd name="connsiteY10" fmla="*/ 185719 h 732719"/>
              <a:gd name="connsiteX11" fmla="*/ 804553 w 1226734"/>
              <a:gd name="connsiteY11" fmla="*/ 595969 h 732719"/>
              <a:gd name="connsiteX12" fmla="*/ 999405 w 1226734"/>
              <a:gd name="connsiteY12" fmla="*/ 595969 h 732719"/>
              <a:gd name="connsiteX13" fmla="*/ 999405 w 1226734"/>
              <a:gd name="connsiteY13" fmla="*/ 140135 h 732719"/>
              <a:gd name="connsiteX14" fmla="*/ 1194258 w 1226734"/>
              <a:gd name="connsiteY14" fmla="*/ 185719 h 732719"/>
              <a:gd name="connsiteX15" fmla="*/ 1194258 w 1226734"/>
              <a:gd name="connsiteY15" fmla="*/ 641552 h 732719"/>
              <a:gd name="connsiteX16" fmla="*/ 999407 w 1226734"/>
              <a:gd name="connsiteY16" fmla="*/ 732719 h 732719"/>
              <a:gd name="connsiteX0" fmla="*/ 240589 w 1129309"/>
              <a:gd name="connsiteY0" fmla="*/ 23287 h 732719"/>
              <a:gd name="connsiteX1" fmla="*/ 25143 w 1129309"/>
              <a:gd name="connsiteY1" fmla="*/ 94552 h 732719"/>
              <a:gd name="connsiteX2" fmla="*/ 25143 w 1129309"/>
              <a:gd name="connsiteY2" fmla="*/ 595969 h 732719"/>
              <a:gd name="connsiteX3" fmla="*/ 176002 w 1129309"/>
              <a:gd name="connsiteY3" fmla="*/ 602680 h 732719"/>
              <a:gd name="connsiteX4" fmla="*/ 165115 w 1129309"/>
              <a:gd name="connsiteY4" fmla="*/ 180041 h 732719"/>
              <a:gd name="connsiteX5" fmla="*/ 260184 w 1129309"/>
              <a:gd name="connsiteY5" fmla="*/ 101180 h 732719"/>
              <a:gd name="connsiteX6" fmla="*/ 336384 w 1129309"/>
              <a:gd name="connsiteY6" fmla="*/ 186331 h 732719"/>
              <a:gd name="connsiteX7" fmla="*/ 328402 w 1129309"/>
              <a:gd name="connsiteY7" fmla="*/ 602680 h 732719"/>
              <a:gd name="connsiteX8" fmla="*/ 512273 w 1129309"/>
              <a:gd name="connsiteY8" fmla="*/ 595969 h 732719"/>
              <a:gd name="connsiteX9" fmla="*/ 512273 w 1129309"/>
              <a:gd name="connsiteY9" fmla="*/ 140135 h 732719"/>
              <a:gd name="connsiteX10" fmla="*/ 707126 w 1129309"/>
              <a:gd name="connsiteY10" fmla="*/ 185719 h 732719"/>
              <a:gd name="connsiteX11" fmla="*/ 707128 w 1129309"/>
              <a:gd name="connsiteY11" fmla="*/ 595969 h 732719"/>
              <a:gd name="connsiteX12" fmla="*/ 901980 w 1129309"/>
              <a:gd name="connsiteY12" fmla="*/ 595969 h 732719"/>
              <a:gd name="connsiteX13" fmla="*/ 901980 w 1129309"/>
              <a:gd name="connsiteY13" fmla="*/ 140135 h 732719"/>
              <a:gd name="connsiteX14" fmla="*/ 1096833 w 1129309"/>
              <a:gd name="connsiteY14" fmla="*/ 185719 h 732719"/>
              <a:gd name="connsiteX15" fmla="*/ 1096833 w 1129309"/>
              <a:gd name="connsiteY15" fmla="*/ 641552 h 732719"/>
              <a:gd name="connsiteX16" fmla="*/ 901982 w 1129309"/>
              <a:gd name="connsiteY16" fmla="*/ 732719 h 732719"/>
              <a:gd name="connsiteX0" fmla="*/ 240589 w 1125118"/>
              <a:gd name="connsiteY0" fmla="*/ 23287 h 732719"/>
              <a:gd name="connsiteX1" fmla="*/ 25143 w 1125118"/>
              <a:gd name="connsiteY1" fmla="*/ 94552 h 732719"/>
              <a:gd name="connsiteX2" fmla="*/ 25143 w 1125118"/>
              <a:gd name="connsiteY2" fmla="*/ 595969 h 732719"/>
              <a:gd name="connsiteX3" fmla="*/ 176002 w 1125118"/>
              <a:gd name="connsiteY3" fmla="*/ 602680 h 732719"/>
              <a:gd name="connsiteX4" fmla="*/ 165115 w 1125118"/>
              <a:gd name="connsiteY4" fmla="*/ 180041 h 732719"/>
              <a:gd name="connsiteX5" fmla="*/ 260184 w 1125118"/>
              <a:gd name="connsiteY5" fmla="*/ 101180 h 732719"/>
              <a:gd name="connsiteX6" fmla="*/ 336384 w 1125118"/>
              <a:gd name="connsiteY6" fmla="*/ 186331 h 732719"/>
              <a:gd name="connsiteX7" fmla="*/ 328402 w 1125118"/>
              <a:gd name="connsiteY7" fmla="*/ 602680 h 732719"/>
              <a:gd name="connsiteX8" fmla="*/ 512273 w 1125118"/>
              <a:gd name="connsiteY8" fmla="*/ 595969 h 732719"/>
              <a:gd name="connsiteX9" fmla="*/ 512273 w 1125118"/>
              <a:gd name="connsiteY9" fmla="*/ 140135 h 732719"/>
              <a:gd name="connsiteX10" fmla="*/ 707126 w 1125118"/>
              <a:gd name="connsiteY10" fmla="*/ 185719 h 732719"/>
              <a:gd name="connsiteX11" fmla="*/ 707128 w 1125118"/>
              <a:gd name="connsiteY11" fmla="*/ 595969 h 732719"/>
              <a:gd name="connsiteX12" fmla="*/ 901980 w 1125118"/>
              <a:gd name="connsiteY12" fmla="*/ 595969 h 732719"/>
              <a:gd name="connsiteX13" fmla="*/ 901980 w 1125118"/>
              <a:gd name="connsiteY13" fmla="*/ 140135 h 732719"/>
              <a:gd name="connsiteX14" fmla="*/ 1096833 w 1125118"/>
              <a:gd name="connsiteY14" fmla="*/ 185719 h 732719"/>
              <a:gd name="connsiteX15" fmla="*/ 1071691 w 1125118"/>
              <a:gd name="connsiteY15" fmla="*/ 638167 h 732719"/>
              <a:gd name="connsiteX16" fmla="*/ 901982 w 1125118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9976" h="742424">
                <a:moveTo>
                  <a:pt x="240589" y="23287"/>
                </a:moveTo>
                <a:cubicBezTo>
                  <a:pt x="235043" y="23274"/>
                  <a:pt x="30220" y="0"/>
                  <a:pt x="25143" y="94552"/>
                </a:cubicBezTo>
                <a:cubicBezTo>
                  <a:pt x="17160" y="196065"/>
                  <a:pt x="0" y="511281"/>
                  <a:pt x="25143" y="595969"/>
                </a:cubicBezTo>
                <a:cubicBezTo>
                  <a:pt x="50286" y="680657"/>
                  <a:pt x="152673" y="672001"/>
                  <a:pt x="176002" y="602680"/>
                </a:cubicBezTo>
                <a:cubicBezTo>
                  <a:pt x="199331" y="533359"/>
                  <a:pt x="151085" y="263624"/>
                  <a:pt x="165115" y="180041"/>
                </a:cubicBezTo>
                <a:cubicBezTo>
                  <a:pt x="179145" y="96458"/>
                  <a:pt x="231639" y="100132"/>
                  <a:pt x="260184" y="101180"/>
                </a:cubicBezTo>
                <a:cubicBezTo>
                  <a:pt x="288729" y="102228"/>
                  <a:pt x="325014" y="102748"/>
                  <a:pt x="336384" y="186331"/>
                </a:cubicBezTo>
                <a:cubicBezTo>
                  <a:pt x="347754" y="269914"/>
                  <a:pt x="299087" y="534407"/>
                  <a:pt x="328402" y="602680"/>
                </a:cubicBezTo>
                <a:cubicBezTo>
                  <a:pt x="357717" y="670953"/>
                  <a:pt x="481628" y="673060"/>
                  <a:pt x="512273" y="595969"/>
                </a:cubicBezTo>
                <a:cubicBezTo>
                  <a:pt x="542918" y="518878"/>
                  <a:pt x="479798" y="208510"/>
                  <a:pt x="512273" y="140135"/>
                </a:cubicBezTo>
                <a:cubicBezTo>
                  <a:pt x="544748" y="71760"/>
                  <a:pt x="674650" y="109747"/>
                  <a:pt x="707126" y="185719"/>
                </a:cubicBezTo>
                <a:cubicBezTo>
                  <a:pt x="739602" y="261691"/>
                  <a:pt x="674652" y="527594"/>
                  <a:pt x="707128" y="595969"/>
                </a:cubicBezTo>
                <a:cubicBezTo>
                  <a:pt x="739604" y="664344"/>
                  <a:pt x="869505" y="671941"/>
                  <a:pt x="901980" y="595969"/>
                </a:cubicBezTo>
                <a:cubicBezTo>
                  <a:pt x="934455" y="519997"/>
                  <a:pt x="873695" y="209074"/>
                  <a:pt x="901980" y="140135"/>
                </a:cubicBezTo>
                <a:cubicBezTo>
                  <a:pt x="930265" y="71196"/>
                  <a:pt x="1043406" y="99328"/>
                  <a:pt x="1071691" y="182333"/>
                </a:cubicBezTo>
                <a:cubicBezTo>
                  <a:pt x="1099976" y="265338"/>
                  <a:pt x="1074689" y="418385"/>
                  <a:pt x="1071691" y="638167"/>
                </a:cubicBezTo>
                <a:cubicBezTo>
                  <a:pt x="1084310" y="742424"/>
                  <a:pt x="986265" y="728089"/>
                  <a:pt x="901982" y="732719"/>
                </a:cubicBezTo>
              </a:path>
            </a:pathLst>
          </a:custGeom>
          <a:ln w="22225" cap="rnd" cmpd="sng" algn="ctr">
            <a:solidFill>
              <a:srgbClr val="1C5F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291"/>
          <p:cNvSpPr>
            <a:spLocks noChangeAspect="1"/>
          </p:cNvSpPr>
          <p:nvPr/>
        </p:nvSpPr>
        <p:spPr>
          <a:xfrm rot="5400000">
            <a:off x="6837910" y="5176750"/>
            <a:ext cx="253540" cy="365760"/>
          </a:xfrm>
          <a:custGeom>
            <a:avLst/>
            <a:gdLst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68662 w 500742"/>
              <a:gd name="connsiteY13" fmla="*/ 529771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36352"/>
              <a:gd name="connsiteY0" fmla="*/ 7257 h 766353"/>
              <a:gd name="connsiteX1" fmla="*/ 63862 w 536352"/>
              <a:gd name="connsiteY1" fmla="*/ 7257 h 766353"/>
              <a:gd name="connsiteX2" fmla="*/ 20319 w 536352"/>
              <a:gd name="connsiteY2" fmla="*/ 50799 h 766353"/>
              <a:gd name="connsiteX3" fmla="*/ 11611 w 536352"/>
              <a:gd name="connsiteY3" fmla="*/ 146594 h 766353"/>
              <a:gd name="connsiteX4" fmla="*/ 11611 w 536352"/>
              <a:gd name="connsiteY4" fmla="*/ 552994 h 766353"/>
              <a:gd name="connsiteX5" fmla="*/ 81279 w 536352"/>
              <a:gd name="connsiteY5" fmla="*/ 634274 h 766353"/>
              <a:gd name="connsiteX6" fmla="*/ 136434 w 536352"/>
              <a:gd name="connsiteY6" fmla="*/ 570411 h 766353"/>
              <a:gd name="connsiteX7" fmla="*/ 133531 w 536352"/>
              <a:gd name="connsiteY7" fmla="*/ 164011 h 766353"/>
              <a:gd name="connsiteX8" fmla="*/ 228600 w 536352"/>
              <a:gd name="connsiteY8" fmla="*/ 85150 h 766353"/>
              <a:gd name="connsiteX9" fmla="*/ 249645 w 536352"/>
              <a:gd name="connsiteY9" fmla="*/ 207554 h 766353"/>
              <a:gd name="connsiteX10" fmla="*/ 258354 w 536352"/>
              <a:gd name="connsiteY10" fmla="*/ 570411 h 766353"/>
              <a:gd name="connsiteX11" fmla="*/ 304800 w 536352"/>
              <a:gd name="connsiteY11" fmla="*/ 638628 h 766353"/>
              <a:gd name="connsiteX12" fmla="*/ 381000 w 536352"/>
              <a:gd name="connsiteY12" fmla="*/ 553477 h 766353"/>
              <a:gd name="connsiteX13" fmla="*/ 368662 w 536352"/>
              <a:gd name="connsiteY13" fmla="*/ 126274 h 766353"/>
              <a:gd name="connsiteX14" fmla="*/ 533400 w 536352"/>
              <a:gd name="connsiteY14" fmla="*/ 170301 h 766353"/>
              <a:gd name="connsiteX15" fmla="*/ 476068 w 536352"/>
              <a:gd name="connsiteY15" fmla="*/ 599439 h 766353"/>
              <a:gd name="connsiteX16" fmla="*/ 473165 w 536352"/>
              <a:gd name="connsiteY16" fmla="*/ 738777 h 766353"/>
              <a:gd name="connsiteX17" fmla="*/ 310605 w 536352"/>
              <a:gd name="connsiteY17" fmla="*/ 761999 h 766353"/>
              <a:gd name="connsiteX18" fmla="*/ 310605 w 536352"/>
              <a:gd name="connsiteY18" fmla="*/ 764902 h 766353"/>
              <a:gd name="connsiteX0" fmla="*/ 209005 w 560856"/>
              <a:gd name="connsiteY0" fmla="*/ 7257 h 766435"/>
              <a:gd name="connsiteX1" fmla="*/ 63862 w 560856"/>
              <a:gd name="connsiteY1" fmla="*/ 7257 h 766435"/>
              <a:gd name="connsiteX2" fmla="*/ 20319 w 560856"/>
              <a:gd name="connsiteY2" fmla="*/ 50799 h 766435"/>
              <a:gd name="connsiteX3" fmla="*/ 11611 w 560856"/>
              <a:gd name="connsiteY3" fmla="*/ 146594 h 766435"/>
              <a:gd name="connsiteX4" fmla="*/ 11611 w 560856"/>
              <a:gd name="connsiteY4" fmla="*/ 552994 h 766435"/>
              <a:gd name="connsiteX5" fmla="*/ 81279 w 560856"/>
              <a:gd name="connsiteY5" fmla="*/ 634274 h 766435"/>
              <a:gd name="connsiteX6" fmla="*/ 136434 w 560856"/>
              <a:gd name="connsiteY6" fmla="*/ 570411 h 766435"/>
              <a:gd name="connsiteX7" fmla="*/ 133531 w 560856"/>
              <a:gd name="connsiteY7" fmla="*/ 164011 h 766435"/>
              <a:gd name="connsiteX8" fmla="*/ 228600 w 560856"/>
              <a:gd name="connsiteY8" fmla="*/ 85150 h 766435"/>
              <a:gd name="connsiteX9" fmla="*/ 249645 w 560856"/>
              <a:gd name="connsiteY9" fmla="*/ 207554 h 766435"/>
              <a:gd name="connsiteX10" fmla="*/ 258354 w 560856"/>
              <a:gd name="connsiteY10" fmla="*/ 570411 h 766435"/>
              <a:gd name="connsiteX11" fmla="*/ 304800 w 560856"/>
              <a:gd name="connsiteY11" fmla="*/ 638628 h 766435"/>
              <a:gd name="connsiteX12" fmla="*/ 381000 w 560856"/>
              <a:gd name="connsiteY12" fmla="*/ 553477 h 766435"/>
              <a:gd name="connsiteX13" fmla="*/ 368662 w 560856"/>
              <a:gd name="connsiteY13" fmla="*/ 126274 h 766435"/>
              <a:gd name="connsiteX14" fmla="*/ 533400 w 560856"/>
              <a:gd name="connsiteY14" fmla="*/ 170301 h 766435"/>
              <a:gd name="connsiteX15" fmla="*/ 533400 w 560856"/>
              <a:gd name="connsiteY15" fmla="*/ 596052 h 766435"/>
              <a:gd name="connsiteX16" fmla="*/ 473165 w 560856"/>
              <a:gd name="connsiteY16" fmla="*/ 738777 h 766435"/>
              <a:gd name="connsiteX17" fmla="*/ 310605 w 560856"/>
              <a:gd name="connsiteY17" fmla="*/ 761999 h 766435"/>
              <a:gd name="connsiteX18" fmla="*/ 310605 w 560856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212876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4572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381000 w 635000"/>
              <a:gd name="connsiteY13" fmla="*/ 127725 h 766435"/>
              <a:gd name="connsiteX14" fmla="*/ 609600 w 635000"/>
              <a:gd name="connsiteY14" fmla="*/ 170301 h 766435"/>
              <a:gd name="connsiteX15" fmla="*/ 5334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22300"/>
              <a:gd name="connsiteY0" fmla="*/ 7257 h 766435"/>
              <a:gd name="connsiteX1" fmla="*/ 63862 w 622300"/>
              <a:gd name="connsiteY1" fmla="*/ 7257 h 766435"/>
              <a:gd name="connsiteX2" fmla="*/ 20319 w 622300"/>
              <a:gd name="connsiteY2" fmla="*/ 50799 h 766435"/>
              <a:gd name="connsiteX3" fmla="*/ 11611 w 622300"/>
              <a:gd name="connsiteY3" fmla="*/ 146594 h 766435"/>
              <a:gd name="connsiteX4" fmla="*/ 11611 w 622300"/>
              <a:gd name="connsiteY4" fmla="*/ 552994 h 766435"/>
              <a:gd name="connsiteX5" fmla="*/ 81279 w 622300"/>
              <a:gd name="connsiteY5" fmla="*/ 634274 h 766435"/>
              <a:gd name="connsiteX6" fmla="*/ 136434 w 622300"/>
              <a:gd name="connsiteY6" fmla="*/ 570411 h 766435"/>
              <a:gd name="connsiteX7" fmla="*/ 133531 w 622300"/>
              <a:gd name="connsiteY7" fmla="*/ 164011 h 766435"/>
              <a:gd name="connsiteX8" fmla="*/ 228600 w 622300"/>
              <a:gd name="connsiteY8" fmla="*/ 85150 h 766435"/>
              <a:gd name="connsiteX9" fmla="*/ 304800 w 622300"/>
              <a:gd name="connsiteY9" fmla="*/ 170301 h 766435"/>
              <a:gd name="connsiteX10" fmla="*/ 258354 w 622300"/>
              <a:gd name="connsiteY10" fmla="*/ 570411 h 766435"/>
              <a:gd name="connsiteX11" fmla="*/ 381000 w 622300"/>
              <a:gd name="connsiteY11" fmla="*/ 638627 h 766435"/>
              <a:gd name="connsiteX12" fmla="*/ 457200 w 622300"/>
              <a:gd name="connsiteY12" fmla="*/ 553477 h 766435"/>
              <a:gd name="connsiteX13" fmla="*/ 457200 w 622300"/>
              <a:gd name="connsiteY13" fmla="*/ 127725 h 766435"/>
              <a:gd name="connsiteX14" fmla="*/ 609600 w 622300"/>
              <a:gd name="connsiteY14" fmla="*/ 170301 h 766435"/>
              <a:gd name="connsiteX15" fmla="*/ 533400 w 622300"/>
              <a:gd name="connsiteY15" fmla="*/ 596052 h 766435"/>
              <a:gd name="connsiteX16" fmla="*/ 473165 w 622300"/>
              <a:gd name="connsiteY16" fmla="*/ 738777 h 766435"/>
              <a:gd name="connsiteX17" fmla="*/ 310605 w 622300"/>
              <a:gd name="connsiteY17" fmla="*/ 761999 h 766435"/>
              <a:gd name="connsiteX18" fmla="*/ 310605 w 6223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457200 w 635000"/>
              <a:gd name="connsiteY13" fmla="*/ 127725 h 766435"/>
              <a:gd name="connsiteX14" fmla="*/ 609600 w 635000"/>
              <a:gd name="connsiteY14" fmla="*/ 170301 h 766435"/>
              <a:gd name="connsiteX15" fmla="*/ 6096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18" fmla="*/ 310605 w 635000"/>
              <a:gd name="connsiteY18" fmla="*/ 764902 h 794011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0" fmla="*/ 209005 w 635000"/>
              <a:gd name="connsiteY0" fmla="*/ 7257 h 794010"/>
              <a:gd name="connsiteX1" fmla="*/ 63862 w 635000"/>
              <a:gd name="connsiteY1" fmla="*/ 7257 h 794010"/>
              <a:gd name="connsiteX2" fmla="*/ 20319 w 635000"/>
              <a:gd name="connsiteY2" fmla="*/ 50799 h 794010"/>
              <a:gd name="connsiteX3" fmla="*/ 11611 w 635000"/>
              <a:gd name="connsiteY3" fmla="*/ 146594 h 794010"/>
              <a:gd name="connsiteX4" fmla="*/ 11611 w 635000"/>
              <a:gd name="connsiteY4" fmla="*/ 552994 h 794010"/>
              <a:gd name="connsiteX5" fmla="*/ 81279 w 635000"/>
              <a:gd name="connsiteY5" fmla="*/ 634274 h 794010"/>
              <a:gd name="connsiteX6" fmla="*/ 136434 w 635000"/>
              <a:gd name="connsiteY6" fmla="*/ 570411 h 794010"/>
              <a:gd name="connsiteX7" fmla="*/ 133531 w 635000"/>
              <a:gd name="connsiteY7" fmla="*/ 164011 h 794010"/>
              <a:gd name="connsiteX8" fmla="*/ 228600 w 635000"/>
              <a:gd name="connsiteY8" fmla="*/ 85150 h 794010"/>
              <a:gd name="connsiteX9" fmla="*/ 304800 w 635000"/>
              <a:gd name="connsiteY9" fmla="*/ 170301 h 794010"/>
              <a:gd name="connsiteX10" fmla="*/ 258354 w 635000"/>
              <a:gd name="connsiteY10" fmla="*/ 570411 h 794010"/>
              <a:gd name="connsiteX11" fmla="*/ 381000 w 635000"/>
              <a:gd name="connsiteY11" fmla="*/ 638627 h 794010"/>
              <a:gd name="connsiteX12" fmla="*/ 457200 w 635000"/>
              <a:gd name="connsiteY12" fmla="*/ 553477 h 794010"/>
              <a:gd name="connsiteX13" fmla="*/ 457200 w 635000"/>
              <a:gd name="connsiteY13" fmla="*/ 127725 h 794010"/>
              <a:gd name="connsiteX14" fmla="*/ 609600 w 635000"/>
              <a:gd name="connsiteY14" fmla="*/ 170301 h 794010"/>
              <a:gd name="connsiteX15" fmla="*/ 609600 w 635000"/>
              <a:gd name="connsiteY15" fmla="*/ 596052 h 794010"/>
              <a:gd name="connsiteX16" fmla="*/ 533400 w 635000"/>
              <a:gd name="connsiteY16" fmla="*/ 766352 h 794010"/>
              <a:gd name="connsiteX17" fmla="*/ 310605 w 635000"/>
              <a:gd name="connsiteY17" fmla="*/ 761999 h 794010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17713 w 643708"/>
              <a:gd name="connsiteY0" fmla="*/ 5886 h 764981"/>
              <a:gd name="connsiteX1" fmla="*/ 72570 w 643708"/>
              <a:gd name="connsiteY1" fmla="*/ 5886 h 764981"/>
              <a:gd name="connsiteX2" fmla="*/ 8708 w 643708"/>
              <a:gd name="connsiteY2" fmla="*/ 41204 h 764981"/>
              <a:gd name="connsiteX3" fmla="*/ 20319 w 643708"/>
              <a:gd name="connsiteY3" fmla="*/ 145223 h 764981"/>
              <a:gd name="connsiteX4" fmla="*/ 20319 w 643708"/>
              <a:gd name="connsiteY4" fmla="*/ 551623 h 764981"/>
              <a:gd name="connsiteX5" fmla="*/ 89987 w 643708"/>
              <a:gd name="connsiteY5" fmla="*/ 632903 h 764981"/>
              <a:gd name="connsiteX6" fmla="*/ 145142 w 643708"/>
              <a:gd name="connsiteY6" fmla="*/ 569040 h 764981"/>
              <a:gd name="connsiteX7" fmla="*/ 142239 w 643708"/>
              <a:gd name="connsiteY7" fmla="*/ 162640 h 764981"/>
              <a:gd name="connsiteX8" fmla="*/ 237308 w 643708"/>
              <a:gd name="connsiteY8" fmla="*/ 83779 h 764981"/>
              <a:gd name="connsiteX9" fmla="*/ 313508 w 643708"/>
              <a:gd name="connsiteY9" fmla="*/ 168930 h 764981"/>
              <a:gd name="connsiteX10" fmla="*/ 267062 w 643708"/>
              <a:gd name="connsiteY10" fmla="*/ 569040 h 764981"/>
              <a:gd name="connsiteX11" fmla="*/ 389708 w 643708"/>
              <a:gd name="connsiteY11" fmla="*/ 637256 h 764981"/>
              <a:gd name="connsiteX12" fmla="*/ 465908 w 643708"/>
              <a:gd name="connsiteY12" fmla="*/ 552106 h 764981"/>
              <a:gd name="connsiteX13" fmla="*/ 465908 w 643708"/>
              <a:gd name="connsiteY13" fmla="*/ 126354 h 764981"/>
              <a:gd name="connsiteX14" fmla="*/ 618308 w 643708"/>
              <a:gd name="connsiteY14" fmla="*/ 168930 h 764981"/>
              <a:gd name="connsiteX15" fmla="*/ 618308 w 643708"/>
              <a:gd name="connsiteY15" fmla="*/ 594681 h 764981"/>
              <a:gd name="connsiteX16" fmla="*/ 542108 w 643708"/>
              <a:gd name="connsiteY16" fmla="*/ 764981 h 764981"/>
              <a:gd name="connsiteX17" fmla="*/ 319313 w 643708"/>
              <a:gd name="connsiteY17" fmla="*/ 760628 h 764981"/>
              <a:gd name="connsiteX0" fmla="*/ 209005 w 635000"/>
              <a:gd name="connsiteY0" fmla="*/ 23223 h 782318"/>
              <a:gd name="connsiteX1" fmla="*/ 63862 w 635000"/>
              <a:gd name="connsiteY1" fmla="*/ 23223 h 782318"/>
              <a:gd name="connsiteX2" fmla="*/ 11611 w 635000"/>
              <a:gd name="connsiteY2" fmla="*/ 162560 h 782318"/>
              <a:gd name="connsiteX3" fmla="*/ 11611 w 635000"/>
              <a:gd name="connsiteY3" fmla="*/ 568960 h 782318"/>
              <a:gd name="connsiteX4" fmla="*/ 81279 w 635000"/>
              <a:gd name="connsiteY4" fmla="*/ 650240 h 782318"/>
              <a:gd name="connsiteX5" fmla="*/ 136434 w 635000"/>
              <a:gd name="connsiteY5" fmla="*/ 586377 h 782318"/>
              <a:gd name="connsiteX6" fmla="*/ 133531 w 635000"/>
              <a:gd name="connsiteY6" fmla="*/ 179977 h 782318"/>
              <a:gd name="connsiteX7" fmla="*/ 228600 w 635000"/>
              <a:gd name="connsiteY7" fmla="*/ 101116 h 782318"/>
              <a:gd name="connsiteX8" fmla="*/ 304800 w 635000"/>
              <a:gd name="connsiteY8" fmla="*/ 186267 h 782318"/>
              <a:gd name="connsiteX9" fmla="*/ 258354 w 635000"/>
              <a:gd name="connsiteY9" fmla="*/ 586377 h 782318"/>
              <a:gd name="connsiteX10" fmla="*/ 381000 w 635000"/>
              <a:gd name="connsiteY10" fmla="*/ 654593 h 782318"/>
              <a:gd name="connsiteX11" fmla="*/ 457200 w 635000"/>
              <a:gd name="connsiteY11" fmla="*/ 569443 h 782318"/>
              <a:gd name="connsiteX12" fmla="*/ 457200 w 635000"/>
              <a:gd name="connsiteY12" fmla="*/ 143691 h 782318"/>
              <a:gd name="connsiteX13" fmla="*/ 609600 w 635000"/>
              <a:gd name="connsiteY13" fmla="*/ 186267 h 782318"/>
              <a:gd name="connsiteX14" fmla="*/ 609600 w 635000"/>
              <a:gd name="connsiteY14" fmla="*/ 612018 h 782318"/>
              <a:gd name="connsiteX15" fmla="*/ 533400 w 635000"/>
              <a:gd name="connsiteY15" fmla="*/ 782318 h 782318"/>
              <a:gd name="connsiteX16" fmla="*/ 310605 w 635000"/>
              <a:gd name="connsiteY16" fmla="*/ 777965 h 782318"/>
              <a:gd name="connsiteX0" fmla="*/ 217713 w 643708"/>
              <a:gd name="connsiteY0" fmla="*/ 13063 h 772158"/>
              <a:gd name="connsiteX1" fmla="*/ 72570 w 643708"/>
              <a:gd name="connsiteY1" fmla="*/ 13063 h 772158"/>
              <a:gd name="connsiteX2" fmla="*/ 8708 w 643708"/>
              <a:gd name="connsiteY2" fmla="*/ 90956 h 772158"/>
              <a:gd name="connsiteX3" fmla="*/ 20319 w 643708"/>
              <a:gd name="connsiteY3" fmla="*/ 558800 h 772158"/>
              <a:gd name="connsiteX4" fmla="*/ 89987 w 643708"/>
              <a:gd name="connsiteY4" fmla="*/ 640080 h 772158"/>
              <a:gd name="connsiteX5" fmla="*/ 145142 w 643708"/>
              <a:gd name="connsiteY5" fmla="*/ 576217 h 772158"/>
              <a:gd name="connsiteX6" fmla="*/ 142239 w 643708"/>
              <a:gd name="connsiteY6" fmla="*/ 169817 h 772158"/>
              <a:gd name="connsiteX7" fmla="*/ 237308 w 643708"/>
              <a:gd name="connsiteY7" fmla="*/ 90956 h 772158"/>
              <a:gd name="connsiteX8" fmla="*/ 313508 w 643708"/>
              <a:gd name="connsiteY8" fmla="*/ 176107 h 772158"/>
              <a:gd name="connsiteX9" fmla="*/ 267062 w 643708"/>
              <a:gd name="connsiteY9" fmla="*/ 576217 h 772158"/>
              <a:gd name="connsiteX10" fmla="*/ 389708 w 643708"/>
              <a:gd name="connsiteY10" fmla="*/ 644433 h 772158"/>
              <a:gd name="connsiteX11" fmla="*/ 465908 w 643708"/>
              <a:gd name="connsiteY11" fmla="*/ 559283 h 772158"/>
              <a:gd name="connsiteX12" fmla="*/ 465908 w 643708"/>
              <a:gd name="connsiteY12" fmla="*/ 133531 h 772158"/>
              <a:gd name="connsiteX13" fmla="*/ 618308 w 643708"/>
              <a:gd name="connsiteY13" fmla="*/ 176107 h 772158"/>
              <a:gd name="connsiteX14" fmla="*/ 618308 w 643708"/>
              <a:gd name="connsiteY14" fmla="*/ 601858 h 772158"/>
              <a:gd name="connsiteX15" fmla="*/ 542108 w 643708"/>
              <a:gd name="connsiteY15" fmla="*/ 772158 h 772158"/>
              <a:gd name="connsiteX16" fmla="*/ 319313 w 643708"/>
              <a:gd name="connsiteY16" fmla="*/ 767805 h 772158"/>
              <a:gd name="connsiteX0" fmla="*/ 241904 w 667899"/>
              <a:gd name="connsiteY0" fmla="*/ 13063 h 772158"/>
              <a:gd name="connsiteX1" fmla="*/ 32899 w 667899"/>
              <a:gd name="connsiteY1" fmla="*/ 90956 h 772158"/>
              <a:gd name="connsiteX2" fmla="*/ 44510 w 667899"/>
              <a:gd name="connsiteY2" fmla="*/ 558800 h 772158"/>
              <a:gd name="connsiteX3" fmla="*/ 114178 w 667899"/>
              <a:gd name="connsiteY3" fmla="*/ 640080 h 772158"/>
              <a:gd name="connsiteX4" fmla="*/ 169333 w 667899"/>
              <a:gd name="connsiteY4" fmla="*/ 576217 h 772158"/>
              <a:gd name="connsiteX5" fmla="*/ 166430 w 667899"/>
              <a:gd name="connsiteY5" fmla="*/ 169817 h 772158"/>
              <a:gd name="connsiteX6" fmla="*/ 261499 w 667899"/>
              <a:gd name="connsiteY6" fmla="*/ 90956 h 772158"/>
              <a:gd name="connsiteX7" fmla="*/ 337699 w 667899"/>
              <a:gd name="connsiteY7" fmla="*/ 176107 h 772158"/>
              <a:gd name="connsiteX8" fmla="*/ 291253 w 667899"/>
              <a:gd name="connsiteY8" fmla="*/ 576217 h 772158"/>
              <a:gd name="connsiteX9" fmla="*/ 413899 w 667899"/>
              <a:gd name="connsiteY9" fmla="*/ 644433 h 772158"/>
              <a:gd name="connsiteX10" fmla="*/ 490099 w 667899"/>
              <a:gd name="connsiteY10" fmla="*/ 559283 h 772158"/>
              <a:gd name="connsiteX11" fmla="*/ 490099 w 667899"/>
              <a:gd name="connsiteY11" fmla="*/ 133531 h 772158"/>
              <a:gd name="connsiteX12" fmla="*/ 642499 w 667899"/>
              <a:gd name="connsiteY12" fmla="*/ 176107 h 772158"/>
              <a:gd name="connsiteX13" fmla="*/ 642499 w 667899"/>
              <a:gd name="connsiteY13" fmla="*/ 601858 h 772158"/>
              <a:gd name="connsiteX14" fmla="*/ 566299 w 667899"/>
              <a:gd name="connsiteY14" fmla="*/ 772158 h 772158"/>
              <a:gd name="connsiteX15" fmla="*/ 343504 w 667899"/>
              <a:gd name="connsiteY15" fmla="*/ 767805 h 772158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29884 h 788979"/>
              <a:gd name="connsiteX1" fmla="*/ 32899 w 667898"/>
              <a:gd name="connsiteY1" fmla="*/ 107777 h 788979"/>
              <a:gd name="connsiteX2" fmla="*/ 44509 w 667898"/>
              <a:gd name="connsiteY2" fmla="*/ 575621 h 788979"/>
              <a:gd name="connsiteX3" fmla="*/ 114177 w 667898"/>
              <a:gd name="connsiteY3" fmla="*/ 656901 h 788979"/>
              <a:gd name="connsiteX4" fmla="*/ 169332 w 667898"/>
              <a:gd name="connsiteY4" fmla="*/ 593038 h 788979"/>
              <a:gd name="connsiteX5" fmla="*/ 166429 w 667898"/>
              <a:gd name="connsiteY5" fmla="*/ 186638 h 788979"/>
              <a:gd name="connsiteX6" fmla="*/ 261498 w 667898"/>
              <a:gd name="connsiteY6" fmla="*/ 107777 h 788979"/>
              <a:gd name="connsiteX7" fmla="*/ 337698 w 667898"/>
              <a:gd name="connsiteY7" fmla="*/ 192928 h 788979"/>
              <a:gd name="connsiteX8" fmla="*/ 291252 w 667898"/>
              <a:gd name="connsiteY8" fmla="*/ 593038 h 788979"/>
              <a:gd name="connsiteX9" fmla="*/ 413898 w 667898"/>
              <a:gd name="connsiteY9" fmla="*/ 661254 h 788979"/>
              <a:gd name="connsiteX10" fmla="*/ 490098 w 667898"/>
              <a:gd name="connsiteY10" fmla="*/ 576104 h 788979"/>
              <a:gd name="connsiteX11" fmla="*/ 490098 w 667898"/>
              <a:gd name="connsiteY11" fmla="*/ 150352 h 788979"/>
              <a:gd name="connsiteX12" fmla="*/ 642498 w 667898"/>
              <a:gd name="connsiteY12" fmla="*/ 192928 h 788979"/>
              <a:gd name="connsiteX13" fmla="*/ 642498 w 667898"/>
              <a:gd name="connsiteY13" fmla="*/ 618679 h 788979"/>
              <a:gd name="connsiteX14" fmla="*/ 566298 w 667898"/>
              <a:gd name="connsiteY14" fmla="*/ 788979 h 788979"/>
              <a:gd name="connsiteX15" fmla="*/ 343503 w 667898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0239 h 779334"/>
              <a:gd name="connsiteX1" fmla="*/ 1543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43839 w 669834"/>
              <a:gd name="connsiteY0" fmla="*/ 62814 h 821909"/>
              <a:gd name="connsiteX1" fmla="*/ 34834 w 669834"/>
              <a:gd name="connsiteY1" fmla="*/ 12982 h 821909"/>
              <a:gd name="connsiteX2" fmla="*/ 34835 w 669834"/>
              <a:gd name="connsiteY2" fmla="*/ 140707 h 821909"/>
              <a:gd name="connsiteX3" fmla="*/ 46445 w 669834"/>
              <a:gd name="connsiteY3" fmla="*/ 608551 h 821909"/>
              <a:gd name="connsiteX4" fmla="*/ 116113 w 669834"/>
              <a:gd name="connsiteY4" fmla="*/ 689831 h 821909"/>
              <a:gd name="connsiteX5" fmla="*/ 171268 w 669834"/>
              <a:gd name="connsiteY5" fmla="*/ 625968 h 821909"/>
              <a:gd name="connsiteX6" fmla="*/ 168365 w 669834"/>
              <a:gd name="connsiteY6" fmla="*/ 219568 h 821909"/>
              <a:gd name="connsiteX7" fmla="*/ 263434 w 669834"/>
              <a:gd name="connsiteY7" fmla="*/ 140707 h 821909"/>
              <a:gd name="connsiteX8" fmla="*/ 339634 w 669834"/>
              <a:gd name="connsiteY8" fmla="*/ 225858 h 821909"/>
              <a:gd name="connsiteX9" fmla="*/ 293188 w 669834"/>
              <a:gd name="connsiteY9" fmla="*/ 625968 h 821909"/>
              <a:gd name="connsiteX10" fmla="*/ 415834 w 669834"/>
              <a:gd name="connsiteY10" fmla="*/ 694184 h 821909"/>
              <a:gd name="connsiteX11" fmla="*/ 492034 w 669834"/>
              <a:gd name="connsiteY11" fmla="*/ 609034 h 821909"/>
              <a:gd name="connsiteX12" fmla="*/ 492034 w 669834"/>
              <a:gd name="connsiteY12" fmla="*/ 183282 h 821909"/>
              <a:gd name="connsiteX13" fmla="*/ 644434 w 669834"/>
              <a:gd name="connsiteY13" fmla="*/ 225858 h 821909"/>
              <a:gd name="connsiteX14" fmla="*/ 644434 w 669834"/>
              <a:gd name="connsiteY14" fmla="*/ 651609 h 821909"/>
              <a:gd name="connsiteX15" fmla="*/ 568234 w 669834"/>
              <a:gd name="connsiteY15" fmla="*/ 821909 h 821909"/>
              <a:gd name="connsiteX16" fmla="*/ 345439 w 669834"/>
              <a:gd name="connsiteY16" fmla="*/ 817556 h 821909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31276 h 790371"/>
              <a:gd name="connsiteX1" fmla="*/ 32899 w 667898"/>
              <a:gd name="connsiteY1" fmla="*/ 109169 h 790371"/>
              <a:gd name="connsiteX2" fmla="*/ 44509 w 667898"/>
              <a:gd name="connsiteY2" fmla="*/ 577013 h 790371"/>
              <a:gd name="connsiteX3" fmla="*/ 114177 w 667898"/>
              <a:gd name="connsiteY3" fmla="*/ 658293 h 790371"/>
              <a:gd name="connsiteX4" fmla="*/ 169332 w 667898"/>
              <a:gd name="connsiteY4" fmla="*/ 594430 h 790371"/>
              <a:gd name="connsiteX5" fmla="*/ 166429 w 667898"/>
              <a:gd name="connsiteY5" fmla="*/ 188030 h 790371"/>
              <a:gd name="connsiteX6" fmla="*/ 261498 w 667898"/>
              <a:gd name="connsiteY6" fmla="*/ 109169 h 790371"/>
              <a:gd name="connsiteX7" fmla="*/ 337698 w 667898"/>
              <a:gd name="connsiteY7" fmla="*/ 194320 h 790371"/>
              <a:gd name="connsiteX8" fmla="*/ 291252 w 667898"/>
              <a:gd name="connsiteY8" fmla="*/ 594430 h 790371"/>
              <a:gd name="connsiteX9" fmla="*/ 413898 w 667898"/>
              <a:gd name="connsiteY9" fmla="*/ 662646 h 790371"/>
              <a:gd name="connsiteX10" fmla="*/ 490098 w 667898"/>
              <a:gd name="connsiteY10" fmla="*/ 577496 h 790371"/>
              <a:gd name="connsiteX11" fmla="*/ 490098 w 667898"/>
              <a:gd name="connsiteY11" fmla="*/ 151744 h 790371"/>
              <a:gd name="connsiteX12" fmla="*/ 642498 w 667898"/>
              <a:gd name="connsiteY12" fmla="*/ 194320 h 790371"/>
              <a:gd name="connsiteX13" fmla="*/ 642498 w 667898"/>
              <a:gd name="connsiteY13" fmla="*/ 620071 h 790371"/>
              <a:gd name="connsiteX14" fmla="*/ 566298 w 667898"/>
              <a:gd name="connsiteY14" fmla="*/ 790371 h 790371"/>
              <a:gd name="connsiteX15" fmla="*/ 343503 w 667898"/>
              <a:gd name="connsiteY15" fmla="*/ 786018 h 790371"/>
              <a:gd name="connsiteX0" fmla="*/ 216987 w 642982"/>
              <a:gd name="connsiteY0" fmla="*/ 31276 h 790371"/>
              <a:gd name="connsiteX1" fmla="*/ 7983 w 642982"/>
              <a:gd name="connsiteY1" fmla="*/ 109169 h 790371"/>
              <a:gd name="connsiteX2" fmla="*/ 19593 w 642982"/>
              <a:gd name="connsiteY2" fmla="*/ 577013 h 790371"/>
              <a:gd name="connsiteX3" fmla="*/ 89261 w 642982"/>
              <a:gd name="connsiteY3" fmla="*/ 658293 h 790371"/>
              <a:gd name="connsiteX4" fmla="*/ 144416 w 642982"/>
              <a:gd name="connsiteY4" fmla="*/ 594430 h 790371"/>
              <a:gd name="connsiteX5" fmla="*/ 141513 w 642982"/>
              <a:gd name="connsiteY5" fmla="*/ 188030 h 790371"/>
              <a:gd name="connsiteX6" fmla="*/ 236582 w 642982"/>
              <a:gd name="connsiteY6" fmla="*/ 109169 h 790371"/>
              <a:gd name="connsiteX7" fmla="*/ 312782 w 642982"/>
              <a:gd name="connsiteY7" fmla="*/ 194320 h 790371"/>
              <a:gd name="connsiteX8" fmla="*/ 266336 w 642982"/>
              <a:gd name="connsiteY8" fmla="*/ 594430 h 790371"/>
              <a:gd name="connsiteX9" fmla="*/ 388982 w 642982"/>
              <a:gd name="connsiteY9" fmla="*/ 662646 h 790371"/>
              <a:gd name="connsiteX10" fmla="*/ 465182 w 642982"/>
              <a:gd name="connsiteY10" fmla="*/ 577496 h 790371"/>
              <a:gd name="connsiteX11" fmla="*/ 465182 w 642982"/>
              <a:gd name="connsiteY11" fmla="*/ 151744 h 790371"/>
              <a:gd name="connsiteX12" fmla="*/ 617582 w 642982"/>
              <a:gd name="connsiteY12" fmla="*/ 194320 h 790371"/>
              <a:gd name="connsiteX13" fmla="*/ 617582 w 642982"/>
              <a:gd name="connsiteY13" fmla="*/ 620071 h 790371"/>
              <a:gd name="connsiteX14" fmla="*/ 541382 w 642982"/>
              <a:gd name="connsiteY14" fmla="*/ 790371 h 790371"/>
              <a:gd name="connsiteX15" fmla="*/ 318587 w 642982"/>
              <a:gd name="connsiteY15" fmla="*/ 786018 h 790371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806732"/>
              <a:gd name="connsiteY0" fmla="*/ 16659 h 775755"/>
              <a:gd name="connsiteX1" fmla="*/ 7983 w 806732"/>
              <a:gd name="connsiteY1" fmla="*/ 94552 h 775755"/>
              <a:gd name="connsiteX2" fmla="*/ 19593 w 806732"/>
              <a:gd name="connsiteY2" fmla="*/ 562396 h 775755"/>
              <a:gd name="connsiteX3" fmla="*/ 89261 w 806732"/>
              <a:gd name="connsiteY3" fmla="*/ 643676 h 775755"/>
              <a:gd name="connsiteX4" fmla="*/ 144416 w 806732"/>
              <a:gd name="connsiteY4" fmla="*/ 579813 h 775755"/>
              <a:gd name="connsiteX5" fmla="*/ 141513 w 806732"/>
              <a:gd name="connsiteY5" fmla="*/ 173413 h 775755"/>
              <a:gd name="connsiteX6" fmla="*/ 236582 w 806732"/>
              <a:gd name="connsiteY6" fmla="*/ 94552 h 775755"/>
              <a:gd name="connsiteX7" fmla="*/ 312782 w 806732"/>
              <a:gd name="connsiteY7" fmla="*/ 179703 h 775755"/>
              <a:gd name="connsiteX8" fmla="*/ 266336 w 806732"/>
              <a:gd name="connsiteY8" fmla="*/ 579813 h 775755"/>
              <a:gd name="connsiteX9" fmla="*/ 388982 w 806732"/>
              <a:gd name="connsiteY9" fmla="*/ 648029 h 775755"/>
              <a:gd name="connsiteX10" fmla="*/ 465182 w 806732"/>
              <a:gd name="connsiteY10" fmla="*/ 562879 h 775755"/>
              <a:gd name="connsiteX11" fmla="*/ 465182 w 806732"/>
              <a:gd name="connsiteY11" fmla="*/ 137127 h 775755"/>
              <a:gd name="connsiteX12" fmla="*/ 617582 w 806732"/>
              <a:gd name="connsiteY12" fmla="*/ 179703 h 775755"/>
              <a:gd name="connsiteX13" fmla="*/ 617582 w 806732"/>
              <a:gd name="connsiteY13" fmla="*/ 605454 h 775755"/>
              <a:gd name="connsiteX14" fmla="*/ 769981 w 806732"/>
              <a:gd name="connsiteY14" fmla="*/ 775755 h 775755"/>
              <a:gd name="connsiteX15" fmla="*/ 318587 w 806732"/>
              <a:gd name="connsiteY15" fmla="*/ 771401 h 775755"/>
              <a:gd name="connsiteX0" fmla="*/ 216987 w 654332"/>
              <a:gd name="connsiteY0" fmla="*/ 16659 h 771643"/>
              <a:gd name="connsiteX1" fmla="*/ 7983 w 654332"/>
              <a:gd name="connsiteY1" fmla="*/ 94552 h 771643"/>
              <a:gd name="connsiteX2" fmla="*/ 19593 w 654332"/>
              <a:gd name="connsiteY2" fmla="*/ 562396 h 771643"/>
              <a:gd name="connsiteX3" fmla="*/ 89261 w 654332"/>
              <a:gd name="connsiteY3" fmla="*/ 643676 h 771643"/>
              <a:gd name="connsiteX4" fmla="*/ 144416 w 654332"/>
              <a:gd name="connsiteY4" fmla="*/ 579813 h 771643"/>
              <a:gd name="connsiteX5" fmla="*/ 141513 w 654332"/>
              <a:gd name="connsiteY5" fmla="*/ 173413 h 771643"/>
              <a:gd name="connsiteX6" fmla="*/ 236582 w 654332"/>
              <a:gd name="connsiteY6" fmla="*/ 94552 h 771643"/>
              <a:gd name="connsiteX7" fmla="*/ 312782 w 654332"/>
              <a:gd name="connsiteY7" fmla="*/ 179703 h 771643"/>
              <a:gd name="connsiteX8" fmla="*/ 266336 w 654332"/>
              <a:gd name="connsiteY8" fmla="*/ 579813 h 771643"/>
              <a:gd name="connsiteX9" fmla="*/ 388982 w 654332"/>
              <a:gd name="connsiteY9" fmla="*/ 648029 h 771643"/>
              <a:gd name="connsiteX10" fmla="*/ 465182 w 654332"/>
              <a:gd name="connsiteY10" fmla="*/ 562879 h 771643"/>
              <a:gd name="connsiteX11" fmla="*/ 465182 w 654332"/>
              <a:gd name="connsiteY11" fmla="*/ 137127 h 771643"/>
              <a:gd name="connsiteX12" fmla="*/ 617582 w 654332"/>
              <a:gd name="connsiteY12" fmla="*/ 179703 h 771643"/>
              <a:gd name="connsiteX13" fmla="*/ 617582 w 654332"/>
              <a:gd name="connsiteY13" fmla="*/ 605454 h 771643"/>
              <a:gd name="connsiteX14" fmla="*/ 617581 w 654332"/>
              <a:gd name="connsiteY14" fmla="*/ 733179 h 771643"/>
              <a:gd name="connsiteX15" fmla="*/ 318587 w 654332"/>
              <a:gd name="connsiteY15" fmla="*/ 771401 h 771643"/>
              <a:gd name="connsiteX0" fmla="*/ 216987 w 654332"/>
              <a:gd name="connsiteY0" fmla="*/ 16659 h 733422"/>
              <a:gd name="connsiteX1" fmla="*/ 7983 w 654332"/>
              <a:gd name="connsiteY1" fmla="*/ 94552 h 733422"/>
              <a:gd name="connsiteX2" fmla="*/ 19593 w 654332"/>
              <a:gd name="connsiteY2" fmla="*/ 562396 h 733422"/>
              <a:gd name="connsiteX3" fmla="*/ 89261 w 654332"/>
              <a:gd name="connsiteY3" fmla="*/ 643676 h 733422"/>
              <a:gd name="connsiteX4" fmla="*/ 144416 w 654332"/>
              <a:gd name="connsiteY4" fmla="*/ 579813 h 733422"/>
              <a:gd name="connsiteX5" fmla="*/ 141513 w 654332"/>
              <a:gd name="connsiteY5" fmla="*/ 173413 h 733422"/>
              <a:gd name="connsiteX6" fmla="*/ 236582 w 654332"/>
              <a:gd name="connsiteY6" fmla="*/ 94552 h 733422"/>
              <a:gd name="connsiteX7" fmla="*/ 312782 w 654332"/>
              <a:gd name="connsiteY7" fmla="*/ 179703 h 733422"/>
              <a:gd name="connsiteX8" fmla="*/ 266336 w 654332"/>
              <a:gd name="connsiteY8" fmla="*/ 579813 h 733422"/>
              <a:gd name="connsiteX9" fmla="*/ 388982 w 654332"/>
              <a:gd name="connsiteY9" fmla="*/ 648029 h 733422"/>
              <a:gd name="connsiteX10" fmla="*/ 465182 w 654332"/>
              <a:gd name="connsiteY10" fmla="*/ 562879 h 733422"/>
              <a:gd name="connsiteX11" fmla="*/ 465182 w 654332"/>
              <a:gd name="connsiteY11" fmla="*/ 137127 h 733422"/>
              <a:gd name="connsiteX12" fmla="*/ 617582 w 654332"/>
              <a:gd name="connsiteY12" fmla="*/ 179703 h 733422"/>
              <a:gd name="connsiteX13" fmla="*/ 617582 w 654332"/>
              <a:gd name="connsiteY13" fmla="*/ 605454 h 733422"/>
              <a:gd name="connsiteX14" fmla="*/ 617581 w 654332"/>
              <a:gd name="connsiteY14" fmla="*/ 733179 h 733422"/>
              <a:gd name="connsiteX15" fmla="*/ 388981 w 654332"/>
              <a:gd name="connsiteY15" fmla="*/ 733180 h 733422"/>
              <a:gd name="connsiteX0" fmla="*/ 216987 w 654332"/>
              <a:gd name="connsiteY0" fmla="*/ 16659 h 775755"/>
              <a:gd name="connsiteX1" fmla="*/ 7983 w 654332"/>
              <a:gd name="connsiteY1" fmla="*/ 94552 h 775755"/>
              <a:gd name="connsiteX2" fmla="*/ 19593 w 654332"/>
              <a:gd name="connsiteY2" fmla="*/ 562396 h 775755"/>
              <a:gd name="connsiteX3" fmla="*/ 89261 w 654332"/>
              <a:gd name="connsiteY3" fmla="*/ 643676 h 775755"/>
              <a:gd name="connsiteX4" fmla="*/ 144416 w 654332"/>
              <a:gd name="connsiteY4" fmla="*/ 579813 h 775755"/>
              <a:gd name="connsiteX5" fmla="*/ 141513 w 654332"/>
              <a:gd name="connsiteY5" fmla="*/ 173413 h 775755"/>
              <a:gd name="connsiteX6" fmla="*/ 236582 w 654332"/>
              <a:gd name="connsiteY6" fmla="*/ 94552 h 775755"/>
              <a:gd name="connsiteX7" fmla="*/ 312782 w 654332"/>
              <a:gd name="connsiteY7" fmla="*/ 179703 h 775755"/>
              <a:gd name="connsiteX8" fmla="*/ 266336 w 654332"/>
              <a:gd name="connsiteY8" fmla="*/ 579813 h 775755"/>
              <a:gd name="connsiteX9" fmla="*/ 388982 w 654332"/>
              <a:gd name="connsiteY9" fmla="*/ 648029 h 775755"/>
              <a:gd name="connsiteX10" fmla="*/ 465182 w 654332"/>
              <a:gd name="connsiteY10" fmla="*/ 562879 h 775755"/>
              <a:gd name="connsiteX11" fmla="*/ 465182 w 654332"/>
              <a:gd name="connsiteY11" fmla="*/ 137127 h 775755"/>
              <a:gd name="connsiteX12" fmla="*/ 617582 w 654332"/>
              <a:gd name="connsiteY12" fmla="*/ 179703 h 775755"/>
              <a:gd name="connsiteX13" fmla="*/ 617582 w 654332"/>
              <a:gd name="connsiteY13" fmla="*/ 605454 h 775755"/>
              <a:gd name="connsiteX14" fmla="*/ 617581 w 654332"/>
              <a:gd name="connsiteY14" fmla="*/ 775755 h 775755"/>
              <a:gd name="connsiteX15" fmla="*/ 388981 w 654332"/>
              <a:gd name="connsiteY15" fmla="*/ 733180 h 775755"/>
              <a:gd name="connsiteX0" fmla="*/ 216987 w 655682"/>
              <a:gd name="connsiteY0" fmla="*/ 16659 h 733180"/>
              <a:gd name="connsiteX1" fmla="*/ 7983 w 655682"/>
              <a:gd name="connsiteY1" fmla="*/ 94552 h 733180"/>
              <a:gd name="connsiteX2" fmla="*/ 19593 w 655682"/>
              <a:gd name="connsiteY2" fmla="*/ 562396 h 733180"/>
              <a:gd name="connsiteX3" fmla="*/ 89261 w 655682"/>
              <a:gd name="connsiteY3" fmla="*/ 643676 h 733180"/>
              <a:gd name="connsiteX4" fmla="*/ 144416 w 655682"/>
              <a:gd name="connsiteY4" fmla="*/ 579813 h 733180"/>
              <a:gd name="connsiteX5" fmla="*/ 141513 w 655682"/>
              <a:gd name="connsiteY5" fmla="*/ 173413 h 733180"/>
              <a:gd name="connsiteX6" fmla="*/ 236582 w 655682"/>
              <a:gd name="connsiteY6" fmla="*/ 94552 h 733180"/>
              <a:gd name="connsiteX7" fmla="*/ 312782 w 655682"/>
              <a:gd name="connsiteY7" fmla="*/ 179703 h 733180"/>
              <a:gd name="connsiteX8" fmla="*/ 266336 w 655682"/>
              <a:gd name="connsiteY8" fmla="*/ 579813 h 733180"/>
              <a:gd name="connsiteX9" fmla="*/ 388982 w 655682"/>
              <a:gd name="connsiteY9" fmla="*/ 648029 h 733180"/>
              <a:gd name="connsiteX10" fmla="*/ 465182 w 655682"/>
              <a:gd name="connsiteY10" fmla="*/ 562879 h 733180"/>
              <a:gd name="connsiteX11" fmla="*/ 465182 w 655682"/>
              <a:gd name="connsiteY11" fmla="*/ 137127 h 733180"/>
              <a:gd name="connsiteX12" fmla="*/ 617582 w 655682"/>
              <a:gd name="connsiteY12" fmla="*/ 179703 h 733180"/>
              <a:gd name="connsiteX13" fmla="*/ 617582 w 655682"/>
              <a:gd name="connsiteY13" fmla="*/ 605454 h 733180"/>
              <a:gd name="connsiteX14" fmla="*/ 388981 w 655682"/>
              <a:gd name="connsiteY14" fmla="*/ 733180 h 733180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541381 w 642982"/>
              <a:gd name="connsiteY14" fmla="*/ 733179 h 733180"/>
              <a:gd name="connsiteX15" fmla="*/ 388981 w 642982"/>
              <a:gd name="connsiteY15" fmla="*/ 733180 h 733180"/>
              <a:gd name="connsiteX0" fmla="*/ 216987 w 642982"/>
              <a:gd name="connsiteY0" fmla="*/ 16659 h 733179"/>
              <a:gd name="connsiteX1" fmla="*/ 7983 w 642982"/>
              <a:gd name="connsiteY1" fmla="*/ 94552 h 733179"/>
              <a:gd name="connsiteX2" fmla="*/ 19593 w 642982"/>
              <a:gd name="connsiteY2" fmla="*/ 562396 h 733179"/>
              <a:gd name="connsiteX3" fmla="*/ 89261 w 642982"/>
              <a:gd name="connsiteY3" fmla="*/ 643676 h 733179"/>
              <a:gd name="connsiteX4" fmla="*/ 144416 w 642982"/>
              <a:gd name="connsiteY4" fmla="*/ 579813 h 733179"/>
              <a:gd name="connsiteX5" fmla="*/ 141513 w 642982"/>
              <a:gd name="connsiteY5" fmla="*/ 173413 h 733179"/>
              <a:gd name="connsiteX6" fmla="*/ 236582 w 642982"/>
              <a:gd name="connsiteY6" fmla="*/ 94552 h 733179"/>
              <a:gd name="connsiteX7" fmla="*/ 312782 w 642982"/>
              <a:gd name="connsiteY7" fmla="*/ 179703 h 733179"/>
              <a:gd name="connsiteX8" fmla="*/ 266336 w 642982"/>
              <a:gd name="connsiteY8" fmla="*/ 579813 h 733179"/>
              <a:gd name="connsiteX9" fmla="*/ 388982 w 642982"/>
              <a:gd name="connsiteY9" fmla="*/ 648029 h 733179"/>
              <a:gd name="connsiteX10" fmla="*/ 465182 w 642982"/>
              <a:gd name="connsiteY10" fmla="*/ 562879 h 733179"/>
              <a:gd name="connsiteX11" fmla="*/ 465182 w 642982"/>
              <a:gd name="connsiteY11" fmla="*/ 137127 h 733179"/>
              <a:gd name="connsiteX12" fmla="*/ 617582 w 642982"/>
              <a:gd name="connsiteY12" fmla="*/ 179703 h 733179"/>
              <a:gd name="connsiteX13" fmla="*/ 617582 w 642982"/>
              <a:gd name="connsiteY13" fmla="*/ 605454 h 733179"/>
              <a:gd name="connsiteX14" fmla="*/ 541381 w 642982"/>
              <a:gd name="connsiteY14" fmla="*/ 733179 h 733179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1000 w 642982"/>
              <a:gd name="connsiteY9" fmla="*/ 638627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53477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96052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20133 w 646128"/>
              <a:gd name="connsiteY0" fmla="*/ 16659 h 733180"/>
              <a:gd name="connsiteX1" fmla="*/ 11129 w 646128"/>
              <a:gd name="connsiteY1" fmla="*/ 94552 h 733180"/>
              <a:gd name="connsiteX2" fmla="*/ 22739 w 646128"/>
              <a:gd name="connsiteY2" fmla="*/ 562396 h 733180"/>
              <a:gd name="connsiteX3" fmla="*/ 147562 w 646128"/>
              <a:gd name="connsiteY3" fmla="*/ 579813 h 733180"/>
              <a:gd name="connsiteX4" fmla="*/ 144659 w 646128"/>
              <a:gd name="connsiteY4" fmla="*/ 173413 h 733180"/>
              <a:gd name="connsiteX5" fmla="*/ 239728 w 646128"/>
              <a:gd name="connsiteY5" fmla="*/ 94552 h 733180"/>
              <a:gd name="connsiteX6" fmla="*/ 315928 w 646128"/>
              <a:gd name="connsiteY6" fmla="*/ 179703 h 733180"/>
              <a:gd name="connsiteX7" fmla="*/ 307946 w 646128"/>
              <a:gd name="connsiteY7" fmla="*/ 596052 h 733180"/>
              <a:gd name="connsiteX8" fmla="*/ 460346 w 646128"/>
              <a:gd name="connsiteY8" fmla="*/ 596052 h 733180"/>
              <a:gd name="connsiteX9" fmla="*/ 468328 w 646128"/>
              <a:gd name="connsiteY9" fmla="*/ 137127 h 733180"/>
              <a:gd name="connsiteX10" fmla="*/ 620728 w 646128"/>
              <a:gd name="connsiteY10" fmla="*/ 179703 h 733180"/>
              <a:gd name="connsiteX11" fmla="*/ 620728 w 646128"/>
              <a:gd name="connsiteY11" fmla="*/ 605454 h 733180"/>
              <a:gd name="connsiteX12" fmla="*/ 468327 w 646128"/>
              <a:gd name="connsiteY12" fmla="*/ 733180 h 733180"/>
              <a:gd name="connsiteX0" fmla="*/ 221464 w 647459"/>
              <a:gd name="connsiteY0" fmla="*/ 16659 h 733180"/>
              <a:gd name="connsiteX1" fmla="*/ 12460 w 647459"/>
              <a:gd name="connsiteY1" fmla="*/ 94552 h 733180"/>
              <a:gd name="connsiteX2" fmla="*/ 24070 w 647459"/>
              <a:gd name="connsiteY2" fmla="*/ 562396 h 733180"/>
              <a:gd name="connsiteX3" fmla="*/ 156877 w 647459"/>
              <a:gd name="connsiteY3" fmla="*/ 596052 h 733180"/>
              <a:gd name="connsiteX4" fmla="*/ 145990 w 647459"/>
              <a:gd name="connsiteY4" fmla="*/ 173413 h 733180"/>
              <a:gd name="connsiteX5" fmla="*/ 241059 w 647459"/>
              <a:gd name="connsiteY5" fmla="*/ 94552 h 733180"/>
              <a:gd name="connsiteX6" fmla="*/ 317259 w 647459"/>
              <a:gd name="connsiteY6" fmla="*/ 179703 h 733180"/>
              <a:gd name="connsiteX7" fmla="*/ 309277 w 647459"/>
              <a:gd name="connsiteY7" fmla="*/ 596052 h 733180"/>
              <a:gd name="connsiteX8" fmla="*/ 461677 w 647459"/>
              <a:gd name="connsiteY8" fmla="*/ 596052 h 733180"/>
              <a:gd name="connsiteX9" fmla="*/ 469659 w 647459"/>
              <a:gd name="connsiteY9" fmla="*/ 137127 h 733180"/>
              <a:gd name="connsiteX10" fmla="*/ 622059 w 647459"/>
              <a:gd name="connsiteY10" fmla="*/ 179703 h 733180"/>
              <a:gd name="connsiteX11" fmla="*/ 622059 w 647459"/>
              <a:gd name="connsiteY11" fmla="*/ 605454 h 733180"/>
              <a:gd name="connsiteX12" fmla="*/ 469658 w 647459"/>
              <a:gd name="connsiteY12" fmla="*/ 733180 h 733180"/>
              <a:gd name="connsiteX0" fmla="*/ 241056 w 667051"/>
              <a:gd name="connsiteY0" fmla="*/ 16659 h 733180"/>
              <a:gd name="connsiteX1" fmla="*/ 32052 w 667051"/>
              <a:gd name="connsiteY1" fmla="*/ 94552 h 733180"/>
              <a:gd name="connsiteX2" fmla="*/ 24070 w 667051"/>
              <a:gd name="connsiteY2" fmla="*/ 596052 h 733180"/>
              <a:gd name="connsiteX3" fmla="*/ 176469 w 667051"/>
              <a:gd name="connsiteY3" fmla="*/ 596052 h 733180"/>
              <a:gd name="connsiteX4" fmla="*/ 165582 w 667051"/>
              <a:gd name="connsiteY4" fmla="*/ 173413 h 733180"/>
              <a:gd name="connsiteX5" fmla="*/ 260651 w 667051"/>
              <a:gd name="connsiteY5" fmla="*/ 94552 h 733180"/>
              <a:gd name="connsiteX6" fmla="*/ 336851 w 667051"/>
              <a:gd name="connsiteY6" fmla="*/ 179703 h 733180"/>
              <a:gd name="connsiteX7" fmla="*/ 328869 w 667051"/>
              <a:gd name="connsiteY7" fmla="*/ 596052 h 733180"/>
              <a:gd name="connsiteX8" fmla="*/ 481269 w 667051"/>
              <a:gd name="connsiteY8" fmla="*/ 596052 h 733180"/>
              <a:gd name="connsiteX9" fmla="*/ 489251 w 667051"/>
              <a:gd name="connsiteY9" fmla="*/ 137127 h 733180"/>
              <a:gd name="connsiteX10" fmla="*/ 641651 w 667051"/>
              <a:gd name="connsiteY10" fmla="*/ 179703 h 733180"/>
              <a:gd name="connsiteX11" fmla="*/ 641651 w 667051"/>
              <a:gd name="connsiteY11" fmla="*/ 605454 h 733180"/>
              <a:gd name="connsiteX12" fmla="*/ 489250 w 66705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81270 w 665721"/>
              <a:gd name="connsiteY12" fmla="*/ 766353 h 766353"/>
              <a:gd name="connsiteX0" fmla="*/ 241056 w 665721"/>
              <a:gd name="connsiteY0" fmla="*/ 16659 h 727276"/>
              <a:gd name="connsiteX1" fmla="*/ 32052 w 665721"/>
              <a:gd name="connsiteY1" fmla="*/ 94552 h 727276"/>
              <a:gd name="connsiteX2" fmla="*/ 24070 w 665721"/>
              <a:gd name="connsiteY2" fmla="*/ 596052 h 727276"/>
              <a:gd name="connsiteX3" fmla="*/ 176469 w 665721"/>
              <a:gd name="connsiteY3" fmla="*/ 596052 h 727276"/>
              <a:gd name="connsiteX4" fmla="*/ 165582 w 665721"/>
              <a:gd name="connsiteY4" fmla="*/ 173413 h 727276"/>
              <a:gd name="connsiteX5" fmla="*/ 260651 w 665721"/>
              <a:gd name="connsiteY5" fmla="*/ 94552 h 727276"/>
              <a:gd name="connsiteX6" fmla="*/ 336851 w 665721"/>
              <a:gd name="connsiteY6" fmla="*/ 179703 h 727276"/>
              <a:gd name="connsiteX7" fmla="*/ 328869 w 665721"/>
              <a:gd name="connsiteY7" fmla="*/ 596052 h 727276"/>
              <a:gd name="connsiteX8" fmla="*/ 481269 w 665721"/>
              <a:gd name="connsiteY8" fmla="*/ 596052 h 727276"/>
              <a:gd name="connsiteX9" fmla="*/ 489251 w 665721"/>
              <a:gd name="connsiteY9" fmla="*/ 137127 h 727276"/>
              <a:gd name="connsiteX10" fmla="*/ 641651 w 665721"/>
              <a:gd name="connsiteY10" fmla="*/ 179703 h 727276"/>
              <a:gd name="connsiteX11" fmla="*/ 633670 w 665721"/>
              <a:gd name="connsiteY11" fmla="*/ 638627 h 727276"/>
              <a:gd name="connsiteX12" fmla="*/ 481270 w 665721"/>
              <a:gd name="connsiteY12" fmla="*/ 723778 h 727276"/>
              <a:gd name="connsiteX0" fmla="*/ 241056 w 665721"/>
              <a:gd name="connsiteY0" fmla="*/ 16659 h 727277"/>
              <a:gd name="connsiteX1" fmla="*/ 32052 w 665721"/>
              <a:gd name="connsiteY1" fmla="*/ 94552 h 727277"/>
              <a:gd name="connsiteX2" fmla="*/ 24070 w 665721"/>
              <a:gd name="connsiteY2" fmla="*/ 596052 h 727277"/>
              <a:gd name="connsiteX3" fmla="*/ 176469 w 665721"/>
              <a:gd name="connsiteY3" fmla="*/ 596052 h 727277"/>
              <a:gd name="connsiteX4" fmla="*/ 165582 w 665721"/>
              <a:gd name="connsiteY4" fmla="*/ 173413 h 727277"/>
              <a:gd name="connsiteX5" fmla="*/ 260651 w 665721"/>
              <a:gd name="connsiteY5" fmla="*/ 94552 h 727277"/>
              <a:gd name="connsiteX6" fmla="*/ 336851 w 665721"/>
              <a:gd name="connsiteY6" fmla="*/ 179703 h 727277"/>
              <a:gd name="connsiteX7" fmla="*/ 328869 w 665721"/>
              <a:gd name="connsiteY7" fmla="*/ 596052 h 727277"/>
              <a:gd name="connsiteX8" fmla="*/ 481269 w 665721"/>
              <a:gd name="connsiteY8" fmla="*/ 596052 h 727277"/>
              <a:gd name="connsiteX9" fmla="*/ 489251 w 665721"/>
              <a:gd name="connsiteY9" fmla="*/ 137127 h 727277"/>
              <a:gd name="connsiteX10" fmla="*/ 641651 w 665721"/>
              <a:gd name="connsiteY10" fmla="*/ 179703 h 727277"/>
              <a:gd name="connsiteX11" fmla="*/ 633670 w 665721"/>
              <a:gd name="connsiteY11" fmla="*/ 638628 h 727277"/>
              <a:gd name="connsiteX12" fmla="*/ 481270 w 665721"/>
              <a:gd name="connsiteY12" fmla="*/ 723778 h 727277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05070 w 665721"/>
              <a:gd name="connsiteY12" fmla="*/ 723778 h 723778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71355"/>
              <a:gd name="connsiteY0" fmla="*/ 16659 h 727547"/>
              <a:gd name="connsiteX1" fmla="*/ 32052 w 671355"/>
              <a:gd name="connsiteY1" fmla="*/ 94552 h 727547"/>
              <a:gd name="connsiteX2" fmla="*/ 24070 w 671355"/>
              <a:gd name="connsiteY2" fmla="*/ 596052 h 727547"/>
              <a:gd name="connsiteX3" fmla="*/ 176469 w 671355"/>
              <a:gd name="connsiteY3" fmla="*/ 596052 h 727547"/>
              <a:gd name="connsiteX4" fmla="*/ 165582 w 671355"/>
              <a:gd name="connsiteY4" fmla="*/ 173413 h 727547"/>
              <a:gd name="connsiteX5" fmla="*/ 260651 w 671355"/>
              <a:gd name="connsiteY5" fmla="*/ 94552 h 727547"/>
              <a:gd name="connsiteX6" fmla="*/ 336851 w 671355"/>
              <a:gd name="connsiteY6" fmla="*/ 179703 h 727547"/>
              <a:gd name="connsiteX7" fmla="*/ 328869 w 671355"/>
              <a:gd name="connsiteY7" fmla="*/ 596052 h 727547"/>
              <a:gd name="connsiteX8" fmla="*/ 481269 w 671355"/>
              <a:gd name="connsiteY8" fmla="*/ 596052 h 727547"/>
              <a:gd name="connsiteX9" fmla="*/ 489251 w 671355"/>
              <a:gd name="connsiteY9" fmla="*/ 137127 h 727547"/>
              <a:gd name="connsiteX10" fmla="*/ 641651 w 671355"/>
              <a:gd name="connsiteY10" fmla="*/ 179703 h 727547"/>
              <a:gd name="connsiteX11" fmla="*/ 633670 w 671355"/>
              <a:gd name="connsiteY11" fmla="*/ 638628 h 727547"/>
              <a:gd name="connsiteX12" fmla="*/ 481270 w 671355"/>
              <a:gd name="connsiteY12" fmla="*/ 723778 h 727547"/>
              <a:gd name="connsiteX0" fmla="*/ 241056 w 665721"/>
              <a:gd name="connsiteY0" fmla="*/ 16659 h 726155"/>
              <a:gd name="connsiteX1" fmla="*/ 32052 w 665721"/>
              <a:gd name="connsiteY1" fmla="*/ 94552 h 726155"/>
              <a:gd name="connsiteX2" fmla="*/ 24070 w 665721"/>
              <a:gd name="connsiteY2" fmla="*/ 596052 h 726155"/>
              <a:gd name="connsiteX3" fmla="*/ 176469 w 665721"/>
              <a:gd name="connsiteY3" fmla="*/ 596052 h 726155"/>
              <a:gd name="connsiteX4" fmla="*/ 165582 w 665721"/>
              <a:gd name="connsiteY4" fmla="*/ 173413 h 726155"/>
              <a:gd name="connsiteX5" fmla="*/ 260651 w 665721"/>
              <a:gd name="connsiteY5" fmla="*/ 94552 h 726155"/>
              <a:gd name="connsiteX6" fmla="*/ 336851 w 665721"/>
              <a:gd name="connsiteY6" fmla="*/ 179703 h 726155"/>
              <a:gd name="connsiteX7" fmla="*/ 328869 w 665721"/>
              <a:gd name="connsiteY7" fmla="*/ 596052 h 726155"/>
              <a:gd name="connsiteX8" fmla="*/ 481269 w 665721"/>
              <a:gd name="connsiteY8" fmla="*/ 596052 h 726155"/>
              <a:gd name="connsiteX9" fmla="*/ 489251 w 665721"/>
              <a:gd name="connsiteY9" fmla="*/ 137127 h 726155"/>
              <a:gd name="connsiteX10" fmla="*/ 641651 w 665721"/>
              <a:gd name="connsiteY10" fmla="*/ 179703 h 726155"/>
              <a:gd name="connsiteX11" fmla="*/ 633670 w 665721"/>
              <a:gd name="connsiteY11" fmla="*/ 638628 h 726155"/>
              <a:gd name="connsiteX12" fmla="*/ 481270 w 665721"/>
              <a:gd name="connsiteY12" fmla="*/ 723778 h 726155"/>
              <a:gd name="connsiteX0" fmla="*/ 241056 w 925759"/>
              <a:gd name="connsiteY0" fmla="*/ 16659 h 693866"/>
              <a:gd name="connsiteX1" fmla="*/ 32052 w 925759"/>
              <a:gd name="connsiteY1" fmla="*/ 94552 h 693866"/>
              <a:gd name="connsiteX2" fmla="*/ 24070 w 925759"/>
              <a:gd name="connsiteY2" fmla="*/ 596052 h 693866"/>
              <a:gd name="connsiteX3" fmla="*/ 176469 w 925759"/>
              <a:gd name="connsiteY3" fmla="*/ 596052 h 693866"/>
              <a:gd name="connsiteX4" fmla="*/ 165582 w 925759"/>
              <a:gd name="connsiteY4" fmla="*/ 173413 h 693866"/>
              <a:gd name="connsiteX5" fmla="*/ 260651 w 925759"/>
              <a:gd name="connsiteY5" fmla="*/ 94552 h 693866"/>
              <a:gd name="connsiteX6" fmla="*/ 336851 w 925759"/>
              <a:gd name="connsiteY6" fmla="*/ 179703 h 693866"/>
              <a:gd name="connsiteX7" fmla="*/ 328869 w 925759"/>
              <a:gd name="connsiteY7" fmla="*/ 596052 h 693866"/>
              <a:gd name="connsiteX8" fmla="*/ 481269 w 925759"/>
              <a:gd name="connsiteY8" fmla="*/ 596052 h 693866"/>
              <a:gd name="connsiteX9" fmla="*/ 489251 w 925759"/>
              <a:gd name="connsiteY9" fmla="*/ 137127 h 693866"/>
              <a:gd name="connsiteX10" fmla="*/ 641651 w 925759"/>
              <a:gd name="connsiteY10" fmla="*/ 179703 h 693866"/>
              <a:gd name="connsiteX11" fmla="*/ 633670 w 925759"/>
              <a:gd name="connsiteY11" fmla="*/ 638628 h 693866"/>
              <a:gd name="connsiteX12" fmla="*/ 805022 w 925759"/>
              <a:gd name="connsiteY12" fmla="*/ 133507 h 693866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749567"/>
              <a:gd name="connsiteX1" fmla="*/ 32052 w 1006583"/>
              <a:gd name="connsiteY1" fmla="*/ 94552 h 749567"/>
              <a:gd name="connsiteX2" fmla="*/ 24070 w 1006583"/>
              <a:gd name="connsiteY2" fmla="*/ 596052 h 749567"/>
              <a:gd name="connsiteX3" fmla="*/ 176469 w 1006583"/>
              <a:gd name="connsiteY3" fmla="*/ 596052 h 749567"/>
              <a:gd name="connsiteX4" fmla="*/ 165582 w 1006583"/>
              <a:gd name="connsiteY4" fmla="*/ 173413 h 749567"/>
              <a:gd name="connsiteX5" fmla="*/ 260651 w 1006583"/>
              <a:gd name="connsiteY5" fmla="*/ 94552 h 749567"/>
              <a:gd name="connsiteX6" fmla="*/ 336851 w 1006583"/>
              <a:gd name="connsiteY6" fmla="*/ 179703 h 749567"/>
              <a:gd name="connsiteX7" fmla="*/ 328869 w 1006583"/>
              <a:gd name="connsiteY7" fmla="*/ 596052 h 749567"/>
              <a:gd name="connsiteX8" fmla="*/ 481269 w 1006583"/>
              <a:gd name="connsiteY8" fmla="*/ 596052 h 749567"/>
              <a:gd name="connsiteX9" fmla="*/ 489251 w 1006583"/>
              <a:gd name="connsiteY9" fmla="*/ 137127 h 749567"/>
              <a:gd name="connsiteX10" fmla="*/ 641651 w 1006583"/>
              <a:gd name="connsiteY10" fmla="*/ 179703 h 749567"/>
              <a:gd name="connsiteX11" fmla="*/ 805020 w 1006583"/>
              <a:gd name="connsiteY11" fmla="*/ 634925 h 749567"/>
              <a:gd name="connsiteX12" fmla="*/ 805022 w 1006583"/>
              <a:gd name="connsiteY12" fmla="*/ 133507 h 749567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707594 w 925759"/>
              <a:gd name="connsiteY11" fmla="*/ 634925 h 679635"/>
              <a:gd name="connsiteX12" fmla="*/ 805022 w 925759"/>
              <a:gd name="connsiteY12" fmla="*/ 133507 h 679635"/>
              <a:gd name="connsiteX0" fmla="*/ 241056 w 828331"/>
              <a:gd name="connsiteY0" fmla="*/ 16659 h 679635"/>
              <a:gd name="connsiteX1" fmla="*/ 32052 w 828331"/>
              <a:gd name="connsiteY1" fmla="*/ 94552 h 679635"/>
              <a:gd name="connsiteX2" fmla="*/ 24070 w 828331"/>
              <a:gd name="connsiteY2" fmla="*/ 596052 h 679635"/>
              <a:gd name="connsiteX3" fmla="*/ 176469 w 828331"/>
              <a:gd name="connsiteY3" fmla="*/ 596052 h 679635"/>
              <a:gd name="connsiteX4" fmla="*/ 165582 w 828331"/>
              <a:gd name="connsiteY4" fmla="*/ 173413 h 679635"/>
              <a:gd name="connsiteX5" fmla="*/ 260651 w 828331"/>
              <a:gd name="connsiteY5" fmla="*/ 94552 h 679635"/>
              <a:gd name="connsiteX6" fmla="*/ 336851 w 828331"/>
              <a:gd name="connsiteY6" fmla="*/ 179703 h 679635"/>
              <a:gd name="connsiteX7" fmla="*/ 328869 w 828331"/>
              <a:gd name="connsiteY7" fmla="*/ 596052 h 679635"/>
              <a:gd name="connsiteX8" fmla="*/ 481269 w 828331"/>
              <a:gd name="connsiteY8" fmla="*/ 596052 h 679635"/>
              <a:gd name="connsiteX9" fmla="*/ 489251 w 828331"/>
              <a:gd name="connsiteY9" fmla="*/ 137127 h 679635"/>
              <a:gd name="connsiteX10" fmla="*/ 641651 w 828331"/>
              <a:gd name="connsiteY10" fmla="*/ 179703 h 679635"/>
              <a:gd name="connsiteX11" fmla="*/ 707594 w 828331"/>
              <a:gd name="connsiteY11" fmla="*/ 634925 h 679635"/>
              <a:gd name="connsiteX12" fmla="*/ 707594 w 828331"/>
              <a:gd name="connsiteY12" fmla="*/ 87924 h 679635"/>
              <a:gd name="connsiteX0" fmla="*/ 241056 w 823908"/>
              <a:gd name="connsiteY0" fmla="*/ 16659 h 679635"/>
              <a:gd name="connsiteX1" fmla="*/ 32052 w 823908"/>
              <a:gd name="connsiteY1" fmla="*/ 94552 h 679635"/>
              <a:gd name="connsiteX2" fmla="*/ 24070 w 823908"/>
              <a:gd name="connsiteY2" fmla="*/ 596052 h 679635"/>
              <a:gd name="connsiteX3" fmla="*/ 176469 w 823908"/>
              <a:gd name="connsiteY3" fmla="*/ 596052 h 679635"/>
              <a:gd name="connsiteX4" fmla="*/ 165582 w 823908"/>
              <a:gd name="connsiteY4" fmla="*/ 173413 h 679635"/>
              <a:gd name="connsiteX5" fmla="*/ 260651 w 823908"/>
              <a:gd name="connsiteY5" fmla="*/ 94552 h 679635"/>
              <a:gd name="connsiteX6" fmla="*/ 336851 w 823908"/>
              <a:gd name="connsiteY6" fmla="*/ 179703 h 679635"/>
              <a:gd name="connsiteX7" fmla="*/ 328869 w 823908"/>
              <a:gd name="connsiteY7" fmla="*/ 596052 h 679635"/>
              <a:gd name="connsiteX8" fmla="*/ 481269 w 823908"/>
              <a:gd name="connsiteY8" fmla="*/ 596052 h 679635"/>
              <a:gd name="connsiteX9" fmla="*/ 489251 w 823908"/>
              <a:gd name="connsiteY9" fmla="*/ 137127 h 679635"/>
              <a:gd name="connsiteX10" fmla="*/ 641651 w 823908"/>
              <a:gd name="connsiteY10" fmla="*/ 179703 h 679635"/>
              <a:gd name="connsiteX11" fmla="*/ 707594 w 823908"/>
              <a:gd name="connsiteY11" fmla="*/ 634925 h 679635"/>
              <a:gd name="connsiteX12" fmla="*/ 707594 w 823908"/>
              <a:gd name="connsiteY12" fmla="*/ 87924 h 679635"/>
              <a:gd name="connsiteX0" fmla="*/ 241056 w 823909"/>
              <a:gd name="connsiteY0" fmla="*/ 16659 h 679635"/>
              <a:gd name="connsiteX1" fmla="*/ 32052 w 823909"/>
              <a:gd name="connsiteY1" fmla="*/ 94552 h 679635"/>
              <a:gd name="connsiteX2" fmla="*/ 24070 w 823909"/>
              <a:gd name="connsiteY2" fmla="*/ 596052 h 679635"/>
              <a:gd name="connsiteX3" fmla="*/ 176469 w 823909"/>
              <a:gd name="connsiteY3" fmla="*/ 596052 h 679635"/>
              <a:gd name="connsiteX4" fmla="*/ 165582 w 823909"/>
              <a:gd name="connsiteY4" fmla="*/ 173413 h 679635"/>
              <a:gd name="connsiteX5" fmla="*/ 260651 w 823909"/>
              <a:gd name="connsiteY5" fmla="*/ 94552 h 679635"/>
              <a:gd name="connsiteX6" fmla="*/ 336851 w 823909"/>
              <a:gd name="connsiteY6" fmla="*/ 179703 h 679635"/>
              <a:gd name="connsiteX7" fmla="*/ 328869 w 823909"/>
              <a:gd name="connsiteY7" fmla="*/ 596052 h 679635"/>
              <a:gd name="connsiteX8" fmla="*/ 481269 w 823909"/>
              <a:gd name="connsiteY8" fmla="*/ 596052 h 679635"/>
              <a:gd name="connsiteX9" fmla="*/ 489251 w 823909"/>
              <a:gd name="connsiteY9" fmla="*/ 137127 h 679635"/>
              <a:gd name="connsiteX10" fmla="*/ 641651 w 823909"/>
              <a:gd name="connsiteY10" fmla="*/ 179703 h 679635"/>
              <a:gd name="connsiteX11" fmla="*/ 707594 w 823909"/>
              <a:gd name="connsiteY11" fmla="*/ 634925 h 679635"/>
              <a:gd name="connsiteX12" fmla="*/ 805021 w 823909"/>
              <a:gd name="connsiteY12" fmla="*/ 87924 h 679635"/>
              <a:gd name="connsiteX0" fmla="*/ 241056 w 902447"/>
              <a:gd name="connsiteY0" fmla="*/ 16659 h 679635"/>
              <a:gd name="connsiteX1" fmla="*/ 32052 w 902447"/>
              <a:gd name="connsiteY1" fmla="*/ 94552 h 679635"/>
              <a:gd name="connsiteX2" fmla="*/ 24070 w 902447"/>
              <a:gd name="connsiteY2" fmla="*/ 596052 h 679635"/>
              <a:gd name="connsiteX3" fmla="*/ 176469 w 902447"/>
              <a:gd name="connsiteY3" fmla="*/ 596052 h 679635"/>
              <a:gd name="connsiteX4" fmla="*/ 165582 w 902447"/>
              <a:gd name="connsiteY4" fmla="*/ 173413 h 679635"/>
              <a:gd name="connsiteX5" fmla="*/ 260651 w 902447"/>
              <a:gd name="connsiteY5" fmla="*/ 94552 h 679635"/>
              <a:gd name="connsiteX6" fmla="*/ 336851 w 902447"/>
              <a:gd name="connsiteY6" fmla="*/ 179703 h 679635"/>
              <a:gd name="connsiteX7" fmla="*/ 328869 w 902447"/>
              <a:gd name="connsiteY7" fmla="*/ 596052 h 679635"/>
              <a:gd name="connsiteX8" fmla="*/ 481269 w 902447"/>
              <a:gd name="connsiteY8" fmla="*/ 596052 h 679635"/>
              <a:gd name="connsiteX9" fmla="*/ 489251 w 902447"/>
              <a:gd name="connsiteY9" fmla="*/ 137127 h 679635"/>
              <a:gd name="connsiteX10" fmla="*/ 641651 w 902447"/>
              <a:gd name="connsiteY10" fmla="*/ 179703 h 679635"/>
              <a:gd name="connsiteX11" fmla="*/ 707594 w 902447"/>
              <a:gd name="connsiteY11" fmla="*/ 634925 h 679635"/>
              <a:gd name="connsiteX12" fmla="*/ 902447 w 902447"/>
              <a:gd name="connsiteY12" fmla="*/ 87924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1194725 w 1194725"/>
              <a:gd name="connsiteY12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902446 w 1194725"/>
              <a:gd name="connsiteY12" fmla="*/ 133507 h 679635"/>
              <a:gd name="connsiteX13" fmla="*/ 1194725 w 1194725"/>
              <a:gd name="connsiteY13" fmla="*/ 589342 h 679635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902446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703198"/>
              <a:gd name="connsiteX1" fmla="*/ 32052 w 1194725"/>
              <a:gd name="connsiteY1" fmla="*/ 94552 h 703198"/>
              <a:gd name="connsiteX2" fmla="*/ 24070 w 1194725"/>
              <a:gd name="connsiteY2" fmla="*/ 596052 h 703198"/>
              <a:gd name="connsiteX3" fmla="*/ 176469 w 1194725"/>
              <a:gd name="connsiteY3" fmla="*/ 596052 h 703198"/>
              <a:gd name="connsiteX4" fmla="*/ 165582 w 1194725"/>
              <a:gd name="connsiteY4" fmla="*/ 173413 h 703198"/>
              <a:gd name="connsiteX5" fmla="*/ 260651 w 1194725"/>
              <a:gd name="connsiteY5" fmla="*/ 94552 h 703198"/>
              <a:gd name="connsiteX6" fmla="*/ 336851 w 1194725"/>
              <a:gd name="connsiteY6" fmla="*/ 179703 h 703198"/>
              <a:gd name="connsiteX7" fmla="*/ 328869 w 1194725"/>
              <a:gd name="connsiteY7" fmla="*/ 596052 h 703198"/>
              <a:gd name="connsiteX8" fmla="*/ 481269 w 1194725"/>
              <a:gd name="connsiteY8" fmla="*/ 596052 h 703198"/>
              <a:gd name="connsiteX9" fmla="*/ 489251 w 1194725"/>
              <a:gd name="connsiteY9" fmla="*/ 137127 h 703198"/>
              <a:gd name="connsiteX10" fmla="*/ 641651 w 1194725"/>
              <a:gd name="connsiteY10" fmla="*/ 179703 h 703198"/>
              <a:gd name="connsiteX11" fmla="*/ 707594 w 1194725"/>
              <a:gd name="connsiteY11" fmla="*/ 634925 h 703198"/>
              <a:gd name="connsiteX12" fmla="*/ 902446 w 1194725"/>
              <a:gd name="connsiteY12" fmla="*/ 589341 h 703198"/>
              <a:gd name="connsiteX13" fmla="*/ 902446 w 1194725"/>
              <a:gd name="connsiteY13" fmla="*/ 133507 h 703198"/>
              <a:gd name="connsiteX14" fmla="*/ 1097299 w 1194725"/>
              <a:gd name="connsiteY14" fmla="*/ 179091 h 703198"/>
              <a:gd name="connsiteX15" fmla="*/ 1194725 w 1194725"/>
              <a:gd name="connsiteY15" fmla="*/ 589342 h 703198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902446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224674 h 679635"/>
              <a:gd name="connsiteX15" fmla="*/ 1194725 w 1194725"/>
              <a:gd name="connsiteY15" fmla="*/ 589342 h 679635"/>
              <a:gd name="connsiteX0" fmla="*/ 241056 w 1129775"/>
              <a:gd name="connsiteY0" fmla="*/ 16659 h 679635"/>
              <a:gd name="connsiteX1" fmla="*/ 32052 w 1129775"/>
              <a:gd name="connsiteY1" fmla="*/ 94552 h 679635"/>
              <a:gd name="connsiteX2" fmla="*/ 24070 w 1129775"/>
              <a:gd name="connsiteY2" fmla="*/ 596052 h 679635"/>
              <a:gd name="connsiteX3" fmla="*/ 176469 w 1129775"/>
              <a:gd name="connsiteY3" fmla="*/ 596052 h 679635"/>
              <a:gd name="connsiteX4" fmla="*/ 165582 w 1129775"/>
              <a:gd name="connsiteY4" fmla="*/ 173413 h 679635"/>
              <a:gd name="connsiteX5" fmla="*/ 260651 w 1129775"/>
              <a:gd name="connsiteY5" fmla="*/ 94552 h 679635"/>
              <a:gd name="connsiteX6" fmla="*/ 336851 w 1129775"/>
              <a:gd name="connsiteY6" fmla="*/ 179703 h 679635"/>
              <a:gd name="connsiteX7" fmla="*/ 328869 w 1129775"/>
              <a:gd name="connsiteY7" fmla="*/ 596052 h 679635"/>
              <a:gd name="connsiteX8" fmla="*/ 481269 w 1129775"/>
              <a:gd name="connsiteY8" fmla="*/ 596052 h 679635"/>
              <a:gd name="connsiteX9" fmla="*/ 489251 w 1129775"/>
              <a:gd name="connsiteY9" fmla="*/ 137127 h 679635"/>
              <a:gd name="connsiteX10" fmla="*/ 641651 w 1129775"/>
              <a:gd name="connsiteY10" fmla="*/ 179703 h 679635"/>
              <a:gd name="connsiteX11" fmla="*/ 707593 w 1129775"/>
              <a:gd name="connsiteY11" fmla="*/ 589341 h 679635"/>
              <a:gd name="connsiteX12" fmla="*/ 805019 w 1129775"/>
              <a:gd name="connsiteY12" fmla="*/ 589341 h 679635"/>
              <a:gd name="connsiteX13" fmla="*/ 902446 w 1129775"/>
              <a:gd name="connsiteY13" fmla="*/ 133507 h 679635"/>
              <a:gd name="connsiteX14" fmla="*/ 1097299 w 1129775"/>
              <a:gd name="connsiteY14" fmla="*/ 224674 h 679635"/>
              <a:gd name="connsiteX15" fmla="*/ 1097299 w 1129775"/>
              <a:gd name="connsiteY15" fmla="*/ 634924 h 679635"/>
              <a:gd name="connsiteX0" fmla="*/ 241056 w 1097300"/>
              <a:gd name="connsiteY0" fmla="*/ 16659 h 679635"/>
              <a:gd name="connsiteX1" fmla="*/ 32052 w 1097300"/>
              <a:gd name="connsiteY1" fmla="*/ 94552 h 679635"/>
              <a:gd name="connsiteX2" fmla="*/ 24070 w 1097300"/>
              <a:gd name="connsiteY2" fmla="*/ 596052 h 679635"/>
              <a:gd name="connsiteX3" fmla="*/ 176469 w 1097300"/>
              <a:gd name="connsiteY3" fmla="*/ 596052 h 679635"/>
              <a:gd name="connsiteX4" fmla="*/ 165582 w 1097300"/>
              <a:gd name="connsiteY4" fmla="*/ 173413 h 679635"/>
              <a:gd name="connsiteX5" fmla="*/ 260651 w 1097300"/>
              <a:gd name="connsiteY5" fmla="*/ 94552 h 679635"/>
              <a:gd name="connsiteX6" fmla="*/ 336851 w 1097300"/>
              <a:gd name="connsiteY6" fmla="*/ 179703 h 679635"/>
              <a:gd name="connsiteX7" fmla="*/ 328869 w 1097300"/>
              <a:gd name="connsiteY7" fmla="*/ 596052 h 679635"/>
              <a:gd name="connsiteX8" fmla="*/ 481269 w 1097300"/>
              <a:gd name="connsiteY8" fmla="*/ 596052 h 679635"/>
              <a:gd name="connsiteX9" fmla="*/ 489251 w 1097300"/>
              <a:gd name="connsiteY9" fmla="*/ 137127 h 679635"/>
              <a:gd name="connsiteX10" fmla="*/ 641651 w 1097300"/>
              <a:gd name="connsiteY10" fmla="*/ 179703 h 679635"/>
              <a:gd name="connsiteX11" fmla="*/ 707593 w 1097300"/>
              <a:gd name="connsiteY11" fmla="*/ 589341 h 679635"/>
              <a:gd name="connsiteX12" fmla="*/ 805019 w 1097300"/>
              <a:gd name="connsiteY12" fmla="*/ 589341 h 679635"/>
              <a:gd name="connsiteX13" fmla="*/ 902446 w 1097300"/>
              <a:gd name="connsiteY13" fmla="*/ 133507 h 679635"/>
              <a:gd name="connsiteX14" fmla="*/ 999872 w 1097300"/>
              <a:gd name="connsiteY14" fmla="*/ 224674 h 679635"/>
              <a:gd name="connsiteX15" fmla="*/ 1097299 w 1097300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805019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7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129774"/>
              <a:gd name="connsiteY0" fmla="*/ 16659 h 679635"/>
              <a:gd name="connsiteX1" fmla="*/ 32052 w 1129774"/>
              <a:gd name="connsiteY1" fmla="*/ 94552 h 679635"/>
              <a:gd name="connsiteX2" fmla="*/ 24070 w 1129774"/>
              <a:gd name="connsiteY2" fmla="*/ 596052 h 679635"/>
              <a:gd name="connsiteX3" fmla="*/ 176469 w 1129774"/>
              <a:gd name="connsiteY3" fmla="*/ 596052 h 679635"/>
              <a:gd name="connsiteX4" fmla="*/ 165582 w 1129774"/>
              <a:gd name="connsiteY4" fmla="*/ 173413 h 679635"/>
              <a:gd name="connsiteX5" fmla="*/ 260651 w 1129774"/>
              <a:gd name="connsiteY5" fmla="*/ 94552 h 679635"/>
              <a:gd name="connsiteX6" fmla="*/ 336851 w 1129774"/>
              <a:gd name="connsiteY6" fmla="*/ 179703 h 679635"/>
              <a:gd name="connsiteX7" fmla="*/ 328869 w 1129774"/>
              <a:gd name="connsiteY7" fmla="*/ 596052 h 679635"/>
              <a:gd name="connsiteX8" fmla="*/ 481269 w 1129774"/>
              <a:gd name="connsiteY8" fmla="*/ 596052 h 679635"/>
              <a:gd name="connsiteX9" fmla="*/ 489251 w 1129774"/>
              <a:gd name="connsiteY9" fmla="*/ 137127 h 679635"/>
              <a:gd name="connsiteX10" fmla="*/ 641651 w 1129774"/>
              <a:gd name="connsiteY10" fmla="*/ 179703 h 679635"/>
              <a:gd name="connsiteX11" fmla="*/ 707595 w 1129774"/>
              <a:gd name="connsiteY11" fmla="*/ 589341 h 679635"/>
              <a:gd name="connsiteX12" fmla="*/ 902447 w 1129774"/>
              <a:gd name="connsiteY12" fmla="*/ 589341 h 679635"/>
              <a:gd name="connsiteX13" fmla="*/ 902447 w 1129774"/>
              <a:gd name="connsiteY13" fmla="*/ 133507 h 679635"/>
              <a:gd name="connsiteX14" fmla="*/ 1097300 w 1129774"/>
              <a:gd name="connsiteY14" fmla="*/ 179091 h 679635"/>
              <a:gd name="connsiteX15" fmla="*/ 1097299 w 1129774"/>
              <a:gd name="connsiteY15" fmla="*/ 634924 h 679635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512740 w 1129775"/>
              <a:gd name="connsiteY8" fmla="*/ 589341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336944 w 1225663"/>
              <a:gd name="connsiteY0" fmla="*/ 16659 h 680508"/>
              <a:gd name="connsiteX1" fmla="*/ 127940 w 1225663"/>
              <a:gd name="connsiteY1" fmla="*/ 94552 h 680508"/>
              <a:gd name="connsiteX2" fmla="*/ 24070 w 1225663"/>
              <a:gd name="connsiteY2" fmla="*/ 589341 h 680508"/>
              <a:gd name="connsiteX3" fmla="*/ 272357 w 1225663"/>
              <a:gd name="connsiteY3" fmla="*/ 596052 h 680508"/>
              <a:gd name="connsiteX4" fmla="*/ 261470 w 1225663"/>
              <a:gd name="connsiteY4" fmla="*/ 173413 h 680508"/>
              <a:gd name="connsiteX5" fmla="*/ 356539 w 1225663"/>
              <a:gd name="connsiteY5" fmla="*/ 94552 h 680508"/>
              <a:gd name="connsiteX6" fmla="*/ 432739 w 1225663"/>
              <a:gd name="connsiteY6" fmla="*/ 179703 h 680508"/>
              <a:gd name="connsiteX7" fmla="*/ 424757 w 1225663"/>
              <a:gd name="connsiteY7" fmla="*/ 596052 h 680508"/>
              <a:gd name="connsiteX8" fmla="*/ 608628 w 1225663"/>
              <a:gd name="connsiteY8" fmla="*/ 589341 h 680508"/>
              <a:gd name="connsiteX9" fmla="*/ 608628 w 1225663"/>
              <a:gd name="connsiteY9" fmla="*/ 133507 h 680508"/>
              <a:gd name="connsiteX10" fmla="*/ 803481 w 1225663"/>
              <a:gd name="connsiteY10" fmla="*/ 179091 h 680508"/>
              <a:gd name="connsiteX11" fmla="*/ 803483 w 1225663"/>
              <a:gd name="connsiteY11" fmla="*/ 589341 h 680508"/>
              <a:gd name="connsiteX12" fmla="*/ 998335 w 1225663"/>
              <a:gd name="connsiteY12" fmla="*/ 589341 h 680508"/>
              <a:gd name="connsiteX13" fmla="*/ 998335 w 1225663"/>
              <a:gd name="connsiteY13" fmla="*/ 133507 h 680508"/>
              <a:gd name="connsiteX14" fmla="*/ 1193188 w 1225663"/>
              <a:gd name="connsiteY14" fmla="*/ 179091 h 680508"/>
              <a:gd name="connsiteX15" fmla="*/ 1193188 w 1225663"/>
              <a:gd name="connsiteY15" fmla="*/ 680508 h 680508"/>
              <a:gd name="connsiteX0" fmla="*/ 239516 w 1128235"/>
              <a:gd name="connsiteY0" fmla="*/ 16659 h 680508"/>
              <a:gd name="connsiteX1" fmla="*/ 30512 w 1128235"/>
              <a:gd name="connsiteY1" fmla="*/ 94552 h 680508"/>
              <a:gd name="connsiteX2" fmla="*/ 24070 w 1128235"/>
              <a:gd name="connsiteY2" fmla="*/ 589341 h 680508"/>
              <a:gd name="connsiteX3" fmla="*/ 174929 w 1128235"/>
              <a:gd name="connsiteY3" fmla="*/ 596052 h 680508"/>
              <a:gd name="connsiteX4" fmla="*/ 164042 w 1128235"/>
              <a:gd name="connsiteY4" fmla="*/ 173413 h 680508"/>
              <a:gd name="connsiteX5" fmla="*/ 259111 w 1128235"/>
              <a:gd name="connsiteY5" fmla="*/ 94552 h 680508"/>
              <a:gd name="connsiteX6" fmla="*/ 335311 w 1128235"/>
              <a:gd name="connsiteY6" fmla="*/ 179703 h 680508"/>
              <a:gd name="connsiteX7" fmla="*/ 327329 w 1128235"/>
              <a:gd name="connsiteY7" fmla="*/ 596052 h 680508"/>
              <a:gd name="connsiteX8" fmla="*/ 511200 w 1128235"/>
              <a:gd name="connsiteY8" fmla="*/ 589341 h 680508"/>
              <a:gd name="connsiteX9" fmla="*/ 511200 w 1128235"/>
              <a:gd name="connsiteY9" fmla="*/ 133507 h 680508"/>
              <a:gd name="connsiteX10" fmla="*/ 706053 w 1128235"/>
              <a:gd name="connsiteY10" fmla="*/ 179091 h 680508"/>
              <a:gd name="connsiteX11" fmla="*/ 706055 w 1128235"/>
              <a:gd name="connsiteY11" fmla="*/ 589341 h 680508"/>
              <a:gd name="connsiteX12" fmla="*/ 900907 w 1128235"/>
              <a:gd name="connsiteY12" fmla="*/ 589341 h 680508"/>
              <a:gd name="connsiteX13" fmla="*/ 900907 w 1128235"/>
              <a:gd name="connsiteY13" fmla="*/ 133507 h 680508"/>
              <a:gd name="connsiteX14" fmla="*/ 1095760 w 1128235"/>
              <a:gd name="connsiteY14" fmla="*/ 179091 h 680508"/>
              <a:gd name="connsiteX15" fmla="*/ 1095760 w 1128235"/>
              <a:gd name="connsiteY15" fmla="*/ 680508 h 680508"/>
              <a:gd name="connsiteX0" fmla="*/ 239517 w 1128236"/>
              <a:gd name="connsiteY0" fmla="*/ 16659 h 680508"/>
              <a:gd name="connsiteX1" fmla="*/ 30513 w 1128236"/>
              <a:gd name="connsiteY1" fmla="*/ 94552 h 680508"/>
              <a:gd name="connsiteX2" fmla="*/ 24070 w 1128236"/>
              <a:gd name="connsiteY2" fmla="*/ 589341 h 680508"/>
              <a:gd name="connsiteX3" fmla="*/ 174930 w 1128236"/>
              <a:gd name="connsiteY3" fmla="*/ 596052 h 680508"/>
              <a:gd name="connsiteX4" fmla="*/ 164043 w 1128236"/>
              <a:gd name="connsiteY4" fmla="*/ 173413 h 680508"/>
              <a:gd name="connsiteX5" fmla="*/ 259112 w 1128236"/>
              <a:gd name="connsiteY5" fmla="*/ 94552 h 680508"/>
              <a:gd name="connsiteX6" fmla="*/ 335312 w 1128236"/>
              <a:gd name="connsiteY6" fmla="*/ 179703 h 680508"/>
              <a:gd name="connsiteX7" fmla="*/ 327330 w 1128236"/>
              <a:gd name="connsiteY7" fmla="*/ 596052 h 680508"/>
              <a:gd name="connsiteX8" fmla="*/ 511201 w 1128236"/>
              <a:gd name="connsiteY8" fmla="*/ 589341 h 680508"/>
              <a:gd name="connsiteX9" fmla="*/ 511201 w 1128236"/>
              <a:gd name="connsiteY9" fmla="*/ 133507 h 680508"/>
              <a:gd name="connsiteX10" fmla="*/ 706054 w 1128236"/>
              <a:gd name="connsiteY10" fmla="*/ 179091 h 680508"/>
              <a:gd name="connsiteX11" fmla="*/ 706056 w 1128236"/>
              <a:gd name="connsiteY11" fmla="*/ 589341 h 680508"/>
              <a:gd name="connsiteX12" fmla="*/ 900908 w 1128236"/>
              <a:gd name="connsiteY12" fmla="*/ 589341 h 680508"/>
              <a:gd name="connsiteX13" fmla="*/ 900908 w 1128236"/>
              <a:gd name="connsiteY13" fmla="*/ 133507 h 680508"/>
              <a:gd name="connsiteX14" fmla="*/ 1095761 w 1128236"/>
              <a:gd name="connsiteY14" fmla="*/ 179091 h 680508"/>
              <a:gd name="connsiteX15" fmla="*/ 1095761 w 1128236"/>
              <a:gd name="connsiteY15" fmla="*/ 680508 h 680508"/>
              <a:gd name="connsiteX0" fmla="*/ 240590 w 1129309"/>
              <a:gd name="connsiteY0" fmla="*/ 23287 h 687136"/>
              <a:gd name="connsiteX1" fmla="*/ 25144 w 1129309"/>
              <a:gd name="connsiteY1" fmla="*/ 94552 h 687136"/>
              <a:gd name="connsiteX2" fmla="*/ 25143 w 1129309"/>
              <a:gd name="connsiteY2" fmla="*/ 595969 h 687136"/>
              <a:gd name="connsiteX3" fmla="*/ 176003 w 1129309"/>
              <a:gd name="connsiteY3" fmla="*/ 602680 h 687136"/>
              <a:gd name="connsiteX4" fmla="*/ 165116 w 1129309"/>
              <a:gd name="connsiteY4" fmla="*/ 180041 h 687136"/>
              <a:gd name="connsiteX5" fmla="*/ 260185 w 1129309"/>
              <a:gd name="connsiteY5" fmla="*/ 101180 h 687136"/>
              <a:gd name="connsiteX6" fmla="*/ 336385 w 1129309"/>
              <a:gd name="connsiteY6" fmla="*/ 186331 h 687136"/>
              <a:gd name="connsiteX7" fmla="*/ 328403 w 1129309"/>
              <a:gd name="connsiteY7" fmla="*/ 602680 h 687136"/>
              <a:gd name="connsiteX8" fmla="*/ 512274 w 1129309"/>
              <a:gd name="connsiteY8" fmla="*/ 595969 h 687136"/>
              <a:gd name="connsiteX9" fmla="*/ 512274 w 1129309"/>
              <a:gd name="connsiteY9" fmla="*/ 140135 h 687136"/>
              <a:gd name="connsiteX10" fmla="*/ 707127 w 1129309"/>
              <a:gd name="connsiteY10" fmla="*/ 185719 h 687136"/>
              <a:gd name="connsiteX11" fmla="*/ 707129 w 1129309"/>
              <a:gd name="connsiteY11" fmla="*/ 595969 h 687136"/>
              <a:gd name="connsiteX12" fmla="*/ 901981 w 1129309"/>
              <a:gd name="connsiteY12" fmla="*/ 595969 h 687136"/>
              <a:gd name="connsiteX13" fmla="*/ 901981 w 1129309"/>
              <a:gd name="connsiteY13" fmla="*/ 140135 h 687136"/>
              <a:gd name="connsiteX14" fmla="*/ 1096834 w 1129309"/>
              <a:gd name="connsiteY14" fmla="*/ 185719 h 687136"/>
              <a:gd name="connsiteX15" fmla="*/ 1096834 w 1129309"/>
              <a:gd name="connsiteY15" fmla="*/ 687136 h 687136"/>
              <a:gd name="connsiteX0" fmla="*/ 338015 w 1226734"/>
              <a:gd name="connsiteY0" fmla="*/ 23287 h 687136"/>
              <a:gd name="connsiteX1" fmla="*/ 122569 w 1226734"/>
              <a:gd name="connsiteY1" fmla="*/ 94552 h 687136"/>
              <a:gd name="connsiteX2" fmla="*/ 25143 w 1226734"/>
              <a:gd name="connsiteY2" fmla="*/ 595969 h 687136"/>
              <a:gd name="connsiteX3" fmla="*/ 273428 w 1226734"/>
              <a:gd name="connsiteY3" fmla="*/ 602680 h 687136"/>
              <a:gd name="connsiteX4" fmla="*/ 262541 w 1226734"/>
              <a:gd name="connsiteY4" fmla="*/ 180041 h 687136"/>
              <a:gd name="connsiteX5" fmla="*/ 357610 w 1226734"/>
              <a:gd name="connsiteY5" fmla="*/ 101180 h 687136"/>
              <a:gd name="connsiteX6" fmla="*/ 433810 w 1226734"/>
              <a:gd name="connsiteY6" fmla="*/ 186331 h 687136"/>
              <a:gd name="connsiteX7" fmla="*/ 425828 w 1226734"/>
              <a:gd name="connsiteY7" fmla="*/ 602680 h 687136"/>
              <a:gd name="connsiteX8" fmla="*/ 609699 w 1226734"/>
              <a:gd name="connsiteY8" fmla="*/ 595969 h 687136"/>
              <a:gd name="connsiteX9" fmla="*/ 609699 w 1226734"/>
              <a:gd name="connsiteY9" fmla="*/ 140135 h 687136"/>
              <a:gd name="connsiteX10" fmla="*/ 804552 w 1226734"/>
              <a:gd name="connsiteY10" fmla="*/ 185719 h 687136"/>
              <a:gd name="connsiteX11" fmla="*/ 804554 w 1226734"/>
              <a:gd name="connsiteY11" fmla="*/ 595969 h 687136"/>
              <a:gd name="connsiteX12" fmla="*/ 999406 w 1226734"/>
              <a:gd name="connsiteY12" fmla="*/ 595969 h 687136"/>
              <a:gd name="connsiteX13" fmla="*/ 999406 w 1226734"/>
              <a:gd name="connsiteY13" fmla="*/ 140135 h 687136"/>
              <a:gd name="connsiteX14" fmla="*/ 1194259 w 1226734"/>
              <a:gd name="connsiteY14" fmla="*/ 185719 h 687136"/>
              <a:gd name="connsiteX15" fmla="*/ 1194259 w 1226734"/>
              <a:gd name="connsiteY15" fmla="*/ 687136 h 687136"/>
              <a:gd name="connsiteX0" fmla="*/ 338015 w 1210498"/>
              <a:gd name="connsiteY0" fmla="*/ 23287 h 732719"/>
              <a:gd name="connsiteX1" fmla="*/ 122569 w 1210498"/>
              <a:gd name="connsiteY1" fmla="*/ 94552 h 732719"/>
              <a:gd name="connsiteX2" fmla="*/ 25143 w 1210498"/>
              <a:gd name="connsiteY2" fmla="*/ 595969 h 732719"/>
              <a:gd name="connsiteX3" fmla="*/ 273428 w 1210498"/>
              <a:gd name="connsiteY3" fmla="*/ 602680 h 732719"/>
              <a:gd name="connsiteX4" fmla="*/ 262541 w 1210498"/>
              <a:gd name="connsiteY4" fmla="*/ 180041 h 732719"/>
              <a:gd name="connsiteX5" fmla="*/ 357610 w 1210498"/>
              <a:gd name="connsiteY5" fmla="*/ 101180 h 732719"/>
              <a:gd name="connsiteX6" fmla="*/ 433810 w 1210498"/>
              <a:gd name="connsiteY6" fmla="*/ 186331 h 732719"/>
              <a:gd name="connsiteX7" fmla="*/ 425828 w 1210498"/>
              <a:gd name="connsiteY7" fmla="*/ 602680 h 732719"/>
              <a:gd name="connsiteX8" fmla="*/ 609699 w 1210498"/>
              <a:gd name="connsiteY8" fmla="*/ 595969 h 732719"/>
              <a:gd name="connsiteX9" fmla="*/ 609699 w 1210498"/>
              <a:gd name="connsiteY9" fmla="*/ 140135 h 732719"/>
              <a:gd name="connsiteX10" fmla="*/ 804552 w 1210498"/>
              <a:gd name="connsiteY10" fmla="*/ 185719 h 732719"/>
              <a:gd name="connsiteX11" fmla="*/ 804554 w 1210498"/>
              <a:gd name="connsiteY11" fmla="*/ 595969 h 732719"/>
              <a:gd name="connsiteX12" fmla="*/ 999406 w 1210498"/>
              <a:gd name="connsiteY12" fmla="*/ 595969 h 732719"/>
              <a:gd name="connsiteX13" fmla="*/ 999406 w 1210498"/>
              <a:gd name="connsiteY13" fmla="*/ 140135 h 732719"/>
              <a:gd name="connsiteX14" fmla="*/ 1194259 w 1210498"/>
              <a:gd name="connsiteY14" fmla="*/ 185719 h 732719"/>
              <a:gd name="connsiteX15" fmla="*/ 1096834 w 1210498"/>
              <a:gd name="connsiteY15" fmla="*/ 732719 h 732719"/>
              <a:gd name="connsiteX0" fmla="*/ 338015 w 1248831"/>
              <a:gd name="connsiteY0" fmla="*/ 23287 h 749922"/>
              <a:gd name="connsiteX1" fmla="*/ 122569 w 1248831"/>
              <a:gd name="connsiteY1" fmla="*/ 94552 h 749922"/>
              <a:gd name="connsiteX2" fmla="*/ 25143 w 1248831"/>
              <a:gd name="connsiteY2" fmla="*/ 595969 h 749922"/>
              <a:gd name="connsiteX3" fmla="*/ 273428 w 1248831"/>
              <a:gd name="connsiteY3" fmla="*/ 602680 h 749922"/>
              <a:gd name="connsiteX4" fmla="*/ 262541 w 1248831"/>
              <a:gd name="connsiteY4" fmla="*/ 180041 h 749922"/>
              <a:gd name="connsiteX5" fmla="*/ 357610 w 1248831"/>
              <a:gd name="connsiteY5" fmla="*/ 101180 h 749922"/>
              <a:gd name="connsiteX6" fmla="*/ 433810 w 1248831"/>
              <a:gd name="connsiteY6" fmla="*/ 186331 h 749922"/>
              <a:gd name="connsiteX7" fmla="*/ 425828 w 1248831"/>
              <a:gd name="connsiteY7" fmla="*/ 602680 h 749922"/>
              <a:gd name="connsiteX8" fmla="*/ 609699 w 1248831"/>
              <a:gd name="connsiteY8" fmla="*/ 595969 h 749922"/>
              <a:gd name="connsiteX9" fmla="*/ 609699 w 1248831"/>
              <a:gd name="connsiteY9" fmla="*/ 140135 h 749922"/>
              <a:gd name="connsiteX10" fmla="*/ 804552 w 1248831"/>
              <a:gd name="connsiteY10" fmla="*/ 185719 h 749922"/>
              <a:gd name="connsiteX11" fmla="*/ 804554 w 1248831"/>
              <a:gd name="connsiteY11" fmla="*/ 595969 h 749922"/>
              <a:gd name="connsiteX12" fmla="*/ 999406 w 1248831"/>
              <a:gd name="connsiteY12" fmla="*/ 595969 h 749922"/>
              <a:gd name="connsiteX13" fmla="*/ 999406 w 1248831"/>
              <a:gd name="connsiteY13" fmla="*/ 140135 h 749922"/>
              <a:gd name="connsiteX14" fmla="*/ 1194259 w 1248831"/>
              <a:gd name="connsiteY14" fmla="*/ 185719 h 749922"/>
              <a:gd name="connsiteX15" fmla="*/ 1096834 w 1248831"/>
              <a:gd name="connsiteY15" fmla="*/ 732719 h 749922"/>
              <a:gd name="connsiteX0" fmla="*/ 338015 w 1226735"/>
              <a:gd name="connsiteY0" fmla="*/ 23287 h 778302"/>
              <a:gd name="connsiteX1" fmla="*/ 122569 w 1226735"/>
              <a:gd name="connsiteY1" fmla="*/ 94552 h 778302"/>
              <a:gd name="connsiteX2" fmla="*/ 25143 w 1226735"/>
              <a:gd name="connsiteY2" fmla="*/ 595969 h 778302"/>
              <a:gd name="connsiteX3" fmla="*/ 273428 w 1226735"/>
              <a:gd name="connsiteY3" fmla="*/ 602680 h 778302"/>
              <a:gd name="connsiteX4" fmla="*/ 262541 w 1226735"/>
              <a:gd name="connsiteY4" fmla="*/ 180041 h 778302"/>
              <a:gd name="connsiteX5" fmla="*/ 357610 w 1226735"/>
              <a:gd name="connsiteY5" fmla="*/ 101180 h 778302"/>
              <a:gd name="connsiteX6" fmla="*/ 433810 w 1226735"/>
              <a:gd name="connsiteY6" fmla="*/ 186331 h 778302"/>
              <a:gd name="connsiteX7" fmla="*/ 425828 w 1226735"/>
              <a:gd name="connsiteY7" fmla="*/ 602680 h 778302"/>
              <a:gd name="connsiteX8" fmla="*/ 609699 w 1226735"/>
              <a:gd name="connsiteY8" fmla="*/ 595969 h 778302"/>
              <a:gd name="connsiteX9" fmla="*/ 609699 w 1226735"/>
              <a:gd name="connsiteY9" fmla="*/ 140135 h 778302"/>
              <a:gd name="connsiteX10" fmla="*/ 804552 w 1226735"/>
              <a:gd name="connsiteY10" fmla="*/ 185719 h 778302"/>
              <a:gd name="connsiteX11" fmla="*/ 804554 w 1226735"/>
              <a:gd name="connsiteY11" fmla="*/ 595969 h 778302"/>
              <a:gd name="connsiteX12" fmla="*/ 999406 w 1226735"/>
              <a:gd name="connsiteY12" fmla="*/ 595969 h 778302"/>
              <a:gd name="connsiteX13" fmla="*/ 999406 w 1226735"/>
              <a:gd name="connsiteY13" fmla="*/ 140135 h 778302"/>
              <a:gd name="connsiteX14" fmla="*/ 1194259 w 1226735"/>
              <a:gd name="connsiteY14" fmla="*/ 185719 h 778302"/>
              <a:gd name="connsiteX15" fmla="*/ 1194261 w 1226735"/>
              <a:gd name="connsiteY15" fmla="*/ 687135 h 778302"/>
              <a:gd name="connsiteX16" fmla="*/ 1096834 w 1226735"/>
              <a:gd name="connsiteY16" fmla="*/ 732719 h 778302"/>
              <a:gd name="connsiteX0" fmla="*/ 338015 w 1226736"/>
              <a:gd name="connsiteY0" fmla="*/ 23287 h 778302"/>
              <a:gd name="connsiteX1" fmla="*/ 122569 w 1226736"/>
              <a:gd name="connsiteY1" fmla="*/ 94552 h 778302"/>
              <a:gd name="connsiteX2" fmla="*/ 25143 w 1226736"/>
              <a:gd name="connsiteY2" fmla="*/ 595969 h 778302"/>
              <a:gd name="connsiteX3" fmla="*/ 273428 w 1226736"/>
              <a:gd name="connsiteY3" fmla="*/ 602680 h 778302"/>
              <a:gd name="connsiteX4" fmla="*/ 262541 w 1226736"/>
              <a:gd name="connsiteY4" fmla="*/ 180041 h 778302"/>
              <a:gd name="connsiteX5" fmla="*/ 357610 w 1226736"/>
              <a:gd name="connsiteY5" fmla="*/ 101180 h 778302"/>
              <a:gd name="connsiteX6" fmla="*/ 433810 w 1226736"/>
              <a:gd name="connsiteY6" fmla="*/ 186331 h 778302"/>
              <a:gd name="connsiteX7" fmla="*/ 425828 w 1226736"/>
              <a:gd name="connsiteY7" fmla="*/ 602680 h 778302"/>
              <a:gd name="connsiteX8" fmla="*/ 609699 w 1226736"/>
              <a:gd name="connsiteY8" fmla="*/ 595969 h 778302"/>
              <a:gd name="connsiteX9" fmla="*/ 609699 w 1226736"/>
              <a:gd name="connsiteY9" fmla="*/ 140135 h 778302"/>
              <a:gd name="connsiteX10" fmla="*/ 804552 w 1226736"/>
              <a:gd name="connsiteY10" fmla="*/ 185719 h 778302"/>
              <a:gd name="connsiteX11" fmla="*/ 804554 w 1226736"/>
              <a:gd name="connsiteY11" fmla="*/ 595969 h 778302"/>
              <a:gd name="connsiteX12" fmla="*/ 999406 w 1226736"/>
              <a:gd name="connsiteY12" fmla="*/ 595969 h 778302"/>
              <a:gd name="connsiteX13" fmla="*/ 999406 w 1226736"/>
              <a:gd name="connsiteY13" fmla="*/ 140135 h 778302"/>
              <a:gd name="connsiteX14" fmla="*/ 1194259 w 1226736"/>
              <a:gd name="connsiteY14" fmla="*/ 185719 h 778302"/>
              <a:gd name="connsiteX15" fmla="*/ 1194261 w 1226736"/>
              <a:gd name="connsiteY15" fmla="*/ 687135 h 778302"/>
              <a:gd name="connsiteX16" fmla="*/ 999408 w 1226736"/>
              <a:gd name="connsiteY16" fmla="*/ 732719 h 778302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4 w 1226734"/>
              <a:gd name="connsiteY0" fmla="*/ 23287 h 732719"/>
              <a:gd name="connsiteX1" fmla="*/ 122568 w 1226734"/>
              <a:gd name="connsiteY1" fmla="*/ 94552 h 732719"/>
              <a:gd name="connsiteX2" fmla="*/ 25143 w 1226734"/>
              <a:gd name="connsiteY2" fmla="*/ 595969 h 732719"/>
              <a:gd name="connsiteX3" fmla="*/ 273427 w 1226734"/>
              <a:gd name="connsiteY3" fmla="*/ 602680 h 732719"/>
              <a:gd name="connsiteX4" fmla="*/ 262540 w 1226734"/>
              <a:gd name="connsiteY4" fmla="*/ 180041 h 732719"/>
              <a:gd name="connsiteX5" fmla="*/ 357609 w 1226734"/>
              <a:gd name="connsiteY5" fmla="*/ 101180 h 732719"/>
              <a:gd name="connsiteX6" fmla="*/ 433809 w 1226734"/>
              <a:gd name="connsiteY6" fmla="*/ 186331 h 732719"/>
              <a:gd name="connsiteX7" fmla="*/ 425827 w 1226734"/>
              <a:gd name="connsiteY7" fmla="*/ 602680 h 732719"/>
              <a:gd name="connsiteX8" fmla="*/ 609698 w 1226734"/>
              <a:gd name="connsiteY8" fmla="*/ 595969 h 732719"/>
              <a:gd name="connsiteX9" fmla="*/ 609698 w 1226734"/>
              <a:gd name="connsiteY9" fmla="*/ 140135 h 732719"/>
              <a:gd name="connsiteX10" fmla="*/ 804551 w 1226734"/>
              <a:gd name="connsiteY10" fmla="*/ 185719 h 732719"/>
              <a:gd name="connsiteX11" fmla="*/ 804553 w 1226734"/>
              <a:gd name="connsiteY11" fmla="*/ 595969 h 732719"/>
              <a:gd name="connsiteX12" fmla="*/ 999405 w 1226734"/>
              <a:gd name="connsiteY12" fmla="*/ 595969 h 732719"/>
              <a:gd name="connsiteX13" fmla="*/ 999405 w 1226734"/>
              <a:gd name="connsiteY13" fmla="*/ 140135 h 732719"/>
              <a:gd name="connsiteX14" fmla="*/ 1194258 w 1226734"/>
              <a:gd name="connsiteY14" fmla="*/ 185719 h 732719"/>
              <a:gd name="connsiteX15" fmla="*/ 1194258 w 1226734"/>
              <a:gd name="connsiteY15" fmla="*/ 641552 h 732719"/>
              <a:gd name="connsiteX16" fmla="*/ 999407 w 1226734"/>
              <a:gd name="connsiteY16" fmla="*/ 732719 h 732719"/>
              <a:gd name="connsiteX0" fmla="*/ 240589 w 1129309"/>
              <a:gd name="connsiteY0" fmla="*/ 23287 h 732719"/>
              <a:gd name="connsiteX1" fmla="*/ 25143 w 1129309"/>
              <a:gd name="connsiteY1" fmla="*/ 94552 h 732719"/>
              <a:gd name="connsiteX2" fmla="*/ 25143 w 1129309"/>
              <a:gd name="connsiteY2" fmla="*/ 595969 h 732719"/>
              <a:gd name="connsiteX3" fmla="*/ 176002 w 1129309"/>
              <a:gd name="connsiteY3" fmla="*/ 602680 h 732719"/>
              <a:gd name="connsiteX4" fmla="*/ 165115 w 1129309"/>
              <a:gd name="connsiteY4" fmla="*/ 180041 h 732719"/>
              <a:gd name="connsiteX5" fmla="*/ 260184 w 1129309"/>
              <a:gd name="connsiteY5" fmla="*/ 101180 h 732719"/>
              <a:gd name="connsiteX6" fmla="*/ 336384 w 1129309"/>
              <a:gd name="connsiteY6" fmla="*/ 186331 h 732719"/>
              <a:gd name="connsiteX7" fmla="*/ 328402 w 1129309"/>
              <a:gd name="connsiteY7" fmla="*/ 602680 h 732719"/>
              <a:gd name="connsiteX8" fmla="*/ 512273 w 1129309"/>
              <a:gd name="connsiteY8" fmla="*/ 595969 h 732719"/>
              <a:gd name="connsiteX9" fmla="*/ 512273 w 1129309"/>
              <a:gd name="connsiteY9" fmla="*/ 140135 h 732719"/>
              <a:gd name="connsiteX10" fmla="*/ 707126 w 1129309"/>
              <a:gd name="connsiteY10" fmla="*/ 185719 h 732719"/>
              <a:gd name="connsiteX11" fmla="*/ 707128 w 1129309"/>
              <a:gd name="connsiteY11" fmla="*/ 595969 h 732719"/>
              <a:gd name="connsiteX12" fmla="*/ 901980 w 1129309"/>
              <a:gd name="connsiteY12" fmla="*/ 595969 h 732719"/>
              <a:gd name="connsiteX13" fmla="*/ 901980 w 1129309"/>
              <a:gd name="connsiteY13" fmla="*/ 140135 h 732719"/>
              <a:gd name="connsiteX14" fmla="*/ 1096833 w 1129309"/>
              <a:gd name="connsiteY14" fmla="*/ 185719 h 732719"/>
              <a:gd name="connsiteX15" fmla="*/ 1096833 w 1129309"/>
              <a:gd name="connsiteY15" fmla="*/ 641552 h 732719"/>
              <a:gd name="connsiteX16" fmla="*/ 901982 w 1129309"/>
              <a:gd name="connsiteY16" fmla="*/ 732719 h 732719"/>
              <a:gd name="connsiteX0" fmla="*/ 240589 w 1125118"/>
              <a:gd name="connsiteY0" fmla="*/ 23287 h 732719"/>
              <a:gd name="connsiteX1" fmla="*/ 25143 w 1125118"/>
              <a:gd name="connsiteY1" fmla="*/ 94552 h 732719"/>
              <a:gd name="connsiteX2" fmla="*/ 25143 w 1125118"/>
              <a:gd name="connsiteY2" fmla="*/ 595969 h 732719"/>
              <a:gd name="connsiteX3" fmla="*/ 176002 w 1125118"/>
              <a:gd name="connsiteY3" fmla="*/ 602680 h 732719"/>
              <a:gd name="connsiteX4" fmla="*/ 165115 w 1125118"/>
              <a:gd name="connsiteY4" fmla="*/ 180041 h 732719"/>
              <a:gd name="connsiteX5" fmla="*/ 260184 w 1125118"/>
              <a:gd name="connsiteY5" fmla="*/ 101180 h 732719"/>
              <a:gd name="connsiteX6" fmla="*/ 336384 w 1125118"/>
              <a:gd name="connsiteY6" fmla="*/ 186331 h 732719"/>
              <a:gd name="connsiteX7" fmla="*/ 328402 w 1125118"/>
              <a:gd name="connsiteY7" fmla="*/ 602680 h 732719"/>
              <a:gd name="connsiteX8" fmla="*/ 512273 w 1125118"/>
              <a:gd name="connsiteY8" fmla="*/ 595969 h 732719"/>
              <a:gd name="connsiteX9" fmla="*/ 512273 w 1125118"/>
              <a:gd name="connsiteY9" fmla="*/ 140135 h 732719"/>
              <a:gd name="connsiteX10" fmla="*/ 707126 w 1125118"/>
              <a:gd name="connsiteY10" fmla="*/ 185719 h 732719"/>
              <a:gd name="connsiteX11" fmla="*/ 707128 w 1125118"/>
              <a:gd name="connsiteY11" fmla="*/ 595969 h 732719"/>
              <a:gd name="connsiteX12" fmla="*/ 901980 w 1125118"/>
              <a:gd name="connsiteY12" fmla="*/ 595969 h 732719"/>
              <a:gd name="connsiteX13" fmla="*/ 901980 w 1125118"/>
              <a:gd name="connsiteY13" fmla="*/ 140135 h 732719"/>
              <a:gd name="connsiteX14" fmla="*/ 1096833 w 1125118"/>
              <a:gd name="connsiteY14" fmla="*/ 185719 h 732719"/>
              <a:gd name="connsiteX15" fmla="*/ 1071691 w 1125118"/>
              <a:gd name="connsiteY15" fmla="*/ 638167 h 732719"/>
              <a:gd name="connsiteX16" fmla="*/ 901982 w 1125118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9976" h="742424">
                <a:moveTo>
                  <a:pt x="240589" y="23287"/>
                </a:moveTo>
                <a:cubicBezTo>
                  <a:pt x="235043" y="23274"/>
                  <a:pt x="30220" y="0"/>
                  <a:pt x="25143" y="94552"/>
                </a:cubicBezTo>
                <a:cubicBezTo>
                  <a:pt x="17160" y="196065"/>
                  <a:pt x="0" y="511281"/>
                  <a:pt x="25143" y="595969"/>
                </a:cubicBezTo>
                <a:cubicBezTo>
                  <a:pt x="50286" y="680657"/>
                  <a:pt x="152673" y="672001"/>
                  <a:pt x="176002" y="602680"/>
                </a:cubicBezTo>
                <a:cubicBezTo>
                  <a:pt x="199331" y="533359"/>
                  <a:pt x="151085" y="263624"/>
                  <a:pt x="165115" y="180041"/>
                </a:cubicBezTo>
                <a:cubicBezTo>
                  <a:pt x="179145" y="96458"/>
                  <a:pt x="231639" y="100132"/>
                  <a:pt x="260184" y="101180"/>
                </a:cubicBezTo>
                <a:cubicBezTo>
                  <a:pt x="288729" y="102228"/>
                  <a:pt x="325014" y="102748"/>
                  <a:pt x="336384" y="186331"/>
                </a:cubicBezTo>
                <a:cubicBezTo>
                  <a:pt x="347754" y="269914"/>
                  <a:pt x="299087" y="534407"/>
                  <a:pt x="328402" y="602680"/>
                </a:cubicBezTo>
                <a:cubicBezTo>
                  <a:pt x="357717" y="670953"/>
                  <a:pt x="481628" y="673060"/>
                  <a:pt x="512273" y="595969"/>
                </a:cubicBezTo>
                <a:cubicBezTo>
                  <a:pt x="542918" y="518878"/>
                  <a:pt x="479798" y="208510"/>
                  <a:pt x="512273" y="140135"/>
                </a:cubicBezTo>
                <a:cubicBezTo>
                  <a:pt x="544748" y="71760"/>
                  <a:pt x="674650" y="109747"/>
                  <a:pt x="707126" y="185719"/>
                </a:cubicBezTo>
                <a:cubicBezTo>
                  <a:pt x="739602" y="261691"/>
                  <a:pt x="674652" y="527594"/>
                  <a:pt x="707128" y="595969"/>
                </a:cubicBezTo>
                <a:cubicBezTo>
                  <a:pt x="739604" y="664344"/>
                  <a:pt x="869505" y="671941"/>
                  <a:pt x="901980" y="595969"/>
                </a:cubicBezTo>
                <a:cubicBezTo>
                  <a:pt x="934455" y="519997"/>
                  <a:pt x="873695" y="209074"/>
                  <a:pt x="901980" y="140135"/>
                </a:cubicBezTo>
                <a:cubicBezTo>
                  <a:pt x="930265" y="71196"/>
                  <a:pt x="1043406" y="99328"/>
                  <a:pt x="1071691" y="182333"/>
                </a:cubicBezTo>
                <a:cubicBezTo>
                  <a:pt x="1099976" y="265338"/>
                  <a:pt x="1074689" y="418385"/>
                  <a:pt x="1071691" y="638167"/>
                </a:cubicBezTo>
                <a:cubicBezTo>
                  <a:pt x="1084310" y="742424"/>
                  <a:pt x="986265" y="728089"/>
                  <a:pt x="901982" y="732719"/>
                </a:cubicBezTo>
              </a:path>
            </a:pathLst>
          </a:custGeom>
          <a:ln w="22225" cap="rnd" cmpd="sng" algn="ctr">
            <a:solidFill>
              <a:srgbClr val="7013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 483"/>
          <p:cNvSpPr>
            <a:spLocks noChangeAspect="1"/>
          </p:cNvSpPr>
          <p:nvPr/>
        </p:nvSpPr>
        <p:spPr>
          <a:xfrm rot="1206207">
            <a:off x="5708185" y="2757758"/>
            <a:ext cx="253543" cy="365760"/>
          </a:xfrm>
          <a:custGeom>
            <a:avLst/>
            <a:gdLst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68662 w 500742"/>
              <a:gd name="connsiteY13" fmla="*/ 529771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36352"/>
              <a:gd name="connsiteY0" fmla="*/ 7257 h 766353"/>
              <a:gd name="connsiteX1" fmla="*/ 63862 w 536352"/>
              <a:gd name="connsiteY1" fmla="*/ 7257 h 766353"/>
              <a:gd name="connsiteX2" fmla="*/ 20319 w 536352"/>
              <a:gd name="connsiteY2" fmla="*/ 50799 h 766353"/>
              <a:gd name="connsiteX3" fmla="*/ 11611 w 536352"/>
              <a:gd name="connsiteY3" fmla="*/ 146594 h 766353"/>
              <a:gd name="connsiteX4" fmla="*/ 11611 w 536352"/>
              <a:gd name="connsiteY4" fmla="*/ 552994 h 766353"/>
              <a:gd name="connsiteX5" fmla="*/ 81279 w 536352"/>
              <a:gd name="connsiteY5" fmla="*/ 634274 h 766353"/>
              <a:gd name="connsiteX6" fmla="*/ 136434 w 536352"/>
              <a:gd name="connsiteY6" fmla="*/ 570411 h 766353"/>
              <a:gd name="connsiteX7" fmla="*/ 133531 w 536352"/>
              <a:gd name="connsiteY7" fmla="*/ 164011 h 766353"/>
              <a:gd name="connsiteX8" fmla="*/ 228600 w 536352"/>
              <a:gd name="connsiteY8" fmla="*/ 85150 h 766353"/>
              <a:gd name="connsiteX9" fmla="*/ 249645 w 536352"/>
              <a:gd name="connsiteY9" fmla="*/ 207554 h 766353"/>
              <a:gd name="connsiteX10" fmla="*/ 258354 w 536352"/>
              <a:gd name="connsiteY10" fmla="*/ 570411 h 766353"/>
              <a:gd name="connsiteX11" fmla="*/ 304800 w 536352"/>
              <a:gd name="connsiteY11" fmla="*/ 638628 h 766353"/>
              <a:gd name="connsiteX12" fmla="*/ 381000 w 536352"/>
              <a:gd name="connsiteY12" fmla="*/ 553477 h 766353"/>
              <a:gd name="connsiteX13" fmla="*/ 368662 w 536352"/>
              <a:gd name="connsiteY13" fmla="*/ 126274 h 766353"/>
              <a:gd name="connsiteX14" fmla="*/ 533400 w 536352"/>
              <a:gd name="connsiteY14" fmla="*/ 170301 h 766353"/>
              <a:gd name="connsiteX15" fmla="*/ 476068 w 536352"/>
              <a:gd name="connsiteY15" fmla="*/ 599439 h 766353"/>
              <a:gd name="connsiteX16" fmla="*/ 473165 w 536352"/>
              <a:gd name="connsiteY16" fmla="*/ 738777 h 766353"/>
              <a:gd name="connsiteX17" fmla="*/ 310605 w 536352"/>
              <a:gd name="connsiteY17" fmla="*/ 761999 h 766353"/>
              <a:gd name="connsiteX18" fmla="*/ 310605 w 536352"/>
              <a:gd name="connsiteY18" fmla="*/ 764902 h 766353"/>
              <a:gd name="connsiteX0" fmla="*/ 209005 w 560856"/>
              <a:gd name="connsiteY0" fmla="*/ 7257 h 766435"/>
              <a:gd name="connsiteX1" fmla="*/ 63862 w 560856"/>
              <a:gd name="connsiteY1" fmla="*/ 7257 h 766435"/>
              <a:gd name="connsiteX2" fmla="*/ 20319 w 560856"/>
              <a:gd name="connsiteY2" fmla="*/ 50799 h 766435"/>
              <a:gd name="connsiteX3" fmla="*/ 11611 w 560856"/>
              <a:gd name="connsiteY3" fmla="*/ 146594 h 766435"/>
              <a:gd name="connsiteX4" fmla="*/ 11611 w 560856"/>
              <a:gd name="connsiteY4" fmla="*/ 552994 h 766435"/>
              <a:gd name="connsiteX5" fmla="*/ 81279 w 560856"/>
              <a:gd name="connsiteY5" fmla="*/ 634274 h 766435"/>
              <a:gd name="connsiteX6" fmla="*/ 136434 w 560856"/>
              <a:gd name="connsiteY6" fmla="*/ 570411 h 766435"/>
              <a:gd name="connsiteX7" fmla="*/ 133531 w 560856"/>
              <a:gd name="connsiteY7" fmla="*/ 164011 h 766435"/>
              <a:gd name="connsiteX8" fmla="*/ 228600 w 560856"/>
              <a:gd name="connsiteY8" fmla="*/ 85150 h 766435"/>
              <a:gd name="connsiteX9" fmla="*/ 249645 w 560856"/>
              <a:gd name="connsiteY9" fmla="*/ 207554 h 766435"/>
              <a:gd name="connsiteX10" fmla="*/ 258354 w 560856"/>
              <a:gd name="connsiteY10" fmla="*/ 570411 h 766435"/>
              <a:gd name="connsiteX11" fmla="*/ 304800 w 560856"/>
              <a:gd name="connsiteY11" fmla="*/ 638628 h 766435"/>
              <a:gd name="connsiteX12" fmla="*/ 381000 w 560856"/>
              <a:gd name="connsiteY12" fmla="*/ 553477 h 766435"/>
              <a:gd name="connsiteX13" fmla="*/ 368662 w 560856"/>
              <a:gd name="connsiteY13" fmla="*/ 126274 h 766435"/>
              <a:gd name="connsiteX14" fmla="*/ 533400 w 560856"/>
              <a:gd name="connsiteY14" fmla="*/ 170301 h 766435"/>
              <a:gd name="connsiteX15" fmla="*/ 533400 w 560856"/>
              <a:gd name="connsiteY15" fmla="*/ 596052 h 766435"/>
              <a:gd name="connsiteX16" fmla="*/ 473165 w 560856"/>
              <a:gd name="connsiteY16" fmla="*/ 738777 h 766435"/>
              <a:gd name="connsiteX17" fmla="*/ 310605 w 560856"/>
              <a:gd name="connsiteY17" fmla="*/ 761999 h 766435"/>
              <a:gd name="connsiteX18" fmla="*/ 310605 w 560856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212876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4572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381000 w 635000"/>
              <a:gd name="connsiteY13" fmla="*/ 127725 h 766435"/>
              <a:gd name="connsiteX14" fmla="*/ 609600 w 635000"/>
              <a:gd name="connsiteY14" fmla="*/ 170301 h 766435"/>
              <a:gd name="connsiteX15" fmla="*/ 5334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22300"/>
              <a:gd name="connsiteY0" fmla="*/ 7257 h 766435"/>
              <a:gd name="connsiteX1" fmla="*/ 63862 w 622300"/>
              <a:gd name="connsiteY1" fmla="*/ 7257 h 766435"/>
              <a:gd name="connsiteX2" fmla="*/ 20319 w 622300"/>
              <a:gd name="connsiteY2" fmla="*/ 50799 h 766435"/>
              <a:gd name="connsiteX3" fmla="*/ 11611 w 622300"/>
              <a:gd name="connsiteY3" fmla="*/ 146594 h 766435"/>
              <a:gd name="connsiteX4" fmla="*/ 11611 w 622300"/>
              <a:gd name="connsiteY4" fmla="*/ 552994 h 766435"/>
              <a:gd name="connsiteX5" fmla="*/ 81279 w 622300"/>
              <a:gd name="connsiteY5" fmla="*/ 634274 h 766435"/>
              <a:gd name="connsiteX6" fmla="*/ 136434 w 622300"/>
              <a:gd name="connsiteY6" fmla="*/ 570411 h 766435"/>
              <a:gd name="connsiteX7" fmla="*/ 133531 w 622300"/>
              <a:gd name="connsiteY7" fmla="*/ 164011 h 766435"/>
              <a:gd name="connsiteX8" fmla="*/ 228600 w 622300"/>
              <a:gd name="connsiteY8" fmla="*/ 85150 h 766435"/>
              <a:gd name="connsiteX9" fmla="*/ 304800 w 622300"/>
              <a:gd name="connsiteY9" fmla="*/ 170301 h 766435"/>
              <a:gd name="connsiteX10" fmla="*/ 258354 w 622300"/>
              <a:gd name="connsiteY10" fmla="*/ 570411 h 766435"/>
              <a:gd name="connsiteX11" fmla="*/ 381000 w 622300"/>
              <a:gd name="connsiteY11" fmla="*/ 638627 h 766435"/>
              <a:gd name="connsiteX12" fmla="*/ 457200 w 622300"/>
              <a:gd name="connsiteY12" fmla="*/ 553477 h 766435"/>
              <a:gd name="connsiteX13" fmla="*/ 457200 w 622300"/>
              <a:gd name="connsiteY13" fmla="*/ 127725 h 766435"/>
              <a:gd name="connsiteX14" fmla="*/ 609600 w 622300"/>
              <a:gd name="connsiteY14" fmla="*/ 170301 h 766435"/>
              <a:gd name="connsiteX15" fmla="*/ 533400 w 622300"/>
              <a:gd name="connsiteY15" fmla="*/ 596052 h 766435"/>
              <a:gd name="connsiteX16" fmla="*/ 473165 w 622300"/>
              <a:gd name="connsiteY16" fmla="*/ 738777 h 766435"/>
              <a:gd name="connsiteX17" fmla="*/ 310605 w 622300"/>
              <a:gd name="connsiteY17" fmla="*/ 761999 h 766435"/>
              <a:gd name="connsiteX18" fmla="*/ 310605 w 6223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457200 w 635000"/>
              <a:gd name="connsiteY13" fmla="*/ 127725 h 766435"/>
              <a:gd name="connsiteX14" fmla="*/ 609600 w 635000"/>
              <a:gd name="connsiteY14" fmla="*/ 170301 h 766435"/>
              <a:gd name="connsiteX15" fmla="*/ 6096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18" fmla="*/ 310605 w 635000"/>
              <a:gd name="connsiteY18" fmla="*/ 764902 h 794011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0" fmla="*/ 209005 w 635000"/>
              <a:gd name="connsiteY0" fmla="*/ 7257 h 794010"/>
              <a:gd name="connsiteX1" fmla="*/ 63862 w 635000"/>
              <a:gd name="connsiteY1" fmla="*/ 7257 h 794010"/>
              <a:gd name="connsiteX2" fmla="*/ 20319 w 635000"/>
              <a:gd name="connsiteY2" fmla="*/ 50799 h 794010"/>
              <a:gd name="connsiteX3" fmla="*/ 11611 w 635000"/>
              <a:gd name="connsiteY3" fmla="*/ 146594 h 794010"/>
              <a:gd name="connsiteX4" fmla="*/ 11611 w 635000"/>
              <a:gd name="connsiteY4" fmla="*/ 552994 h 794010"/>
              <a:gd name="connsiteX5" fmla="*/ 81279 w 635000"/>
              <a:gd name="connsiteY5" fmla="*/ 634274 h 794010"/>
              <a:gd name="connsiteX6" fmla="*/ 136434 w 635000"/>
              <a:gd name="connsiteY6" fmla="*/ 570411 h 794010"/>
              <a:gd name="connsiteX7" fmla="*/ 133531 w 635000"/>
              <a:gd name="connsiteY7" fmla="*/ 164011 h 794010"/>
              <a:gd name="connsiteX8" fmla="*/ 228600 w 635000"/>
              <a:gd name="connsiteY8" fmla="*/ 85150 h 794010"/>
              <a:gd name="connsiteX9" fmla="*/ 304800 w 635000"/>
              <a:gd name="connsiteY9" fmla="*/ 170301 h 794010"/>
              <a:gd name="connsiteX10" fmla="*/ 258354 w 635000"/>
              <a:gd name="connsiteY10" fmla="*/ 570411 h 794010"/>
              <a:gd name="connsiteX11" fmla="*/ 381000 w 635000"/>
              <a:gd name="connsiteY11" fmla="*/ 638627 h 794010"/>
              <a:gd name="connsiteX12" fmla="*/ 457200 w 635000"/>
              <a:gd name="connsiteY12" fmla="*/ 553477 h 794010"/>
              <a:gd name="connsiteX13" fmla="*/ 457200 w 635000"/>
              <a:gd name="connsiteY13" fmla="*/ 127725 h 794010"/>
              <a:gd name="connsiteX14" fmla="*/ 609600 w 635000"/>
              <a:gd name="connsiteY14" fmla="*/ 170301 h 794010"/>
              <a:gd name="connsiteX15" fmla="*/ 609600 w 635000"/>
              <a:gd name="connsiteY15" fmla="*/ 596052 h 794010"/>
              <a:gd name="connsiteX16" fmla="*/ 533400 w 635000"/>
              <a:gd name="connsiteY16" fmla="*/ 766352 h 794010"/>
              <a:gd name="connsiteX17" fmla="*/ 310605 w 635000"/>
              <a:gd name="connsiteY17" fmla="*/ 761999 h 794010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17713 w 643708"/>
              <a:gd name="connsiteY0" fmla="*/ 5886 h 764981"/>
              <a:gd name="connsiteX1" fmla="*/ 72570 w 643708"/>
              <a:gd name="connsiteY1" fmla="*/ 5886 h 764981"/>
              <a:gd name="connsiteX2" fmla="*/ 8708 w 643708"/>
              <a:gd name="connsiteY2" fmla="*/ 41204 h 764981"/>
              <a:gd name="connsiteX3" fmla="*/ 20319 w 643708"/>
              <a:gd name="connsiteY3" fmla="*/ 145223 h 764981"/>
              <a:gd name="connsiteX4" fmla="*/ 20319 w 643708"/>
              <a:gd name="connsiteY4" fmla="*/ 551623 h 764981"/>
              <a:gd name="connsiteX5" fmla="*/ 89987 w 643708"/>
              <a:gd name="connsiteY5" fmla="*/ 632903 h 764981"/>
              <a:gd name="connsiteX6" fmla="*/ 145142 w 643708"/>
              <a:gd name="connsiteY6" fmla="*/ 569040 h 764981"/>
              <a:gd name="connsiteX7" fmla="*/ 142239 w 643708"/>
              <a:gd name="connsiteY7" fmla="*/ 162640 h 764981"/>
              <a:gd name="connsiteX8" fmla="*/ 237308 w 643708"/>
              <a:gd name="connsiteY8" fmla="*/ 83779 h 764981"/>
              <a:gd name="connsiteX9" fmla="*/ 313508 w 643708"/>
              <a:gd name="connsiteY9" fmla="*/ 168930 h 764981"/>
              <a:gd name="connsiteX10" fmla="*/ 267062 w 643708"/>
              <a:gd name="connsiteY10" fmla="*/ 569040 h 764981"/>
              <a:gd name="connsiteX11" fmla="*/ 389708 w 643708"/>
              <a:gd name="connsiteY11" fmla="*/ 637256 h 764981"/>
              <a:gd name="connsiteX12" fmla="*/ 465908 w 643708"/>
              <a:gd name="connsiteY12" fmla="*/ 552106 h 764981"/>
              <a:gd name="connsiteX13" fmla="*/ 465908 w 643708"/>
              <a:gd name="connsiteY13" fmla="*/ 126354 h 764981"/>
              <a:gd name="connsiteX14" fmla="*/ 618308 w 643708"/>
              <a:gd name="connsiteY14" fmla="*/ 168930 h 764981"/>
              <a:gd name="connsiteX15" fmla="*/ 618308 w 643708"/>
              <a:gd name="connsiteY15" fmla="*/ 594681 h 764981"/>
              <a:gd name="connsiteX16" fmla="*/ 542108 w 643708"/>
              <a:gd name="connsiteY16" fmla="*/ 764981 h 764981"/>
              <a:gd name="connsiteX17" fmla="*/ 319313 w 643708"/>
              <a:gd name="connsiteY17" fmla="*/ 760628 h 764981"/>
              <a:gd name="connsiteX0" fmla="*/ 209005 w 635000"/>
              <a:gd name="connsiteY0" fmla="*/ 23223 h 782318"/>
              <a:gd name="connsiteX1" fmla="*/ 63862 w 635000"/>
              <a:gd name="connsiteY1" fmla="*/ 23223 h 782318"/>
              <a:gd name="connsiteX2" fmla="*/ 11611 w 635000"/>
              <a:gd name="connsiteY2" fmla="*/ 162560 h 782318"/>
              <a:gd name="connsiteX3" fmla="*/ 11611 w 635000"/>
              <a:gd name="connsiteY3" fmla="*/ 568960 h 782318"/>
              <a:gd name="connsiteX4" fmla="*/ 81279 w 635000"/>
              <a:gd name="connsiteY4" fmla="*/ 650240 h 782318"/>
              <a:gd name="connsiteX5" fmla="*/ 136434 w 635000"/>
              <a:gd name="connsiteY5" fmla="*/ 586377 h 782318"/>
              <a:gd name="connsiteX6" fmla="*/ 133531 w 635000"/>
              <a:gd name="connsiteY6" fmla="*/ 179977 h 782318"/>
              <a:gd name="connsiteX7" fmla="*/ 228600 w 635000"/>
              <a:gd name="connsiteY7" fmla="*/ 101116 h 782318"/>
              <a:gd name="connsiteX8" fmla="*/ 304800 w 635000"/>
              <a:gd name="connsiteY8" fmla="*/ 186267 h 782318"/>
              <a:gd name="connsiteX9" fmla="*/ 258354 w 635000"/>
              <a:gd name="connsiteY9" fmla="*/ 586377 h 782318"/>
              <a:gd name="connsiteX10" fmla="*/ 381000 w 635000"/>
              <a:gd name="connsiteY10" fmla="*/ 654593 h 782318"/>
              <a:gd name="connsiteX11" fmla="*/ 457200 w 635000"/>
              <a:gd name="connsiteY11" fmla="*/ 569443 h 782318"/>
              <a:gd name="connsiteX12" fmla="*/ 457200 w 635000"/>
              <a:gd name="connsiteY12" fmla="*/ 143691 h 782318"/>
              <a:gd name="connsiteX13" fmla="*/ 609600 w 635000"/>
              <a:gd name="connsiteY13" fmla="*/ 186267 h 782318"/>
              <a:gd name="connsiteX14" fmla="*/ 609600 w 635000"/>
              <a:gd name="connsiteY14" fmla="*/ 612018 h 782318"/>
              <a:gd name="connsiteX15" fmla="*/ 533400 w 635000"/>
              <a:gd name="connsiteY15" fmla="*/ 782318 h 782318"/>
              <a:gd name="connsiteX16" fmla="*/ 310605 w 635000"/>
              <a:gd name="connsiteY16" fmla="*/ 777965 h 782318"/>
              <a:gd name="connsiteX0" fmla="*/ 217713 w 643708"/>
              <a:gd name="connsiteY0" fmla="*/ 13063 h 772158"/>
              <a:gd name="connsiteX1" fmla="*/ 72570 w 643708"/>
              <a:gd name="connsiteY1" fmla="*/ 13063 h 772158"/>
              <a:gd name="connsiteX2" fmla="*/ 8708 w 643708"/>
              <a:gd name="connsiteY2" fmla="*/ 90956 h 772158"/>
              <a:gd name="connsiteX3" fmla="*/ 20319 w 643708"/>
              <a:gd name="connsiteY3" fmla="*/ 558800 h 772158"/>
              <a:gd name="connsiteX4" fmla="*/ 89987 w 643708"/>
              <a:gd name="connsiteY4" fmla="*/ 640080 h 772158"/>
              <a:gd name="connsiteX5" fmla="*/ 145142 w 643708"/>
              <a:gd name="connsiteY5" fmla="*/ 576217 h 772158"/>
              <a:gd name="connsiteX6" fmla="*/ 142239 w 643708"/>
              <a:gd name="connsiteY6" fmla="*/ 169817 h 772158"/>
              <a:gd name="connsiteX7" fmla="*/ 237308 w 643708"/>
              <a:gd name="connsiteY7" fmla="*/ 90956 h 772158"/>
              <a:gd name="connsiteX8" fmla="*/ 313508 w 643708"/>
              <a:gd name="connsiteY8" fmla="*/ 176107 h 772158"/>
              <a:gd name="connsiteX9" fmla="*/ 267062 w 643708"/>
              <a:gd name="connsiteY9" fmla="*/ 576217 h 772158"/>
              <a:gd name="connsiteX10" fmla="*/ 389708 w 643708"/>
              <a:gd name="connsiteY10" fmla="*/ 644433 h 772158"/>
              <a:gd name="connsiteX11" fmla="*/ 465908 w 643708"/>
              <a:gd name="connsiteY11" fmla="*/ 559283 h 772158"/>
              <a:gd name="connsiteX12" fmla="*/ 465908 w 643708"/>
              <a:gd name="connsiteY12" fmla="*/ 133531 h 772158"/>
              <a:gd name="connsiteX13" fmla="*/ 618308 w 643708"/>
              <a:gd name="connsiteY13" fmla="*/ 176107 h 772158"/>
              <a:gd name="connsiteX14" fmla="*/ 618308 w 643708"/>
              <a:gd name="connsiteY14" fmla="*/ 601858 h 772158"/>
              <a:gd name="connsiteX15" fmla="*/ 542108 w 643708"/>
              <a:gd name="connsiteY15" fmla="*/ 772158 h 772158"/>
              <a:gd name="connsiteX16" fmla="*/ 319313 w 643708"/>
              <a:gd name="connsiteY16" fmla="*/ 767805 h 772158"/>
              <a:gd name="connsiteX0" fmla="*/ 241904 w 667899"/>
              <a:gd name="connsiteY0" fmla="*/ 13063 h 772158"/>
              <a:gd name="connsiteX1" fmla="*/ 32899 w 667899"/>
              <a:gd name="connsiteY1" fmla="*/ 90956 h 772158"/>
              <a:gd name="connsiteX2" fmla="*/ 44510 w 667899"/>
              <a:gd name="connsiteY2" fmla="*/ 558800 h 772158"/>
              <a:gd name="connsiteX3" fmla="*/ 114178 w 667899"/>
              <a:gd name="connsiteY3" fmla="*/ 640080 h 772158"/>
              <a:gd name="connsiteX4" fmla="*/ 169333 w 667899"/>
              <a:gd name="connsiteY4" fmla="*/ 576217 h 772158"/>
              <a:gd name="connsiteX5" fmla="*/ 166430 w 667899"/>
              <a:gd name="connsiteY5" fmla="*/ 169817 h 772158"/>
              <a:gd name="connsiteX6" fmla="*/ 261499 w 667899"/>
              <a:gd name="connsiteY6" fmla="*/ 90956 h 772158"/>
              <a:gd name="connsiteX7" fmla="*/ 337699 w 667899"/>
              <a:gd name="connsiteY7" fmla="*/ 176107 h 772158"/>
              <a:gd name="connsiteX8" fmla="*/ 291253 w 667899"/>
              <a:gd name="connsiteY8" fmla="*/ 576217 h 772158"/>
              <a:gd name="connsiteX9" fmla="*/ 413899 w 667899"/>
              <a:gd name="connsiteY9" fmla="*/ 644433 h 772158"/>
              <a:gd name="connsiteX10" fmla="*/ 490099 w 667899"/>
              <a:gd name="connsiteY10" fmla="*/ 559283 h 772158"/>
              <a:gd name="connsiteX11" fmla="*/ 490099 w 667899"/>
              <a:gd name="connsiteY11" fmla="*/ 133531 h 772158"/>
              <a:gd name="connsiteX12" fmla="*/ 642499 w 667899"/>
              <a:gd name="connsiteY12" fmla="*/ 176107 h 772158"/>
              <a:gd name="connsiteX13" fmla="*/ 642499 w 667899"/>
              <a:gd name="connsiteY13" fmla="*/ 601858 h 772158"/>
              <a:gd name="connsiteX14" fmla="*/ 566299 w 667899"/>
              <a:gd name="connsiteY14" fmla="*/ 772158 h 772158"/>
              <a:gd name="connsiteX15" fmla="*/ 343504 w 667899"/>
              <a:gd name="connsiteY15" fmla="*/ 767805 h 772158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29884 h 788979"/>
              <a:gd name="connsiteX1" fmla="*/ 32899 w 667898"/>
              <a:gd name="connsiteY1" fmla="*/ 107777 h 788979"/>
              <a:gd name="connsiteX2" fmla="*/ 44509 w 667898"/>
              <a:gd name="connsiteY2" fmla="*/ 575621 h 788979"/>
              <a:gd name="connsiteX3" fmla="*/ 114177 w 667898"/>
              <a:gd name="connsiteY3" fmla="*/ 656901 h 788979"/>
              <a:gd name="connsiteX4" fmla="*/ 169332 w 667898"/>
              <a:gd name="connsiteY4" fmla="*/ 593038 h 788979"/>
              <a:gd name="connsiteX5" fmla="*/ 166429 w 667898"/>
              <a:gd name="connsiteY5" fmla="*/ 186638 h 788979"/>
              <a:gd name="connsiteX6" fmla="*/ 261498 w 667898"/>
              <a:gd name="connsiteY6" fmla="*/ 107777 h 788979"/>
              <a:gd name="connsiteX7" fmla="*/ 337698 w 667898"/>
              <a:gd name="connsiteY7" fmla="*/ 192928 h 788979"/>
              <a:gd name="connsiteX8" fmla="*/ 291252 w 667898"/>
              <a:gd name="connsiteY8" fmla="*/ 593038 h 788979"/>
              <a:gd name="connsiteX9" fmla="*/ 413898 w 667898"/>
              <a:gd name="connsiteY9" fmla="*/ 661254 h 788979"/>
              <a:gd name="connsiteX10" fmla="*/ 490098 w 667898"/>
              <a:gd name="connsiteY10" fmla="*/ 576104 h 788979"/>
              <a:gd name="connsiteX11" fmla="*/ 490098 w 667898"/>
              <a:gd name="connsiteY11" fmla="*/ 150352 h 788979"/>
              <a:gd name="connsiteX12" fmla="*/ 642498 w 667898"/>
              <a:gd name="connsiteY12" fmla="*/ 192928 h 788979"/>
              <a:gd name="connsiteX13" fmla="*/ 642498 w 667898"/>
              <a:gd name="connsiteY13" fmla="*/ 618679 h 788979"/>
              <a:gd name="connsiteX14" fmla="*/ 566298 w 667898"/>
              <a:gd name="connsiteY14" fmla="*/ 788979 h 788979"/>
              <a:gd name="connsiteX15" fmla="*/ 343503 w 667898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0239 h 779334"/>
              <a:gd name="connsiteX1" fmla="*/ 1543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43839 w 669834"/>
              <a:gd name="connsiteY0" fmla="*/ 62814 h 821909"/>
              <a:gd name="connsiteX1" fmla="*/ 34834 w 669834"/>
              <a:gd name="connsiteY1" fmla="*/ 12982 h 821909"/>
              <a:gd name="connsiteX2" fmla="*/ 34835 w 669834"/>
              <a:gd name="connsiteY2" fmla="*/ 140707 h 821909"/>
              <a:gd name="connsiteX3" fmla="*/ 46445 w 669834"/>
              <a:gd name="connsiteY3" fmla="*/ 608551 h 821909"/>
              <a:gd name="connsiteX4" fmla="*/ 116113 w 669834"/>
              <a:gd name="connsiteY4" fmla="*/ 689831 h 821909"/>
              <a:gd name="connsiteX5" fmla="*/ 171268 w 669834"/>
              <a:gd name="connsiteY5" fmla="*/ 625968 h 821909"/>
              <a:gd name="connsiteX6" fmla="*/ 168365 w 669834"/>
              <a:gd name="connsiteY6" fmla="*/ 219568 h 821909"/>
              <a:gd name="connsiteX7" fmla="*/ 263434 w 669834"/>
              <a:gd name="connsiteY7" fmla="*/ 140707 h 821909"/>
              <a:gd name="connsiteX8" fmla="*/ 339634 w 669834"/>
              <a:gd name="connsiteY8" fmla="*/ 225858 h 821909"/>
              <a:gd name="connsiteX9" fmla="*/ 293188 w 669834"/>
              <a:gd name="connsiteY9" fmla="*/ 625968 h 821909"/>
              <a:gd name="connsiteX10" fmla="*/ 415834 w 669834"/>
              <a:gd name="connsiteY10" fmla="*/ 694184 h 821909"/>
              <a:gd name="connsiteX11" fmla="*/ 492034 w 669834"/>
              <a:gd name="connsiteY11" fmla="*/ 609034 h 821909"/>
              <a:gd name="connsiteX12" fmla="*/ 492034 w 669834"/>
              <a:gd name="connsiteY12" fmla="*/ 183282 h 821909"/>
              <a:gd name="connsiteX13" fmla="*/ 644434 w 669834"/>
              <a:gd name="connsiteY13" fmla="*/ 225858 h 821909"/>
              <a:gd name="connsiteX14" fmla="*/ 644434 w 669834"/>
              <a:gd name="connsiteY14" fmla="*/ 651609 h 821909"/>
              <a:gd name="connsiteX15" fmla="*/ 568234 w 669834"/>
              <a:gd name="connsiteY15" fmla="*/ 821909 h 821909"/>
              <a:gd name="connsiteX16" fmla="*/ 345439 w 669834"/>
              <a:gd name="connsiteY16" fmla="*/ 817556 h 821909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31276 h 790371"/>
              <a:gd name="connsiteX1" fmla="*/ 32899 w 667898"/>
              <a:gd name="connsiteY1" fmla="*/ 109169 h 790371"/>
              <a:gd name="connsiteX2" fmla="*/ 44509 w 667898"/>
              <a:gd name="connsiteY2" fmla="*/ 577013 h 790371"/>
              <a:gd name="connsiteX3" fmla="*/ 114177 w 667898"/>
              <a:gd name="connsiteY3" fmla="*/ 658293 h 790371"/>
              <a:gd name="connsiteX4" fmla="*/ 169332 w 667898"/>
              <a:gd name="connsiteY4" fmla="*/ 594430 h 790371"/>
              <a:gd name="connsiteX5" fmla="*/ 166429 w 667898"/>
              <a:gd name="connsiteY5" fmla="*/ 188030 h 790371"/>
              <a:gd name="connsiteX6" fmla="*/ 261498 w 667898"/>
              <a:gd name="connsiteY6" fmla="*/ 109169 h 790371"/>
              <a:gd name="connsiteX7" fmla="*/ 337698 w 667898"/>
              <a:gd name="connsiteY7" fmla="*/ 194320 h 790371"/>
              <a:gd name="connsiteX8" fmla="*/ 291252 w 667898"/>
              <a:gd name="connsiteY8" fmla="*/ 594430 h 790371"/>
              <a:gd name="connsiteX9" fmla="*/ 413898 w 667898"/>
              <a:gd name="connsiteY9" fmla="*/ 662646 h 790371"/>
              <a:gd name="connsiteX10" fmla="*/ 490098 w 667898"/>
              <a:gd name="connsiteY10" fmla="*/ 577496 h 790371"/>
              <a:gd name="connsiteX11" fmla="*/ 490098 w 667898"/>
              <a:gd name="connsiteY11" fmla="*/ 151744 h 790371"/>
              <a:gd name="connsiteX12" fmla="*/ 642498 w 667898"/>
              <a:gd name="connsiteY12" fmla="*/ 194320 h 790371"/>
              <a:gd name="connsiteX13" fmla="*/ 642498 w 667898"/>
              <a:gd name="connsiteY13" fmla="*/ 620071 h 790371"/>
              <a:gd name="connsiteX14" fmla="*/ 566298 w 667898"/>
              <a:gd name="connsiteY14" fmla="*/ 790371 h 790371"/>
              <a:gd name="connsiteX15" fmla="*/ 343503 w 667898"/>
              <a:gd name="connsiteY15" fmla="*/ 786018 h 790371"/>
              <a:gd name="connsiteX0" fmla="*/ 216987 w 642982"/>
              <a:gd name="connsiteY0" fmla="*/ 31276 h 790371"/>
              <a:gd name="connsiteX1" fmla="*/ 7983 w 642982"/>
              <a:gd name="connsiteY1" fmla="*/ 109169 h 790371"/>
              <a:gd name="connsiteX2" fmla="*/ 19593 w 642982"/>
              <a:gd name="connsiteY2" fmla="*/ 577013 h 790371"/>
              <a:gd name="connsiteX3" fmla="*/ 89261 w 642982"/>
              <a:gd name="connsiteY3" fmla="*/ 658293 h 790371"/>
              <a:gd name="connsiteX4" fmla="*/ 144416 w 642982"/>
              <a:gd name="connsiteY4" fmla="*/ 594430 h 790371"/>
              <a:gd name="connsiteX5" fmla="*/ 141513 w 642982"/>
              <a:gd name="connsiteY5" fmla="*/ 188030 h 790371"/>
              <a:gd name="connsiteX6" fmla="*/ 236582 w 642982"/>
              <a:gd name="connsiteY6" fmla="*/ 109169 h 790371"/>
              <a:gd name="connsiteX7" fmla="*/ 312782 w 642982"/>
              <a:gd name="connsiteY7" fmla="*/ 194320 h 790371"/>
              <a:gd name="connsiteX8" fmla="*/ 266336 w 642982"/>
              <a:gd name="connsiteY8" fmla="*/ 594430 h 790371"/>
              <a:gd name="connsiteX9" fmla="*/ 388982 w 642982"/>
              <a:gd name="connsiteY9" fmla="*/ 662646 h 790371"/>
              <a:gd name="connsiteX10" fmla="*/ 465182 w 642982"/>
              <a:gd name="connsiteY10" fmla="*/ 577496 h 790371"/>
              <a:gd name="connsiteX11" fmla="*/ 465182 w 642982"/>
              <a:gd name="connsiteY11" fmla="*/ 151744 h 790371"/>
              <a:gd name="connsiteX12" fmla="*/ 617582 w 642982"/>
              <a:gd name="connsiteY12" fmla="*/ 194320 h 790371"/>
              <a:gd name="connsiteX13" fmla="*/ 617582 w 642982"/>
              <a:gd name="connsiteY13" fmla="*/ 620071 h 790371"/>
              <a:gd name="connsiteX14" fmla="*/ 541382 w 642982"/>
              <a:gd name="connsiteY14" fmla="*/ 790371 h 790371"/>
              <a:gd name="connsiteX15" fmla="*/ 318587 w 642982"/>
              <a:gd name="connsiteY15" fmla="*/ 786018 h 790371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806732"/>
              <a:gd name="connsiteY0" fmla="*/ 16659 h 775755"/>
              <a:gd name="connsiteX1" fmla="*/ 7983 w 806732"/>
              <a:gd name="connsiteY1" fmla="*/ 94552 h 775755"/>
              <a:gd name="connsiteX2" fmla="*/ 19593 w 806732"/>
              <a:gd name="connsiteY2" fmla="*/ 562396 h 775755"/>
              <a:gd name="connsiteX3" fmla="*/ 89261 w 806732"/>
              <a:gd name="connsiteY3" fmla="*/ 643676 h 775755"/>
              <a:gd name="connsiteX4" fmla="*/ 144416 w 806732"/>
              <a:gd name="connsiteY4" fmla="*/ 579813 h 775755"/>
              <a:gd name="connsiteX5" fmla="*/ 141513 w 806732"/>
              <a:gd name="connsiteY5" fmla="*/ 173413 h 775755"/>
              <a:gd name="connsiteX6" fmla="*/ 236582 w 806732"/>
              <a:gd name="connsiteY6" fmla="*/ 94552 h 775755"/>
              <a:gd name="connsiteX7" fmla="*/ 312782 w 806732"/>
              <a:gd name="connsiteY7" fmla="*/ 179703 h 775755"/>
              <a:gd name="connsiteX8" fmla="*/ 266336 w 806732"/>
              <a:gd name="connsiteY8" fmla="*/ 579813 h 775755"/>
              <a:gd name="connsiteX9" fmla="*/ 388982 w 806732"/>
              <a:gd name="connsiteY9" fmla="*/ 648029 h 775755"/>
              <a:gd name="connsiteX10" fmla="*/ 465182 w 806732"/>
              <a:gd name="connsiteY10" fmla="*/ 562879 h 775755"/>
              <a:gd name="connsiteX11" fmla="*/ 465182 w 806732"/>
              <a:gd name="connsiteY11" fmla="*/ 137127 h 775755"/>
              <a:gd name="connsiteX12" fmla="*/ 617582 w 806732"/>
              <a:gd name="connsiteY12" fmla="*/ 179703 h 775755"/>
              <a:gd name="connsiteX13" fmla="*/ 617582 w 806732"/>
              <a:gd name="connsiteY13" fmla="*/ 605454 h 775755"/>
              <a:gd name="connsiteX14" fmla="*/ 769981 w 806732"/>
              <a:gd name="connsiteY14" fmla="*/ 775755 h 775755"/>
              <a:gd name="connsiteX15" fmla="*/ 318587 w 806732"/>
              <a:gd name="connsiteY15" fmla="*/ 771401 h 775755"/>
              <a:gd name="connsiteX0" fmla="*/ 216987 w 654332"/>
              <a:gd name="connsiteY0" fmla="*/ 16659 h 771643"/>
              <a:gd name="connsiteX1" fmla="*/ 7983 w 654332"/>
              <a:gd name="connsiteY1" fmla="*/ 94552 h 771643"/>
              <a:gd name="connsiteX2" fmla="*/ 19593 w 654332"/>
              <a:gd name="connsiteY2" fmla="*/ 562396 h 771643"/>
              <a:gd name="connsiteX3" fmla="*/ 89261 w 654332"/>
              <a:gd name="connsiteY3" fmla="*/ 643676 h 771643"/>
              <a:gd name="connsiteX4" fmla="*/ 144416 w 654332"/>
              <a:gd name="connsiteY4" fmla="*/ 579813 h 771643"/>
              <a:gd name="connsiteX5" fmla="*/ 141513 w 654332"/>
              <a:gd name="connsiteY5" fmla="*/ 173413 h 771643"/>
              <a:gd name="connsiteX6" fmla="*/ 236582 w 654332"/>
              <a:gd name="connsiteY6" fmla="*/ 94552 h 771643"/>
              <a:gd name="connsiteX7" fmla="*/ 312782 w 654332"/>
              <a:gd name="connsiteY7" fmla="*/ 179703 h 771643"/>
              <a:gd name="connsiteX8" fmla="*/ 266336 w 654332"/>
              <a:gd name="connsiteY8" fmla="*/ 579813 h 771643"/>
              <a:gd name="connsiteX9" fmla="*/ 388982 w 654332"/>
              <a:gd name="connsiteY9" fmla="*/ 648029 h 771643"/>
              <a:gd name="connsiteX10" fmla="*/ 465182 w 654332"/>
              <a:gd name="connsiteY10" fmla="*/ 562879 h 771643"/>
              <a:gd name="connsiteX11" fmla="*/ 465182 w 654332"/>
              <a:gd name="connsiteY11" fmla="*/ 137127 h 771643"/>
              <a:gd name="connsiteX12" fmla="*/ 617582 w 654332"/>
              <a:gd name="connsiteY12" fmla="*/ 179703 h 771643"/>
              <a:gd name="connsiteX13" fmla="*/ 617582 w 654332"/>
              <a:gd name="connsiteY13" fmla="*/ 605454 h 771643"/>
              <a:gd name="connsiteX14" fmla="*/ 617581 w 654332"/>
              <a:gd name="connsiteY14" fmla="*/ 733179 h 771643"/>
              <a:gd name="connsiteX15" fmla="*/ 318587 w 654332"/>
              <a:gd name="connsiteY15" fmla="*/ 771401 h 771643"/>
              <a:gd name="connsiteX0" fmla="*/ 216987 w 654332"/>
              <a:gd name="connsiteY0" fmla="*/ 16659 h 733422"/>
              <a:gd name="connsiteX1" fmla="*/ 7983 w 654332"/>
              <a:gd name="connsiteY1" fmla="*/ 94552 h 733422"/>
              <a:gd name="connsiteX2" fmla="*/ 19593 w 654332"/>
              <a:gd name="connsiteY2" fmla="*/ 562396 h 733422"/>
              <a:gd name="connsiteX3" fmla="*/ 89261 w 654332"/>
              <a:gd name="connsiteY3" fmla="*/ 643676 h 733422"/>
              <a:gd name="connsiteX4" fmla="*/ 144416 w 654332"/>
              <a:gd name="connsiteY4" fmla="*/ 579813 h 733422"/>
              <a:gd name="connsiteX5" fmla="*/ 141513 w 654332"/>
              <a:gd name="connsiteY5" fmla="*/ 173413 h 733422"/>
              <a:gd name="connsiteX6" fmla="*/ 236582 w 654332"/>
              <a:gd name="connsiteY6" fmla="*/ 94552 h 733422"/>
              <a:gd name="connsiteX7" fmla="*/ 312782 w 654332"/>
              <a:gd name="connsiteY7" fmla="*/ 179703 h 733422"/>
              <a:gd name="connsiteX8" fmla="*/ 266336 w 654332"/>
              <a:gd name="connsiteY8" fmla="*/ 579813 h 733422"/>
              <a:gd name="connsiteX9" fmla="*/ 388982 w 654332"/>
              <a:gd name="connsiteY9" fmla="*/ 648029 h 733422"/>
              <a:gd name="connsiteX10" fmla="*/ 465182 w 654332"/>
              <a:gd name="connsiteY10" fmla="*/ 562879 h 733422"/>
              <a:gd name="connsiteX11" fmla="*/ 465182 w 654332"/>
              <a:gd name="connsiteY11" fmla="*/ 137127 h 733422"/>
              <a:gd name="connsiteX12" fmla="*/ 617582 w 654332"/>
              <a:gd name="connsiteY12" fmla="*/ 179703 h 733422"/>
              <a:gd name="connsiteX13" fmla="*/ 617582 w 654332"/>
              <a:gd name="connsiteY13" fmla="*/ 605454 h 733422"/>
              <a:gd name="connsiteX14" fmla="*/ 617581 w 654332"/>
              <a:gd name="connsiteY14" fmla="*/ 733179 h 733422"/>
              <a:gd name="connsiteX15" fmla="*/ 388981 w 654332"/>
              <a:gd name="connsiteY15" fmla="*/ 733180 h 733422"/>
              <a:gd name="connsiteX0" fmla="*/ 216987 w 654332"/>
              <a:gd name="connsiteY0" fmla="*/ 16659 h 775755"/>
              <a:gd name="connsiteX1" fmla="*/ 7983 w 654332"/>
              <a:gd name="connsiteY1" fmla="*/ 94552 h 775755"/>
              <a:gd name="connsiteX2" fmla="*/ 19593 w 654332"/>
              <a:gd name="connsiteY2" fmla="*/ 562396 h 775755"/>
              <a:gd name="connsiteX3" fmla="*/ 89261 w 654332"/>
              <a:gd name="connsiteY3" fmla="*/ 643676 h 775755"/>
              <a:gd name="connsiteX4" fmla="*/ 144416 w 654332"/>
              <a:gd name="connsiteY4" fmla="*/ 579813 h 775755"/>
              <a:gd name="connsiteX5" fmla="*/ 141513 w 654332"/>
              <a:gd name="connsiteY5" fmla="*/ 173413 h 775755"/>
              <a:gd name="connsiteX6" fmla="*/ 236582 w 654332"/>
              <a:gd name="connsiteY6" fmla="*/ 94552 h 775755"/>
              <a:gd name="connsiteX7" fmla="*/ 312782 w 654332"/>
              <a:gd name="connsiteY7" fmla="*/ 179703 h 775755"/>
              <a:gd name="connsiteX8" fmla="*/ 266336 w 654332"/>
              <a:gd name="connsiteY8" fmla="*/ 579813 h 775755"/>
              <a:gd name="connsiteX9" fmla="*/ 388982 w 654332"/>
              <a:gd name="connsiteY9" fmla="*/ 648029 h 775755"/>
              <a:gd name="connsiteX10" fmla="*/ 465182 w 654332"/>
              <a:gd name="connsiteY10" fmla="*/ 562879 h 775755"/>
              <a:gd name="connsiteX11" fmla="*/ 465182 w 654332"/>
              <a:gd name="connsiteY11" fmla="*/ 137127 h 775755"/>
              <a:gd name="connsiteX12" fmla="*/ 617582 w 654332"/>
              <a:gd name="connsiteY12" fmla="*/ 179703 h 775755"/>
              <a:gd name="connsiteX13" fmla="*/ 617582 w 654332"/>
              <a:gd name="connsiteY13" fmla="*/ 605454 h 775755"/>
              <a:gd name="connsiteX14" fmla="*/ 617581 w 654332"/>
              <a:gd name="connsiteY14" fmla="*/ 775755 h 775755"/>
              <a:gd name="connsiteX15" fmla="*/ 388981 w 654332"/>
              <a:gd name="connsiteY15" fmla="*/ 733180 h 775755"/>
              <a:gd name="connsiteX0" fmla="*/ 216987 w 655682"/>
              <a:gd name="connsiteY0" fmla="*/ 16659 h 733180"/>
              <a:gd name="connsiteX1" fmla="*/ 7983 w 655682"/>
              <a:gd name="connsiteY1" fmla="*/ 94552 h 733180"/>
              <a:gd name="connsiteX2" fmla="*/ 19593 w 655682"/>
              <a:gd name="connsiteY2" fmla="*/ 562396 h 733180"/>
              <a:gd name="connsiteX3" fmla="*/ 89261 w 655682"/>
              <a:gd name="connsiteY3" fmla="*/ 643676 h 733180"/>
              <a:gd name="connsiteX4" fmla="*/ 144416 w 655682"/>
              <a:gd name="connsiteY4" fmla="*/ 579813 h 733180"/>
              <a:gd name="connsiteX5" fmla="*/ 141513 w 655682"/>
              <a:gd name="connsiteY5" fmla="*/ 173413 h 733180"/>
              <a:gd name="connsiteX6" fmla="*/ 236582 w 655682"/>
              <a:gd name="connsiteY6" fmla="*/ 94552 h 733180"/>
              <a:gd name="connsiteX7" fmla="*/ 312782 w 655682"/>
              <a:gd name="connsiteY7" fmla="*/ 179703 h 733180"/>
              <a:gd name="connsiteX8" fmla="*/ 266336 w 655682"/>
              <a:gd name="connsiteY8" fmla="*/ 579813 h 733180"/>
              <a:gd name="connsiteX9" fmla="*/ 388982 w 655682"/>
              <a:gd name="connsiteY9" fmla="*/ 648029 h 733180"/>
              <a:gd name="connsiteX10" fmla="*/ 465182 w 655682"/>
              <a:gd name="connsiteY10" fmla="*/ 562879 h 733180"/>
              <a:gd name="connsiteX11" fmla="*/ 465182 w 655682"/>
              <a:gd name="connsiteY11" fmla="*/ 137127 h 733180"/>
              <a:gd name="connsiteX12" fmla="*/ 617582 w 655682"/>
              <a:gd name="connsiteY12" fmla="*/ 179703 h 733180"/>
              <a:gd name="connsiteX13" fmla="*/ 617582 w 655682"/>
              <a:gd name="connsiteY13" fmla="*/ 605454 h 733180"/>
              <a:gd name="connsiteX14" fmla="*/ 388981 w 655682"/>
              <a:gd name="connsiteY14" fmla="*/ 733180 h 733180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541381 w 642982"/>
              <a:gd name="connsiteY14" fmla="*/ 733179 h 733180"/>
              <a:gd name="connsiteX15" fmla="*/ 388981 w 642982"/>
              <a:gd name="connsiteY15" fmla="*/ 733180 h 733180"/>
              <a:gd name="connsiteX0" fmla="*/ 216987 w 642982"/>
              <a:gd name="connsiteY0" fmla="*/ 16659 h 733179"/>
              <a:gd name="connsiteX1" fmla="*/ 7983 w 642982"/>
              <a:gd name="connsiteY1" fmla="*/ 94552 h 733179"/>
              <a:gd name="connsiteX2" fmla="*/ 19593 w 642982"/>
              <a:gd name="connsiteY2" fmla="*/ 562396 h 733179"/>
              <a:gd name="connsiteX3" fmla="*/ 89261 w 642982"/>
              <a:gd name="connsiteY3" fmla="*/ 643676 h 733179"/>
              <a:gd name="connsiteX4" fmla="*/ 144416 w 642982"/>
              <a:gd name="connsiteY4" fmla="*/ 579813 h 733179"/>
              <a:gd name="connsiteX5" fmla="*/ 141513 w 642982"/>
              <a:gd name="connsiteY5" fmla="*/ 173413 h 733179"/>
              <a:gd name="connsiteX6" fmla="*/ 236582 w 642982"/>
              <a:gd name="connsiteY6" fmla="*/ 94552 h 733179"/>
              <a:gd name="connsiteX7" fmla="*/ 312782 w 642982"/>
              <a:gd name="connsiteY7" fmla="*/ 179703 h 733179"/>
              <a:gd name="connsiteX8" fmla="*/ 266336 w 642982"/>
              <a:gd name="connsiteY8" fmla="*/ 579813 h 733179"/>
              <a:gd name="connsiteX9" fmla="*/ 388982 w 642982"/>
              <a:gd name="connsiteY9" fmla="*/ 648029 h 733179"/>
              <a:gd name="connsiteX10" fmla="*/ 465182 w 642982"/>
              <a:gd name="connsiteY10" fmla="*/ 562879 h 733179"/>
              <a:gd name="connsiteX11" fmla="*/ 465182 w 642982"/>
              <a:gd name="connsiteY11" fmla="*/ 137127 h 733179"/>
              <a:gd name="connsiteX12" fmla="*/ 617582 w 642982"/>
              <a:gd name="connsiteY12" fmla="*/ 179703 h 733179"/>
              <a:gd name="connsiteX13" fmla="*/ 617582 w 642982"/>
              <a:gd name="connsiteY13" fmla="*/ 605454 h 733179"/>
              <a:gd name="connsiteX14" fmla="*/ 541381 w 642982"/>
              <a:gd name="connsiteY14" fmla="*/ 733179 h 733179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1000 w 642982"/>
              <a:gd name="connsiteY9" fmla="*/ 638627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53477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96052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20133 w 646128"/>
              <a:gd name="connsiteY0" fmla="*/ 16659 h 733180"/>
              <a:gd name="connsiteX1" fmla="*/ 11129 w 646128"/>
              <a:gd name="connsiteY1" fmla="*/ 94552 h 733180"/>
              <a:gd name="connsiteX2" fmla="*/ 22739 w 646128"/>
              <a:gd name="connsiteY2" fmla="*/ 562396 h 733180"/>
              <a:gd name="connsiteX3" fmla="*/ 147562 w 646128"/>
              <a:gd name="connsiteY3" fmla="*/ 579813 h 733180"/>
              <a:gd name="connsiteX4" fmla="*/ 144659 w 646128"/>
              <a:gd name="connsiteY4" fmla="*/ 173413 h 733180"/>
              <a:gd name="connsiteX5" fmla="*/ 239728 w 646128"/>
              <a:gd name="connsiteY5" fmla="*/ 94552 h 733180"/>
              <a:gd name="connsiteX6" fmla="*/ 315928 w 646128"/>
              <a:gd name="connsiteY6" fmla="*/ 179703 h 733180"/>
              <a:gd name="connsiteX7" fmla="*/ 307946 w 646128"/>
              <a:gd name="connsiteY7" fmla="*/ 596052 h 733180"/>
              <a:gd name="connsiteX8" fmla="*/ 460346 w 646128"/>
              <a:gd name="connsiteY8" fmla="*/ 596052 h 733180"/>
              <a:gd name="connsiteX9" fmla="*/ 468328 w 646128"/>
              <a:gd name="connsiteY9" fmla="*/ 137127 h 733180"/>
              <a:gd name="connsiteX10" fmla="*/ 620728 w 646128"/>
              <a:gd name="connsiteY10" fmla="*/ 179703 h 733180"/>
              <a:gd name="connsiteX11" fmla="*/ 620728 w 646128"/>
              <a:gd name="connsiteY11" fmla="*/ 605454 h 733180"/>
              <a:gd name="connsiteX12" fmla="*/ 468327 w 646128"/>
              <a:gd name="connsiteY12" fmla="*/ 733180 h 733180"/>
              <a:gd name="connsiteX0" fmla="*/ 221464 w 647459"/>
              <a:gd name="connsiteY0" fmla="*/ 16659 h 733180"/>
              <a:gd name="connsiteX1" fmla="*/ 12460 w 647459"/>
              <a:gd name="connsiteY1" fmla="*/ 94552 h 733180"/>
              <a:gd name="connsiteX2" fmla="*/ 24070 w 647459"/>
              <a:gd name="connsiteY2" fmla="*/ 562396 h 733180"/>
              <a:gd name="connsiteX3" fmla="*/ 156877 w 647459"/>
              <a:gd name="connsiteY3" fmla="*/ 596052 h 733180"/>
              <a:gd name="connsiteX4" fmla="*/ 145990 w 647459"/>
              <a:gd name="connsiteY4" fmla="*/ 173413 h 733180"/>
              <a:gd name="connsiteX5" fmla="*/ 241059 w 647459"/>
              <a:gd name="connsiteY5" fmla="*/ 94552 h 733180"/>
              <a:gd name="connsiteX6" fmla="*/ 317259 w 647459"/>
              <a:gd name="connsiteY6" fmla="*/ 179703 h 733180"/>
              <a:gd name="connsiteX7" fmla="*/ 309277 w 647459"/>
              <a:gd name="connsiteY7" fmla="*/ 596052 h 733180"/>
              <a:gd name="connsiteX8" fmla="*/ 461677 w 647459"/>
              <a:gd name="connsiteY8" fmla="*/ 596052 h 733180"/>
              <a:gd name="connsiteX9" fmla="*/ 469659 w 647459"/>
              <a:gd name="connsiteY9" fmla="*/ 137127 h 733180"/>
              <a:gd name="connsiteX10" fmla="*/ 622059 w 647459"/>
              <a:gd name="connsiteY10" fmla="*/ 179703 h 733180"/>
              <a:gd name="connsiteX11" fmla="*/ 622059 w 647459"/>
              <a:gd name="connsiteY11" fmla="*/ 605454 h 733180"/>
              <a:gd name="connsiteX12" fmla="*/ 469658 w 647459"/>
              <a:gd name="connsiteY12" fmla="*/ 733180 h 733180"/>
              <a:gd name="connsiteX0" fmla="*/ 241056 w 667051"/>
              <a:gd name="connsiteY0" fmla="*/ 16659 h 733180"/>
              <a:gd name="connsiteX1" fmla="*/ 32052 w 667051"/>
              <a:gd name="connsiteY1" fmla="*/ 94552 h 733180"/>
              <a:gd name="connsiteX2" fmla="*/ 24070 w 667051"/>
              <a:gd name="connsiteY2" fmla="*/ 596052 h 733180"/>
              <a:gd name="connsiteX3" fmla="*/ 176469 w 667051"/>
              <a:gd name="connsiteY3" fmla="*/ 596052 h 733180"/>
              <a:gd name="connsiteX4" fmla="*/ 165582 w 667051"/>
              <a:gd name="connsiteY4" fmla="*/ 173413 h 733180"/>
              <a:gd name="connsiteX5" fmla="*/ 260651 w 667051"/>
              <a:gd name="connsiteY5" fmla="*/ 94552 h 733180"/>
              <a:gd name="connsiteX6" fmla="*/ 336851 w 667051"/>
              <a:gd name="connsiteY6" fmla="*/ 179703 h 733180"/>
              <a:gd name="connsiteX7" fmla="*/ 328869 w 667051"/>
              <a:gd name="connsiteY7" fmla="*/ 596052 h 733180"/>
              <a:gd name="connsiteX8" fmla="*/ 481269 w 667051"/>
              <a:gd name="connsiteY8" fmla="*/ 596052 h 733180"/>
              <a:gd name="connsiteX9" fmla="*/ 489251 w 667051"/>
              <a:gd name="connsiteY9" fmla="*/ 137127 h 733180"/>
              <a:gd name="connsiteX10" fmla="*/ 641651 w 667051"/>
              <a:gd name="connsiteY10" fmla="*/ 179703 h 733180"/>
              <a:gd name="connsiteX11" fmla="*/ 641651 w 667051"/>
              <a:gd name="connsiteY11" fmla="*/ 605454 h 733180"/>
              <a:gd name="connsiteX12" fmla="*/ 489250 w 66705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81270 w 665721"/>
              <a:gd name="connsiteY12" fmla="*/ 766353 h 766353"/>
              <a:gd name="connsiteX0" fmla="*/ 241056 w 665721"/>
              <a:gd name="connsiteY0" fmla="*/ 16659 h 727276"/>
              <a:gd name="connsiteX1" fmla="*/ 32052 w 665721"/>
              <a:gd name="connsiteY1" fmla="*/ 94552 h 727276"/>
              <a:gd name="connsiteX2" fmla="*/ 24070 w 665721"/>
              <a:gd name="connsiteY2" fmla="*/ 596052 h 727276"/>
              <a:gd name="connsiteX3" fmla="*/ 176469 w 665721"/>
              <a:gd name="connsiteY3" fmla="*/ 596052 h 727276"/>
              <a:gd name="connsiteX4" fmla="*/ 165582 w 665721"/>
              <a:gd name="connsiteY4" fmla="*/ 173413 h 727276"/>
              <a:gd name="connsiteX5" fmla="*/ 260651 w 665721"/>
              <a:gd name="connsiteY5" fmla="*/ 94552 h 727276"/>
              <a:gd name="connsiteX6" fmla="*/ 336851 w 665721"/>
              <a:gd name="connsiteY6" fmla="*/ 179703 h 727276"/>
              <a:gd name="connsiteX7" fmla="*/ 328869 w 665721"/>
              <a:gd name="connsiteY7" fmla="*/ 596052 h 727276"/>
              <a:gd name="connsiteX8" fmla="*/ 481269 w 665721"/>
              <a:gd name="connsiteY8" fmla="*/ 596052 h 727276"/>
              <a:gd name="connsiteX9" fmla="*/ 489251 w 665721"/>
              <a:gd name="connsiteY9" fmla="*/ 137127 h 727276"/>
              <a:gd name="connsiteX10" fmla="*/ 641651 w 665721"/>
              <a:gd name="connsiteY10" fmla="*/ 179703 h 727276"/>
              <a:gd name="connsiteX11" fmla="*/ 633670 w 665721"/>
              <a:gd name="connsiteY11" fmla="*/ 638627 h 727276"/>
              <a:gd name="connsiteX12" fmla="*/ 481270 w 665721"/>
              <a:gd name="connsiteY12" fmla="*/ 723778 h 727276"/>
              <a:gd name="connsiteX0" fmla="*/ 241056 w 665721"/>
              <a:gd name="connsiteY0" fmla="*/ 16659 h 727277"/>
              <a:gd name="connsiteX1" fmla="*/ 32052 w 665721"/>
              <a:gd name="connsiteY1" fmla="*/ 94552 h 727277"/>
              <a:gd name="connsiteX2" fmla="*/ 24070 w 665721"/>
              <a:gd name="connsiteY2" fmla="*/ 596052 h 727277"/>
              <a:gd name="connsiteX3" fmla="*/ 176469 w 665721"/>
              <a:gd name="connsiteY3" fmla="*/ 596052 h 727277"/>
              <a:gd name="connsiteX4" fmla="*/ 165582 w 665721"/>
              <a:gd name="connsiteY4" fmla="*/ 173413 h 727277"/>
              <a:gd name="connsiteX5" fmla="*/ 260651 w 665721"/>
              <a:gd name="connsiteY5" fmla="*/ 94552 h 727277"/>
              <a:gd name="connsiteX6" fmla="*/ 336851 w 665721"/>
              <a:gd name="connsiteY6" fmla="*/ 179703 h 727277"/>
              <a:gd name="connsiteX7" fmla="*/ 328869 w 665721"/>
              <a:gd name="connsiteY7" fmla="*/ 596052 h 727277"/>
              <a:gd name="connsiteX8" fmla="*/ 481269 w 665721"/>
              <a:gd name="connsiteY8" fmla="*/ 596052 h 727277"/>
              <a:gd name="connsiteX9" fmla="*/ 489251 w 665721"/>
              <a:gd name="connsiteY9" fmla="*/ 137127 h 727277"/>
              <a:gd name="connsiteX10" fmla="*/ 641651 w 665721"/>
              <a:gd name="connsiteY10" fmla="*/ 179703 h 727277"/>
              <a:gd name="connsiteX11" fmla="*/ 633670 w 665721"/>
              <a:gd name="connsiteY11" fmla="*/ 638628 h 727277"/>
              <a:gd name="connsiteX12" fmla="*/ 481270 w 665721"/>
              <a:gd name="connsiteY12" fmla="*/ 723778 h 727277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05070 w 665721"/>
              <a:gd name="connsiteY12" fmla="*/ 723778 h 723778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71355"/>
              <a:gd name="connsiteY0" fmla="*/ 16659 h 727547"/>
              <a:gd name="connsiteX1" fmla="*/ 32052 w 671355"/>
              <a:gd name="connsiteY1" fmla="*/ 94552 h 727547"/>
              <a:gd name="connsiteX2" fmla="*/ 24070 w 671355"/>
              <a:gd name="connsiteY2" fmla="*/ 596052 h 727547"/>
              <a:gd name="connsiteX3" fmla="*/ 176469 w 671355"/>
              <a:gd name="connsiteY3" fmla="*/ 596052 h 727547"/>
              <a:gd name="connsiteX4" fmla="*/ 165582 w 671355"/>
              <a:gd name="connsiteY4" fmla="*/ 173413 h 727547"/>
              <a:gd name="connsiteX5" fmla="*/ 260651 w 671355"/>
              <a:gd name="connsiteY5" fmla="*/ 94552 h 727547"/>
              <a:gd name="connsiteX6" fmla="*/ 336851 w 671355"/>
              <a:gd name="connsiteY6" fmla="*/ 179703 h 727547"/>
              <a:gd name="connsiteX7" fmla="*/ 328869 w 671355"/>
              <a:gd name="connsiteY7" fmla="*/ 596052 h 727547"/>
              <a:gd name="connsiteX8" fmla="*/ 481269 w 671355"/>
              <a:gd name="connsiteY8" fmla="*/ 596052 h 727547"/>
              <a:gd name="connsiteX9" fmla="*/ 489251 w 671355"/>
              <a:gd name="connsiteY9" fmla="*/ 137127 h 727547"/>
              <a:gd name="connsiteX10" fmla="*/ 641651 w 671355"/>
              <a:gd name="connsiteY10" fmla="*/ 179703 h 727547"/>
              <a:gd name="connsiteX11" fmla="*/ 633670 w 671355"/>
              <a:gd name="connsiteY11" fmla="*/ 638628 h 727547"/>
              <a:gd name="connsiteX12" fmla="*/ 481270 w 671355"/>
              <a:gd name="connsiteY12" fmla="*/ 723778 h 727547"/>
              <a:gd name="connsiteX0" fmla="*/ 241056 w 665721"/>
              <a:gd name="connsiteY0" fmla="*/ 16659 h 726155"/>
              <a:gd name="connsiteX1" fmla="*/ 32052 w 665721"/>
              <a:gd name="connsiteY1" fmla="*/ 94552 h 726155"/>
              <a:gd name="connsiteX2" fmla="*/ 24070 w 665721"/>
              <a:gd name="connsiteY2" fmla="*/ 596052 h 726155"/>
              <a:gd name="connsiteX3" fmla="*/ 176469 w 665721"/>
              <a:gd name="connsiteY3" fmla="*/ 596052 h 726155"/>
              <a:gd name="connsiteX4" fmla="*/ 165582 w 665721"/>
              <a:gd name="connsiteY4" fmla="*/ 173413 h 726155"/>
              <a:gd name="connsiteX5" fmla="*/ 260651 w 665721"/>
              <a:gd name="connsiteY5" fmla="*/ 94552 h 726155"/>
              <a:gd name="connsiteX6" fmla="*/ 336851 w 665721"/>
              <a:gd name="connsiteY6" fmla="*/ 179703 h 726155"/>
              <a:gd name="connsiteX7" fmla="*/ 328869 w 665721"/>
              <a:gd name="connsiteY7" fmla="*/ 596052 h 726155"/>
              <a:gd name="connsiteX8" fmla="*/ 481269 w 665721"/>
              <a:gd name="connsiteY8" fmla="*/ 596052 h 726155"/>
              <a:gd name="connsiteX9" fmla="*/ 489251 w 665721"/>
              <a:gd name="connsiteY9" fmla="*/ 137127 h 726155"/>
              <a:gd name="connsiteX10" fmla="*/ 641651 w 665721"/>
              <a:gd name="connsiteY10" fmla="*/ 179703 h 726155"/>
              <a:gd name="connsiteX11" fmla="*/ 633670 w 665721"/>
              <a:gd name="connsiteY11" fmla="*/ 638628 h 726155"/>
              <a:gd name="connsiteX12" fmla="*/ 481270 w 665721"/>
              <a:gd name="connsiteY12" fmla="*/ 723778 h 726155"/>
              <a:gd name="connsiteX0" fmla="*/ 241056 w 925759"/>
              <a:gd name="connsiteY0" fmla="*/ 16659 h 693866"/>
              <a:gd name="connsiteX1" fmla="*/ 32052 w 925759"/>
              <a:gd name="connsiteY1" fmla="*/ 94552 h 693866"/>
              <a:gd name="connsiteX2" fmla="*/ 24070 w 925759"/>
              <a:gd name="connsiteY2" fmla="*/ 596052 h 693866"/>
              <a:gd name="connsiteX3" fmla="*/ 176469 w 925759"/>
              <a:gd name="connsiteY3" fmla="*/ 596052 h 693866"/>
              <a:gd name="connsiteX4" fmla="*/ 165582 w 925759"/>
              <a:gd name="connsiteY4" fmla="*/ 173413 h 693866"/>
              <a:gd name="connsiteX5" fmla="*/ 260651 w 925759"/>
              <a:gd name="connsiteY5" fmla="*/ 94552 h 693866"/>
              <a:gd name="connsiteX6" fmla="*/ 336851 w 925759"/>
              <a:gd name="connsiteY6" fmla="*/ 179703 h 693866"/>
              <a:gd name="connsiteX7" fmla="*/ 328869 w 925759"/>
              <a:gd name="connsiteY7" fmla="*/ 596052 h 693866"/>
              <a:gd name="connsiteX8" fmla="*/ 481269 w 925759"/>
              <a:gd name="connsiteY8" fmla="*/ 596052 h 693866"/>
              <a:gd name="connsiteX9" fmla="*/ 489251 w 925759"/>
              <a:gd name="connsiteY9" fmla="*/ 137127 h 693866"/>
              <a:gd name="connsiteX10" fmla="*/ 641651 w 925759"/>
              <a:gd name="connsiteY10" fmla="*/ 179703 h 693866"/>
              <a:gd name="connsiteX11" fmla="*/ 633670 w 925759"/>
              <a:gd name="connsiteY11" fmla="*/ 638628 h 693866"/>
              <a:gd name="connsiteX12" fmla="*/ 805022 w 925759"/>
              <a:gd name="connsiteY12" fmla="*/ 133507 h 693866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749567"/>
              <a:gd name="connsiteX1" fmla="*/ 32052 w 1006583"/>
              <a:gd name="connsiteY1" fmla="*/ 94552 h 749567"/>
              <a:gd name="connsiteX2" fmla="*/ 24070 w 1006583"/>
              <a:gd name="connsiteY2" fmla="*/ 596052 h 749567"/>
              <a:gd name="connsiteX3" fmla="*/ 176469 w 1006583"/>
              <a:gd name="connsiteY3" fmla="*/ 596052 h 749567"/>
              <a:gd name="connsiteX4" fmla="*/ 165582 w 1006583"/>
              <a:gd name="connsiteY4" fmla="*/ 173413 h 749567"/>
              <a:gd name="connsiteX5" fmla="*/ 260651 w 1006583"/>
              <a:gd name="connsiteY5" fmla="*/ 94552 h 749567"/>
              <a:gd name="connsiteX6" fmla="*/ 336851 w 1006583"/>
              <a:gd name="connsiteY6" fmla="*/ 179703 h 749567"/>
              <a:gd name="connsiteX7" fmla="*/ 328869 w 1006583"/>
              <a:gd name="connsiteY7" fmla="*/ 596052 h 749567"/>
              <a:gd name="connsiteX8" fmla="*/ 481269 w 1006583"/>
              <a:gd name="connsiteY8" fmla="*/ 596052 h 749567"/>
              <a:gd name="connsiteX9" fmla="*/ 489251 w 1006583"/>
              <a:gd name="connsiteY9" fmla="*/ 137127 h 749567"/>
              <a:gd name="connsiteX10" fmla="*/ 641651 w 1006583"/>
              <a:gd name="connsiteY10" fmla="*/ 179703 h 749567"/>
              <a:gd name="connsiteX11" fmla="*/ 805020 w 1006583"/>
              <a:gd name="connsiteY11" fmla="*/ 634925 h 749567"/>
              <a:gd name="connsiteX12" fmla="*/ 805022 w 1006583"/>
              <a:gd name="connsiteY12" fmla="*/ 133507 h 749567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707594 w 925759"/>
              <a:gd name="connsiteY11" fmla="*/ 634925 h 679635"/>
              <a:gd name="connsiteX12" fmla="*/ 805022 w 925759"/>
              <a:gd name="connsiteY12" fmla="*/ 133507 h 679635"/>
              <a:gd name="connsiteX0" fmla="*/ 241056 w 828331"/>
              <a:gd name="connsiteY0" fmla="*/ 16659 h 679635"/>
              <a:gd name="connsiteX1" fmla="*/ 32052 w 828331"/>
              <a:gd name="connsiteY1" fmla="*/ 94552 h 679635"/>
              <a:gd name="connsiteX2" fmla="*/ 24070 w 828331"/>
              <a:gd name="connsiteY2" fmla="*/ 596052 h 679635"/>
              <a:gd name="connsiteX3" fmla="*/ 176469 w 828331"/>
              <a:gd name="connsiteY3" fmla="*/ 596052 h 679635"/>
              <a:gd name="connsiteX4" fmla="*/ 165582 w 828331"/>
              <a:gd name="connsiteY4" fmla="*/ 173413 h 679635"/>
              <a:gd name="connsiteX5" fmla="*/ 260651 w 828331"/>
              <a:gd name="connsiteY5" fmla="*/ 94552 h 679635"/>
              <a:gd name="connsiteX6" fmla="*/ 336851 w 828331"/>
              <a:gd name="connsiteY6" fmla="*/ 179703 h 679635"/>
              <a:gd name="connsiteX7" fmla="*/ 328869 w 828331"/>
              <a:gd name="connsiteY7" fmla="*/ 596052 h 679635"/>
              <a:gd name="connsiteX8" fmla="*/ 481269 w 828331"/>
              <a:gd name="connsiteY8" fmla="*/ 596052 h 679635"/>
              <a:gd name="connsiteX9" fmla="*/ 489251 w 828331"/>
              <a:gd name="connsiteY9" fmla="*/ 137127 h 679635"/>
              <a:gd name="connsiteX10" fmla="*/ 641651 w 828331"/>
              <a:gd name="connsiteY10" fmla="*/ 179703 h 679635"/>
              <a:gd name="connsiteX11" fmla="*/ 707594 w 828331"/>
              <a:gd name="connsiteY11" fmla="*/ 634925 h 679635"/>
              <a:gd name="connsiteX12" fmla="*/ 707594 w 828331"/>
              <a:gd name="connsiteY12" fmla="*/ 87924 h 679635"/>
              <a:gd name="connsiteX0" fmla="*/ 241056 w 823908"/>
              <a:gd name="connsiteY0" fmla="*/ 16659 h 679635"/>
              <a:gd name="connsiteX1" fmla="*/ 32052 w 823908"/>
              <a:gd name="connsiteY1" fmla="*/ 94552 h 679635"/>
              <a:gd name="connsiteX2" fmla="*/ 24070 w 823908"/>
              <a:gd name="connsiteY2" fmla="*/ 596052 h 679635"/>
              <a:gd name="connsiteX3" fmla="*/ 176469 w 823908"/>
              <a:gd name="connsiteY3" fmla="*/ 596052 h 679635"/>
              <a:gd name="connsiteX4" fmla="*/ 165582 w 823908"/>
              <a:gd name="connsiteY4" fmla="*/ 173413 h 679635"/>
              <a:gd name="connsiteX5" fmla="*/ 260651 w 823908"/>
              <a:gd name="connsiteY5" fmla="*/ 94552 h 679635"/>
              <a:gd name="connsiteX6" fmla="*/ 336851 w 823908"/>
              <a:gd name="connsiteY6" fmla="*/ 179703 h 679635"/>
              <a:gd name="connsiteX7" fmla="*/ 328869 w 823908"/>
              <a:gd name="connsiteY7" fmla="*/ 596052 h 679635"/>
              <a:gd name="connsiteX8" fmla="*/ 481269 w 823908"/>
              <a:gd name="connsiteY8" fmla="*/ 596052 h 679635"/>
              <a:gd name="connsiteX9" fmla="*/ 489251 w 823908"/>
              <a:gd name="connsiteY9" fmla="*/ 137127 h 679635"/>
              <a:gd name="connsiteX10" fmla="*/ 641651 w 823908"/>
              <a:gd name="connsiteY10" fmla="*/ 179703 h 679635"/>
              <a:gd name="connsiteX11" fmla="*/ 707594 w 823908"/>
              <a:gd name="connsiteY11" fmla="*/ 634925 h 679635"/>
              <a:gd name="connsiteX12" fmla="*/ 707594 w 823908"/>
              <a:gd name="connsiteY12" fmla="*/ 87924 h 679635"/>
              <a:gd name="connsiteX0" fmla="*/ 241056 w 823909"/>
              <a:gd name="connsiteY0" fmla="*/ 16659 h 679635"/>
              <a:gd name="connsiteX1" fmla="*/ 32052 w 823909"/>
              <a:gd name="connsiteY1" fmla="*/ 94552 h 679635"/>
              <a:gd name="connsiteX2" fmla="*/ 24070 w 823909"/>
              <a:gd name="connsiteY2" fmla="*/ 596052 h 679635"/>
              <a:gd name="connsiteX3" fmla="*/ 176469 w 823909"/>
              <a:gd name="connsiteY3" fmla="*/ 596052 h 679635"/>
              <a:gd name="connsiteX4" fmla="*/ 165582 w 823909"/>
              <a:gd name="connsiteY4" fmla="*/ 173413 h 679635"/>
              <a:gd name="connsiteX5" fmla="*/ 260651 w 823909"/>
              <a:gd name="connsiteY5" fmla="*/ 94552 h 679635"/>
              <a:gd name="connsiteX6" fmla="*/ 336851 w 823909"/>
              <a:gd name="connsiteY6" fmla="*/ 179703 h 679635"/>
              <a:gd name="connsiteX7" fmla="*/ 328869 w 823909"/>
              <a:gd name="connsiteY7" fmla="*/ 596052 h 679635"/>
              <a:gd name="connsiteX8" fmla="*/ 481269 w 823909"/>
              <a:gd name="connsiteY8" fmla="*/ 596052 h 679635"/>
              <a:gd name="connsiteX9" fmla="*/ 489251 w 823909"/>
              <a:gd name="connsiteY9" fmla="*/ 137127 h 679635"/>
              <a:gd name="connsiteX10" fmla="*/ 641651 w 823909"/>
              <a:gd name="connsiteY10" fmla="*/ 179703 h 679635"/>
              <a:gd name="connsiteX11" fmla="*/ 707594 w 823909"/>
              <a:gd name="connsiteY11" fmla="*/ 634925 h 679635"/>
              <a:gd name="connsiteX12" fmla="*/ 805021 w 823909"/>
              <a:gd name="connsiteY12" fmla="*/ 87924 h 679635"/>
              <a:gd name="connsiteX0" fmla="*/ 241056 w 902447"/>
              <a:gd name="connsiteY0" fmla="*/ 16659 h 679635"/>
              <a:gd name="connsiteX1" fmla="*/ 32052 w 902447"/>
              <a:gd name="connsiteY1" fmla="*/ 94552 h 679635"/>
              <a:gd name="connsiteX2" fmla="*/ 24070 w 902447"/>
              <a:gd name="connsiteY2" fmla="*/ 596052 h 679635"/>
              <a:gd name="connsiteX3" fmla="*/ 176469 w 902447"/>
              <a:gd name="connsiteY3" fmla="*/ 596052 h 679635"/>
              <a:gd name="connsiteX4" fmla="*/ 165582 w 902447"/>
              <a:gd name="connsiteY4" fmla="*/ 173413 h 679635"/>
              <a:gd name="connsiteX5" fmla="*/ 260651 w 902447"/>
              <a:gd name="connsiteY5" fmla="*/ 94552 h 679635"/>
              <a:gd name="connsiteX6" fmla="*/ 336851 w 902447"/>
              <a:gd name="connsiteY6" fmla="*/ 179703 h 679635"/>
              <a:gd name="connsiteX7" fmla="*/ 328869 w 902447"/>
              <a:gd name="connsiteY7" fmla="*/ 596052 h 679635"/>
              <a:gd name="connsiteX8" fmla="*/ 481269 w 902447"/>
              <a:gd name="connsiteY8" fmla="*/ 596052 h 679635"/>
              <a:gd name="connsiteX9" fmla="*/ 489251 w 902447"/>
              <a:gd name="connsiteY9" fmla="*/ 137127 h 679635"/>
              <a:gd name="connsiteX10" fmla="*/ 641651 w 902447"/>
              <a:gd name="connsiteY10" fmla="*/ 179703 h 679635"/>
              <a:gd name="connsiteX11" fmla="*/ 707594 w 902447"/>
              <a:gd name="connsiteY11" fmla="*/ 634925 h 679635"/>
              <a:gd name="connsiteX12" fmla="*/ 902447 w 902447"/>
              <a:gd name="connsiteY12" fmla="*/ 87924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1194725 w 1194725"/>
              <a:gd name="connsiteY12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902446 w 1194725"/>
              <a:gd name="connsiteY12" fmla="*/ 133507 h 679635"/>
              <a:gd name="connsiteX13" fmla="*/ 1194725 w 1194725"/>
              <a:gd name="connsiteY13" fmla="*/ 589342 h 679635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902446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703198"/>
              <a:gd name="connsiteX1" fmla="*/ 32052 w 1194725"/>
              <a:gd name="connsiteY1" fmla="*/ 94552 h 703198"/>
              <a:gd name="connsiteX2" fmla="*/ 24070 w 1194725"/>
              <a:gd name="connsiteY2" fmla="*/ 596052 h 703198"/>
              <a:gd name="connsiteX3" fmla="*/ 176469 w 1194725"/>
              <a:gd name="connsiteY3" fmla="*/ 596052 h 703198"/>
              <a:gd name="connsiteX4" fmla="*/ 165582 w 1194725"/>
              <a:gd name="connsiteY4" fmla="*/ 173413 h 703198"/>
              <a:gd name="connsiteX5" fmla="*/ 260651 w 1194725"/>
              <a:gd name="connsiteY5" fmla="*/ 94552 h 703198"/>
              <a:gd name="connsiteX6" fmla="*/ 336851 w 1194725"/>
              <a:gd name="connsiteY6" fmla="*/ 179703 h 703198"/>
              <a:gd name="connsiteX7" fmla="*/ 328869 w 1194725"/>
              <a:gd name="connsiteY7" fmla="*/ 596052 h 703198"/>
              <a:gd name="connsiteX8" fmla="*/ 481269 w 1194725"/>
              <a:gd name="connsiteY8" fmla="*/ 596052 h 703198"/>
              <a:gd name="connsiteX9" fmla="*/ 489251 w 1194725"/>
              <a:gd name="connsiteY9" fmla="*/ 137127 h 703198"/>
              <a:gd name="connsiteX10" fmla="*/ 641651 w 1194725"/>
              <a:gd name="connsiteY10" fmla="*/ 179703 h 703198"/>
              <a:gd name="connsiteX11" fmla="*/ 707594 w 1194725"/>
              <a:gd name="connsiteY11" fmla="*/ 634925 h 703198"/>
              <a:gd name="connsiteX12" fmla="*/ 902446 w 1194725"/>
              <a:gd name="connsiteY12" fmla="*/ 589341 h 703198"/>
              <a:gd name="connsiteX13" fmla="*/ 902446 w 1194725"/>
              <a:gd name="connsiteY13" fmla="*/ 133507 h 703198"/>
              <a:gd name="connsiteX14" fmla="*/ 1097299 w 1194725"/>
              <a:gd name="connsiteY14" fmla="*/ 179091 h 703198"/>
              <a:gd name="connsiteX15" fmla="*/ 1194725 w 1194725"/>
              <a:gd name="connsiteY15" fmla="*/ 589342 h 703198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902446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224674 h 679635"/>
              <a:gd name="connsiteX15" fmla="*/ 1194725 w 1194725"/>
              <a:gd name="connsiteY15" fmla="*/ 589342 h 679635"/>
              <a:gd name="connsiteX0" fmla="*/ 241056 w 1129775"/>
              <a:gd name="connsiteY0" fmla="*/ 16659 h 679635"/>
              <a:gd name="connsiteX1" fmla="*/ 32052 w 1129775"/>
              <a:gd name="connsiteY1" fmla="*/ 94552 h 679635"/>
              <a:gd name="connsiteX2" fmla="*/ 24070 w 1129775"/>
              <a:gd name="connsiteY2" fmla="*/ 596052 h 679635"/>
              <a:gd name="connsiteX3" fmla="*/ 176469 w 1129775"/>
              <a:gd name="connsiteY3" fmla="*/ 596052 h 679635"/>
              <a:gd name="connsiteX4" fmla="*/ 165582 w 1129775"/>
              <a:gd name="connsiteY4" fmla="*/ 173413 h 679635"/>
              <a:gd name="connsiteX5" fmla="*/ 260651 w 1129775"/>
              <a:gd name="connsiteY5" fmla="*/ 94552 h 679635"/>
              <a:gd name="connsiteX6" fmla="*/ 336851 w 1129775"/>
              <a:gd name="connsiteY6" fmla="*/ 179703 h 679635"/>
              <a:gd name="connsiteX7" fmla="*/ 328869 w 1129775"/>
              <a:gd name="connsiteY7" fmla="*/ 596052 h 679635"/>
              <a:gd name="connsiteX8" fmla="*/ 481269 w 1129775"/>
              <a:gd name="connsiteY8" fmla="*/ 596052 h 679635"/>
              <a:gd name="connsiteX9" fmla="*/ 489251 w 1129775"/>
              <a:gd name="connsiteY9" fmla="*/ 137127 h 679635"/>
              <a:gd name="connsiteX10" fmla="*/ 641651 w 1129775"/>
              <a:gd name="connsiteY10" fmla="*/ 179703 h 679635"/>
              <a:gd name="connsiteX11" fmla="*/ 707593 w 1129775"/>
              <a:gd name="connsiteY11" fmla="*/ 589341 h 679635"/>
              <a:gd name="connsiteX12" fmla="*/ 805019 w 1129775"/>
              <a:gd name="connsiteY12" fmla="*/ 589341 h 679635"/>
              <a:gd name="connsiteX13" fmla="*/ 902446 w 1129775"/>
              <a:gd name="connsiteY13" fmla="*/ 133507 h 679635"/>
              <a:gd name="connsiteX14" fmla="*/ 1097299 w 1129775"/>
              <a:gd name="connsiteY14" fmla="*/ 224674 h 679635"/>
              <a:gd name="connsiteX15" fmla="*/ 1097299 w 1129775"/>
              <a:gd name="connsiteY15" fmla="*/ 634924 h 679635"/>
              <a:gd name="connsiteX0" fmla="*/ 241056 w 1097300"/>
              <a:gd name="connsiteY0" fmla="*/ 16659 h 679635"/>
              <a:gd name="connsiteX1" fmla="*/ 32052 w 1097300"/>
              <a:gd name="connsiteY1" fmla="*/ 94552 h 679635"/>
              <a:gd name="connsiteX2" fmla="*/ 24070 w 1097300"/>
              <a:gd name="connsiteY2" fmla="*/ 596052 h 679635"/>
              <a:gd name="connsiteX3" fmla="*/ 176469 w 1097300"/>
              <a:gd name="connsiteY3" fmla="*/ 596052 h 679635"/>
              <a:gd name="connsiteX4" fmla="*/ 165582 w 1097300"/>
              <a:gd name="connsiteY4" fmla="*/ 173413 h 679635"/>
              <a:gd name="connsiteX5" fmla="*/ 260651 w 1097300"/>
              <a:gd name="connsiteY5" fmla="*/ 94552 h 679635"/>
              <a:gd name="connsiteX6" fmla="*/ 336851 w 1097300"/>
              <a:gd name="connsiteY6" fmla="*/ 179703 h 679635"/>
              <a:gd name="connsiteX7" fmla="*/ 328869 w 1097300"/>
              <a:gd name="connsiteY7" fmla="*/ 596052 h 679635"/>
              <a:gd name="connsiteX8" fmla="*/ 481269 w 1097300"/>
              <a:gd name="connsiteY8" fmla="*/ 596052 h 679635"/>
              <a:gd name="connsiteX9" fmla="*/ 489251 w 1097300"/>
              <a:gd name="connsiteY9" fmla="*/ 137127 h 679635"/>
              <a:gd name="connsiteX10" fmla="*/ 641651 w 1097300"/>
              <a:gd name="connsiteY10" fmla="*/ 179703 h 679635"/>
              <a:gd name="connsiteX11" fmla="*/ 707593 w 1097300"/>
              <a:gd name="connsiteY11" fmla="*/ 589341 h 679635"/>
              <a:gd name="connsiteX12" fmla="*/ 805019 w 1097300"/>
              <a:gd name="connsiteY12" fmla="*/ 589341 h 679635"/>
              <a:gd name="connsiteX13" fmla="*/ 902446 w 1097300"/>
              <a:gd name="connsiteY13" fmla="*/ 133507 h 679635"/>
              <a:gd name="connsiteX14" fmla="*/ 999872 w 1097300"/>
              <a:gd name="connsiteY14" fmla="*/ 224674 h 679635"/>
              <a:gd name="connsiteX15" fmla="*/ 1097299 w 1097300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805019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7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129774"/>
              <a:gd name="connsiteY0" fmla="*/ 16659 h 679635"/>
              <a:gd name="connsiteX1" fmla="*/ 32052 w 1129774"/>
              <a:gd name="connsiteY1" fmla="*/ 94552 h 679635"/>
              <a:gd name="connsiteX2" fmla="*/ 24070 w 1129774"/>
              <a:gd name="connsiteY2" fmla="*/ 596052 h 679635"/>
              <a:gd name="connsiteX3" fmla="*/ 176469 w 1129774"/>
              <a:gd name="connsiteY3" fmla="*/ 596052 h 679635"/>
              <a:gd name="connsiteX4" fmla="*/ 165582 w 1129774"/>
              <a:gd name="connsiteY4" fmla="*/ 173413 h 679635"/>
              <a:gd name="connsiteX5" fmla="*/ 260651 w 1129774"/>
              <a:gd name="connsiteY5" fmla="*/ 94552 h 679635"/>
              <a:gd name="connsiteX6" fmla="*/ 336851 w 1129774"/>
              <a:gd name="connsiteY6" fmla="*/ 179703 h 679635"/>
              <a:gd name="connsiteX7" fmla="*/ 328869 w 1129774"/>
              <a:gd name="connsiteY7" fmla="*/ 596052 h 679635"/>
              <a:gd name="connsiteX8" fmla="*/ 481269 w 1129774"/>
              <a:gd name="connsiteY8" fmla="*/ 596052 h 679635"/>
              <a:gd name="connsiteX9" fmla="*/ 489251 w 1129774"/>
              <a:gd name="connsiteY9" fmla="*/ 137127 h 679635"/>
              <a:gd name="connsiteX10" fmla="*/ 641651 w 1129774"/>
              <a:gd name="connsiteY10" fmla="*/ 179703 h 679635"/>
              <a:gd name="connsiteX11" fmla="*/ 707595 w 1129774"/>
              <a:gd name="connsiteY11" fmla="*/ 589341 h 679635"/>
              <a:gd name="connsiteX12" fmla="*/ 902447 w 1129774"/>
              <a:gd name="connsiteY12" fmla="*/ 589341 h 679635"/>
              <a:gd name="connsiteX13" fmla="*/ 902447 w 1129774"/>
              <a:gd name="connsiteY13" fmla="*/ 133507 h 679635"/>
              <a:gd name="connsiteX14" fmla="*/ 1097300 w 1129774"/>
              <a:gd name="connsiteY14" fmla="*/ 179091 h 679635"/>
              <a:gd name="connsiteX15" fmla="*/ 1097299 w 1129774"/>
              <a:gd name="connsiteY15" fmla="*/ 634924 h 679635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512740 w 1129775"/>
              <a:gd name="connsiteY8" fmla="*/ 589341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336944 w 1225663"/>
              <a:gd name="connsiteY0" fmla="*/ 16659 h 680508"/>
              <a:gd name="connsiteX1" fmla="*/ 127940 w 1225663"/>
              <a:gd name="connsiteY1" fmla="*/ 94552 h 680508"/>
              <a:gd name="connsiteX2" fmla="*/ 24070 w 1225663"/>
              <a:gd name="connsiteY2" fmla="*/ 589341 h 680508"/>
              <a:gd name="connsiteX3" fmla="*/ 272357 w 1225663"/>
              <a:gd name="connsiteY3" fmla="*/ 596052 h 680508"/>
              <a:gd name="connsiteX4" fmla="*/ 261470 w 1225663"/>
              <a:gd name="connsiteY4" fmla="*/ 173413 h 680508"/>
              <a:gd name="connsiteX5" fmla="*/ 356539 w 1225663"/>
              <a:gd name="connsiteY5" fmla="*/ 94552 h 680508"/>
              <a:gd name="connsiteX6" fmla="*/ 432739 w 1225663"/>
              <a:gd name="connsiteY6" fmla="*/ 179703 h 680508"/>
              <a:gd name="connsiteX7" fmla="*/ 424757 w 1225663"/>
              <a:gd name="connsiteY7" fmla="*/ 596052 h 680508"/>
              <a:gd name="connsiteX8" fmla="*/ 608628 w 1225663"/>
              <a:gd name="connsiteY8" fmla="*/ 589341 h 680508"/>
              <a:gd name="connsiteX9" fmla="*/ 608628 w 1225663"/>
              <a:gd name="connsiteY9" fmla="*/ 133507 h 680508"/>
              <a:gd name="connsiteX10" fmla="*/ 803481 w 1225663"/>
              <a:gd name="connsiteY10" fmla="*/ 179091 h 680508"/>
              <a:gd name="connsiteX11" fmla="*/ 803483 w 1225663"/>
              <a:gd name="connsiteY11" fmla="*/ 589341 h 680508"/>
              <a:gd name="connsiteX12" fmla="*/ 998335 w 1225663"/>
              <a:gd name="connsiteY12" fmla="*/ 589341 h 680508"/>
              <a:gd name="connsiteX13" fmla="*/ 998335 w 1225663"/>
              <a:gd name="connsiteY13" fmla="*/ 133507 h 680508"/>
              <a:gd name="connsiteX14" fmla="*/ 1193188 w 1225663"/>
              <a:gd name="connsiteY14" fmla="*/ 179091 h 680508"/>
              <a:gd name="connsiteX15" fmla="*/ 1193188 w 1225663"/>
              <a:gd name="connsiteY15" fmla="*/ 680508 h 680508"/>
              <a:gd name="connsiteX0" fmla="*/ 239516 w 1128235"/>
              <a:gd name="connsiteY0" fmla="*/ 16659 h 680508"/>
              <a:gd name="connsiteX1" fmla="*/ 30512 w 1128235"/>
              <a:gd name="connsiteY1" fmla="*/ 94552 h 680508"/>
              <a:gd name="connsiteX2" fmla="*/ 24070 w 1128235"/>
              <a:gd name="connsiteY2" fmla="*/ 589341 h 680508"/>
              <a:gd name="connsiteX3" fmla="*/ 174929 w 1128235"/>
              <a:gd name="connsiteY3" fmla="*/ 596052 h 680508"/>
              <a:gd name="connsiteX4" fmla="*/ 164042 w 1128235"/>
              <a:gd name="connsiteY4" fmla="*/ 173413 h 680508"/>
              <a:gd name="connsiteX5" fmla="*/ 259111 w 1128235"/>
              <a:gd name="connsiteY5" fmla="*/ 94552 h 680508"/>
              <a:gd name="connsiteX6" fmla="*/ 335311 w 1128235"/>
              <a:gd name="connsiteY6" fmla="*/ 179703 h 680508"/>
              <a:gd name="connsiteX7" fmla="*/ 327329 w 1128235"/>
              <a:gd name="connsiteY7" fmla="*/ 596052 h 680508"/>
              <a:gd name="connsiteX8" fmla="*/ 511200 w 1128235"/>
              <a:gd name="connsiteY8" fmla="*/ 589341 h 680508"/>
              <a:gd name="connsiteX9" fmla="*/ 511200 w 1128235"/>
              <a:gd name="connsiteY9" fmla="*/ 133507 h 680508"/>
              <a:gd name="connsiteX10" fmla="*/ 706053 w 1128235"/>
              <a:gd name="connsiteY10" fmla="*/ 179091 h 680508"/>
              <a:gd name="connsiteX11" fmla="*/ 706055 w 1128235"/>
              <a:gd name="connsiteY11" fmla="*/ 589341 h 680508"/>
              <a:gd name="connsiteX12" fmla="*/ 900907 w 1128235"/>
              <a:gd name="connsiteY12" fmla="*/ 589341 h 680508"/>
              <a:gd name="connsiteX13" fmla="*/ 900907 w 1128235"/>
              <a:gd name="connsiteY13" fmla="*/ 133507 h 680508"/>
              <a:gd name="connsiteX14" fmla="*/ 1095760 w 1128235"/>
              <a:gd name="connsiteY14" fmla="*/ 179091 h 680508"/>
              <a:gd name="connsiteX15" fmla="*/ 1095760 w 1128235"/>
              <a:gd name="connsiteY15" fmla="*/ 680508 h 680508"/>
              <a:gd name="connsiteX0" fmla="*/ 239517 w 1128236"/>
              <a:gd name="connsiteY0" fmla="*/ 16659 h 680508"/>
              <a:gd name="connsiteX1" fmla="*/ 30513 w 1128236"/>
              <a:gd name="connsiteY1" fmla="*/ 94552 h 680508"/>
              <a:gd name="connsiteX2" fmla="*/ 24070 w 1128236"/>
              <a:gd name="connsiteY2" fmla="*/ 589341 h 680508"/>
              <a:gd name="connsiteX3" fmla="*/ 174930 w 1128236"/>
              <a:gd name="connsiteY3" fmla="*/ 596052 h 680508"/>
              <a:gd name="connsiteX4" fmla="*/ 164043 w 1128236"/>
              <a:gd name="connsiteY4" fmla="*/ 173413 h 680508"/>
              <a:gd name="connsiteX5" fmla="*/ 259112 w 1128236"/>
              <a:gd name="connsiteY5" fmla="*/ 94552 h 680508"/>
              <a:gd name="connsiteX6" fmla="*/ 335312 w 1128236"/>
              <a:gd name="connsiteY6" fmla="*/ 179703 h 680508"/>
              <a:gd name="connsiteX7" fmla="*/ 327330 w 1128236"/>
              <a:gd name="connsiteY7" fmla="*/ 596052 h 680508"/>
              <a:gd name="connsiteX8" fmla="*/ 511201 w 1128236"/>
              <a:gd name="connsiteY8" fmla="*/ 589341 h 680508"/>
              <a:gd name="connsiteX9" fmla="*/ 511201 w 1128236"/>
              <a:gd name="connsiteY9" fmla="*/ 133507 h 680508"/>
              <a:gd name="connsiteX10" fmla="*/ 706054 w 1128236"/>
              <a:gd name="connsiteY10" fmla="*/ 179091 h 680508"/>
              <a:gd name="connsiteX11" fmla="*/ 706056 w 1128236"/>
              <a:gd name="connsiteY11" fmla="*/ 589341 h 680508"/>
              <a:gd name="connsiteX12" fmla="*/ 900908 w 1128236"/>
              <a:gd name="connsiteY12" fmla="*/ 589341 h 680508"/>
              <a:gd name="connsiteX13" fmla="*/ 900908 w 1128236"/>
              <a:gd name="connsiteY13" fmla="*/ 133507 h 680508"/>
              <a:gd name="connsiteX14" fmla="*/ 1095761 w 1128236"/>
              <a:gd name="connsiteY14" fmla="*/ 179091 h 680508"/>
              <a:gd name="connsiteX15" fmla="*/ 1095761 w 1128236"/>
              <a:gd name="connsiteY15" fmla="*/ 680508 h 680508"/>
              <a:gd name="connsiteX0" fmla="*/ 240590 w 1129309"/>
              <a:gd name="connsiteY0" fmla="*/ 23287 h 687136"/>
              <a:gd name="connsiteX1" fmla="*/ 25144 w 1129309"/>
              <a:gd name="connsiteY1" fmla="*/ 94552 h 687136"/>
              <a:gd name="connsiteX2" fmla="*/ 25143 w 1129309"/>
              <a:gd name="connsiteY2" fmla="*/ 595969 h 687136"/>
              <a:gd name="connsiteX3" fmla="*/ 176003 w 1129309"/>
              <a:gd name="connsiteY3" fmla="*/ 602680 h 687136"/>
              <a:gd name="connsiteX4" fmla="*/ 165116 w 1129309"/>
              <a:gd name="connsiteY4" fmla="*/ 180041 h 687136"/>
              <a:gd name="connsiteX5" fmla="*/ 260185 w 1129309"/>
              <a:gd name="connsiteY5" fmla="*/ 101180 h 687136"/>
              <a:gd name="connsiteX6" fmla="*/ 336385 w 1129309"/>
              <a:gd name="connsiteY6" fmla="*/ 186331 h 687136"/>
              <a:gd name="connsiteX7" fmla="*/ 328403 w 1129309"/>
              <a:gd name="connsiteY7" fmla="*/ 602680 h 687136"/>
              <a:gd name="connsiteX8" fmla="*/ 512274 w 1129309"/>
              <a:gd name="connsiteY8" fmla="*/ 595969 h 687136"/>
              <a:gd name="connsiteX9" fmla="*/ 512274 w 1129309"/>
              <a:gd name="connsiteY9" fmla="*/ 140135 h 687136"/>
              <a:gd name="connsiteX10" fmla="*/ 707127 w 1129309"/>
              <a:gd name="connsiteY10" fmla="*/ 185719 h 687136"/>
              <a:gd name="connsiteX11" fmla="*/ 707129 w 1129309"/>
              <a:gd name="connsiteY11" fmla="*/ 595969 h 687136"/>
              <a:gd name="connsiteX12" fmla="*/ 901981 w 1129309"/>
              <a:gd name="connsiteY12" fmla="*/ 595969 h 687136"/>
              <a:gd name="connsiteX13" fmla="*/ 901981 w 1129309"/>
              <a:gd name="connsiteY13" fmla="*/ 140135 h 687136"/>
              <a:gd name="connsiteX14" fmla="*/ 1096834 w 1129309"/>
              <a:gd name="connsiteY14" fmla="*/ 185719 h 687136"/>
              <a:gd name="connsiteX15" fmla="*/ 1096834 w 1129309"/>
              <a:gd name="connsiteY15" fmla="*/ 687136 h 687136"/>
              <a:gd name="connsiteX0" fmla="*/ 338015 w 1226734"/>
              <a:gd name="connsiteY0" fmla="*/ 23287 h 687136"/>
              <a:gd name="connsiteX1" fmla="*/ 122569 w 1226734"/>
              <a:gd name="connsiteY1" fmla="*/ 94552 h 687136"/>
              <a:gd name="connsiteX2" fmla="*/ 25143 w 1226734"/>
              <a:gd name="connsiteY2" fmla="*/ 595969 h 687136"/>
              <a:gd name="connsiteX3" fmla="*/ 273428 w 1226734"/>
              <a:gd name="connsiteY3" fmla="*/ 602680 h 687136"/>
              <a:gd name="connsiteX4" fmla="*/ 262541 w 1226734"/>
              <a:gd name="connsiteY4" fmla="*/ 180041 h 687136"/>
              <a:gd name="connsiteX5" fmla="*/ 357610 w 1226734"/>
              <a:gd name="connsiteY5" fmla="*/ 101180 h 687136"/>
              <a:gd name="connsiteX6" fmla="*/ 433810 w 1226734"/>
              <a:gd name="connsiteY6" fmla="*/ 186331 h 687136"/>
              <a:gd name="connsiteX7" fmla="*/ 425828 w 1226734"/>
              <a:gd name="connsiteY7" fmla="*/ 602680 h 687136"/>
              <a:gd name="connsiteX8" fmla="*/ 609699 w 1226734"/>
              <a:gd name="connsiteY8" fmla="*/ 595969 h 687136"/>
              <a:gd name="connsiteX9" fmla="*/ 609699 w 1226734"/>
              <a:gd name="connsiteY9" fmla="*/ 140135 h 687136"/>
              <a:gd name="connsiteX10" fmla="*/ 804552 w 1226734"/>
              <a:gd name="connsiteY10" fmla="*/ 185719 h 687136"/>
              <a:gd name="connsiteX11" fmla="*/ 804554 w 1226734"/>
              <a:gd name="connsiteY11" fmla="*/ 595969 h 687136"/>
              <a:gd name="connsiteX12" fmla="*/ 999406 w 1226734"/>
              <a:gd name="connsiteY12" fmla="*/ 595969 h 687136"/>
              <a:gd name="connsiteX13" fmla="*/ 999406 w 1226734"/>
              <a:gd name="connsiteY13" fmla="*/ 140135 h 687136"/>
              <a:gd name="connsiteX14" fmla="*/ 1194259 w 1226734"/>
              <a:gd name="connsiteY14" fmla="*/ 185719 h 687136"/>
              <a:gd name="connsiteX15" fmla="*/ 1194259 w 1226734"/>
              <a:gd name="connsiteY15" fmla="*/ 687136 h 687136"/>
              <a:gd name="connsiteX0" fmla="*/ 338015 w 1210498"/>
              <a:gd name="connsiteY0" fmla="*/ 23287 h 732719"/>
              <a:gd name="connsiteX1" fmla="*/ 122569 w 1210498"/>
              <a:gd name="connsiteY1" fmla="*/ 94552 h 732719"/>
              <a:gd name="connsiteX2" fmla="*/ 25143 w 1210498"/>
              <a:gd name="connsiteY2" fmla="*/ 595969 h 732719"/>
              <a:gd name="connsiteX3" fmla="*/ 273428 w 1210498"/>
              <a:gd name="connsiteY3" fmla="*/ 602680 h 732719"/>
              <a:gd name="connsiteX4" fmla="*/ 262541 w 1210498"/>
              <a:gd name="connsiteY4" fmla="*/ 180041 h 732719"/>
              <a:gd name="connsiteX5" fmla="*/ 357610 w 1210498"/>
              <a:gd name="connsiteY5" fmla="*/ 101180 h 732719"/>
              <a:gd name="connsiteX6" fmla="*/ 433810 w 1210498"/>
              <a:gd name="connsiteY6" fmla="*/ 186331 h 732719"/>
              <a:gd name="connsiteX7" fmla="*/ 425828 w 1210498"/>
              <a:gd name="connsiteY7" fmla="*/ 602680 h 732719"/>
              <a:gd name="connsiteX8" fmla="*/ 609699 w 1210498"/>
              <a:gd name="connsiteY8" fmla="*/ 595969 h 732719"/>
              <a:gd name="connsiteX9" fmla="*/ 609699 w 1210498"/>
              <a:gd name="connsiteY9" fmla="*/ 140135 h 732719"/>
              <a:gd name="connsiteX10" fmla="*/ 804552 w 1210498"/>
              <a:gd name="connsiteY10" fmla="*/ 185719 h 732719"/>
              <a:gd name="connsiteX11" fmla="*/ 804554 w 1210498"/>
              <a:gd name="connsiteY11" fmla="*/ 595969 h 732719"/>
              <a:gd name="connsiteX12" fmla="*/ 999406 w 1210498"/>
              <a:gd name="connsiteY12" fmla="*/ 595969 h 732719"/>
              <a:gd name="connsiteX13" fmla="*/ 999406 w 1210498"/>
              <a:gd name="connsiteY13" fmla="*/ 140135 h 732719"/>
              <a:gd name="connsiteX14" fmla="*/ 1194259 w 1210498"/>
              <a:gd name="connsiteY14" fmla="*/ 185719 h 732719"/>
              <a:gd name="connsiteX15" fmla="*/ 1096834 w 1210498"/>
              <a:gd name="connsiteY15" fmla="*/ 732719 h 732719"/>
              <a:gd name="connsiteX0" fmla="*/ 338015 w 1248831"/>
              <a:gd name="connsiteY0" fmla="*/ 23287 h 749922"/>
              <a:gd name="connsiteX1" fmla="*/ 122569 w 1248831"/>
              <a:gd name="connsiteY1" fmla="*/ 94552 h 749922"/>
              <a:gd name="connsiteX2" fmla="*/ 25143 w 1248831"/>
              <a:gd name="connsiteY2" fmla="*/ 595969 h 749922"/>
              <a:gd name="connsiteX3" fmla="*/ 273428 w 1248831"/>
              <a:gd name="connsiteY3" fmla="*/ 602680 h 749922"/>
              <a:gd name="connsiteX4" fmla="*/ 262541 w 1248831"/>
              <a:gd name="connsiteY4" fmla="*/ 180041 h 749922"/>
              <a:gd name="connsiteX5" fmla="*/ 357610 w 1248831"/>
              <a:gd name="connsiteY5" fmla="*/ 101180 h 749922"/>
              <a:gd name="connsiteX6" fmla="*/ 433810 w 1248831"/>
              <a:gd name="connsiteY6" fmla="*/ 186331 h 749922"/>
              <a:gd name="connsiteX7" fmla="*/ 425828 w 1248831"/>
              <a:gd name="connsiteY7" fmla="*/ 602680 h 749922"/>
              <a:gd name="connsiteX8" fmla="*/ 609699 w 1248831"/>
              <a:gd name="connsiteY8" fmla="*/ 595969 h 749922"/>
              <a:gd name="connsiteX9" fmla="*/ 609699 w 1248831"/>
              <a:gd name="connsiteY9" fmla="*/ 140135 h 749922"/>
              <a:gd name="connsiteX10" fmla="*/ 804552 w 1248831"/>
              <a:gd name="connsiteY10" fmla="*/ 185719 h 749922"/>
              <a:gd name="connsiteX11" fmla="*/ 804554 w 1248831"/>
              <a:gd name="connsiteY11" fmla="*/ 595969 h 749922"/>
              <a:gd name="connsiteX12" fmla="*/ 999406 w 1248831"/>
              <a:gd name="connsiteY12" fmla="*/ 595969 h 749922"/>
              <a:gd name="connsiteX13" fmla="*/ 999406 w 1248831"/>
              <a:gd name="connsiteY13" fmla="*/ 140135 h 749922"/>
              <a:gd name="connsiteX14" fmla="*/ 1194259 w 1248831"/>
              <a:gd name="connsiteY14" fmla="*/ 185719 h 749922"/>
              <a:gd name="connsiteX15" fmla="*/ 1096834 w 1248831"/>
              <a:gd name="connsiteY15" fmla="*/ 732719 h 749922"/>
              <a:gd name="connsiteX0" fmla="*/ 338015 w 1226735"/>
              <a:gd name="connsiteY0" fmla="*/ 23287 h 778302"/>
              <a:gd name="connsiteX1" fmla="*/ 122569 w 1226735"/>
              <a:gd name="connsiteY1" fmla="*/ 94552 h 778302"/>
              <a:gd name="connsiteX2" fmla="*/ 25143 w 1226735"/>
              <a:gd name="connsiteY2" fmla="*/ 595969 h 778302"/>
              <a:gd name="connsiteX3" fmla="*/ 273428 w 1226735"/>
              <a:gd name="connsiteY3" fmla="*/ 602680 h 778302"/>
              <a:gd name="connsiteX4" fmla="*/ 262541 w 1226735"/>
              <a:gd name="connsiteY4" fmla="*/ 180041 h 778302"/>
              <a:gd name="connsiteX5" fmla="*/ 357610 w 1226735"/>
              <a:gd name="connsiteY5" fmla="*/ 101180 h 778302"/>
              <a:gd name="connsiteX6" fmla="*/ 433810 w 1226735"/>
              <a:gd name="connsiteY6" fmla="*/ 186331 h 778302"/>
              <a:gd name="connsiteX7" fmla="*/ 425828 w 1226735"/>
              <a:gd name="connsiteY7" fmla="*/ 602680 h 778302"/>
              <a:gd name="connsiteX8" fmla="*/ 609699 w 1226735"/>
              <a:gd name="connsiteY8" fmla="*/ 595969 h 778302"/>
              <a:gd name="connsiteX9" fmla="*/ 609699 w 1226735"/>
              <a:gd name="connsiteY9" fmla="*/ 140135 h 778302"/>
              <a:gd name="connsiteX10" fmla="*/ 804552 w 1226735"/>
              <a:gd name="connsiteY10" fmla="*/ 185719 h 778302"/>
              <a:gd name="connsiteX11" fmla="*/ 804554 w 1226735"/>
              <a:gd name="connsiteY11" fmla="*/ 595969 h 778302"/>
              <a:gd name="connsiteX12" fmla="*/ 999406 w 1226735"/>
              <a:gd name="connsiteY12" fmla="*/ 595969 h 778302"/>
              <a:gd name="connsiteX13" fmla="*/ 999406 w 1226735"/>
              <a:gd name="connsiteY13" fmla="*/ 140135 h 778302"/>
              <a:gd name="connsiteX14" fmla="*/ 1194259 w 1226735"/>
              <a:gd name="connsiteY14" fmla="*/ 185719 h 778302"/>
              <a:gd name="connsiteX15" fmla="*/ 1194261 w 1226735"/>
              <a:gd name="connsiteY15" fmla="*/ 687135 h 778302"/>
              <a:gd name="connsiteX16" fmla="*/ 1096834 w 1226735"/>
              <a:gd name="connsiteY16" fmla="*/ 732719 h 778302"/>
              <a:gd name="connsiteX0" fmla="*/ 338015 w 1226736"/>
              <a:gd name="connsiteY0" fmla="*/ 23287 h 778302"/>
              <a:gd name="connsiteX1" fmla="*/ 122569 w 1226736"/>
              <a:gd name="connsiteY1" fmla="*/ 94552 h 778302"/>
              <a:gd name="connsiteX2" fmla="*/ 25143 w 1226736"/>
              <a:gd name="connsiteY2" fmla="*/ 595969 h 778302"/>
              <a:gd name="connsiteX3" fmla="*/ 273428 w 1226736"/>
              <a:gd name="connsiteY3" fmla="*/ 602680 h 778302"/>
              <a:gd name="connsiteX4" fmla="*/ 262541 w 1226736"/>
              <a:gd name="connsiteY4" fmla="*/ 180041 h 778302"/>
              <a:gd name="connsiteX5" fmla="*/ 357610 w 1226736"/>
              <a:gd name="connsiteY5" fmla="*/ 101180 h 778302"/>
              <a:gd name="connsiteX6" fmla="*/ 433810 w 1226736"/>
              <a:gd name="connsiteY6" fmla="*/ 186331 h 778302"/>
              <a:gd name="connsiteX7" fmla="*/ 425828 w 1226736"/>
              <a:gd name="connsiteY7" fmla="*/ 602680 h 778302"/>
              <a:gd name="connsiteX8" fmla="*/ 609699 w 1226736"/>
              <a:gd name="connsiteY8" fmla="*/ 595969 h 778302"/>
              <a:gd name="connsiteX9" fmla="*/ 609699 w 1226736"/>
              <a:gd name="connsiteY9" fmla="*/ 140135 h 778302"/>
              <a:gd name="connsiteX10" fmla="*/ 804552 w 1226736"/>
              <a:gd name="connsiteY10" fmla="*/ 185719 h 778302"/>
              <a:gd name="connsiteX11" fmla="*/ 804554 w 1226736"/>
              <a:gd name="connsiteY11" fmla="*/ 595969 h 778302"/>
              <a:gd name="connsiteX12" fmla="*/ 999406 w 1226736"/>
              <a:gd name="connsiteY12" fmla="*/ 595969 h 778302"/>
              <a:gd name="connsiteX13" fmla="*/ 999406 w 1226736"/>
              <a:gd name="connsiteY13" fmla="*/ 140135 h 778302"/>
              <a:gd name="connsiteX14" fmla="*/ 1194259 w 1226736"/>
              <a:gd name="connsiteY14" fmla="*/ 185719 h 778302"/>
              <a:gd name="connsiteX15" fmla="*/ 1194261 w 1226736"/>
              <a:gd name="connsiteY15" fmla="*/ 687135 h 778302"/>
              <a:gd name="connsiteX16" fmla="*/ 999408 w 1226736"/>
              <a:gd name="connsiteY16" fmla="*/ 732719 h 778302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4 w 1226734"/>
              <a:gd name="connsiteY0" fmla="*/ 23287 h 732719"/>
              <a:gd name="connsiteX1" fmla="*/ 122568 w 1226734"/>
              <a:gd name="connsiteY1" fmla="*/ 94552 h 732719"/>
              <a:gd name="connsiteX2" fmla="*/ 25143 w 1226734"/>
              <a:gd name="connsiteY2" fmla="*/ 595969 h 732719"/>
              <a:gd name="connsiteX3" fmla="*/ 273427 w 1226734"/>
              <a:gd name="connsiteY3" fmla="*/ 602680 h 732719"/>
              <a:gd name="connsiteX4" fmla="*/ 262540 w 1226734"/>
              <a:gd name="connsiteY4" fmla="*/ 180041 h 732719"/>
              <a:gd name="connsiteX5" fmla="*/ 357609 w 1226734"/>
              <a:gd name="connsiteY5" fmla="*/ 101180 h 732719"/>
              <a:gd name="connsiteX6" fmla="*/ 433809 w 1226734"/>
              <a:gd name="connsiteY6" fmla="*/ 186331 h 732719"/>
              <a:gd name="connsiteX7" fmla="*/ 425827 w 1226734"/>
              <a:gd name="connsiteY7" fmla="*/ 602680 h 732719"/>
              <a:gd name="connsiteX8" fmla="*/ 609698 w 1226734"/>
              <a:gd name="connsiteY8" fmla="*/ 595969 h 732719"/>
              <a:gd name="connsiteX9" fmla="*/ 609698 w 1226734"/>
              <a:gd name="connsiteY9" fmla="*/ 140135 h 732719"/>
              <a:gd name="connsiteX10" fmla="*/ 804551 w 1226734"/>
              <a:gd name="connsiteY10" fmla="*/ 185719 h 732719"/>
              <a:gd name="connsiteX11" fmla="*/ 804553 w 1226734"/>
              <a:gd name="connsiteY11" fmla="*/ 595969 h 732719"/>
              <a:gd name="connsiteX12" fmla="*/ 999405 w 1226734"/>
              <a:gd name="connsiteY12" fmla="*/ 595969 h 732719"/>
              <a:gd name="connsiteX13" fmla="*/ 999405 w 1226734"/>
              <a:gd name="connsiteY13" fmla="*/ 140135 h 732719"/>
              <a:gd name="connsiteX14" fmla="*/ 1194258 w 1226734"/>
              <a:gd name="connsiteY14" fmla="*/ 185719 h 732719"/>
              <a:gd name="connsiteX15" fmla="*/ 1194258 w 1226734"/>
              <a:gd name="connsiteY15" fmla="*/ 641552 h 732719"/>
              <a:gd name="connsiteX16" fmla="*/ 999407 w 1226734"/>
              <a:gd name="connsiteY16" fmla="*/ 732719 h 732719"/>
              <a:gd name="connsiteX0" fmla="*/ 240589 w 1129309"/>
              <a:gd name="connsiteY0" fmla="*/ 23287 h 732719"/>
              <a:gd name="connsiteX1" fmla="*/ 25143 w 1129309"/>
              <a:gd name="connsiteY1" fmla="*/ 94552 h 732719"/>
              <a:gd name="connsiteX2" fmla="*/ 25143 w 1129309"/>
              <a:gd name="connsiteY2" fmla="*/ 595969 h 732719"/>
              <a:gd name="connsiteX3" fmla="*/ 176002 w 1129309"/>
              <a:gd name="connsiteY3" fmla="*/ 602680 h 732719"/>
              <a:gd name="connsiteX4" fmla="*/ 165115 w 1129309"/>
              <a:gd name="connsiteY4" fmla="*/ 180041 h 732719"/>
              <a:gd name="connsiteX5" fmla="*/ 260184 w 1129309"/>
              <a:gd name="connsiteY5" fmla="*/ 101180 h 732719"/>
              <a:gd name="connsiteX6" fmla="*/ 336384 w 1129309"/>
              <a:gd name="connsiteY6" fmla="*/ 186331 h 732719"/>
              <a:gd name="connsiteX7" fmla="*/ 328402 w 1129309"/>
              <a:gd name="connsiteY7" fmla="*/ 602680 h 732719"/>
              <a:gd name="connsiteX8" fmla="*/ 512273 w 1129309"/>
              <a:gd name="connsiteY8" fmla="*/ 595969 h 732719"/>
              <a:gd name="connsiteX9" fmla="*/ 512273 w 1129309"/>
              <a:gd name="connsiteY9" fmla="*/ 140135 h 732719"/>
              <a:gd name="connsiteX10" fmla="*/ 707126 w 1129309"/>
              <a:gd name="connsiteY10" fmla="*/ 185719 h 732719"/>
              <a:gd name="connsiteX11" fmla="*/ 707128 w 1129309"/>
              <a:gd name="connsiteY11" fmla="*/ 595969 h 732719"/>
              <a:gd name="connsiteX12" fmla="*/ 901980 w 1129309"/>
              <a:gd name="connsiteY12" fmla="*/ 595969 h 732719"/>
              <a:gd name="connsiteX13" fmla="*/ 901980 w 1129309"/>
              <a:gd name="connsiteY13" fmla="*/ 140135 h 732719"/>
              <a:gd name="connsiteX14" fmla="*/ 1096833 w 1129309"/>
              <a:gd name="connsiteY14" fmla="*/ 185719 h 732719"/>
              <a:gd name="connsiteX15" fmla="*/ 1096833 w 1129309"/>
              <a:gd name="connsiteY15" fmla="*/ 641552 h 732719"/>
              <a:gd name="connsiteX16" fmla="*/ 901982 w 1129309"/>
              <a:gd name="connsiteY16" fmla="*/ 732719 h 732719"/>
              <a:gd name="connsiteX0" fmla="*/ 240589 w 1125118"/>
              <a:gd name="connsiteY0" fmla="*/ 23287 h 732719"/>
              <a:gd name="connsiteX1" fmla="*/ 25143 w 1125118"/>
              <a:gd name="connsiteY1" fmla="*/ 94552 h 732719"/>
              <a:gd name="connsiteX2" fmla="*/ 25143 w 1125118"/>
              <a:gd name="connsiteY2" fmla="*/ 595969 h 732719"/>
              <a:gd name="connsiteX3" fmla="*/ 176002 w 1125118"/>
              <a:gd name="connsiteY3" fmla="*/ 602680 h 732719"/>
              <a:gd name="connsiteX4" fmla="*/ 165115 w 1125118"/>
              <a:gd name="connsiteY4" fmla="*/ 180041 h 732719"/>
              <a:gd name="connsiteX5" fmla="*/ 260184 w 1125118"/>
              <a:gd name="connsiteY5" fmla="*/ 101180 h 732719"/>
              <a:gd name="connsiteX6" fmla="*/ 336384 w 1125118"/>
              <a:gd name="connsiteY6" fmla="*/ 186331 h 732719"/>
              <a:gd name="connsiteX7" fmla="*/ 328402 w 1125118"/>
              <a:gd name="connsiteY7" fmla="*/ 602680 h 732719"/>
              <a:gd name="connsiteX8" fmla="*/ 512273 w 1125118"/>
              <a:gd name="connsiteY8" fmla="*/ 595969 h 732719"/>
              <a:gd name="connsiteX9" fmla="*/ 512273 w 1125118"/>
              <a:gd name="connsiteY9" fmla="*/ 140135 h 732719"/>
              <a:gd name="connsiteX10" fmla="*/ 707126 w 1125118"/>
              <a:gd name="connsiteY10" fmla="*/ 185719 h 732719"/>
              <a:gd name="connsiteX11" fmla="*/ 707128 w 1125118"/>
              <a:gd name="connsiteY11" fmla="*/ 595969 h 732719"/>
              <a:gd name="connsiteX12" fmla="*/ 901980 w 1125118"/>
              <a:gd name="connsiteY12" fmla="*/ 595969 h 732719"/>
              <a:gd name="connsiteX13" fmla="*/ 901980 w 1125118"/>
              <a:gd name="connsiteY13" fmla="*/ 140135 h 732719"/>
              <a:gd name="connsiteX14" fmla="*/ 1096833 w 1125118"/>
              <a:gd name="connsiteY14" fmla="*/ 185719 h 732719"/>
              <a:gd name="connsiteX15" fmla="*/ 1071691 w 1125118"/>
              <a:gd name="connsiteY15" fmla="*/ 638167 h 732719"/>
              <a:gd name="connsiteX16" fmla="*/ 901982 w 1125118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9976" h="742424">
                <a:moveTo>
                  <a:pt x="240589" y="23287"/>
                </a:moveTo>
                <a:cubicBezTo>
                  <a:pt x="235043" y="23274"/>
                  <a:pt x="30220" y="0"/>
                  <a:pt x="25143" y="94552"/>
                </a:cubicBezTo>
                <a:cubicBezTo>
                  <a:pt x="17160" y="196065"/>
                  <a:pt x="0" y="511281"/>
                  <a:pt x="25143" y="595969"/>
                </a:cubicBezTo>
                <a:cubicBezTo>
                  <a:pt x="50286" y="680657"/>
                  <a:pt x="152673" y="672001"/>
                  <a:pt x="176002" y="602680"/>
                </a:cubicBezTo>
                <a:cubicBezTo>
                  <a:pt x="199331" y="533359"/>
                  <a:pt x="151085" y="263624"/>
                  <a:pt x="165115" y="180041"/>
                </a:cubicBezTo>
                <a:cubicBezTo>
                  <a:pt x="179145" y="96458"/>
                  <a:pt x="231639" y="100132"/>
                  <a:pt x="260184" y="101180"/>
                </a:cubicBezTo>
                <a:cubicBezTo>
                  <a:pt x="288729" y="102228"/>
                  <a:pt x="325014" y="102748"/>
                  <a:pt x="336384" y="186331"/>
                </a:cubicBezTo>
                <a:cubicBezTo>
                  <a:pt x="347754" y="269914"/>
                  <a:pt x="299087" y="534407"/>
                  <a:pt x="328402" y="602680"/>
                </a:cubicBezTo>
                <a:cubicBezTo>
                  <a:pt x="357717" y="670953"/>
                  <a:pt x="481628" y="673060"/>
                  <a:pt x="512273" y="595969"/>
                </a:cubicBezTo>
                <a:cubicBezTo>
                  <a:pt x="542918" y="518878"/>
                  <a:pt x="479798" y="208510"/>
                  <a:pt x="512273" y="140135"/>
                </a:cubicBezTo>
                <a:cubicBezTo>
                  <a:pt x="544748" y="71760"/>
                  <a:pt x="674650" y="109747"/>
                  <a:pt x="707126" y="185719"/>
                </a:cubicBezTo>
                <a:cubicBezTo>
                  <a:pt x="739602" y="261691"/>
                  <a:pt x="674652" y="527594"/>
                  <a:pt x="707128" y="595969"/>
                </a:cubicBezTo>
                <a:cubicBezTo>
                  <a:pt x="739604" y="664344"/>
                  <a:pt x="869505" y="671941"/>
                  <a:pt x="901980" y="595969"/>
                </a:cubicBezTo>
                <a:cubicBezTo>
                  <a:pt x="934455" y="519997"/>
                  <a:pt x="873695" y="209074"/>
                  <a:pt x="901980" y="140135"/>
                </a:cubicBezTo>
                <a:cubicBezTo>
                  <a:pt x="930265" y="71196"/>
                  <a:pt x="1043406" y="99328"/>
                  <a:pt x="1071691" y="182333"/>
                </a:cubicBezTo>
                <a:cubicBezTo>
                  <a:pt x="1099976" y="265338"/>
                  <a:pt x="1074689" y="418385"/>
                  <a:pt x="1071691" y="638167"/>
                </a:cubicBezTo>
                <a:cubicBezTo>
                  <a:pt x="1084310" y="742424"/>
                  <a:pt x="986265" y="728089"/>
                  <a:pt x="901982" y="732719"/>
                </a:cubicBezTo>
              </a:path>
            </a:pathLst>
          </a:custGeom>
          <a:ln w="22225" cap="rnd" cmpd="sng" algn="ctr">
            <a:solidFill>
              <a:srgbClr val="1C5F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3"/>
          <p:cNvSpPr>
            <a:spLocks noChangeAspect="1"/>
          </p:cNvSpPr>
          <p:nvPr/>
        </p:nvSpPr>
        <p:spPr>
          <a:xfrm rot="1502397">
            <a:off x="6081770" y="2919368"/>
            <a:ext cx="253540" cy="365760"/>
          </a:xfrm>
          <a:custGeom>
            <a:avLst/>
            <a:gdLst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68662 w 500742"/>
              <a:gd name="connsiteY13" fmla="*/ 529771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42537 w 500742"/>
              <a:gd name="connsiteY12" fmla="*/ 613954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73165 w 500742"/>
              <a:gd name="connsiteY15" fmla="*/ 126274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65462 w 500742"/>
              <a:gd name="connsiteY8" fmla="*/ 91439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32228 w 500742"/>
              <a:gd name="connsiteY9" fmla="*/ 105954 h 766353"/>
              <a:gd name="connsiteX10" fmla="*/ 249645 w 500742"/>
              <a:gd name="connsiteY10" fmla="*/ 207554 h 766353"/>
              <a:gd name="connsiteX11" fmla="*/ 258354 w 500742"/>
              <a:gd name="connsiteY11" fmla="*/ 570411 h 766353"/>
              <a:gd name="connsiteX12" fmla="*/ 304800 w 500742"/>
              <a:gd name="connsiteY12" fmla="*/ 638628 h 766353"/>
              <a:gd name="connsiteX13" fmla="*/ 381000 w 500742"/>
              <a:gd name="connsiteY13" fmla="*/ 553477 h 766353"/>
              <a:gd name="connsiteX14" fmla="*/ 368662 w 500742"/>
              <a:gd name="connsiteY14" fmla="*/ 126274 h 766353"/>
              <a:gd name="connsiteX15" fmla="*/ 457200 w 500742"/>
              <a:gd name="connsiteY15" fmla="*/ 170301 h 766353"/>
              <a:gd name="connsiteX16" fmla="*/ 476068 w 500742"/>
              <a:gd name="connsiteY16" fmla="*/ 599439 h 766353"/>
              <a:gd name="connsiteX17" fmla="*/ 473165 w 500742"/>
              <a:gd name="connsiteY17" fmla="*/ 738777 h 766353"/>
              <a:gd name="connsiteX18" fmla="*/ 310605 w 500742"/>
              <a:gd name="connsiteY18" fmla="*/ 761999 h 766353"/>
              <a:gd name="connsiteX19" fmla="*/ 310605 w 500742"/>
              <a:gd name="connsiteY19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1524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00742"/>
              <a:gd name="connsiteY0" fmla="*/ 7257 h 766353"/>
              <a:gd name="connsiteX1" fmla="*/ 63862 w 500742"/>
              <a:gd name="connsiteY1" fmla="*/ 7257 h 766353"/>
              <a:gd name="connsiteX2" fmla="*/ 20319 w 500742"/>
              <a:gd name="connsiteY2" fmla="*/ 50799 h 766353"/>
              <a:gd name="connsiteX3" fmla="*/ 11611 w 500742"/>
              <a:gd name="connsiteY3" fmla="*/ 146594 h 766353"/>
              <a:gd name="connsiteX4" fmla="*/ 11611 w 500742"/>
              <a:gd name="connsiteY4" fmla="*/ 552994 h 766353"/>
              <a:gd name="connsiteX5" fmla="*/ 81279 w 500742"/>
              <a:gd name="connsiteY5" fmla="*/ 634274 h 766353"/>
              <a:gd name="connsiteX6" fmla="*/ 136434 w 500742"/>
              <a:gd name="connsiteY6" fmla="*/ 570411 h 766353"/>
              <a:gd name="connsiteX7" fmla="*/ 133531 w 500742"/>
              <a:gd name="connsiteY7" fmla="*/ 164011 h 766353"/>
              <a:gd name="connsiteX8" fmla="*/ 228600 w 500742"/>
              <a:gd name="connsiteY8" fmla="*/ 85150 h 766353"/>
              <a:gd name="connsiteX9" fmla="*/ 249645 w 500742"/>
              <a:gd name="connsiteY9" fmla="*/ 207554 h 766353"/>
              <a:gd name="connsiteX10" fmla="*/ 258354 w 500742"/>
              <a:gd name="connsiteY10" fmla="*/ 570411 h 766353"/>
              <a:gd name="connsiteX11" fmla="*/ 304800 w 500742"/>
              <a:gd name="connsiteY11" fmla="*/ 638628 h 766353"/>
              <a:gd name="connsiteX12" fmla="*/ 381000 w 500742"/>
              <a:gd name="connsiteY12" fmla="*/ 553477 h 766353"/>
              <a:gd name="connsiteX13" fmla="*/ 368662 w 500742"/>
              <a:gd name="connsiteY13" fmla="*/ 126274 h 766353"/>
              <a:gd name="connsiteX14" fmla="*/ 457200 w 500742"/>
              <a:gd name="connsiteY14" fmla="*/ 170301 h 766353"/>
              <a:gd name="connsiteX15" fmla="*/ 476068 w 500742"/>
              <a:gd name="connsiteY15" fmla="*/ 599439 h 766353"/>
              <a:gd name="connsiteX16" fmla="*/ 473165 w 500742"/>
              <a:gd name="connsiteY16" fmla="*/ 738777 h 766353"/>
              <a:gd name="connsiteX17" fmla="*/ 310605 w 500742"/>
              <a:gd name="connsiteY17" fmla="*/ 761999 h 766353"/>
              <a:gd name="connsiteX18" fmla="*/ 310605 w 500742"/>
              <a:gd name="connsiteY18" fmla="*/ 764902 h 766353"/>
              <a:gd name="connsiteX0" fmla="*/ 209005 w 536352"/>
              <a:gd name="connsiteY0" fmla="*/ 7257 h 766353"/>
              <a:gd name="connsiteX1" fmla="*/ 63862 w 536352"/>
              <a:gd name="connsiteY1" fmla="*/ 7257 h 766353"/>
              <a:gd name="connsiteX2" fmla="*/ 20319 w 536352"/>
              <a:gd name="connsiteY2" fmla="*/ 50799 h 766353"/>
              <a:gd name="connsiteX3" fmla="*/ 11611 w 536352"/>
              <a:gd name="connsiteY3" fmla="*/ 146594 h 766353"/>
              <a:gd name="connsiteX4" fmla="*/ 11611 w 536352"/>
              <a:gd name="connsiteY4" fmla="*/ 552994 h 766353"/>
              <a:gd name="connsiteX5" fmla="*/ 81279 w 536352"/>
              <a:gd name="connsiteY5" fmla="*/ 634274 h 766353"/>
              <a:gd name="connsiteX6" fmla="*/ 136434 w 536352"/>
              <a:gd name="connsiteY6" fmla="*/ 570411 h 766353"/>
              <a:gd name="connsiteX7" fmla="*/ 133531 w 536352"/>
              <a:gd name="connsiteY7" fmla="*/ 164011 h 766353"/>
              <a:gd name="connsiteX8" fmla="*/ 228600 w 536352"/>
              <a:gd name="connsiteY8" fmla="*/ 85150 h 766353"/>
              <a:gd name="connsiteX9" fmla="*/ 249645 w 536352"/>
              <a:gd name="connsiteY9" fmla="*/ 207554 h 766353"/>
              <a:gd name="connsiteX10" fmla="*/ 258354 w 536352"/>
              <a:gd name="connsiteY10" fmla="*/ 570411 h 766353"/>
              <a:gd name="connsiteX11" fmla="*/ 304800 w 536352"/>
              <a:gd name="connsiteY11" fmla="*/ 638628 h 766353"/>
              <a:gd name="connsiteX12" fmla="*/ 381000 w 536352"/>
              <a:gd name="connsiteY12" fmla="*/ 553477 h 766353"/>
              <a:gd name="connsiteX13" fmla="*/ 368662 w 536352"/>
              <a:gd name="connsiteY13" fmla="*/ 126274 h 766353"/>
              <a:gd name="connsiteX14" fmla="*/ 533400 w 536352"/>
              <a:gd name="connsiteY14" fmla="*/ 170301 h 766353"/>
              <a:gd name="connsiteX15" fmla="*/ 476068 w 536352"/>
              <a:gd name="connsiteY15" fmla="*/ 599439 h 766353"/>
              <a:gd name="connsiteX16" fmla="*/ 473165 w 536352"/>
              <a:gd name="connsiteY16" fmla="*/ 738777 h 766353"/>
              <a:gd name="connsiteX17" fmla="*/ 310605 w 536352"/>
              <a:gd name="connsiteY17" fmla="*/ 761999 h 766353"/>
              <a:gd name="connsiteX18" fmla="*/ 310605 w 536352"/>
              <a:gd name="connsiteY18" fmla="*/ 764902 h 766353"/>
              <a:gd name="connsiteX0" fmla="*/ 209005 w 560856"/>
              <a:gd name="connsiteY0" fmla="*/ 7257 h 766435"/>
              <a:gd name="connsiteX1" fmla="*/ 63862 w 560856"/>
              <a:gd name="connsiteY1" fmla="*/ 7257 h 766435"/>
              <a:gd name="connsiteX2" fmla="*/ 20319 w 560856"/>
              <a:gd name="connsiteY2" fmla="*/ 50799 h 766435"/>
              <a:gd name="connsiteX3" fmla="*/ 11611 w 560856"/>
              <a:gd name="connsiteY3" fmla="*/ 146594 h 766435"/>
              <a:gd name="connsiteX4" fmla="*/ 11611 w 560856"/>
              <a:gd name="connsiteY4" fmla="*/ 552994 h 766435"/>
              <a:gd name="connsiteX5" fmla="*/ 81279 w 560856"/>
              <a:gd name="connsiteY5" fmla="*/ 634274 h 766435"/>
              <a:gd name="connsiteX6" fmla="*/ 136434 w 560856"/>
              <a:gd name="connsiteY6" fmla="*/ 570411 h 766435"/>
              <a:gd name="connsiteX7" fmla="*/ 133531 w 560856"/>
              <a:gd name="connsiteY7" fmla="*/ 164011 h 766435"/>
              <a:gd name="connsiteX8" fmla="*/ 228600 w 560856"/>
              <a:gd name="connsiteY8" fmla="*/ 85150 h 766435"/>
              <a:gd name="connsiteX9" fmla="*/ 249645 w 560856"/>
              <a:gd name="connsiteY9" fmla="*/ 207554 h 766435"/>
              <a:gd name="connsiteX10" fmla="*/ 258354 w 560856"/>
              <a:gd name="connsiteY10" fmla="*/ 570411 h 766435"/>
              <a:gd name="connsiteX11" fmla="*/ 304800 w 560856"/>
              <a:gd name="connsiteY11" fmla="*/ 638628 h 766435"/>
              <a:gd name="connsiteX12" fmla="*/ 381000 w 560856"/>
              <a:gd name="connsiteY12" fmla="*/ 553477 h 766435"/>
              <a:gd name="connsiteX13" fmla="*/ 368662 w 560856"/>
              <a:gd name="connsiteY13" fmla="*/ 126274 h 766435"/>
              <a:gd name="connsiteX14" fmla="*/ 533400 w 560856"/>
              <a:gd name="connsiteY14" fmla="*/ 170301 h 766435"/>
              <a:gd name="connsiteX15" fmla="*/ 533400 w 560856"/>
              <a:gd name="connsiteY15" fmla="*/ 596052 h 766435"/>
              <a:gd name="connsiteX16" fmla="*/ 473165 w 560856"/>
              <a:gd name="connsiteY16" fmla="*/ 738777 h 766435"/>
              <a:gd name="connsiteX17" fmla="*/ 310605 w 560856"/>
              <a:gd name="connsiteY17" fmla="*/ 761999 h 766435"/>
              <a:gd name="connsiteX18" fmla="*/ 310605 w 560856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249645 w 558800"/>
              <a:gd name="connsiteY9" fmla="*/ 207554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212876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04800 w 558800"/>
              <a:gd name="connsiteY11" fmla="*/ 638628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3810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558800"/>
              <a:gd name="connsiteY0" fmla="*/ 7257 h 766435"/>
              <a:gd name="connsiteX1" fmla="*/ 63862 w 558800"/>
              <a:gd name="connsiteY1" fmla="*/ 7257 h 766435"/>
              <a:gd name="connsiteX2" fmla="*/ 20319 w 558800"/>
              <a:gd name="connsiteY2" fmla="*/ 50799 h 766435"/>
              <a:gd name="connsiteX3" fmla="*/ 11611 w 558800"/>
              <a:gd name="connsiteY3" fmla="*/ 146594 h 766435"/>
              <a:gd name="connsiteX4" fmla="*/ 11611 w 558800"/>
              <a:gd name="connsiteY4" fmla="*/ 552994 h 766435"/>
              <a:gd name="connsiteX5" fmla="*/ 81279 w 558800"/>
              <a:gd name="connsiteY5" fmla="*/ 634274 h 766435"/>
              <a:gd name="connsiteX6" fmla="*/ 136434 w 558800"/>
              <a:gd name="connsiteY6" fmla="*/ 570411 h 766435"/>
              <a:gd name="connsiteX7" fmla="*/ 133531 w 558800"/>
              <a:gd name="connsiteY7" fmla="*/ 164011 h 766435"/>
              <a:gd name="connsiteX8" fmla="*/ 228600 w 558800"/>
              <a:gd name="connsiteY8" fmla="*/ 85150 h 766435"/>
              <a:gd name="connsiteX9" fmla="*/ 304800 w 558800"/>
              <a:gd name="connsiteY9" fmla="*/ 170301 h 766435"/>
              <a:gd name="connsiteX10" fmla="*/ 258354 w 558800"/>
              <a:gd name="connsiteY10" fmla="*/ 570411 h 766435"/>
              <a:gd name="connsiteX11" fmla="*/ 381000 w 558800"/>
              <a:gd name="connsiteY11" fmla="*/ 638627 h 766435"/>
              <a:gd name="connsiteX12" fmla="*/ 457200 w 558800"/>
              <a:gd name="connsiteY12" fmla="*/ 553477 h 766435"/>
              <a:gd name="connsiteX13" fmla="*/ 381000 w 558800"/>
              <a:gd name="connsiteY13" fmla="*/ 127725 h 766435"/>
              <a:gd name="connsiteX14" fmla="*/ 533400 w 558800"/>
              <a:gd name="connsiteY14" fmla="*/ 170301 h 766435"/>
              <a:gd name="connsiteX15" fmla="*/ 533400 w 558800"/>
              <a:gd name="connsiteY15" fmla="*/ 596052 h 766435"/>
              <a:gd name="connsiteX16" fmla="*/ 473165 w 558800"/>
              <a:gd name="connsiteY16" fmla="*/ 738777 h 766435"/>
              <a:gd name="connsiteX17" fmla="*/ 310605 w 558800"/>
              <a:gd name="connsiteY17" fmla="*/ 761999 h 766435"/>
              <a:gd name="connsiteX18" fmla="*/ 310605 w 5588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381000 w 635000"/>
              <a:gd name="connsiteY13" fmla="*/ 127725 h 766435"/>
              <a:gd name="connsiteX14" fmla="*/ 609600 w 635000"/>
              <a:gd name="connsiteY14" fmla="*/ 170301 h 766435"/>
              <a:gd name="connsiteX15" fmla="*/ 5334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22300"/>
              <a:gd name="connsiteY0" fmla="*/ 7257 h 766435"/>
              <a:gd name="connsiteX1" fmla="*/ 63862 w 622300"/>
              <a:gd name="connsiteY1" fmla="*/ 7257 h 766435"/>
              <a:gd name="connsiteX2" fmla="*/ 20319 w 622300"/>
              <a:gd name="connsiteY2" fmla="*/ 50799 h 766435"/>
              <a:gd name="connsiteX3" fmla="*/ 11611 w 622300"/>
              <a:gd name="connsiteY3" fmla="*/ 146594 h 766435"/>
              <a:gd name="connsiteX4" fmla="*/ 11611 w 622300"/>
              <a:gd name="connsiteY4" fmla="*/ 552994 h 766435"/>
              <a:gd name="connsiteX5" fmla="*/ 81279 w 622300"/>
              <a:gd name="connsiteY5" fmla="*/ 634274 h 766435"/>
              <a:gd name="connsiteX6" fmla="*/ 136434 w 622300"/>
              <a:gd name="connsiteY6" fmla="*/ 570411 h 766435"/>
              <a:gd name="connsiteX7" fmla="*/ 133531 w 622300"/>
              <a:gd name="connsiteY7" fmla="*/ 164011 h 766435"/>
              <a:gd name="connsiteX8" fmla="*/ 228600 w 622300"/>
              <a:gd name="connsiteY8" fmla="*/ 85150 h 766435"/>
              <a:gd name="connsiteX9" fmla="*/ 304800 w 622300"/>
              <a:gd name="connsiteY9" fmla="*/ 170301 h 766435"/>
              <a:gd name="connsiteX10" fmla="*/ 258354 w 622300"/>
              <a:gd name="connsiteY10" fmla="*/ 570411 h 766435"/>
              <a:gd name="connsiteX11" fmla="*/ 381000 w 622300"/>
              <a:gd name="connsiteY11" fmla="*/ 638627 h 766435"/>
              <a:gd name="connsiteX12" fmla="*/ 457200 w 622300"/>
              <a:gd name="connsiteY12" fmla="*/ 553477 h 766435"/>
              <a:gd name="connsiteX13" fmla="*/ 457200 w 622300"/>
              <a:gd name="connsiteY13" fmla="*/ 127725 h 766435"/>
              <a:gd name="connsiteX14" fmla="*/ 609600 w 622300"/>
              <a:gd name="connsiteY14" fmla="*/ 170301 h 766435"/>
              <a:gd name="connsiteX15" fmla="*/ 533400 w 622300"/>
              <a:gd name="connsiteY15" fmla="*/ 596052 h 766435"/>
              <a:gd name="connsiteX16" fmla="*/ 473165 w 622300"/>
              <a:gd name="connsiteY16" fmla="*/ 738777 h 766435"/>
              <a:gd name="connsiteX17" fmla="*/ 310605 w 622300"/>
              <a:gd name="connsiteY17" fmla="*/ 761999 h 766435"/>
              <a:gd name="connsiteX18" fmla="*/ 310605 w 622300"/>
              <a:gd name="connsiteY18" fmla="*/ 764902 h 766435"/>
              <a:gd name="connsiteX0" fmla="*/ 209005 w 635000"/>
              <a:gd name="connsiteY0" fmla="*/ 7257 h 766435"/>
              <a:gd name="connsiteX1" fmla="*/ 63862 w 635000"/>
              <a:gd name="connsiteY1" fmla="*/ 7257 h 766435"/>
              <a:gd name="connsiteX2" fmla="*/ 20319 w 635000"/>
              <a:gd name="connsiteY2" fmla="*/ 50799 h 766435"/>
              <a:gd name="connsiteX3" fmla="*/ 11611 w 635000"/>
              <a:gd name="connsiteY3" fmla="*/ 146594 h 766435"/>
              <a:gd name="connsiteX4" fmla="*/ 11611 w 635000"/>
              <a:gd name="connsiteY4" fmla="*/ 552994 h 766435"/>
              <a:gd name="connsiteX5" fmla="*/ 81279 w 635000"/>
              <a:gd name="connsiteY5" fmla="*/ 634274 h 766435"/>
              <a:gd name="connsiteX6" fmla="*/ 136434 w 635000"/>
              <a:gd name="connsiteY6" fmla="*/ 570411 h 766435"/>
              <a:gd name="connsiteX7" fmla="*/ 133531 w 635000"/>
              <a:gd name="connsiteY7" fmla="*/ 164011 h 766435"/>
              <a:gd name="connsiteX8" fmla="*/ 228600 w 635000"/>
              <a:gd name="connsiteY8" fmla="*/ 85150 h 766435"/>
              <a:gd name="connsiteX9" fmla="*/ 304800 w 635000"/>
              <a:gd name="connsiteY9" fmla="*/ 170301 h 766435"/>
              <a:gd name="connsiteX10" fmla="*/ 258354 w 635000"/>
              <a:gd name="connsiteY10" fmla="*/ 570411 h 766435"/>
              <a:gd name="connsiteX11" fmla="*/ 381000 w 635000"/>
              <a:gd name="connsiteY11" fmla="*/ 638627 h 766435"/>
              <a:gd name="connsiteX12" fmla="*/ 457200 w 635000"/>
              <a:gd name="connsiteY12" fmla="*/ 553477 h 766435"/>
              <a:gd name="connsiteX13" fmla="*/ 457200 w 635000"/>
              <a:gd name="connsiteY13" fmla="*/ 127725 h 766435"/>
              <a:gd name="connsiteX14" fmla="*/ 609600 w 635000"/>
              <a:gd name="connsiteY14" fmla="*/ 170301 h 766435"/>
              <a:gd name="connsiteX15" fmla="*/ 609600 w 635000"/>
              <a:gd name="connsiteY15" fmla="*/ 596052 h 766435"/>
              <a:gd name="connsiteX16" fmla="*/ 473165 w 635000"/>
              <a:gd name="connsiteY16" fmla="*/ 738777 h 766435"/>
              <a:gd name="connsiteX17" fmla="*/ 310605 w 635000"/>
              <a:gd name="connsiteY17" fmla="*/ 761999 h 766435"/>
              <a:gd name="connsiteX18" fmla="*/ 310605 w 635000"/>
              <a:gd name="connsiteY18" fmla="*/ 764902 h 766435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18" fmla="*/ 310605 w 635000"/>
              <a:gd name="connsiteY18" fmla="*/ 764902 h 794011"/>
              <a:gd name="connsiteX0" fmla="*/ 209005 w 635000"/>
              <a:gd name="connsiteY0" fmla="*/ 7257 h 794011"/>
              <a:gd name="connsiteX1" fmla="*/ 63862 w 635000"/>
              <a:gd name="connsiteY1" fmla="*/ 7257 h 794011"/>
              <a:gd name="connsiteX2" fmla="*/ 20319 w 635000"/>
              <a:gd name="connsiteY2" fmla="*/ 50799 h 794011"/>
              <a:gd name="connsiteX3" fmla="*/ 11611 w 635000"/>
              <a:gd name="connsiteY3" fmla="*/ 146594 h 794011"/>
              <a:gd name="connsiteX4" fmla="*/ 11611 w 635000"/>
              <a:gd name="connsiteY4" fmla="*/ 552994 h 794011"/>
              <a:gd name="connsiteX5" fmla="*/ 81279 w 635000"/>
              <a:gd name="connsiteY5" fmla="*/ 634274 h 794011"/>
              <a:gd name="connsiteX6" fmla="*/ 136434 w 635000"/>
              <a:gd name="connsiteY6" fmla="*/ 570411 h 794011"/>
              <a:gd name="connsiteX7" fmla="*/ 133531 w 635000"/>
              <a:gd name="connsiteY7" fmla="*/ 164011 h 794011"/>
              <a:gd name="connsiteX8" fmla="*/ 228600 w 635000"/>
              <a:gd name="connsiteY8" fmla="*/ 85150 h 794011"/>
              <a:gd name="connsiteX9" fmla="*/ 304800 w 635000"/>
              <a:gd name="connsiteY9" fmla="*/ 170301 h 794011"/>
              <a:gd name="connsiteX10" fmla="*/ 258354 w 635000"/>
              <a:gd name="connsiteY10" fmla="*/ 570411 h 794011"/>
              <a:gd name="connsiteX11" fmla="*/ 381000 w 635000"/>
              <a:gd name="connsiteY11" fmla="*/ 638627 h 794011"/>
              <a:gd name="connsiteX12" fmla="*/ 457200 w 635000"/>
              <a:gd name="connsiteY12" fmla="*/ 553477 h 794011"/>
              <a:gd name="connsiteX13" fmla="*/ 457200 w 635000"/>
              <a:gd name="connsiteY13" fmla="*/ 127725 h 794011"/>
              <a:gd name="connsiteX14" fmla="*/ 609600 w 635000"/>
              <a:gd name="connsiteY14" fmla="*/ 170301 h 794011"/>
              <a:gd name="connsiteX15" fmla="*/ 609600 w 635000"/>
              <a:gd name="connsiteY15" fmla="*/ 596052 h 794011"/>
              <a:gd name="connsiteX16" fmla="*/ 533400 w 635000"/>
              <a:gd name="connsiteY16" fmla="*/ 766353 h 794011"/>
              <a:gd name="connsiteX17" fmla="*/ 310605 w 635000"/>
              <a:gd name="connsiteY17" fmla="*/ 761999 h 794011"/>
              <a:gd name="connsiteX0" fmla="*/ 209005 w 635000"/>
              <a:gd name="connsiteY0" fmla="*/ 7257 h 794010"/>
              <a:gd name="connsiteX1" fmla="*/ 63862 w 635000"/>
              <a:gd name="connsiteY1" fmla="*/ 7257 h 794010"/>
              <a:gd name="connsiteX2" fmla="*/ 20319 w 635000"/>
              <a:gd name="connsiteY2" fmla="*/ 50799 h 794010"/>
              <a:gd name="connsiteX3" fmla="*/ 11611 w 635000"/>
              <a:gd name="connsiteY3" fmla="*/ 146594 h 794010"/>
              <a:gd name="connsiteX4" fmla="*/ 11611 w 635000"/>
              <a:gd name="connsiteY4" fmla="*/ 552994 h 794010"/>
              <a:gd name="connsiteX5" fmla="*/ 81279 w 635000"/>
              <a:gd name="connsiteY5" fmla="*/ 634274 h 794010"/>
              <a:gd name="connsiteX6" fmla="*/ 136434 w 635000"/>
              <a:gd name="connsiteY6" fmla="*/ 570411 h 794010"/>
              <a:gd name="connsiteX7" fmla="*/ 133531 w 635000"/>
              <a:gd name="connsiteY7" fmla="*/ 164011 h 794010"/>
              <a:gd name="connsiteX8" fmla="*/ 228600 w 635000"/>
              <a:gd name="connsiteY8" fmla="*/ 85150 h 794010"/>
              <a:gd name="connsiteX9" fmla="*/ 304800 w 635000"/>
              <a:gd name="connsiteY9" fmla="*/ 170301 h 794010"/>
              <a:gd name="connsiteX10" fmla="*/ 258354 w 635000"/>
              <a:gd name="connsiteY10" fmla="*/ 570411 h 794010"/>
              <a:gd name="connsiteX11" fmla="*/ 381000 w 635000"/>
              <a:gd name="connsiteY11" fmla="*/ 638627 h 794010"/>
              <a:gd name="connsiteX12" fmla="*/ 457200 w 635000"/>
              <a:gd name="connsiteY12" fmla="*/ 553477 h 794010"/>
              <a:gd name="connsiteX13" fmla="*/ 457200 w 635000"/>
              <a:gd name="connsiteY13" fmla="*/ 127725 h 794010"/>
              <a:gd name="connsiteX14" fmla="*/ 609600 w 635000"/>
              <a:gd name="connsiteY14" fmla="*/ 170301 h 794010"/>
              <a:gd name="connsiteX15" fmla="*/ 609600 w 635000"/>
              <a:gd name="connsiteY15" fmla="*/ 596052 h 794010"/>
              <a:gd name="connsiteX16" fmla="*/ 533400 w 635000"/>
              <a:gd name="connsiteY16" fmla="*/ 766352 h 794010"/>
              <a:gd name="connsiteX17" fmla="*/ 310605 w 635000"/>
              <a:gd name="connsiteY17" fmla="*/ 761999 h 794010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09005 w 635000"/>
              <a:gd name="connsiteY0" fmla="*/ 7257 h 766352"/>
              <a:gd name="connsiteX1" fmla="*/ 63862 w 635000"/>
              <a:gd name="connsiteY1" fmla="*/ 7257 h 766352"/>
              <a:gd name="connsiteX2" fmla="*/ 20319 w 635000"/>
              <a:gd name="connsiteY2" fmla="*/ 50799 h 766352"/>
              <a:gd name="connsiteX3" fmla="*/ 11611 w 635000"/>
              <a:gd name="connsiteY3" fmla="*/ 146594 h 766352"/>
              <a:gd name="connsiteX4" fmla="*/ 11611 w 635000"/>
              <a:gd name="connsiteY4" fmla="*/ 552994 h 766352"/>
              <a:gd name="connsiteX5" fmla="*/ 81279 w 635000"/>
              <a:gd name="connsiteY5" fmla="*/ 634274 h 766352"/>
              <a:gd name="connsiteX6" fmla="*/ 136434 w 635000"/>
              <a:gd name="connsiteY6" fmla="*/ 570411 h 766352"/>
              <a:gd name="connsiteX7" fmla="*/ 133531 w 635000"/>
              <a:gd name="connsiteY7" fmla="*/ 164011 h 766352"/>
              <a:gd name="connsiteX8" fmla="*/ 228600 w 635000"/>
              <a:gd name="connsiteY8" fmla="*/ 85150 h 766352"/>
              <a:gd name="connsiteX9" fmla="*/ 304800 w 635000"/>
              <a:gd name="connsiteY9" fmla="*/ 170301 h 766352"/>
              <a:gd name="connsiteX10" fmla="*/ 258354 w 635000"/>
              <a:gd name="connsiteY10" fmla="*/ 570411 h 766352"/>
              <a:gd name="connsiteX11" fmla="*/ 381000 w 635000"/>
              <a:gd name="connsiteY11" fmla="*/ 638627 h 766352"/>
              <a:gd name="connsiteX12" fmla="*/ 457200 w 635000"/>
              <a:gd name="connsiteY12" fmla="*/ 553477 h 766352"/>
              <a:gd name="connsiteX13" fmla="*/ 457200 w 635000"/>
              <a:gd name="connsiteY13" fmla="*/ 127725 h 766352"/>
              <a:gd name="connsiteX14" fmla="*/ 609600 w 635000"/>
              <a:gd name="connsiteY14" fmla="*/ 170301 h 766352"/>
              <a:gd name="connsiteX15" fmla="*/ 609600 w 635000"/>
              <a:gd name="connsiteY15" fmla="*/ 596052 h 766352"/>
              <a:gd name="connsiteX16" fmla="*/ 533400 w 635000"/>
              <a:gd name="connsiteY16" fmla="*/ 766352 h 766352"/>
              <a:gd name="connsiteX17" fmla="*/ 310605 w 635000"/>
              <a:gd name="connsiteY17" fmla="*/ 761999 h 766352"/>
              <a:gd name="connsiteX0" fmla="*/ 217713 w 643708"/>
              <a:gd name="connsiteY0" fmla="*/ 5886 h 764981"/>
              <a:gd name="connsiteX1" fmla="*/ 72570 w 643708"/>
              <a:gd name="connsiteY1" fmla="*/ 5886 h 764981"/>
              <a:gd name="connsiteX2" fmla="*/ 8708 w 643708"/>
              <a:gd name="connsiteY2" fmla="*/ 41204 h 764981"/>
              <a:gd name="connsiteX3" fmla="*/ 20319 w 643708"/>
              <a:gd name="connsiteY3" fmla="*/ 145223 h 764981"/>
              <a:gd name="connsiteX4" fmla="*/ 20319 w 643708"/>
              <a:gd name="connsiteY4" fmla="*/ 551623 h 764981"/>
              <a:gd name="connsiteX5" fmla="*/ 89987 w 643708"/>
              <a:gd name="connsiteY5" fmla="*/ 632903 h 764981"/>
              <a:gd name="connsiteX6" fmla="*/ 145142 w 643708"/>
              <a:gd name="connsiteY6" fmla="*/ 569040 h 764981"/>
              <a:gd name="connsiteX7" fmla="*/ 142239 w 643708"/>
              <a:gd name="connsiteY7" fmla="*/ 162640 h 764981"/>
              <a:gd name="connsiteX8" fmla="*/ 237308 w 643708"/>
              <a:gd name="connsiteY8" fmla="*/ 83779 h 764981"/>
              <a:gd name="connsiteX9" fmla="*/ 313508 w 643708"/>
              <a:gd name="connsiteY9" fmla="*/ 168930 h 764981"/>
              <a:gd name="connsiteX10" fmla="*/ 267062 w 643708"/>
              <a:gd name="connsiteY10" fmla="*/ 569040 h 764981"/>
              <a:gd name="connsiteX11" fmla="*/ 389708 w 643708"/>
              <a:gd name="connsiteY11" fmla="*/ 637256 h 764981"/>
              <a:gd name="connsiteX12" fmla="*/ 465908 w 643708"/>
              <a:gd name="connsiteY12" fmla="*/ 552106 h 764981"/>
              <a:gd name="connsiteX13" fmla="*/ 465908 w 643708"/>
              <a:gd name="connsiteY13" fmla="*/ 126354 h 764981"/>
              <a:gd name="connsiteX14" fmla="*/ 618308 w 643708"/>
              <a:gd name="connsiteY14" fmla="*/ 168930 h 764981"/>
              <a:gd name="connsiteX15" fmla="*/ 618308 w 643708"/>
              <a:gd name="connsiteY15" fmla="*/ 594681 h 764981"/>
              <a:gd name="connsiteX16" fmla="*/ 542108 w 643708"/>
              <a:gd name="connsiteY16" fmla="*/ 764981 h 764981"/>
              <a:gd name="connsiteX17" fmla="*/ 319313 w 643708"/>
              <a:gd name="connsiteY17" fmla="*/ 760628 h 764981"/>
              <a:gd name="connsiteX0" fmla="*/ 209005 w 635000"/>
              <a:gd name="connsiteY0" fmla="*/ 23223 h 782318"/>
              <a:gd name="connsiteX1" fmla="*/ 63862 w 635000"/>
              <a:gd name="connsiteY1" fmla="*/ 23223 h 782318"/>
              <a:gd name="connsiteX2" fmla="*/ 11611 w 635000"/>
              <a:gd name="connsiteY2" fmla="*/ 162560 h 782318"/>
              <a:gd name="connsiteX3" fmla="*/ 11611 w 635000"/>
              <a:gd name="connsiteY3" fmla="*/ 568960 h 782318"/>
              <a:gd name="connsiteX4" fmla="*/ 81279 w 635000"/>
              <a:gd name="connsiteY4" fmla="*/ 650240 h 782318"/>
              <a:gd name="connsiteX5" fmla="*/ 136434 w 635000"/>
              <a:gd name="connsiteY5" fmla="*/ 586377 h 782318"/>
              <a:gd name="connsiteX6" fmla="*/ 133531 w 635000"/>
              <a:gd name="connsiteY6" fmla="*/ 179977 h 782318"/>
              <a:gd name="connsiteX7" fmla="*/ 228600 w 635000"/>
              <a:gd name="connsiteY7" fmla="*/ 101116 h 782318"/>
              <a:gd name="connsiteX8" fmla="*/ 304800 w 635000"/>
              <a:gd name="connsiteY8" fmla="*/ 186267 h 782318"/>
              <a:gd name="connsiteX9" fmla="*/ 258354 w 635000"/>
              <a:gd name="connsiteY9" fmla="*/ 586377 h 782318"/>
              <a:gd name="connsiteX10" fmla="*/ 381000 w 635000"/>
              <a:gd name="connsiteY10" fmla="*/ 654593 h 782318"/>
              <a:gd name="connsiteX11" fmla="*/ 457200 w 635000"/>
              <a:gd name="connsiteY11" fmla="*/ 569443 h 782318"/>
              <a:gd name="connsiteX12" fmla="*/ 457200 w 635000"/>
              <a:gd name="connsiteY12" fmla="*/ 143691 h 782318"/>
              <a:gd name="connsiteX13" fmla="*/ 609600 w 635000"/>
              <a:gd name="connsiteY13" fmla="*/ 186267 h 782318"/>
              <a:gd name="connsiteX14" fmla="*/ 609600 w 635000"/>
              <a:gd name="connsiteY14" fmla="*/ 612018 h 782318"/>
              <a:gd name="connsiteX15" fmla="*/ 533400 w 635000"/>
              <a:gd name="connsiteY15" fmla="*/ 782318 h 782318"/>
              <a:gd name="connsiteX16" fmla="*/ 310605 w 635000"/>
              <a:gd name="connsiteY16" fmla="*/ 777965 h 782318"/>
              <a:gd name="connsiteX0" fmla="*/ 217713 w 643708"/>
              <a:gd name="connsiteY0" fmla="*/ 13063 h 772158"/>
              <a:gd name="connsiteX1" fmla="*/ 72570 w 643708"/>
              <a:gd name="connsiteY1" fmla="*/ 13063 h 772158"/>
              <a:gd name="connsiteX2" fmla="*/ 8708 w 643708"/>
              <a:gd name="connsiteY2" fmla="*/ 90956 h 772158"/>
              <a:gd name="connsiteX3" fmla="*/ 20319 w 643708"/>
              <a:gd name="connsiteY3" fmla="*/ 558800 h 772158"/>
              <a:gd name="connsiteX4" fmla="*/ 89987 w 643708"/>
              <a:gd name="connsiteY4" fmla="*/ 640080 h 772158"/>
              <a:gd name="connsiteX5" fmla="*/ 145142 w 643708"/>
              <a:gd name="connsiteY5" fmla="*/ 576217 h 772158"/>
              <a:gd name="connsiteX6" fmla="*/ 142239 w 643708"/>
              <a:gd name="connsiteY6" fmla="*/ 169817 h 772158"/>
              <a:gd name="connsiteX7" fmla="*/ 237308 w 643708"/>
              <a:gd name="connsiteY7" fmla="*/ 90956 h 772158"/>
              <a:gd name="connsiteX8" fmla="*/ 313508 w 643708"/>
              <a:gd name="connsiteY8" fmla="*/ 176107 h 772158"/>
              <a:gd name="connsiteX9" fmla="*/ 267062 w 643708"/>
              <a:gd name="connsiteY9" fmla="*/ 576217 h 772158"/>
              <a:gd name="connsiteX10" fmla="*/ 389708 w 643708"/>
              <a:gd name="connsiteY10" fmla="*/ 644433 h 772158"/>
              <a:gd name="connsiteX11" fmla="*/ 465908 w 643708"/>
              <a:gd name="connsiteY11" fmla="*/ 559283 h 772158"/>
              <a:gd name="connsiteX12" fmla="*/ 465908 w 643708"/>
              <a:gd name="connsiteY12" fmla="*/ 133531 h 772158"/>
              <a:gd name="connsiteX13" fmla="*/ 618308 w 643708"/>
              <a:gd name="connsiteY13" fmla="*/ 176107 h 772158"/>
              <a:gd name="connsiteX14" fmla="*/ 618308 w 643708"/>
              <a:gd name="connsiteY14" fmla="*/ 601858 h 772158"/>
              <a:gd name="connsiteX15" fmla="*/ 542108 w 643708"/>
              <a:gd name="connsiteY15" fmla="*/ 772158 h 772158"/>
              <a:gd name="connsiteX16" fmla="*/ 319313 w 643708"/>
              <a:gd name="connsiteY16" fmla="*/ 767805 h 772158"/>
              <a:gd name="connsiteX0" fmla="*/ 241904 w 667899"/>
              <a:gd name="connsiteY0" fmla="*/ 13063 h 772158"/>
              <a:gd name="connsiteX1" fmla="*/ 32899 w 667899"/>
              <a:gd name="connsiteY1" fmla="*/ 90956 h 772158"/>
              <a:gd name="connsiteX2" fmla="*/ 44510 w 667899"/>
              <a:gd name="connsiteY2" fmla="*/ 558800 h 772158"/>
              <a:gd name="connsiteX3" fmla="*/ 114178 w 667899"/>
              <a:gd name="connsiteY3" fmla="*/ 640080 h 772158"/>
              <a:gd name="connsiteX4" fmla="*/ 169333 w 667899"/>
              <a:gd name="connsiteY4" fmla="*/ 576217 h 772158"/>
              <a:gd name="connsiteX5" fmla="*/ 166430 w 667899"/>
              <a:gd name="connsiteY5" fmla="*/ 169817 h 772158"/>
              <a:gd name="connsiteX6" fmla="*/ 261499 w 667899"/>
              <a:gd name="connsiteY6" fmla="*/ 90956 h 772158"/>
              <a:gd name="connsiteX7" fmla="*/ 337699 w 667899"/>
              <a:gd name="connsiteY7" fmla="*/ 176107 h 772158"/>
              <a:gd name="connsiteX8" fmla="*/ 291253 w 667899"/>
              <a:gd name="connsiteY8" fmla="*/ 576217 h 772158"/>
              <a:gd name="connsiteX9" fmla="*/ 413899 w 667899"/>
              <a:gd name="connsiteY9" fmla="*/ 644433 h 772158"/>
              <a:gd name="connsiteX10" fmla="*/ 490099 w 667899"/>
              <a:gd name="connsiteY10" fmla="*/ 559283 h 772158"/>
              <a:gd name="connsiteX11" fmla="*/ 490099 w 667899"/>
              <a:gd name="connsiteY11" fmla="*/ 133531 h 772158"/>
              <a:gd name="connsiteX12" fmla="*/ 642499 w 667899"/>
              <a:gd name="connsiteY12" fmla="*/ 176107 h 772158"/>
              <a:gd name="connsiteX13" fmla="*/ 642499 w 667899"/>
              <a:gd name="connsiteY13" fmla="*/ 601858 h 772158"/>
              <a:gd name="connsiteX14" fmla="*/ 566299 w 667899"/>
              <a:gd name="connsiteY14" fmla="*/ 772158 h 772158"/>
              <a:gd name="connsiteX15" fmla="*/ 343504 w 667899"/>
              <a:gd name="connsiteY15" fmla="*/ 767805 h 772158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29884 h 788979"/>
              <a:gd name="connsiteX1" fmla="*/ 32899 w 667898"/>
              <a:gd name="connsiteY1" fmla="*/ 107777 h 788979"/>
              <a:gd name="connsiteX2" fmla="*/ 44509 w 667898"/>
              <a:gd name="connsiteY2" fmla="*/ 575621 h 788979"/>
              <a:gd name="connsiteX3" fmla="*/ 114177 w 667898"/>
              <a:gd name="connsiteY3" fmla="*/ 656901 h 788979"/>
              <a:gd name="connsiteX4" fmla="*/ 169332 w 667898"/>
              <a:gd name="connsiteY4" fmla="*/ 593038 h 788979"/>
              <a:gd name="connsiteX5" fmla="*/ 166429 w 667898"/>
              <a:gd name="connsiteY5" fmla="*/ 186638 h 788979"/>
              <a:gd name="connsiteX6" fmla="*/ 261498 w 667898"/>
              <a:gd name="connsiteY6" fmla="*/ 107777 h 788979"/>
              <a:gd name="connsiteX7" fmla="*/ 337698 w 667898"/>
              <a:gd name="connsiteY7" fmla="*/ 192928 h 788979"/>
              <a:gd name="connsiteX8" fmla="*/ 291252 w 667898"/>
              <a:gd name="connsiteY8" fmla="*/ 593038 h 788979"/>
              <a:gd name="connsiteX9" fmla="*/ 413898 w 667898"/>
              <a:gd name="connsiteY9" fmla="*/ 661254 h 788979"/>
              <a:gd name="connsiteX10" fmla="*/ 490098 w 667898"/>
              <a:gd name="connsiteY10" fmla="*/ 576104 h 788979"/>
              <a:gd name="connsiteX11" fmla="*/ 490098 w 667898"/>
              <a:gd name="connsiteY11" fmla="*/ 150352 h 788979"/>
              <a:gd name="connsiteX12" fmla="*/ 642498 w 667898"/>
              <a:gd name="connsiteY12" fmla="*/ 192928 h 788979"/>
              <a:gd name="connsiteX13" fmla="*/ 642498 w 667898"/>
              <a:gd name="connsiteY13" fmla="*/ 618679 h 788979"/>
              <a:gd name="connsiteX14" fmla="*/ 566298 w 667898"/>
              <a:gd name="connsiteY14" fmla="*/ 788979 h 788979"/>
              <a:gd name="connsiteX15" fmla="*/ 343503 w 667898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9884 h 788979"/>
              <a:gd name="connsiteX1" fmla="*/ 1936 w 636935"/>
              <a:gd name="connsiteY1" fmla="*/ 107777 h 788979"/>
              <a:gd name="connsiteX2" fmla="*/ 13546 w 636935"/>
              <a:gd name="connsiteY2" fmla="*/ 575621 h 788979"/>
              <a:gd name="connsiteX3" fmla="*/ 83214 w 636935"/>
              <a:gd name="connsiteY3" fmla="*/ 656901 h 788979"/>
              <a:gd name="connsiteX4" fmla="*/ 138369 w 636935"/>
              <a:gd name="connsiteY4" fmla="*/ 593038 h 788979"/>
              <a:gd name="connsiteX5" fmla="*/ 135466 w 636935"/>
              <a:gd name="connsiteY5" fmla="*/ 186638 h 788979"/>
              <a:gd name="connsiteX6" fmla="*/ 230535 w 636935"/>
              <a:gd name="connsiteY6" fmla="*/ 107777 h 788979"/>
              <a:gd name="connsiteX7" fmla="*/ 306735 w 636935"/>
              <a:gd name="connsiteY7" fmla="*/ 192928 h 788979"/>
              <a:gd name="connsiteX8" fmla="*/ 260289 w 636935"/>
              <a:gd name="connsiteY8" fmla="*/ 593038 h 788979"/>
              <a:gd name="connsiteX9" fmla="*/ 382935 w 636935"/>
              <a:gd name="connsiteY9" fmla="*/ 661254 h 788979"/>
              <a:gd name="connsiteX10" fmla="*/ 459135 w 636935"/>
              <a:gd name="connsiteY10" fmla="*/ 576104 h 788979"/>
              <a:gd name="connsiteX11" fmla="*/ 459135 w 636935"/>
              <a:gd name="connsiteY11" fmla="*/ 150352 h 788979"/>
              <a:gd name="connsiteX12" fmla="*/ 611535 w 636935"/>
              <a:gd name="connsiteY12" fmla="*/ 192928 h 788979"/>
              <a:gd name="connsiteX13" fmla="*/ 611535 w 636935"/>
              <a:gd name="connsiteY13" fmla="*/ 618679 h 788979"/>
              <a:gd name="connsiteX14" fmla="*/ 535335 w 636935"/>
              <a:gd name="connsiteY14" fmla="*/ 788979 h 788979"/>
              <a:gd name="connsiteX15" fmla="*/ 312540 w 636935"/>
              <a:gd name="connsiteY15" fmla="*/ 784626 h 788979"/>
              <a:gd name="connsiteX0" fmla="*/ 210940 w 636935"/>
              <a:gd name="connsiteY0" fmla="*/ 20239 h 779334"/>
              <a:gd name="connsiteX1" fmla="*/ 1543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43839 w 669834"/>
              <a:gd name="connsiteY0" fmla="*/ 62814 h 821909"/>
              <a:gd name="connsiteX1" fmla="*/ 34834 w 669834"/>
              <a:gd name="connsiteY1" fmla="*/ 12982 h 821909"/>
              <a:gd name="connsiteX2" fmla="*/ 34835 w 669834"/>
              <a:gd name="connsiteY2" fmla="*/ 140707 h 821909"/>
              <a:gd name="connsiteX3" fmla="*/ 46445 w 669834"/>
              <a:gd name="connsiteY3" fmla="*/ 608551 h 821909"/>
              <a:gd name="connsiteX4" fmla="*/ 116113 w 669834"/>
              <a:gd name="connsiteY4" fmla="*/ 689831 h 821909"/>
              <a:gd name="connsiteX5" fmla="*/ 171268 w 669834"/>
              <a:gd name="connsiteY5" fmla="*/ 625968 h 821909"/>
              <a:gd name="connsiteX6" fmla="*/ 168365 w 669834"/>
              <a:gd name="connsiteY6" fmla="*/ 219568 h 821909"/>
              <a:gd name="connsiteX7" fmla="*/ 263434 w 669834"/>
              <a:gd name="connsiteY7" fmla="*/ 140707 h 821909"/>
              <a:gd name="connsiteX8" fmla="*/ 339634 w 669834"/>
              <a:gd name="connsiteY8" fmla="*/ 225858 h 821909"/>
              <a:gd name="connsiteX9" fmla="*/ 293188 w 669834"/>
              <a:gd name="connsiteY9" fmla="*/ 625968 h 821909"/>
              <a:gd name="connsiteX10" fmla="*/ 415834 w 669834"/>
              <a:gd name="connsiteY10" fmla="*/ 694184 h 821909"/>
              <a:gd name="connsiteX11" fmla="*/ 492034 w 669834"/>
              <a:gd name="connsiteY11" fmla="*/ 609034 h 821909"/>
              <a:gd name="connsiteX12" fmla="*/ 492034 w 669834"/>
              <a:gd name="connsiteY12" fmla="*/ 183282 h 821909"/>
              <a:gd name="connsiteX13" fmla="*/ 644434 w 669834"/>
              <a:gd name="connsiteY13" fmla="*/ 225858 h 821909"/>
              <a:gd name="connsiteX14" fmla="*/ 644434 w 669834"/>
              <a:gd name="connsiteY14" fmla="*/ 651609 h 821909"/>
              <a:gd name="connsiteX15" fmla="*/ 568234 w 669834"/>
              <a:gd name="connsiteY15" fmla="*/ 821909 h 821909"/>
              <a:gd name="connsiteX16" fmla="*/ 345439 w 669834"/>
              <a:gd name="connsiteY16" fmla="*/ 817556 h 821909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10940 w 636935"/>
              <a:gd name="connsiteY0" fmla="*/ 20239 h 779334"/>
              <a:gd name="connsiteX1" fmla="*/ 78135 w 636935"/>
              <a:gd name="connsiteY1" fmla="*/ 12982 h 779334"/>
              <a:gd name="connsiteX2" fmla="*/ 1936 w 636935"/>
              <a:gd name="connsiteY2" fmla="*/ 98132 h 779334"/>
              <a:gd name="connsiteX3" fmla="*/ 13546 w 636935"/>
              <a:gd name="connsiteY3" fmla="*/ 565976 h 779334"/>
              <a:gd name="connsiteX4" fmla="*/ 83214 w 636935"/>
              <a:gd name="connsiteY4" fmla="*/ 647256 h 779334"/>
              <a:gd name="connsiteX5" fmla="*/ 138369 w 636935"/>
              <a:gd name="connsiteY5" fmla="*/ 583393 h 779334"/>
              <a:gd name="connsiteX6" fmla="*/ 135466 w 636935"/>
              <a:gd name="connsiteY6" fmla="*/ 176993 h 779334"/>
              <a:gd name="connsiteX7" fmla="*/ 230535 w 636935"/>
              <a:gd name="connsiteY7" fmla="*/ 98132 h 779334"/>
              <a:gd name="connsiteX8" fmla="*/ 306735 w 636935"/>
              <a:gd name="connsiteY8" fmla="*/ 183283 h 779334"/>
              <a:gd name="connsiteX9" fmla="*/ 260289 w 636935"/>
              <a:gd name="connsiteY9" fmla="*/ 583393 h 779334"/>
              <a:gd name="connsiteX10" fmla="*/ 382935 w 636935"/>
              <a:gd name="connsiteY10" fmla="*/ 651609 h 779334"/>
              <a:gd name="connsiteX11" fmla="*/ 459135 w 636935"/>
              <a:gd name="connsiteY11" fmla="*/ 566459 h 779334"/>
              <a:gd name="connsiteX12" fmla="*/ 459135 w 636935"/>
              <a:gd name="connsiteY12" fmla="*/ 140707 h 779334"/>
              <a:gd name="connsiteX13" fmla="*/ 611535 w 636935"/>
              <a:gd name="connsiteY13" fmla="*/ 183283 h 779334"/>
              <a:gd name="connsiteX14" fmla="*/ 611535 w 636935"/>
              <a:gd name="connsiteY14" fmla="*/ 609034 h 779334"/>
              <a:gd name="connsiteX15" fmla="*/ 535335 w 636935"/>
              <a:gd name="connsiteY15" fmla="*/ 779334 h 779334"/>
              <a:gd name="connsiteX16" fmla="*/ 312540 w 636935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60242 w 686237"/>
              <a:gd name="connsiteY0" fmla="*/ 20239 h 779334"/>
              <a:gd name="connsiteX1" fmla="*/ 127437 w 686237"/>
              <a:gd name="connsiteY1" fmla="*/ 12982 h 779334"/>
              <a:gd name="connsiteX2" fmla="*/ 51238 w 686237"/>
              <a:gd name="connsiteY2" fmla="*/ 98132 h 779334"/>
              <a:gd name="connsiteX3" fmla="*/ 62848 w 686237"/>
              <a:gd name="connsiteY3" fmla="*/ 565976 h 779334"/>
              <a:gd name="connsiteX4" fmla="*/ 132516 w 686237"/>
              <a:gd name="connsiteY4" fmla="*/ 647256 h 779334"/>
              <a:gd name="connsiteX5" fmla="*/ 187671 w 686237"/>
              <a:gd name="connsiteY5" fmla="*/ 583393 h 779334"/>
              <a:gd name="connsiteX6" fmla="*/ 184768 w 686237"/>
              <a:gd name="connsiteY6" fmla="*/ 176993 h 779334"/>
              <a:gd name="connsiteX7" fmla="*/ 279837 w 686237"/>
              <a:gd name="connsiteY7" fmla="*/ 98132 h 779334"/>
              <a:gd name="connsiteX8" fmla="*/ 356037 w 686237"/>
              <a:gd name="connsiteY8" fmla="*/ 183283 h 779334"/>
              <a:gd name="connsiteX9" fmla="*/ 309591 w 686237"/>
              <a:gd name="connsiteY9" fmla="*/ 583393 h 779334"/>
              <a:gd name="connsiteX10" fmla="*/ 432237 w 686237"/>
              <a:gd name="connsiteY10" fmla="*/ 651609 h 779334"/>
              <a:gd name="connsiteX11" fmla="*/ 508437 w 686237"/>
              <a:gd name="connsiteY11" fmla="*/ 566459 h 779334"/>
              <a:gd name="connsiteX12" fmla="*/ 508437 w 686237"/>
              <a:gd name="connsiteY12" fmla="*/ 140707 h 779334"/>
              <a:gd name="connsiteX13" fmla="*/ 660837 w 686237"/>
              <a:gd name="connsiteY13" fmla="*/ 183283 h 779334"/>
              <a:gd name="connsiteX14" fmla="*/ 660837 w 686237"/>
              <a:gd name="connsiteY14" fmla="*/ 609034 h 779334"/>
              <a:gd name="connsiteX15" fmla="*/ 584637 w 686237"/>
              <a:gd name="connsiteY15" fmla="*/ 779334 h 779334"/>
              <a:gd name="connsiteX16" fmla="*/ 361842 w 686237"/>
              <a:gd name="connsiteY16" fmla="*/ 774981 h 779334"/>
              <a:gd name="connsiteX0" fmla="*/ 241903 w 667898"/>
              <a:gd name="connsiteY0" fmla="*/ 13063 h 772158"/>
              <a:gd name="connsiteX1" fmla="*/ 32899 w 667898"/>
              <a:gd name="connsiteY1" fmla="*/ 90956 h 772158"/>
              <a:gd name="connsiteX2" fmla="*/ 44509 w 667898"/>
              <a:gd name="connsiteY2" fmla="*/ 558800 h 772158"/>
              <a:gd name="connsiteX3" fmla="*/ 114177 w 667898"/>
              <a:gd name="connsiteY3" fmla="*/ 640080 h 772158"/>
              <a:gd name="connsiteX4" fmla="*/ 169332 w 667898"/>
              <a:gd name="connsiteY4" fmla="*/ 576217 h 772158"/>
              <a:gd name="connsiteX5" fmla="*/ 166429 w 667898"/>
              <a:gd name="connsiteY5" fmla="*/ 169817 h 772158"/>
              <a:gd name="connsiteX6" fmla="*/ 261498 w 667898"/>
              <a:gd name="connsiteY6" fmla="*/ 90956 h 772158"/>
              <a:gd name="connsiteX7" fmla="*/ 337698 w 667898"/>
              <a:gd name="connsiteY7" fmla="*/ 176107 h 772158"/>
              <a:gd name="connsiteX8" fmla="*/ 291252 w 667898"/>
              <a:gd name="connsiteY8" fmla="*/ 576217 h 772158"/>
              <a:gd name="connsiteX9" fmla="*/ 413898 w 667898"/>
              <a:gd name="connsiteY9" fmla="*/ 644433 h 772158"/>
              <a:gd name="connsiteX10" fmla="*/ 490098 w 667898"/>
              <a:gd name="connsiteY10" fmla="*/ 559283 h 772158"/>
              <a:gd name="connsiteX11" fmla="*/ 490098 w 667898"/>
              <a:gd name="connsiteY11" fmla="*/ 133531 h 772158"/>
              <a:gd name="connsiteX12" fmla="*/ 642498 w 667898"/>
              <a:gd name="connsiteY12" fmla="*/ 176107 h 772158"/>
              <a:gd name="connsiteX13" fmla="*/ 642498 w 667898"/>
              <a:gd name="connsiteY13" fmla="*/ 601858 h 772158"/>
              <a:gd name="connsiteX14" fmla="*/ 566298 w 667898"/>
              <a:gd name="connsiteY14" fmla="*/ 772158 h 772158"/>
              <a:gd name="connsiteX15" fmla="*/ 343503 w 667898"/>
              <a:gd name="connsiteY15" fmla="*/ 767805 h 772158"/>
              <a:gd name="connsiteX0" fmla="*/ 241903 w 667898"/>
              <a:gd name="connsiteY0" fmla="*/ 31276 h 790371"/>
              <a:gd name="connsiteX1" fmla="*/ 32899 w 667898"/>
              <a:gd name="connsiteY1" fmla="*/ 109169 h 790371"/>
              <a:gd name="connsiteX2" fmla="*/ 44509 w 667898"/>
              <a:gd name="connsiteY2" fmla="*/ 577013 h 790371"/>
              <a:gd name="connsiteX3" fmla="*/ 114177 w 667898"/>
              <a:gd name="connsiteY3" fmla="*/ 658293 h 790371"/>
              <a:gd name="connsiteX4" fmla="*/ 169332 w 667898"/>
              <a:gd name="connsiteY4" fmla="*/ 594430 h 790371"/>
              <a:gd name="connsiteX5" fmla="*/ 166429 w 667898"/>
              <a:gd name="connsiteY5" fmla="*/ 188030 h 790371"/>
              <a:gd name="connsiteX6" fmla="*/ 261498 w 667898"/>
              <a:gd name="connsiteY6" fmla="*/ 109169 h 790371"/>
              <a:gd name="connsiteX7" fmla="*/ 337698 w 667898"/>
              <a:gd name="connsiteY7" fmla="*/ 194320 h 790371"/>
              <a:gd name="connsiteX8" fmla="*/ 291252 w 667898"/>
              <a:gd name="connsiteY8" fmla="*/ 594430 h 790371"/>
              <a:gd name="connsiteX9" fmla="*/ 413898 w 667898"/>
              <a:gd name="connsiteY9" fmla="*/ 662646 h 790371"/>
              <a:gd name="connsiteX10" fmla="*/ 490098 w 667898"/>
              <a:gd name="connsiteY10" fmla="*/ 577496 h 790371"/>
              <a:gd name="connsiteX11" fmla="*/ 490098 w 667898"/>
              <a:gd name="connsiteY11" fmla="*/ 151744 h 790371"/>
              <a:gd name="connsiteX12" fmla="*/ 642498 w 667898"/>
              <a:gd name="connsiteY12" fmla="*/ 194320 h 790371"/>
              <a:gd name="connsiteX13" fmla="*/ 642498 w 667898"/>
              <a:gd name="connsiteY13" fmla="*/ 620071 h 790371"/>
              <a:gd name="connsiteX14" fmla="*/ 566298 w 667898"/>
              <a:gd name="connsiteY14" fmla="*/ 790371 h 790371"/>
              <a:gd name="connsiteX15" fmla="*/ 343503 w 667898"/>
              <a:gd name="connsiteY15" fmla="*/ 786018 h 790371"/>
              <a:gd name="connsiteX0" fmla="*/ 216987 w 642982"/>
              <a:gd name="connsiteY0" fmla="*/ 31276 h 790371"/>
              <a:gd name="connsiteX1" fmla="*/ 7983 w 642982"/>
              <a:gd name="connsiteY1" fmla="*/ 109169 h 790371"/>
              <a:gd name="connsiteX2" fmla="*/ 19593 w 642982"/>
              <a:gd name="connsiteY2" fmla="*/ 577013 h 790371"/>
              <a:gd name="connsiteX3" fmla="*/ 89261 w 642982"/>
              <a:gd name="connsiteY3" fmla="*/ 658293 h 790371"/>
              <a:gd name="connsiteX4" fmla="*/ 144416 w 642982"/>
              <a:gd name="connsiteY4" fmla="*/ 594430 h 790371"/>
              <a:gd name="connsiteX5" fmla="*/ 141513 w 642982"/>
              <a:gd name="connsiteY5" fmla="*/ 188030 h 790371"/>
              <a:gd name="connsiteX6" fmla="*/ 236582 w 642982"/>
              <a:gd name="connsiteY6" fmla="*/ 109169 h 790371"/>
              <a:gd name="connsiteX7" fmla="*/ 312782 w 642982"/>
              <a:gd name="connsiteY7" fmla="*/ 194320 h 790371"/>
              <a:gd name="connsiteX8" fmla="*/ 266336 w 642982"/>
              <a:gd name="connsiteY8" fmla="*/ 594430 h 790371"/>
              <a:gd name="connsiteX9" fmla="*/ 388982 w 642982"/>
              <a:gd name="connsiteY9" fmla="*/ 662646 h 790371"/>
              <a:gd name="connsiteX10" fmla="*/ 465182 w 642982"/>
              <a:gd name="connsiteY10" fmla="*/ 577496 h 790371"/>
              <a:gd name="connsiteX11" fmla="*/ 465182 w 642982"/>
              <a:gd name="connsiteY11" fmla="*/ 151744 h 790371"/>
              <a:gd name="connsiteX12" fmla="*/ 617582 w 642982"/>
              <a:gd name="connsiteY12" fmla="*/ 194320 h 790371"/>
              <a:gd name="connsiteX13" fmla="*/ 617582 w 642982"/>
              <a:gd name="connsiteY13" fmla="*/ 620071 h 790371"/>
              <a:gd name="connsiteX14" fmla="*/ 541382 w 642982"/>
              <a:gd name="connsiteY14" fmla="*/ 790371 h 790371"/>
              <a:gd name="connsiteX15" fmla="*/ 318587 w 642982"/>
              <a:gd name="connsiteY15" fmla="*/ 786018 h 790371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642982"/>
              <a:gd name="connsiteY0" fmla="*/ 16659 h 775754"/>
              <a:gd name="connsiteX1" fmla="*/ 7983 w 642982"/>
              <a:gd name="connsiteY1" fmla="*/ 94552 h 775754"/>
              <a:gd name="connsiteX2" fmla="*/ 19593 w 642982"/>
              <a:gd name="connsiteY2" fmla="*/ 562396 h 775754"/>
              <a:gd name="connsiteX3" fmla="*/ 89261 w 642982"/>
              <a:gd name="connsiteY3" fmla="*/ 643676 h 775754"/>
              <a:gd name="connsiteX4" fmla="*/ 144416 w 642982"/>
              <a:gd name="connsiteY4" fmla="*/ 579813 h 775754"/>
              <a:gd name="connsiteX5" fmla="*/ 141513 w 642982"/>
              <a:gd name="connsiteY5" fmla="*/ 173413 h 775754"/>
              <a:gd name="connsiteX6" fmla="*/ 236582 w 642982"/>
              <a:gd name="connsiteY6" fmla="*/ 94552 h 775754"/>
              <a:gd name="connsiteX7" fmla="*/ 312782 w 642982"/>
              <a:gd name="connsiteY7" fmla="*/ 179703 h 775754"/>
              <a:gd name="connsiteX8" fmla="*/ 266336 w 642982"/>
              <a:gd name="connsiteY8" fmla="*/ 579813 h 775754"/>
              <a:gd name="connsiteX9" fmla="*/ 388982 w 642982"/>
              <a:gd name="connsiteY9" fmla="*/ 648029 h 775754"/>
              <a:gd name="connsiteX10" fmla="*/ 465182 w 642982"/>
              <a:gd name="connsiteY10" fmla="*/ 562879 h 775754"/>
              <a:gd name="connsiteX11" fmla="*/ 465182 w 642982"/>
              <a:gd name="connsiteY11" fmla="*/ 137127 h 775754"/>
              <a:gd name="connsiteX12" fmla="*/ 617582 w 642982"/>
              <a:gd name="connsiteY12" fmla="*/ 179703 h 775754"/>
              <a:gd name="connsiteX13" fmla="*/ 617582 w 642982"/>
              <a:gd name="connsiteY13" fmla="*/ 605454 h 775754"/>
              <a:gd name="connsiteX14" fmla="*/ 541382 w 642982"/>
              <a:gd name="connsiteY14" fmla="*/ 775754 h 775754"/>
              <a:gd name="connsiteX15" fmla="*/ 318587 w 642982"/>
              <a:gd name="connsiteY15" fmla="*/ 771401 h 775754"/>
              <a:gd name="connsiteX0" fmla="*/ 216987 w 806732"/>
              <a:gd name="connsiteY0" fmla="*/ 16659 h 775755"/>
              <a:gd name="connsiteX1" fmla="*/ 7983 w 806732"/>
              <a:gd name="connsiteY1" fmla="*/ 94552 h 775755"/>
              <a:gd name="connsiteX2" fmla="*/ 19593 w 806732"/>
              <a:gd name="connsiteY2" fmla="*/ 562396 h 775755"/>
              <a:gd name="connsiteX3" fmla="*/ 89261 w 806732"/>
              <a:gd name="connsiteY3" fmla="*/ 643676 h 775755"/>
              <a:gd name="connsiteX4" fmla="*/ 144416 w 806732"/>
              <a:gd name="connsiteY4" fmla="*/ 579813 h 775755"/>
              <a:gd name="connsiteX5" fmla="*/ 141513 w 806732"/>
              <a:gd name="connsiteY5" fmla="*/ 173413 h 775755"/>
              <a:gd name="connsiteX6" fmla="*/ 236582 w 806732"/>
              <a:gd name="connsiteY6" fmla="*/ 94552 h 775755"/>
              <a:gd name="connsiteX7" fmla="*/ 312782 w 806732"/>
              <a:gd name="connsiteY7" fmla="*/ 179703 h 775755"/>
              <a:gd name="connsiteX8" fmla="*/ 266336 w 806732"/>
              <a:gd name="connsiteY8" fmla="*/ 579813 h 775755"/>
              <a:gd name="connsiteX9" fmla="*/ 388982 w 806732"/>
              <a:gd name="connsiteY9" fmla="*/ 648029 h 775755"/>
              <a:gd name="connsiteX10" fmla="*/ 465182 w 806732"/>
              <a:gd name="connsiteY10" fmla="*/ 562879 h 775755"/>
              <a:gd name="connsiteX11" fmla="*/ 465182 w 806732"/>
              <a:gd name="connsiteY11" fmla="*/ 137127 h 775755"/>
              <a:gd name="connsiteX12" fmla="*/ 617582 w 806732"/>
              <a:gd name="connsiteY12" fmla="*/ 179703 h 775755"/>
              <a:gd name="connsiteX13" fmla="*/ 617582 w 806732"/>
              <a:gd name="connsiteY13" fmla="*/ 605454 h 775755"/>
              <a:gd name="connsiteX14" fmla="*/ 769981 w 806732"/>
              <a:gd name="connsiteY14" fmla="*/ 775755 h 775755"/>
              <a:gd name="connsiteX15" fmla="*/ 318587 w 806732"/>
              <a:gd name="connsiteY15" fmla="*/ 771401 h 775755"/>
              <a:gd name="connsiteX0" fmla="*/ 216987 w 654332"/>
              <a:gd name="connsiteY0" fmla="*/ 16659 h 771643"/>
              <a:gd name="connsiteX1" fmla="*/ 7983 w 654332"/>
              <a:gd name="connsiteY1" fmla="*/ 94552 h 771643"/>
              <a:gd name="connsiteX2" fmla="*/ 19593 w 654332"/>
              <a:gd name="connsiteY2" fmla="*/ 562396 h 771643"/>
              <a:gd name="connsiteX3" fmla="*/ 89261 w 654332"/>
              <a:gd name="connsiteY3" fmla="*/ 643676 h 771643"/>
              <a:gd name="connsiteX4" fmla="*/ 144416 w 654332"/>
              <a:gd name="connsiteY4" fmla="*/ 579813 h 771643"/>
              <a:gd name="connsiteX5" fmla="*/ 141513 w 654332"/>
              <a:gd name="connsiteY5" fmla="*/ 173413 h 771643"/>
              <a:gd name="connsiteX6" fmla="*/ 236582 w 654332"/>
              <a:gd name="connsiteY6" fmla="*/ 94552 h 771643"/>
              <a:gd name="connsiteX7" fmla="*/ 312782 w 654332"/>
              <a:gd name="connsiteY7" fmla="*/ 179703 h 771643"/>
              <a:gd name="connsiteX8" fmla="*/ 266336 w 654332"/>
              <a:gd name="connsiteY8" fmla="*/ 579813 h 771643"/>
              <a:gd name="connsiteX9" fmla="*/ 388982 w 654332"/>
              <a:gd name="connsiteY9" fmla="*/ 648029 h 771643"/>
              <a:gd name="connsiteX10" fmla="*/ 465182 w 654332"/>
              <a:gd name="connsiteY10" fmla="*/ 562879 h 771643"/>
              <a:gd name="connsiteX11" fmla="*/ 465182 w 654332"/>
              <a:gd name="connsiteY11" fmla="*/ 137127 h 771643"/>
              <a:gd name="connsiteX12" fmla="*/ 617582 w 654332"/>
              <a:gd name="connsiteY12" fmla="*/ 179703 h 771643"/>
              <a:gd name="connsiteX13" fmla="*/ 617582 w 654332"/>
              <a:gd name="connsiteY13" fmla="*/ 605454 h 771643"/>
              <a:gd name="connsiteX14" fmla="*/ 617581 w 654332"/>
              <a:gd name="connsiteY14" fmla="*/ 733179 h 771643"/>
              <a:gd name="connsiteX15" fmla="*/ 318587 w 654332"/>
              <a:gd name="connsiteY15" fmla="*/ 771401 h 771643"/>
              <a:gd name="connsiteX0" fmla="*/ 216987 w 654332"/>
              <a:gd name="connsiteY0" fmla="*/ 16659 h 733422"/>
              <a:gd name="connsiteX1" fmla="*/ 7983 w 654332"/>
              <a:gd name="connsiteY1" fmla="*/ 94552 h 733422"/>
              <a:gd name="connsiteX2" fmla="*/ 19593 w 654332"/>
              <a:gd name="connsiteY2" fmla="*/ 562396 h 733422"/>
              <a:gd name="connsiteX3" fmla="*/ 89261 w 654332"/>
              <a:gd name="connsiteY3" fmla="*/ 643676 h 733422"/>
              <a:gd name="connsiteX4" fmla="*/ 144416 w 654332"/>
              <a:gd name="connsiteY4" fmla="*/ 579813 h 733422"/>
              <a:gd name="connsiteX5" fmla="*/ 141513 w 654332"/>
              <a:gd name="connsiteY5" fmla="*/ 173413 h 733422"/>
              <a:gd name="connsiteX6" fmla="*/ 236582 w 654332"/>
              <a:gd name="connsiteY6" fmla="*/ 94552 h 733422"/>
              <a:gd name="connsiteX7" fmla="*/ 312782 w 654332"/>
              <a:gd name="connsiteY7" fmla="*/ 179703 h 733422"/>
              <a:gd name="connsiteX8" fmla="*/ 266336 w 654332"/>
              <a:gd name="connsiteY8" fmla="*/ 579813 h 733422"/>
              <a:gd name="connsiteX9" fmla="*/ 388982 w 654332"/>
              <a:gd name="connsiteY9" fmla="*/ 648029 h 733422"/>
              <a:gd name="connsiteX10" fmla="*/ 465182 w 654332"/>
              <a:gd name="connsiteY10" fmla="*/ 562879 h 733422"/>
              <a:gd name="connsiteX11" fmla="*/ 465182 w 654332"/>
              <a:gd name="connsiteY11" fmla="*/ 137127 h 733422"/>
              <a:gd name="connsiteX12" fmla="*/ 617582 w 654332"/>
              <a:gd name="connsiteY12" fmla="*/ 179703 h 733422"/>
              <a:gd name="connsiteX13" fmla="*/ 617582 w 654332"/>
              <a:gd name="connsiteY13" fmla="*/ 605454 h 733422"/>
              <a:gd name="connsiteX14" fmla="*/ 617581 w 654332"/>
              <a:gd name="connsiteY14" fmla="*/ 733179 h 733422"/>
              <a:gd name="connsiteX15" fmla="*/ 388981 w 654332"/>
              <a:gd name="connsiteY15" fmla="*/ 733180 h 733422"/>
              <a:gd name="connsiteX0" fmla="*/ 216987 w 654332"/>
              <a:gd name="connsiteY0" fmla="*/ 16659 h 775755"/>
              <a:gd name="connsiteX1" fmla="*/ 7983 w 654332"/>
              <a:gd name="connsiteY1" fmla="*/ 94552 h 775755"/>
              <a:gd name="connsiteX2" fmla="*/ 19593 w 654332"/>
              <a:gd name="connsiteY2" fmla="*/ 562396 h 775755"/>
              <a:gd name="connsiteX3" fmla="*/ 89261 w 654332"/>
              <a:gd name="connsiteY3" fmla="*/ 643676 h 775755"/>
              <a:gd name="connsiteX4" fmla="*/ 144416 w 654332"/>
              <a:gd name="connsiteY4" fmla="*/ 579813 h 775755"/>
              <a:gd name="connsiteX5" fmla="*/ 141513 w 654332"/>
              <a:gd name="connsiteY5" fmla="*/ 173413 h 775755"/>
              <a:gd name="connsiteX6" fmla="*/ 236582 w 654332"/>
              <a:gd name="connsiteY6" fmla="*/ 94552 h 775755"/>
              <a:gd name="connsiteX7" fmla="*/ 312782 w 654332"/>
              <a:gd name="connsiteY7" fmla="*/ 179703 h 775755"/>
              <a:gd name="connsiteX8" fmla="*/ 266336 w 654332"/>
              <a:gd name="connsiteY8" fmla="*/ 579813 h 775755"/>
              <a:gd name="connsiteX9" fmla="*/ 388982 w 654332"/>
              <a:gd name="connsiteY9" fmla="*/ 648029 h 775755"/>
              <a:gd name="connsiteX10" fmla="*/ 465182 w 654332"/>
              <a:gd name="connsiteY10" fmla="*/ 562879 h 775755"/>
              <a:gd name="connsiteX11" fmla="*/ 465182 w 654332"/>
              <a:gd name="connsiteY11" fmla="*/ 137127 h 775755"/>
              <a:gd name="connsiteX12" fmla="*/ 617582 w 654332"/>
              <a:gd name="connsiteY12" fmla="*/ 179703 h 775755"/>
              <a:gd name="connsiteX13" fmla="*/ 617582 w 654332"/>
              <a:gd name="connsiteY13" fmla="*/ 605454 h 775755"/>
              <a:gd name="connsiteX14" fmla="*/ 617581 w 654332"/>
              <a:gd name="connsiteY14" fmla="*/ 775755 h 775755"/>
              <a:gd name="connsiteX15" fmla="*/ 388981 w 654332"/>
              <a:gd name="connsiteY15" fmla="*/ 733180 h 775755"/>
              <a:gd name="connsiteX0" fmla="*/ 216987 w 655682"/>
              <a:gd name="connsiteY0" fmla="*/ 16659 h 733180"/>
              <a:gd name="connsiteX1" fmla="*/ 7983 w 655682"/>
              <a:gd name="connsiteY1" fmla="*/ 94552 h 733180"/>
              <a:gd name="connsiteX2" fmla="*/ 19593 w 655682"/>
              <a:gd name="connsiteY2" fmla="*/ 562396 h 733180"/>
              <a:gd name="connsiteX3" fmla="*/ 89261 w 655682"/>
              <a:gd name="connsiteY3" fmla="*/ 643676 h 733180"/>
              <a:gd name="connsiteX4" fmla="*/ 144416 w 655682"/>
              <a:gd name="connsiteY4" fmla="*/ 579813 h 733180"/>
              <a:gd name="connsiteX5" fmla="*/ 141513 w 655682"/>
              <a:gd name="connsiteY5" fmla="*/ 173413 h 733180"/>
              <a:gd name="connsiteX6" fmla="*/ 236582 w 655682"/>
              <a:gd name="connsiteY6" fmla="*/ 94552 h 733180"/>
              <a:gd name="connsiteX7" fmla="*/ 312782 w 655682"/>
              <a:gd name="connsiteY7" fmla="*/ 179703 h 733180"/>
              <a:gd name="connsiteX8" fmla="*/ 266336 w 655682"/>
              <a:gd name="connsiteY8" fmla="*/ 579813 h 733180"/>
              <a:gd name="connsiteX9" fmla="*/ 388982 w 655682"/>
              <a:gd name="connsiteY9" fmla="*/ 648029 h 733180"/>
              <a:gd name="connsiteX10" fmla="*/ 465182 w 655682"/>
              <a:gd name="connsiteY10" fmla="*/ 562879 h 733180"/>
              <a:gd name="connsiteX11" fmla="*/ 465182 w 655682"/>
              <a:gd name="connsiteY11" fmla="*/ 137127 h 733180"/>
              <a:gd name="connsiteX12" fmla="*/ 617582 w 655682"/>
              <a:gd name="connsiteY12" fmla="*/ 179703 h 733180"/>
              <a:gd name="connsiteX13" fmla="*/ 617582 w 655682"/>
              <a:gd name="connsiteY13" fmla="*/ 605454 h 733180"/>
              <a:gd name="connsiteX14" fmla="*/ 388981 w 655682"/>
              <a:gd name="connsiteY14" fmla="*/ 733180 h 733180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54467"/>
              <a:gd name="connsiteX1" fmla="*/ 7983 w 642982"/>
              <a:gd name="connsiteY1" fmla="*/ 94552 h 754467"/>
              <a:gd name="connsiteX2" fmla="*/ 19593 w 642982"/>
              <a:gd name="connsiteY2" fmla="*/ 562396 h 754467"/>
              <a:gd name="connsiteX3" fmla="*/ 89261 w 642982"/>
              <a:gd name="connsiteY3" fmla="*/ 643676 h 754467"/>
              <a:gd name="connsiteX4" fmla="*/ 144416 w 642982"/>
              <a:gd name="connsiteY4" fmla="*/ 579813 h 754467"/>
              <a:gd name="connsiteX5" fmla="*/ 141513 w 642982"/>
              <a:gd name="connsiteY5" fmla="*/ 173413 h 754467"/>
              <a:gd name="connsiteX6" fmla="*/ 236582 w 642982"/>
              <a:gd name="connsiteY6" fmla="*/ 94552 h 754467"/>
              <a:gd name="connsiteX7" fmla="*/ 312782 w 642982"/>
              <a:gd name="connsiteY7" fmla="*/ 179703 h 754467"/>
              <a:gd name="connsiteX8" fmla="*/ 266336 w 642982"/>
              <a:gd name="connsiteY8" fmla="*/ 579813 h 754467"/>
              <a:gd name="connsiteX9" fmla="*/ 388982 w 642982"/>
              <a:gd name="connsiteY9" fmla="*/ 648029 h 754467"/>
              <a:gd name="connsiteX10" fmla="*/ 465182 w 642982"/>
              <a:gd name="connsiteY10" fmla="*/ 562879 h 754467"/>
              <a:gd name="connsiteX11" fmla="*/ 465182 w 642982"/>
              <a:gd name="connsiteY11" fmla="*/ 137127 h 754467"/>
              <a:gd name="connsiteX12" fmla="*/ 617582 w 642982"/>
              <a:gd name="connsiteY12" fmla="*/ 179703 h 754467"/>
              <a:gd name="connsiteX13" fmla="*/ 617582 w 642982"/>
              <a:gd name="connsiteY13" fmla="*/ 605454 h 754467"/>
              <a:gd name="connsiteX14" fmla="*/ 541381 w 642982"/>
              <a:gd name="connsiteY14" fmla="*/ 733179 h 754467"/>
              <a:gd name="connsiteX15" fmla="*/ 388981 w 642982"/>
              <a:gd name="connsiteY15" fmla="*/ 733180 h 754467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541381 w 642982"/>
              <a:gd name="connsiteY14" fmla="*/ 733179 h 733180"/>
              <a:gd name="connsiteX15" fmla="*/ 388981 w 642982"/>
              <a:gd name="connsiteY15" fmla="*/ 733180 h 733180"/>
              <a:gd name="connsiteX0" fmla="*/ 216987 w 642982"/>
              <a:gd name="connsiteY0" fmla="*/ 16659 h 733179"/>
              <a:gd name="connsiteX1" fmla="*/ 7983 w 642982"/>
              <a:gd name="connsiteY1" fmla="*/ 94552 h 733179"/>
              <a:gd name="connsiteX2" fmla="*/ 19593 w 642982"/>
              <a:gd name="connsiteY2" fmla="*/ 562396 h 733179"/>
              <a:gd name="connsiteX3" fmla="*/ 89261 w 642982"/>
              <a:gd name="connsiteY3" fmla="*/ 643676 h 733179"/>
              <a:gd name="connsiteX4" fmla="*/ 144416 w 642982"/>
              <a:gd name="connsiteY4" fmla="*/ 579813 h 733179"/>
              <a:gd name="connsiteX5" fmla="*/ 141513 w 642982"/>
              <a:gd name="connsiteY5" fmla="*/ 173413 h 733179"/>
              <a:gd name="connsiteX6" fmla="*/ 236582 w 642982"/>
              <a:gd name="connsiteY6" fmla="*/ 94552 h 733179"/>
              <a:gd name="connsiteX7" fmla="*/ 312782 w 642982"/>
              <a:gd name="connsiteY7" fmla="*/ 179703 h 733179"/>
              <a:gd name="connsiteX8" fmla="*/ 266336 w 642982"/>
              <a:gd name="connsiteY8" fmla="*/ 579813 h 733179"/>
              <a:gd name="connsiteX9" fmla="*/ 388982 w 642982"/>
              <a:gd name="connsiteY9" fmla="*/ 648029 h 733179"/>
              <a:gd name="connsiteX10" fmla="*/ 465182 w 642982"/>
              <a:gd name="connsiteY10" fmla="*/ 562879 h 733179"/>
              <a:gd name="connsiteX11" fmla="*/ 465182 w 642982"/>
              <a:gd name="connsiteY11" fmla="*/ 137127 h 733179"/>
              <a:gd name="connsiteX12" fmla="*/ 617582 w 642982"/>
              <a:gd name="connsiteY12" fmla="*/ 179703 h 733179"/>
              <a:gd name="connsiteX13" fmla="*/ 617582 w 642982"/>
              <a:gd name="connsiteY13" fmla="*/ 605454 h 733179"/>
              <a:gd name="connsiteX14" fmla="*/ 541381 w 642982"/>
              <a:gd name="connsiteY14" fmla="*/ 733179 h 733179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65182 w 642982"/>
              <a:gd name="connsiteY10" fmla="*/ 562879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8982 w 642982"/>
              <a:gd name="connsiteY9" fmla="*/ 648029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381000 w 642982"/>
              <a:gd name="connsiteY9" fmla="*/ 638627 h 733180"/>
              <a:gd name="connsiteX10" fmla="*/ 457200 w 642982"/>
              <a:gd name="connsiteY10" fmla="*/ 596052 h 733180"/>
              <a:gd name="connsiteX11" fmla="*/ 465182 w 642982"/>
              <a:gd name="connsiteY11" fmla="*/ 137127 h 733180"/>
              <a:gd name="connsiteX12" fmla="*/ 617582 w 642982"/>
              <a:gd name="connsiteY12" fmla="*/ 179703 h 733180"/>
              <a:gd name="connsiteX13" fmla="*/ 617582 w 642982"/>
              <a:gd name="connsiteY13" fmla="*/ 605454 h 733180"/>
              <a:gd name="connsiteX14" fmla="*/ 465181 w 642982"/>
              <a:gd name="connsiteY14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266336 w 642982"/>
              <a:gd name="connsiteY8" fmla="*/ 579813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53477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16987 w 642982"/>
              <a:gd name="connsiteY0" fmla="*/ 16659 h 733180"/>
              <a:gd name="connsiteX1" fmla="*/ 7983 w 642982"/>
              <a:gd name="connsiteY1" fmla="*/ 94552 h 733180"/>
              <a:gd name="connsiteX2" fmla="*/ 19593 w 642982"/>
              <a:gd name="connsiteY2" fmla="*/ 562396 h 733180"/>
              <a:gd name="connsiteX3" fmla="*/ 89261 w 642982"/>
              <a:gd name="connsiteY3" fmla="*/ 643676 h 733180"/>
              <a:gd name="connsiteX4" fmla="*/ 144416 w 642982"/>
              <a:gd name="connsiteY4" fmla="*/ 579813 h 733180"/>
              <a:gd name="connsiteX5" fmla="*/ 141513 w 642982"/>
              <a:gd name="connsiteY5" fmla="*/ 173413 h 733180"/>
              <a:gd name="connsiteX6" fmla="*/ 236582 w 642982"/>
              <a:gd name="connsiteY6" fmla="*/ 94552 h 733180"/>
              <a:gd name="connsiteX7" fmla="*/ 312782 w 642982"/>
              <a:gd name="connsiteY7" fmla="*/ 179703 h 733180"/>
              <a:gd name="connsiteX8" fmla="*/ 304800 w 642982"/>
              <a:gd name="connsiteY8" fmla="*/ 596052 h 733180"/>
              <a:gd name="connsiteX9" fmla="*/ 457200 w 642982"/>
              <a:gd name="connsiteY9" fmla="*/ 596052 h 733180"/>
              <a:gd name="connsiteX10" fmla="*/ 465182 w 642982"/>
              <a:gd name="connsiteY10" fmla="*/ 137127 h 733180"/>
              <a:gd name="connsiteX11" fmla="*/ 617582 w 642982"/>
              <a:gd name="connsiteY11" fmla="*/ 179703 h 733180"/>
              <a:gd name="connsiteX12" fmla="*/ 617582 w 642982"/>
              <a:gd name="connsiteY12" fmla="*/ 605454 h 733180"/>
              <a:gd name="connsiteX13" fmla="*/ 465181 w 642982"/>
              <a:gd name="connsiteY13" fmla="*/ 733180 h 733180"/>
              <a:gd name="connsiteX0" fmla="*/ 220133 w 646128"/>
              <a:gd name="connsiteY0" fmla="*/ 16659 h 733180"/>
              <a:gd name="connsiteX1" fmla="*/ 11129 w 646128"/>
              <a:gd name="connsiteY1" fmla="*/ 94552 h 733180"/>
              <a:gd name="connsiteX2" fmla="*/ 22739 w 646128"/>
              <a:gd name="connsiteY2" fmla="*/ 562396 h 733180"/>
              <a:gd name="connsiteX3" fmla="*/ 147562 w 646128"/>
              <a:gd name="connsiteY3" fmla="*/ 579813 h 733180"/>
              <a:gd name="connsiteX4" fmla="*/ 144659 w 646128"/>
              <a:gd name="connsiteY4" fmla="*/ 173413 h 733180"/>
              <a:gd name="connsiteX5" fmla="*/ 239728 w 646128"/>
              <a:gd name="connsiteY5" fmla="*/ 94552 h 733180"/>
              <a:gd name="connsiteX6" fmla="*/ 315928 w 646128"/>
              <a:gd name="connsiteY6" fmla="*/ 179703 h 733180"/>
              <a:gd name="connsiteX7" fmla="*/ 307946 w 646128"/>
              <a:gd name="connsiteY7" fmla="*/ 596052 h 733180"/>
              <a:gd name="connsiteX8" fmla="*/ 460346 w 646128"/>
              <a:gd name="connsiteY8" fmla="*/ 596052 h 733180"/>
              <a:gd name="connsiteX9" fmla="*/ 468328 w 646128"/>
              <a:gd name="connsiteY9" fmla="*/ 137127 h 733180"/>
              <a:gd name="connsiteX10" fmla="*/ 620728 w 646128"/>
              <a:gd name="connsiteY10" fmla="*/ 179703 h 733180"/>
              <a:gd name="connsiteX11" fmla="*/ 620728 w 646128"/>
              <a:gd name="connsiteY11" fmla="*/ 605454 h 733180"/>
              <a:gd name="connsiteX12" fmla="*/ 468327 w 646128"/>
              <a:gd name="connsiteY12" fmla="*/ 733180 h 733180"/>
              <a:gd name="connsiteX0" fmla="*/ 221464 w 647459"/>
              <a:gd name="connsiteY0" fmla="*/ 16659 h 733180"/>
              <a:gd name="connsiteX1" fmla="*/ 12460 w 647459"/>
              <a:gd name="connsiteY1" fmla="*/ 94552 h 733180"/>
              <a:gd name="connsiteX2" fmla="*/ 24070 w 647459"/>
              <a:gd name="connsiteY2" fmla="*/ 562396 h 733180"/>
              <a:gd name="connsiteX3" fmla="*/ 156877 w 647459"/>
              <a:gd name="connsiteY3" fmla="*/ 596052 h 733180"/>
              <a:gd name="connsiteX4" fmla="*/ 145990 w 647459"/>
              <a:gd name="connsiteY4" fmla="*/ 173413 h 733180"/>
              <a:gd name="connsiteX5" fmla="*/ 241059 w 647459"/>
              <a:gd name="connsiteY5" fmla="*/ 94552 h 733180"/>
              <a:gd name="connsiteX6" fmla="*/ 317259 w 647459"/>
              <a:gd name="connsiteY6" fmla="*/ 179703 h 733180"/>
              <a:gd name="connsiteX7" fmla="*/ 309277 w 647459"/>
              <a:gd name="connsiteY7" fmla="*/ 596052 h 733180"/>
              <a:gd name="connsiteX8" fmla="*/ 461677 w 647459"/>
              <a:gd name="connsiteY8" fmla="*/ 596052 h 733180"/>
              <a:gd name="connsiteX9" fmla="*/ 469659 w 647459"/>
              <a:gd name="connsiteY9" fmla="*/ 137127 h 733180"/>
              <a:gd name="connsiteX10" fmla="*/ 622059 w 647459"/>
              <a:gd name="connsiteY10" fmla="*/ 179703 h 733180"/>
              <a:gd name="connsiteX11" fmla="*/ 622059 w 647459"/>
              <a:gd name="connsiteY11" fmla="*/ 605454 h 733180"/>
              <a:gd name="connsiteX12" fmla="*/ 469658 w 647459"/>
              <a:gd name="connsiteY12" fmla="*/ 733180 h 733180"/>
              <a:gd name="connsiteX0" fmla="*/ 241056 w 667051"/>
              <a:gd name="connsiteY0" fmla="*/ 16659 h 733180"/>
              <a:gd name="connsiteX1" fmla="*/ 32052 w 667051"/>
              <a:gd name="connsiteY1" fmla="*/ 94552 h 733180"/>
              <a:gd name="connsiteX2" fmla="*/ 24070 w 667051"/>
              <a:gd name="connsiteY2" fmla="*/ 596052 h 733180"/>
              <a:gd name="connsiteX3" fmla="*/ 176469 w 667051"/>
              <a:gd name="connsiteY3" fmla="*/ 596052 h 733180"/>
              <a:gd name="connsiteX4" fmla="*/ 165582 w 667051"/>
              <a:gd name="connsiteY4" fmla="*/ 173413 h 733180"/>
              <a:gd name="connsiteX5" fmla="*/ 260651 w 667051"/>
              <a:gd name="connsiteY5" fmla="*/ 94552 h 733180"/>
              <a:gd name="connsiteX6" fmla="*/ 336851 w 667051"/>
              <a:gd name="connsiteY6" fmla="*/ 179703 h 733180"/>
              <a:gd name="connsiteX7" fmla="*/ 328869 w 667051"/>
              <a:gd name="connsiteY7" fmla="*/ 596052 h 733180"/>
              <a:gd name="connsiteX8" fmla="*/ 481269 w 667051"/>
              <a:gd name="connsiteY8" fmla="*/ 596052 h 733180"/>
              <a:gd name="connsiteX9" fmla="*/ 489251 w 667051"/>
              <a:gd name="connsiteY9" fmla="*/ 137127 h 733180"/>
              <a:gd name="connsiteX10" fmla="*/ 641651 w 667051"/>
              <a:gd name="connsiteY10" fmla="*/ 179703 h 733180"/>
              <a:gd name="connsiteX11" fmla="*/ 641651 w 667051"/>
              <a:gd name="connsiteY11" fmla="*/ 605454 h 733180"/>
              <a:gd name="connsiteX12" fmla="*/ 489250 w 66705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43402"/>
              <a:gd name="connsiteX1" fmla="*/ 32052 w 665721"/>
              <a:gd name="connsiteY1" fmla="*/ 94552 h 743402"/>
              <a:gd name="connsiteX2" fmla="*/ 24070 w 665721"/>
              <a:gd name="connsiteY2" fmla="*/ 596052 h 743402"/>
              <a:gd name="connsiteX3" fmla="*/ 176469 w 665721"/>
              <a:gd name="connsiteY3" fmla="*/ 596052 h 743402"/>
              <a:gd name="connsiteX4" fmla="*/ 165582 w 665721"/>
              <a:gd name="connsiteY4" fmla="*/ 173413 h 743402"/>
              <a:gd name="connsiteX5" fmla="*/ 260651 w 665721"/>
              <a:gd name="connsiteY5" fmla="*/ 94552 h 743402"/>
              <a:gd name="connsiteX6" fmla="*/ 336851 w 665721"/>
              <a:gd name="connsiteY6" fmla="*/ 179703 h 743402"/>
              <a:gd name="connsiteX7" fmla="*/ 328869 w 665721"/>
              <a:gd name="connsiteY7" fmla="*/ 596052 h 743402"/>
              <a:gd name="connsiteX8" fmla="*/ 481269 w 665721"/>
              <a:gd name="connsiteY8" fmla="*/ 596052 h 743402"/>
              <a:gd name="connsiteX9" fmla="*/ 489251 w 665721"/>
              <a:gd name="connsiteY9" fmla="*/ 137127 h 743402"/>
              <a:gd name="connsiteX10" fmla="*/ 641651 w 665721"/>
              <a:gd name="connsiteY10" fmla="*/ 179703 h 743402"/>
              <a:gd name="connsiteX11" fmla="*/ 633670 w 665721"/>
              <a:gd name="connsiteY11" fmla="*/ 638627 h 743402"/>
              <a:gd name="connsiteX12" fmla="*/ 489250 w 665721"/>
              <a:gd name="connsiteY12" fmla="*/ 733180 h 743402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33180"/>
              <a:gd name="connsiteX1" fmla="*/ 32052 w 665721"/>
              <a:gd name="connsiteY1" fmla="*/ 94552 h 733180"/>
              <a:gd name="connsiteX2" fmla="*/ 24070 w 665721"/>
              <a:gd name="connsiteY2" fmla="*/ 596052 h 733180"/>
              <a:gd name="connsiteX3" fmla="*/ 176469 w 665721"/>
              <a:gd name="connsiteY3" fmla="*/ 596052 h 733180"/>
              <a:gd name="connsiteX4" fmla="*/ 165582 w 665721"/>
              <a:gd name="connsiteY4" fmla="*/ 173413 h 733180"/>
              <a:gd name="connsiteX5" fmla="*/ 260651 w 665721"/>
              <a:gd name="connsiteY5" fmla="*/ 94552 h 733180"/>
              <a:gd name="connsiteX6" fmla="*/ 336851 w 665721"/>
              <a:gd name="connsiteY6" fmla="*/ 179703 h 733180"/>
              <a:gd name="connsiteX7" fmla="*/ 328869 w 665721"/>
              <a:gd name="connsiteY7" fmla="*/ 596052 h 733180"/>
              <a:gd name="connsiteX8" fmla="*/ 481269 w 665721"/>
              <a:gd name="connsiteY8" fmla="*/ 596052 h 733180"/>
              <a:gd name="connsiteX9" fmla="*/ 489251 w 665721"/>
              <a:gd name="connsiteY9" fmla="*/ 137127 h 733180"/>
              <a:gd name="connsiteX10" fmla="*/ 641651 w 665721"/>
              <a:gd name="connsiteY10" fmla="*/ 179703 h 733180"/>
              <a:gd name="connsiteX11" fmla="*/ 633670 w 665721"/>
              <a:gd name="connsiteY11" fmla="*/ 638627 h 733180"/>
              <a:gd name="connsiteX12" fmla="*/ 489250 w 665721"/>
              <a:gd name="connsiteY12" fmla="*/ 733180 h 733180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05070 w 665721"/>
              <a:gd name="connsiteY12" fmla="*/ 766353 h 766353"/>
              <a:gd name="connsiteX0" fmla="*/ 241056 w 665721"/>
              <a:gd name="connsiteY0" fmla="*/ 16659 h 766353"/>
              <a:gd name="connsiteX1" fmla="*/ 32052 w 665721"/>
              <a:gd name="connsiteY1" fmla="*/ 94552 h 766353"/>
              <a:gd name="connsiteX2" fmla="*/ 24070 w 665721"/>
              <a:gd name="connsiteY2" fmla="*/ 596052 h 766353"/>
              <a:gd name="connsiteX3" fmla="*/ 176469 w 665721"/>
              <a:gd name="connsiteY3" fmla="*/ 596052 h 766353"/>
              <a:gd name="connsiteX4" fmla="*/ 165582 w 665721"/>
              <a:gd name="connsiteY4" fmla="*/ 173413 h 766353"/>
              <a:gd name="connsiteX5" fmla="*/ 260651 w 665721"/>
              <a:gd name="connsiteY5" fmla="*/ 94552 h 766353"/>
              <a:gd name="connsiteX6" fmla="*/ 336851 w 665721"/>
              <a:gd name="connsiteY6" fmla="*/ 179703 h 766353"/>
              <a:gd name="connsiteX7" fmla="*/ 328869 w 665721"/>
              <a:gd name="connsiteY7" fmla="*/ 596052 h 766353"/>
              <a:gd name="connsiteX8" fmla="*/ 481269 w 665721"/>
              <a:gd name="connsiteY8" fmla="*/ 596052 h 766353"/>
              <a:gd name="connsiteX9" fmla="*/ 489251 w 665721"/>
              <a:gd name="connsiteY9" fmla="*/ 137127 h 766353"/>
              <a:gd name="connsiteX10" fmla="*/ 641651 w 665721"/>
              <a:gd name="connsiteY10" fmla="*/ 179703 h 766353"/>
              <a:gd name="connsiteX11" fmla="*/ 633670 w 665721"/>
              <a:gd name="connsiteY11" fmla="*/ 638627 h 766353"/>
              <a:gd name="connsiteX12" fmla="*/ 481270 w 665721"/>
              <a:gd name="connsiteY12" fmla="*/ 766353 h 766353"/>
              <a:gd name="connsiteX0" fmla="*/ 241056 w 665721"/>
              <a:gd name="connsiteY0" fmla="*/ 16659 h 727276"/>
              <a:gd name="connsiteX1" fmla="*/ 32052 w 665721"/>
              <a:gd name="connsiteY1" fmla="*/ 94552 h 727276"/>
              <a:gd name="connsiteX2" fmla="*/ 24070 w 665721"/>
              <a:gd name="connsiteY2" fmla="*/ 596052 h 727276"/>
              <a:gd name="connsiteX3" fmla="*/ 176469 w 665721"/>
              <a:gd name="connsiteY3" fmla="*/ 596052 h 727276"/>
              <a:gd name="connsiteX4" fmla="*/ 165582 w 665721"/>
              <a:gd name="connsiteY4" fmla="*/ 173413 h 727276"/>
              <a:gd name="connsiteX5" fmla="*/ 260651 w 665721"/>
              <a:gd name="connsiteY5" fmla="*/ 94552 h 727276"/>
              <a:gd name="connsiteX6" fmla="*/ 336851 w 665721"/>
              <a:gd name="connsiteY6" fmla="*/ 179703 h 727276"/>
              <a:gd name="connsiteX7" fmla="*/ 328869 w 665721"/>
              <a:gd name="connsiteY7" fmla="*/ 596052 h 727276"/>
              <a:gd name="connsiteX8" fmla="*/ 481269 w 665721"/>
              <a:gd name="connsiteY8" fmla="*/ 596052 h 727276"/>
              <a:gd name="connsiteX9" fmla="*/ 489251 w 665721"/>
              <a:gd name="connsiteY9" fmla="*/ 137127 h 727276"/>
              <a:gd name="connsiteX10" fmla="*/ 641651 w 665721"/>
              <a:gd name="connsiteY10" fmla="*/ 179703 h 727276"/>
              <a:gd name="connsiteX11" fmla="*/ 633670 w 665721"/>
              <a:gd name="connsiteY11" fmla="*/ 638627 h 727276"/>
              <a:gd name="connsiteX12" fmla="*/ 481270 w 665721"/>
              <a:gd name="connsiteY12" fmla="*/ 723778 h 727276"/>
              <a:gd name="connsiteX0" fmla="*/ 241056 w 665721"/>
              <a:gd name="connsiteY0" fmla="*/ 16659 h 727277"/>
              <a:gd name="connsiteX1" fmla="*/ 32052 w 665721"/>
              <a:gd name="connsiteY1" fmla="*/ 94552 h 727277"/>
              <a:gd name="connsiteX2" fmla="*/ 24070 w 665721"/>
              <a:gd name="connsiteY2" fmla="*/ 596052 h 727277"/>
              <a:gd name="connsiteX3" fmla="*/ 176469 w 665721"/>
              <a:gd name="connsiteY3" fmla="*/ 596052 h 727277"/>
              <a:gd name="connsiteX4" fmla="*/ 165582 w 665721"/>
              <a:gd name="connsiteY4" fmla="*/ 173413 h 727277"/>
              <a:gd name="connsiteX5" fmla="*/ 260651 w 665721"/>
              <a:gd name="connsiteY5" fmla="*/ 94552 h 727277"/>
              <a:gd name="connsiteX6" fmla="*/ 336851 w 665721"/>
              <a:gd name="connsiteY6" fmla="*/ 179703 h 727277"/>
              <a:gd name="connsiteX7" fmla="*/ 328869 w 665721"/>
              <a:gd name="connsiteY7" fmla="*/ 596052 h 727277"/>
              <a:gd name="connsiteX8" fmla="*/ 481269 w 665721"/>
              <a:gd name="connsiteY8" fmla="*/ 596052 h 727277"/>
              <a:gd name="connsiteX9" fmla="*/ 489251 w 665721"/>
              <a:gd name="connsiteY9" fmla="*/ 137127 h 727277"/>
              <a:gd name="connsiteX10" fmla="*/ 641651 w 665721"/>
              <a:gd name="connsiteY10" fmla="*/ 179703 h 727277"/>
              <a:gd name="connsiteX11" fmla="*/ 633670 w 665721"/>
              <a:gd name="connsiteY11" fmla="*/ 638628 h 727277"/>
              <a:gd name="connsiteX12" fmla="*/ 481270 w 665721"/>
              <a:gd name="connsiteY12" fmla="*/ 723778 h 727277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81270 w 665721"/>
              <a:gd name="connsiteY12" fmla="*/ 723778 h 723778"/>
              <a:gd name="connsiteX0" fmla="*/ 241056 w 665721"/>
              <a:gd name="connsiteY0" fmla="*/ 16659 h 723778"/>
              <a:gd name="connsiteX1" fmla="*/ 32052 w 665721"/>
              <a:gd name="connsiteY1" fmla="*/ 94552 h 723778"/>
              <a:gd name="connsiteX2" fmla="*/ 24070 w 665721"/>
              <a:gd name="connsiteY2" fmla="*/ 596052 h 723778"/>
              <a:gd name="connsiteX3" fmla="*/ 176469 w 665721"/>
              <a:gd name="connsiteY3" fmla="*/ 596052 h 723778"/>
              <a:gd name="connsiteX4" fmla="*/ 165582 w 665721"/>
              <a:gd name="connsiteY4" fmla="*/ 173413 h 723778"/>
              <a:gd name="connsiteX5" fmla="*/ 260651 w 665721"/>
              <a:gd name="connsiteY5" fmla="*/ 94552 h 723778"/>
              <a:gd name="connsiteX6" fmla="*/ 336851 w 665721"/>
              <a:gd name="connsiteY6" fmla="*/ 179703 h 723778"/>
              <a:gd name="connsiteX7" fmla="*/ 328869 w 665721"/>
              <a:gd name="connsiteY7" fmla="*/ 596052 h 723778"/>
              <a:gd name="connsiteX8" fmla="*/ 481269 w 665721"/>
              <a:gd name="connsiteY8" fmla="*/ 596052 h 723778"/>
              <a:gd name="connsiteX9" fmla="*/ 489251 w 665721"/>
              <a:gd name="connsiteY9" fmla="*/ 137127 h 723778"/>
              <a:gd name="connsiteX10" fmla="*/ 641651 w 665721"/>
              <a:gd name="connsiteY10" fmla="*/ 179703 h 723778"/>
              <a:gd name="connsiteX11" fmla="*/ 633670 w 665721"/>
              <a:gd name="connsiteY11" fmla="*/ 638628 h 723778"/>
              <a:gd name="connsiteX12" fmla="*/ 405070 w 665721"/>
              <a:gd name="connsiteY12" fmla="*/ 723778 h 723778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65721"/>
              <a:gd name="connsiteY0" fmla="*/ 16659 h 727547"/>
              <a:gd name="connsiteX1" fmla="*/ 32052 w 665721"/>
              <a:gd name="connsiteY1" fmla="*/ 94552 h 727547"/>
              <a:gd name="connsiteX2" fmla="*/ 24070 w 665721"/>
              <a:gd name="connsiteY2" fmla="*/ 596052 h 727547"/>
              <a:gd name="connsiteX3" fmla="*/ 176469 w 665721"/>
              <a:gd name="connsiteY3" fmla="*/ 596052 h 727547"/>
              <a:gd name="connsiteX4" fmla="*/ 165582 w 665721"/>
              <a:gd name="connsiteY4" fmla="*/ 173413 h 727547"/>
              <a:gd name="connsiteX5" fmla="*/ 260651 w 665721"/>
              <a:gd name="connsiteY5" fmla="*/ 94552 h 727547"/>
              <a:gd name="connsiteX6" fmla="*/ 336851 w 665721"/>
              <a:gd name="connsiteY6" fmla="*/ 179703 h 727547"/>
              <a:gd name="connsiteX7" fmla="*/ 328869 w 665721"/>
              <a:gd name="connsiteY7" fmla="*/ 596052 h 727547"/>
              <a:gd name="connsiteX8" fmla="*/ 481269 w 665721"/>
              <a:gd name="connsiteY8" fmla="*/ 596052 h 727547"/>
              <a:gd name="connsiteX9" fmla="*/ 489251 w 665721"/>
              <a:gd name="connsiteY9" fmla="*/ 137127 h 727547"/>
              <a:gd name="connsiteX10" fmla="*/ 641651 w 665721"/>
              <a:gd name="connsiteY10" fmla="*/ 179703 h 727547"/>
              <a:gd name="connsiteX11" fmla="*/ 633670 w 665721"/>
              <a:gd name="connsiteY11" fmla="*/ 638628 h 727547"/>
              <a:gd name="connsiteX12" fmla="*/ 405070 w 665721"/>
              <a:gd name="connsiteY12" fmla="*/ 723778 h 727547"/>
              <a:gd name="connsiteX0" fmla="*/ 241056 w 671355"/>
              <a:gd name="connsiteY0" fmla="*/ 16659 h 727547"/>
              <a:gd name="connsiteX1" fmla="*/ 32052 w 671355"/>
              <a:gd name="connsiteY1" fmla="*/ 94552 h 727547"/>
              <a:gd name="connsiteX2" fmla="*/ 24070 w 671355"/>
              <a:gd name="connsiteY2" fmla="*/ 596052 h 727547"/>
              <a:gd name="connsiteX3" fmla="*/ 176469 w 671355"/>
              <a:gd name="connsiteY3" fmla="*/ 596052 h 727547"/>
              <a:gd name="connsiteX4" fmla="*/ 165582 w 671355"/>
              <a:gd name="connsiteY4" fmla="*/ 173413 h 727547"/>
              <a:gd name="connsiteX5" fmla="*/ 260651 w 671355"/>
              <a:gd name="connsiteY5" fmla="*/ 94552 h 727547"/>
              <a:gd name="connsiteX6" fmla="*/ 336851 w 671355"/>
              <a:gd name="connsiteY6" fmla="*/ 179703 h 727547"/>
              <a:gd name="connsiteX7" fmla="*/ 328869 w 671355"/>
              <a:gd name="connsiteY7" fmla="*/ 596052 h 727547"/>
              <a:gd name="connsiteX8" fmla="*/ 481269 w 671355"/>
              <a:gd name="connsiteY8" fmla="*/ 596052 h 727547"/>
              <a:gd name="connsiteX9" fmla="*/ 489251 w 671355"/>
              <a:gd name="connsiteY9" fmla="*/ 137127 h 727547"/>
              <a:gd name="connsiteX10" fmla="*/ 641651 w 671355"/>
              <a:gd name="connsiteY10" fmla="*/ 179703 h 727547"/>
              <a:gd name="connsiteX11" fmla="*/ 633670 w 671355"/>
              <a:gd name="connsiteY11" fmla="*/ 638628 h 727547"/>
              <a:gd name="connsiteX12" fmla="*/ 481270 w 671355"/>
              <a:gd name="connsiteY12" fmla="*/ 723778 h 727547"/>
              <a:gd name="connsiteX0" fmla="*/ 241056 w 665721"/>
              <a:gd name="connsiteY0" fmla="*/ 16659 h 726155"/>
              <a:gd name="connsiteX1" fmla="*/ 32052 w 665721"/>
              <a:gd name="connsiteY1" fmla="*/ 94552 h 726155"/>
              <a:gd name="connsiteX2" fmla="*/ 24070 w 665721"/>
              <a:gd name="connsiteY2" fmla="*/ 596052 h 726155"/>
              <a:gd name="connsiteX3" fmla="*/ 176469 w 665721"/>
              <a:gd name="connsiteY3" fmla="*/ 596052 h 726155"/>
              <a:gd name="connsiteX4" fmla="*/ 165582 w 665721"/>
              <a:gd name="connsiteY4" fmla="*/ 173413 h 726155"/>
              <a:gd name="connsiteX5" fmla="*/ 260651 w 665721"/>
              <a:gd name="connsiteY5" fmla="*/ 94552 h 726155"/>
              <a:gd name="connsiteX6" fmla="*/ 336851 w 665721"/>
              <a:gd name="connsiteY6" fmla="*/ 179703 h 726155"/>
              <a:gd name="connsiteX7" fmla="*/ 328869 w 665721"/>
              <a:gd name="connsiteY7" fmla="*/ 596052 h 726155"/>
              <a:gd name="connsiteX8" fmla="*/ 481269 w 665721"/>
              <a:gd name="connsiteY8" fmla="*/ 596052 h 726155"/>
              <a:gd name="connsiteX9" fmla="*/ 489251 w 665721"/>
              <a:gd name="connsiteY9" fmla="*/ 137127 h 726155"/>
              <a:gd name="connsiteX10" fmla="*/ 641651 w 665721"/>
              <a:gd name="connsiteY10" fmla="*/ 179703 h 726155"/>
              <a:gd name="connsiteX11" fmla="*/ 633670 w 665721"/>
              <a:gd name="connsiteY11" fmla="*/ 638628 h 726155"/>
              <a:gd name="connsiteX12" fmla="*/ 481270 w 665721"/>
              <a:gd name="connsiteY12" fmla="*/ 723778 h 726155"/>
              <a:gd name="connsiteX0" fmla="*/ 241056 w 925759"/>
              <a:gd name="connsiteY0" fmla="*/ 16659 h 693866"/>
              <a:gd name="connsiteX1" fmla="*/ 32052 w 925759"/>
              <a:gd name="connsiteY1" fmla="*/ 94552 h 693866"/>
              <a:gd name="connsiteX2" fmla="*/ 24070 w 925759"/>
              <a:gd name="connsiteY2" fmla="*/ 596052 h 693866"/>
              <a:gd name="connsiteX3" fmla="*/ 176469 w 925759"/>
              <a:gd name="connsiteY3" fmla="*/ 596052 h 693866"/>
              <a:gd name="connsiteX4" fmla="*/ 165582 w 925759"/>
              <a:gd name="connsiteY4" fmla="*/ 173413 h 693866"/>
              <a:gd name="connsiteX5" fmla="*/ 260651 w 925759"/>
              <a:gd name="connsiteY5" fmla="*/ 94552 h 693866"/>
              <a:gd name="connsiteX6" fmla="*/ 336851 w 925759"/>
              <a:gd name="connsiteY6" fmla="*/ 179703 h 693866"/>
              <a:gd name="connsiteX7" fmla="*/ 328869 w 925759"/>
              <a:gd name="connsiteY7" fmla="*/ 596052 h 693866"/>
              <a:gd name="connsiteX8" fmla="*/ 481269 w 925759"/>
              <a:gd name="connsiteY8" fmla="*/ 596052 h 693866"/>
              <a:gd name="connsiteX9" fmla="*/ 489251 w 925759"/>
              <a:gd name="connsiteY9" fmla="*/ 137127 h 693866"/>
              <a:gd name="connsiteX10" fmla="*/ 641651 w 925759"/>
              <a:gd name="connsiteY10" fmla="*/ 179703 h 693866"/>
              <a:gd name="connsiteX11" fmla="*/ 633670 w 925759"/>
              <a:gd name="connsiteY11" fmla="*/ 638628 h 693866"/>
              <a:gd name="connsiteX12" fmla="*/ 805022 w 925759"/>
              <a:gd name="connsiteY12" fmla="*/ 133507 h 693866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633670 w 925759"/>
              <a:gd name="connsiteY11" fmla="*/ 638628 h 679635"/>
              <a:gd name="connsiteX12" fmla="*/ 805022 w 925759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1006583"/>
              <a:gd name="connsiteY0" fmla="*/ 16659 h 749567"/>
              <a:gd name="connsiteX1" fmla="*/ 32052 w 1006583"/>
              <a:gd name="connsiteY1" fmla="*/ 94552 h 749567"/>
              <a:gd name="connsiteX2" fmla="*/ 24070 w 1006583"/>
              <a:gd name="connsiteY2" fmla="*/ 596052 h 749567"/>
              <a:gd name="connsiteX3" fmla="*/ 176469 w 1006583"/>
              <a:gd name="connsiteY3" fmla="*/ 596052 h 749567"/>
              <a:gd name="connsiteX4" fmla="*/ 165582 w 1006583"/>
              <a:gd name="connsiteY4" fmla="*/ 173413 h 749567"/>
              <a:gd name="connsiteX5" fmla="*/ 260651 w 1006583"/>
              <a:gd name="connsiteY5" fmla="*/ 94552 h 749567"/>
              <a:gd name="connsiteX6" fmla="*/ 336851 w 1006583"/>
              <a:gd name="connsiteY6" fmla="*/ 179703 h 749567"/>
              <a:gd name="connsiteX7" fmla="*/ 328869 w 1006583"/>
              <a:gd name="connsiteY7" fmla="*/ 596052 h 749567"/>
              <a:gd name="connsiteX8" fmla="*/ 481269 w 1006583"/>
              <a:gd name="connsiteY8" fmla="*/ 596052 h 749567"/>
              <a:gd name="connsiteX9" fmla="*/ 489251 w 1006583"/>
              <a:gd name="connsiteY9" fmla="*/ 137127 h 749567"/>
              <a:gd name="connsiteX10" fmla="*/ 641651 w 1006583"/>
              <a:gd name="connsiteY10" fmla="*/ 179703 h 749567"/>
              <a:gd name="connsiteX11" fmla="*/ 805020 w 1006583"/>
              <a:gd name="connsiteY11" fmla="*/ 634925 h 749567"/>
              <a:gd name="connsiteX12" fmla="*/ 805022 w 1006583"/>
              <a:gd name="connsiteY12" fmla="*/ 133507 h 749567"/>
              <a:gd name="connsiteX0" fmla="*/ 241056 w 1006583"/>
              <a:gd name="connsiteY0" fmla="*/ 16659 h 679635"/>
              <a:gd name="connsiteX1" fmla="*/ 32052 w 1006583"/>
              <a:gd name="connsiteY1" fmla="*/ 94552 h 679635"/>
              <a:gd name="connsiteX2" fmla="*/ 24070 w 1006583"/>
              <a:gd name="connsiteY2" fmla="*/ 596052 h 679635"/>
              <a:gd name="connsiteX3" fmla="*/ 176469 w 1006583"/>
              <a:gd name="connsiteY3" fmla="*/ 596052 h 679635"/>
              <a:gd name="connsiteX4" fmla="*/ 165582 w 1006583"/>
              <a:gd name="connsiteY4" fmla="*/ 173413 h 679635"/>
              <a:gd name="connsiteX5" fmla="*/ 260651 w 1006583"/>
              <a:gd name="connsiteY5" fmla="*/ 94552 h 679635"/>
              <a:gd name="connsiteX6" fmla="*/ 336851 w 1006583"/>
              <a:gd name="connsiteY6" fmla="*/ 179703 h 679635"/>
              <a:gd name="connsiteX7" fmla="*/ 328869 w 1006583"/>
              <a:gd name="connsiteY7" fmla="*/ 596052 h 679635"/>
              <a:gd name="connsiteX8" fmla="*/ 481269 w 1006583"/>
              <a:gd name="connsiteY8" fmla="*/ 596052 h 679635"/>
              <a:gd name="connsiteX9" fmla="*/ 489251 w 1006583"/>
              <a:gd name="connsiteY9" fmla="*/ 137127 h 679635"/>
              <a:gd name="connsiteX10" fmla="*/ 641651 w 1006583"/>
              <a:gd name="connsiteY10" fmla="*/ 179703 h 679635"/>
              <a:gd name="connsiteX11" fmla="*/ 805020 w 1006583"/>
              <a:gd name="connsiteY11" fmla="*/ 634925 h 679635"/>
              <a:gd name="connsiteX12" fmla="*/ 805022 w 1006583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805020 w 925759"/>
              <a:gd name="connsiteY11" fmla="*/ 634925 h 679635"/>
              <a:gd name="connsiteX12" fmla="*/ 805022 w 925759"/>
              <a:gd name="connsiteY12" fmla="*/ 133507 h 679635"/>
              <a:gd name="connsiteX0" fmla="*/ 241056 w 925759"/>
              <a:gd name="connsiteY0" fmla="*/ 16659 h 679635"/>
              <a:gd name="connsiteX1" fmla="*/ 32052 w 925759"/>
              <a:gd name="connsiteY1" fmla="*/ 94552 h 679635"/>
              <a:gd name="connsiteX2" fmla="*/ 24070 w 925759"/>
              <a:gd name="connsiteY2" fmla="*/ 596052 h 679635"/>
              <a:gd name="connsiteX3" fmla="*/ 176469 w 925759"/>
              <a:gd name="connsiteY3" fmla="*/ 596052 h 679635"/>
              <a:gd name="connsiteX4" fmla="*/ 165582 w 925759"/>
              <a:gd name="connsiteY4" fmla="*/ 173413 h 679635"/>
              <a:gd name="connsiteX5" fmla="*/ 260651 w 925759"/>
              <a:gd name="connsiteY5" fmla="*/ 94552 h 679635"/>
              <a:gd name="connsiteX6" fmla="*/ 336851 w 925759"/>
              <a:gd name="connsiteY6" fmla="*/ 179703 h 679635"/>
              <a:gd name="connsiteX7" fmla="*/ 328869 w 925759"/>
              <a:gd name="connsiteY7" fmla="*/ 596052 h 679635"/>
              <a:gd name="connsiteX8" fmla="*/ 481269 w 925759"/>
              <a:gd name="connsiteY8" fmla="*/ 596052 h 679635"/>
              <a:gd name="connsiteX9" fmla="*/ 489251 w 925759"/>
              <a:gd name="connsiteY9" fmla="*/ 137127 h 679635"/>
              <a:gd name="connsiteX10" fmla="*/ 641651 w 925759"/>
              <a:gd name="connsiteY10" fmla="*/ 179703 h 679635"/>
              <a:gd name="connsiteX11" fmla="*/ 707594 w 925759"/>
              <a:gd name="connsiteY11" fmla="*/ 634925 h 679635"/>
              <a:gd name="connsiteX12" fmla="*/ 805022 w 925759"/>
              <a:gd name="connsiteY12" fmla="*/ 133507 h 679635"/>
              <a:gd name="connsiteX0" fmla="*/ 241056 w 828331"/>
              <a:gd name="connsiteY0" fmla="*/ 16659 h 679635"/>
              <a:gd name="connsiteX1" fmla="*/ 32052 w 828331"/>
              <a:gd name="connsiteY1" fmla="*/ 94552 h 679635"/>
              <a:gd name="connsiteX2" fmla="*/ 24070 w 828331"/>
              <a:gd name="connsiteY2" fmla="*/ 596052 h 679635"/>
              <a:gd name="connsiteX3" fmla="*/ 176469 w 828331"/>
              <a:gd name="connsiteY3" fmla="*/ 596052 h 679635"/>
              <a:gd name="connsiteX4" fmla="*/ 165582 w 828331"/>
              <a:gd name="connsiteY4" fmla="*/ 173413 h 679635"/>
              <a:gd name="connsiteX5" fmla="*/ 260651 w 828331"/>
              <a:gd name="connsiteY5" fmla="*/ 94552 h 679635"/>
              <a:gd name="connsiteX6" fmla="*/ 336851 w 828331"/>
              <a:gd name="connsiteY6" fmla="*/ 179703 h 679635"/>
              <a:gd name="connsiteX7" fmla="*/ 328869 w 828331"/>
              <a:gd name="connsiteY7" fmla="*/ 596052 h 679635"/>
              <a:gd name="connsiteX8" fmla="*/ 481269 w 828331"/>
              <a:gd name="connsiteY8" fmla="*/ 596052 h 679635"/>
              <a:gd name="connsiteX9" fmla="*/ 489251 w 828331"/>
              <a:gd name="connsiteY9" fmla="*/ 137127 h 679635"/>
              <a:gd name="connsiteX10" fmla="*/ 641651 w 828331"/>
              <a:gd name="connsiteY10" fmla="*/ 179703 h 679635"/>
              <a:gd name="connsiteX11" fmla="*/ 707594 w 828331"/>
              <a:gd name="connsiteY11" fmla="*/ 634925 h 679635"/>
              <a:gd name="connsiteX12" fmla="*/ 707594 w 828331"/>
              <a:gd name="connsiteY12" fmla="*/ 87924 h 679635"/>
              <a:gd name="connsiteX0" fmla="*/ 241056 w 823908"/>
              <a:gd name="connsiteY0" fmla="*/ 16659 h 679635"/>
              <a:gd name="connsiteX1" fmla="*/ 32052 w 823908"/>
              <a:gd name="connsiteY1" fmla="*/ 94552 h 679635"/>
              <a:gd name="connsiteX2" fmla="*/ 24070 w 823908"/>
              <a:gd name="connsiteY2" fmla="*/ 596052 h 679635"/>
              <a:gd name="connsiteX3" fmla="*/ 176469 w 823908"/>
              <a:gd name="connsiteY3" fmla="*/ 596052 h 679635"/>
              <a:gd name="connsiteX4" fmla="*/ 165582 w 823908"/>
              <a:gd name="connsiteY4" fmla="*/ 173413 h 679635"/>
              <a:gd name="connsiteX5" fmla="*/ 260651 w 823908"/>
              <a:gd name="connsiteY5" fmla="*/ 94552 h 679635"/>
              <a:gd name="connsiteX6" fmla="*/ 336851 w 823908"/>
              <a:gd name="connsiteY6" fmla="*/ 179703 h 679635"/>
              <a:gd name="connsiteX7" fmla="*/ 328869 w 823908"/>
              <a:gd name="connsiteY7" fmla="*/ 596052 h 679635"/>
              <a:gd name="connsiteX8" fmla="*/ 481269 w 823908"/>
              <a:gd name="connsiteY8" fmla="*/ 596052 h 679635"/>
              <a:gd name="connsiteX9" fmla="*/ 489251 w 823908"/>
              <a:gd name="connsiteY9" fmla="*/ 137127 h 679635"/>
              <a:gd name="connsiteX10" fmla="*/ 641651 w 823908"/>
              <a:gd name="connsiteY10" fmla="*/ 179703 h 679635"/>
              <a:gd name="connsiteX11" fmla="*/ 707594 w 823908"/>
              <a:gd name="connsiteY11" fmla="*/ 634925 h 679635"/>
              <a:gd name="connsiteX12" fmla="*/ 707594 w 823908"/>
              <a:gd name="connsiteY12" fmla="*/ 87924 h 679635"/>
              <a:gd name="connsiteX0" fmla="*/ 241056 w 823909"/>
              <a:gd name="connsiteY0" fmla="*/ 16659 h 679635"/>
              <a:gd name="connsiteX1" fmla="*/ 32052 w 823909"/>
              <a:gd name="connsiteY1" fmla="*/ 94552 h 679635"/>
              <a:gd name="connsiteX2" fmla="*/ 24070 w 823909"/>
              <a:gd name="connsiteY2" fmla="*/ 596052 h 679635"/>
              <a:gd name="connsiteX3" fmla="*/ 176469 w 823909"/>
              <a:gd name="connsiteY3" fmla="*/ 596052 h 679635"/>
              <a:gd name="connsiteX4" fmla="*/ 165582 w 823909"/>
              <a:gd name="connsiteY4" fmla="*/ 173413 h 679635"/>
              <a:gd name="connsiteX5" fmla="*/ 260651 w 823909"/>
              <a:gd name="connsiteY5" fmla="*/ 94552 h 679635"/>
              <a:gd name="connsiteX6" fmla="*/ 336851 w 823909"/>
              <a:gd name="connsiteY6" fmla="*/ 179703 h 679635"/>
              <a:gd name="connsiteX7" fmla="*/ 328869 w 823909"/>
              <a:gd name="connsiteY7" fmla="*/ 596052 h 679635"/>
              <a:gd name="connsiteX8" fmla="*/ 481269 w 823909"/>
              <a:gd name="connsiteY8" fmla="*/ 596052 h 679635"/>
              <a:gd name="connsiteX9" fmla="*/ 489251 w 823909"/>
              <a:gd name="connsiteY9" fmla="*/ 137127 h 679635"/>
              <a:gd name="connsiteX10" fmla="*/ 641651 w 823909"/>
              <a:gd name="connsiteY10" fmla="*/ 179703 h 679635"/>
              <a:gd name="connsiteX11" fmla="*/ 707594 w 823909"/>
              <a:gd name="connsiteY11" fmla="*/ 634925 h 679635"/>
              <a:gd name="connsiteX12" fmla="*/ 805021 w 823909"/>
              <a:gd name="connsiteY12" fmla="*/ 87924 h 679635"/>
              <a:gd name="connsiteX0" fmla="*/ 241056 w 902447"/>
              <a:gd name="connsiteY0" fmla="*/ 16659 h 679635"/>
              <a:gd name="connsiteX1" fmla="*/ 32052 w 902447"/>
              <a:gd name="connsiteY1" fmla="*/ 94552 h 679635"/>
              <a:gd name="connsiteX2" fmla="*/ 24070 w 902447"/>
              <a:gd name="connsiteY2" fmla="*/ 596052 h 679635"/>
              <a:gd name="connsiteX3" fmla="*/ 176469 w 902447"/>
              <a:gd name="connsiteY3" fmla="*/ 596052 h 679635"/>
              <a:gd name="connsiteX4" fmla="*/ 165582 w 902447"/>
              <a:gd name="connsiteY4" fmla="*/ 173413 h 679635"/>
              <a:gd name="connsiteX5" fmla="*/ 260651 w 902447"/>
              <a:gd name="connsiteY5" fmla="*/ 94552 h 679635"/>
              <a:gd name="connsiteX6" fmla="*/ 336851 w 902447"/>
              <a:gd name="connsiteY6" fmla="*/ 179703 h 679635"/>
              <a:gd name="connsiteX7" fmla="*/ 328869 w 902447"/>
              <a:gd name="connsiteY7" fmla="*/ 596052 h 679635"/>
              <a:gd name="connsiteX8" fmla="*/ 481269 w 902447"/>
              <a:gd name="connsiteY8" fmla="*/ 596052 h 679635"/>
              <a:gd name="connsiteX9" fmla="*/ 489251 w 902447"/>
              <a:gd name="connsiteY9" fmla="*/ 137127 h 679635"/>
              <a:gd name="connsiteX10" fmla="*/ 641651 w 902447"/>
              <a:gd name="connsiteY10" fmla="*/ 179703 h 679635"/>
              <a:gd name="connsiteX11" fmla="*/ 707594 w 902447"/>
              <a:gd name="connsiteY11" fmla="*/ 634925 h 679635"/>
              <a:gd name="connsiteX12" fmla="*/ 902447 w 902447"/>
              <a:gd name="connsiteY12" fmla="*/ 87924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1194725 w 1194725"/>
              <a:gd name="connsiteY12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4 w 1194725"/>
              <a:gd name="connsiteY11" fmla="*/ 634925 h 679635"/>
              <a:gd name="connsiteX12" fmla="*/ 902446 w 1194725"/>
              <a:gd name="connsiteY12" fmla="*/ 133507 h 679635"/>
              <a:gd name="connsiteX13" fmla="*/ 1194725 w 1194725"/>
              <a:gd name="connsiteY13" fmla="*/ 589342 h 679635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902446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194725 w 1194725"/>
              <a:gd name="connsiteY14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695601"/>
              <a:gd name="connsiteX1" fmla="*/ 32052 w 1194725"/>
              <a:gd name="connsiteY1" fmla="*/ 94552 h 695601"/>
              <a:gd name="connsiteX2" fmla="*/ 24070 w 1194725"/>
              <a:gd name="connsiteY2" fmla="*/ 596052 h 695601"/>
              <a:gd name="connsiteX3" fmla="*/ 176469 w 1194725"/>
              <a:gd name="connsiteY3" fmla="*/ 596052 h 695601"/>
              <a:gd name="connsiteX4" fmla="*/ 165582 w 1194725"/>
              <a:gd name="connsiteY4" fmla="*/ 173413 h 695601"/>
              <a:gd name="connsiteX5" fmla="*/ 260651 w 1194725"/>
              <a:gd name="connsiteY5" fmla="*/ 94552 h 695601"/>
              <a:gd name="connsiteX6" fmla="*/ 336851 w 1194725"/>
              <a:gd name="connsiteY6" fmla="*/ 179703 h 695601"/>
              <a:gd name="connsiteX7" fmla="*/ 328869 w 1194725"/>
              <a:gd name="connsiteY7" fmla="*/ 596052 h 695601"/>
              <a:gd name="connsiteX8" fmla="*/ 481269 w 1194725"/>
              <a:gd name="connsiteY8" fmla="*/ 596052 h 695601"/>
              <a:gd name="connsiteX9" fmla="*/ 489251 w 1194725"/>
              <a:gd name="connsiteY9" fmla="*/ 137127 h 695601"/>
              <a:gd name="connsiteX10" fmla="*/ 641651 w 1194725"/>
              <a:gd name="connsiteY10" fmla="*/ 179703 h 695601"/>
              <a:gd name="connsiteX11" fmla="*/ 707594 w 1194725"/>
              <a:gd name="connsiteY11" fmla="*/ 634925 h 695601"/>
              <a:gd name="connsiteX12" fmla="*/ 805019 w 1194725"/>
              <a:gd name="connsiteY12" fmla="*/ 543758 h 695601"/>
              <a:gd name="connsiteX13" fmla="*/ 902446 w 1194725"/>
              <a:gd name="connsiteY13" fmla="*/ 133507 h 695601"/>
              <a:gd name="connsiteX14" fmla="*/ 1097299 w 1194725"/>
              <a:gd name="connsiteY14" fmla="*/ 179091 h 695601"/>
              <a:gd name="connsiteX15" fmla="*/ 1194725 w 1194725"/>
              <a:gd name="connsiteY15" fmla="*/ 589342 h 695601"/>
              <a:gd name="connsiteX0" fmla="*/ 241056 w 1194725"/>
              <a:gd name="connsiteY0" fmla="*/ 16659 h 703198"/>
              <a:gd name="connsiteX1" fmla="*/ 32052 w 1194725"/>
              <a:gd name="connsiteY1" fmla="*/ 94552 h 703198"/>
              <a:gd name="connsiteX2" fmla="*/ 24070 w 1194725"/>
              <a:gd name="connsiteY2" fmla="*/ 596052 h 703198"/>
              <a:gd name="connsiteX3" fmla="*/ 176469 w 1194725"/>
              <a:gd name="connsiteY3" fmla="*/ 596052 h 703198"/>
              <a:gd name="connsiteX4" fmla="*/ 165582 w 1194725"/>
              <a:gd name="connsiteY4" fmla="*/ 173413 h 703198"/>
              <a:gd name="connsiteX5" fmla="*/ 260651 w 1194725"/>
              <a:gd name="connsiteY5" fmla="*/ 94552 h 703198"/>
              <a:gd name="connsiteX6" fmla="*/ 336851 w 1194725"/>
              <a:gd name="connsiteY6" fmla="*/ 179703 h 703198"/>
              <a:gd name="connsiteX7" fmla="*/ 328869 w 1194725"/>
              <a:gd name="connsiteY7" fmla="*/ 596052 h 703198"/>
              <a:gd name="connsiteX8" fmla="*/ 481269 w 1194725"/>
              <a:gd name="connsiteY8" fmla="*/ 596052 h 703198"/>
              <a:gd name="connsiteX9" fmla="*/ 489251 w 1194725"/>
              <a:gd name="connsiteY9" fmla="*/ 137127 h 703198"/>
              <a:gd name="connsiteX10" fmla="*/ 641651 w 1194725"/>
              <a:gd name="connsiteY10" fmla="*/ 179703 h 703198"/>
              <a:gd name="connsiteX11" fmla="*/ 707594 w 1194725"/>
              <a:gd name="connsiteY11" fmla="*/ 634925 h 703198"/>
              <a:gd name="connsiteX12" fmla="*/ 902446 w 1194725"/>
              <a:gd name="connsiteY12" fmla="*/ 589341 h 703198"/>
              <a:gd name="connsiteX13" fmla="*/ 902446 w 1194725"/>
              <a:gd name="connsiteY13" fmla="*/ 133507 h 703198"/>
              <a:gd name="connsiteX14" fmla="*/ 1097299 w 1194725"/>
              <a:gd name="connsiteY14" fmla="*/ 179091 h 703198"/>
              <a:gd name="connsiteX15" fmla="*/ 1194725 w 1194725"/>
              <a:gd name="connsiteY15" fmla="*/ 589342 h 703198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902446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179091 h 679635"/>
              <a:gd name="connsiteX15" fmla="*/ 1194725 w 1194725"/>
              <a:gd name="connsiteY15" fmla="*/ 589342 h 679635"/>
              <a:gd name="connsiteX0" fmla="*/ 241056 w 1194725"/>
              <a:gd name="connsiteY0" fmla="*/ 16659 h 679635"/>
              <a:gd name="connsiteX1" fmla="*/ 32052 w 1194725"/>
              <a:gd name="connsiteY1" fmla="*/ 94552 h 679635"/>
              <a:gd name="connsiteX2" fmla="*/ 24070 w 1194725"/>
              <a:gd name="connsiteY2" fmla="*/ 596052 h 679635"/>
              <a:gd name="connsiteX3" fmla="*/ 176469 w 1194725"/>
              <a:gd name="connsiteY3" fmla="*/ 596052 h 679635"/>
              <a:gd name="connsiteX4" fmla="*/ 165582 w 1194725"/>
              <a:gd name="connsiteY4" fmla="*/ 173413 h 679635"/>
              <a:gd name="connsiteX5" fmla="*/ 260651 w 1194725"/>
              <a:gd name="connsiteY5" fmla="*/ 94552 h 679635"/>
              <a:gd name="connsiteX6" fmla="*/ 336851 w 1194725"/>
              <a:gd name="connsiteY6" fmla="*/ 179703 h 679635"/>
              <a:gd name="connsiteX7" fmla="*/ 328869 w 1194725"/>
              <a:gd name="connsiteY7" fmla="*/ 596052 h 679635"/>
              <a:gd name="connsiteX8" fmla="*/ 481269 w 1194725"/>
              <a:gd name="connsiteY8" fmla="*/ 596052 h 679635"/>
              <a:gd name="connsiteX9" fmla="*/ 489251 w 1194725"/>
              <a:gd name="connsiteY9" fmla="*/ 137127 h 679635"/>
              <a:gd name="connsiteX10" fmla="*/ 641651 w 1194725"/>
              <a:gd name="connsiteY10" fmla="*/ 179703 h 679635"/>
              <a:gd name="connsiteX11" fmla="*/ 707593 w 1194725"/>
              <a:gd name="connsiteY11" fmla="*/ 589341 h 679635"/>
              <a:gd name="connsiteX12" fmla="*/ 805019 w 1194725"/>
              <a:gd name="connsiteY12" fmla="*/ 589341 h 679635"/>
              <a:gd name="connsiteX13" fmla="*/ 902446 w 1194725"/>
              <a:gd name="connsiteY13" fmla="*/ 133507 h 679635"/>
              <a:gd name="connsiteX14" fmla="*/ 1097299 w 1194725"/>
              <a:gd name="connsiteY14" fmla="*/ 224674 h 679635"/>
              <a:gd name="connsiteX15" fmla="*/ 1194725 w 1194725"/>
              <a:gd name="connsiteY15" fmla="*/ 589342 h 679635"/>
              <a:gd name="connsiteX0" fmla="*/ 241056 w 1129775"/>
              <a:gd name="connsiteY0" fmla="*/ 16659 h 679635"/>
              <a:gd name="connsiteX1" fmla="*/ 32052 w 1129775"/>
              <a:gd name="connsiteY1" fmla="*/ 94552 h 679635"/>
              <a:gd name="connsiteX2" fmla="*/ 24070 w 1129775"/>
              <a:gd name="connsiteY2" fmla="*/ 596052 h 679635"/>
              <a:gd name="connsiteX3" fmla="*/ 176469 w 1129775"/>
              <a:gd name="connsiteY3" fmla="*/ 596052 h 679635"/>
              <a:gd name="connsiteX4" fmla="*/ 165582 w 1129775"/>
              <a:gd name="connsiteY4" fmla="*/ 173413 h 679635"/>
              <a:gd name="connsiteX5" fmla="*/ 260651 w 1129775"/>
              <a:gd name="connsiteY5" fmla="*/ 94552 h 679635"/>
              <a:gd name="connsiteX6" fmla="*/ 336851 w 1129775"/>
              <a:gd name="connsiteY6" fmla="*/ 179703 h 679635"/>
              <a:gd name="connsiteX7" fmla="*/ 328869 w 1129775"/>
              <a:gd name="connsiteY7" fmla="*/ 596052 h 679635"/>
              <a:gd name="connsiteX8" fmla="*/ 481269 w 1129775"/>
              <a:gd name="connsiteY8" fmla="*/ 596052 h 679635"/>
              <a:gd name="connsiteX9" fmla="*/ 489251 w 1129775"/>
              <a:gd name="connsiteY9" fmla="*/ 137127 h 679635"/>
              <a:gd name="connsiteX10" fmla="*/ 641651 w 1129775"/>
              <a:gd name="connsiteY10" fmla="*/ 179703 h 679635"/>
              <a:gd name="connsiteX11" fmla="*/ 707593 w 1129775"/>
              <a:gd name="connsiteY11" fmla="*/ 589341 h 679635"/>
              <a:gd name="connsiteX12" fmla="*/ 805019 w 1129775"/>
              <a:gd name="connsiteY12" fmla="*/ 589341 h 679635"/>
              <a:gd name="connsiteX13" fmla="*/ 902446 w 1129775"/>
              <a:gd name="connsiteY13" fmla="*/ 133507 h 679635"/>
              <a:gd name="connsiteX14" fmla="*/ 1097299 w 1129775"/>
              <a:gd name="connsiteY14" fmla="*/ 224674 h 679635"/>
              <a:gd name="connsiteX15" fmla="*/ 1097299 w 1129775"/>
              <a:gd name="connsiteY15" fmla="*/ 634924 h 679635"/>
              <a:gd name="connsiteX0" fmla="*/ 241056 w 1097300"/>
              <a:gd name="connsiteY0" fmla="*/ 16659 h 679635"/>
              <a:gd name="connsiteX1" fmla="*/ 32052 w 1097300"/>
              <a:gd name="connsiteY1" fmla="*/ 94552 h 679635"/>
              <a:gd name="connsiteX2" fmla="*/ 24070 w 1097300"/>
              <a:gd name="connsiteY2" fmla="*/ 596052 h 679635"/>
              <a:gd name="connsiteX3" fmla="*/ 176469 w 1097300"/>
              <a:gd name="connsiteY3" fmla="*/ 596052 h 679635"/>
              <a:gd name="connsiteX4" fmla="*/ 165582 w 1097300"/>
              <a:gd name="connsiteY4" fmla="*/ 173413 h 679635"/>
              <a:gd name="connsiteX5" fmla="*/ 260651 w 1097300"/>
              <a:gd name="connsiteY5" fmla="*/ 94552 h 679635"/>
              <a:gd name="connsiteX6" fmla="*/ 336851 w 1097300"/>
              <a:gd name="connsiteY6" fmla="*/ 179703 h 679635"/>
              <a:gd name="connsiteX7" fmla="*/ 328869 w 1097300"/>
              <a:gd name="connsiteY7" fmla="*/ 596052 h 679635"/>
              <a:gd name="connsiteX8" fmla="*/ 481269 w 1097300"/>
              <a:gd name="connsiteY8" fmla="*/ 596052 h 679635"/>
              <a:gd name="connsiteX9" fmla="*/ 489251 w 1097300"/>
              <a:gd name="connsiteY9" fmla="*/ 137127 h 679635"/>
              <a:gd name="connsiteX10" fmla="*/ 641651 w 1097300"/>
              <a:gd name="connsiteY10" fmla="*/ 179703 h 679635"/>
              <a:gd name="connsiteX11" fmla="*/ 707593 w 1097300"/>
              <a:gd name="connsiteY11" fmla="*/ 589341 h 679635"/>
              <a:gd name="connsiteX12" fmla="*/ 805019 w 1097300"/>
              <a:gd name="connsiteY12" fmla="*/ 589341 h 679635"/>
              <a:gd name="connsiteX13" fmla="*/ 902446 w 1097300"/>
              <a:gd name="connsiteY13" fmla="*/ 133507 h 679635"/>
              <a:gd name="connsiteX14" fmla="*/ 999872 w 1097300"/>
              <a:gd name="connsiteY14" fmla="*/ 224674 h 679635"/>
              <a:gd name="connsiteX15" fmla="*/ 1097299 w 1097300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805019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3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6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610168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805021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097299"/>
              <a:gd name="connsiteY0" fmla="*/ 16659 h 679635"/>
              <a:gd name="connsiteX1" fmla="*/ 32052 w 1097299"/>
              <a:gd name="connsiteY1" fmla="*/ 94552 h 679635"/>
              <a:gd name="connsiteX2" fmla="*/ 24070 w 1097299"/>
              <a:gd name="connsiteY2" fmla="*/ 596052 h 679635"/>
              <a:gd name="connsiteX3" fmla="*/ 176469 w 1097299"/>
              <a:gd name="connsiteY3" fmla="*/ 596052 h 679635"/>
              <a:gd name="connsiteX4" fmla="*/ 165582 w 1097299"/>
              <a:gd name="connsiteY4" fmla="*/ 173413 h 679635"/>
              <a:gd name="connsiteX5" fmla="*/ 260651 w 1097299"/>
              <a:gd name="connsiteY5" fmla="*/ 94552 h 679635"/>
              <a:gd name="connsiteX6" fmla="*/ 336851 w 1097299"/>
              <a:gd name="connsiteY6" fmla="*/ 179703 h 679635"/>
              <a:gd name="connsiteX7" fmla="*/ 328869 w 1097299"/>
              <a:gd name="connsiteY7" fmla="*/ 596052 h 679635"/>
              <a:gd name="connsiteX8" fmla="*/ 481269 w 1097299"/>
              <a:gd name="connsiteY8" fmla="*/ 596052 h 679635"/>
              <a:gd name="connsiteX9" fmla="*/ 489251 w 1097299"/>
              <a:gd name="connsiteY9" fmla="*/ 137127 h 679635"/>
              <a:gd name="connsiteX10" fmla="*/ 641651 w 1097299"/>
              <a:gd name="connsiteY10" fmla="*/ 179703 h 679635"/>
              <a:gd name="connsiteX11" fmla="*/ 707595 w 1097299"/>
              <a:gd name="connsiteY11" fmla="*/ 589341 h 679635"/>
              <a:gd name="connsiteX12" fmla="*/ 902447 w 1097299"/>
              <a:gd name="connsiteY12" fmla="*/ 589341 h 679635"/>
              <a:gd name="connsiteX13" fmla="*/ 902447 w 1097299"/>
              <a:gd name="connsiteY13" fmla="*/ 133507 h 679635"/>
              <a:gd name="connsiteX14" fmla="*/ 999872 w 1097299"/>
              <a:gd name="connsiteY14" fmla="*/ 224674 h 679635"/>
              <a:gd name="connsiteX15" fmla="*/ 1097299 w 1097299"/>
              <a:gd name="connsiteY15" fmla="*/ 634924 h 679635"/>
              <a:gd name="connsiteX0" fmla="*/ 241056 w 1129774"/>
              <a:gd name="connsiteY0" fmla="*/ 16659 h 679635"/>
              <a:gd name="connsiteX1" fmla="*/ 32052 w 1129774"/>
              <a:gd name="connsiteY1" fmla="*/ 94552 h 679635"/>
              <a:gd name="connsiteX2" fmla="*/ 24070 w 1129774"/>
              <a:gd name="connsiteY2" fmla="*/ 596052 h 679635"/>
              <a:gd name="connsiteX3" fmla="*/ 176469 w 1129774"/>
              <a:gd name="connsiteY3" fmla="*/ 596052 h 679635"/>
              <a:gd name="connsiteX4" fmla="*/ 165582 w 1129774"/>
              <a:gd name="connsiteY4" fmla="*/ 173413 h 679635"/>
              <a:gd name="connsiteX5" fmla="*/ 260651 w 1129774"/>
              <a:gd name="connsiteY5" fmla="*/ 94552 h 679635"/>
              <a:gd name="connsiteX6" fmla="*/ 336851 w 1129774"/>
              <a:gd name="connsiteY6" fmla="*/ 179703 h 679635"/>
              <a:gd name="connsiteX7" fmla="*/ 328869 w 1129774"/>
              <a:gd name="connsiteY7" fmla="*/ 596052 h 679635"/>
              <a:gd name="connsiteX8" fmla="*/ 481269 w 1129774"/>
              <a:gd name="connsiteY8" fmla="*/ 596052 h 679635"/>
              <a:gd name="connsiteX9" fmla="*/ 489251 w 1129774"/>
              <a:gd name="connsiteY9" fmla="*/ 137127 h 679635"/>
              <a:gd name="connsiteX10" fmla="*/ 641651 w 1129774"/>
              <a:gd name="connsiteY10" fmla="*/ 179703 h 679635"/>
              <a:gd name="connsiteX11" fmla="*/ 707595 w 1129774"/>
              <a:gd name="connsiteY11" fmla="*/ 589341 h 679635"/>
              <a:gd name="connsiteX12" fmla="*/ 902447 w 1129774"/>
              <a:gd name="connsiteY12" fmla="*/ 589341 h 679635"/>
              <a:gd name="connsiteX13" fmla="*/ 902447 w 1129774"/>
              <a:gd name="connsiteY13" fmla="*/ 133507 h 679635"/>
              <a:gd name="connsiteX14" fmla="*/ 1097300 w 1129774"/>
              <a:gd name="connsiteY14" fmla="*/ 179091 h 679635"/>
              <a:gd name="connsiteX15" fmla="*/ 1097299 w 1129774"/>
              <a:gd name="connsiteY15" fmla="*/ 634924 h 679635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641651 w 1129775"/>
              <a:gd name="connsiteY10" fmla="*/ 179703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489251 w 1129775"/>
              <a:gd name="connsiteY9" fmla="*/ 13712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481269 w 1129775"/>
              <a:gd name="connsiteY8" fmla="*/ 596052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241056 w 1129775"/>
              <a:gd name="connsiteY0" fmla="*/ 16659 h 680508"/>
              <a:gd name="connsiteX1" fmla="*/ 32052 w 1129775"/>
              <a:gd name="connsiteY1" fmla="*/ 94552 h 680508"/>
              <a:gd name="connsiteX2" fmla="*/ 24070 w 1129775"/>
              <a:gd name="connsiteY2" fmla="*/ 596052 h 680508"/>
              <a:gd name="connsiteX3" fmla="*/ 176469 w 1129775"/>
              <a:gd name="connsiteY3" fmla="*/ 596052 h 680508"/>
              <a:gd name="connsiteX4" fmla="*/ 165582 w 1129775"/>
              <a:gd name="connsiteY4" fmla="*/ 173413 h 680508"/>
              <a:gd name="connsiteX5" fmla="*/ 260651 w 1129775"/>
              <a:gd name="connsiteY5" fmla="*/ 94552 h 680508"/>
              <a:gd name="connsiteX6" fmla="*/ 336851 w 1129775"/>
              <a:gd name="connsiteY6" fmla="*/ 179703 h 680508"/>
              <a:gd name="connsiteX7" fmla="*/ 328869 w 1129775"/>
              <a:gd name="connsiteY7" fmla="*/ 596052 h 680508"/>
              <a:gd name="connsiteX8" fmla="*/ 512740 w 1129775"/>
              <a:gd name="connsiteY8" fmla="*/ 589341 h 680508"/>
              <a:gd name="connsiteX9" fmla="*/ 512740 w 1129775"/>
              <a:gd name="connsiteY9" fmla="*/ 133507 h 680508"/>
              <a:gd name="connsiteX10" fmla="*/ 707593 w 1129775"/>
              <a:gd name="connsiteY10" fmla="*/ 179091 h 680508"/>
              <a:gd name="connsiteX11" fmla="*/ 707595 w 1129775"/>
              <a:gd name="connsiteY11" fmla="*/ 589341 h 680508"/>
              <a:gd name="connsiteX12" fmla="*/ 902447 w 1129775"/>
              <a:gd name="connsiteY12" fmla="*/ 589341 h 680508"/>
              <a:gd name="connsiteX13" fmla="*/ 902447 w 1129775"/>
              <a:gd name="connsiteY13" fmla="*/ 133507 h 680508"/>
              <a:gd name="connsiteX14" fmla="*/ 1097300 w 1129775"/>
              <a:gd name="connsiteY14" fmla="*/ 179091 h 680508"/>
              <a:gd name="connsiteX15" fmla="*/ 1097300 w 1129775"/>
              <a:gd name="connsiteY15" fmla="*/ 680508 h 680508"/>
              <a:gd name="connsiteX0" fmla="*/ 336944 w 1225663"/>
              <a:gd name="connsiteY0" fmla="*/ 16659 h 680508"/>
              <a:gd name="connsiteX1" fmla="*/ 127940 w 1225663"/>
              <a:gd name="connsiteY1" fmla="*/ 94552 h 680508"/>
              <a:gd name="connsiteX2" fmla="*/ 24070 w 1225663"/>
              <a:gd name="connsiteY2" fmla="*/ 589341 h 680508"/>
              <a:gd name="connsiteX3" fmla="*/ 272357 w 1225663"/>
              <a:gd name="connsiteY3" fmla="*/ 596052 h 680508"/>
              <a:gd name="connsiteX4" fmla="*/ 261470 w 1225663"/>
              <a:gd name="connsiteY4" fmla="*/ 173413 h 680508"/>
              <a:gd name="connsiteX5" fmla="*/ 356539 w 1225663"/>
              <a:gd name="connsiteY5" fmla="*/ 94552 h 680508"/>
              <a:gd name="connsiteX6" fmla="*/ 432739 w 1225663"/>
              <a:gd name="connsiteY6" fmla="*/ 179703 h 680508"/>
              <a:gd name="connsiteX7" fmla="*/ 424757 w 1225663"/>
              <a:gd name="connsiteY7" fmla="*/ 596052 h 680508"/>
              <a:gd name="connsiteX8" fmla="*/ 608628 w 1225663"/>
              <a:gd name="connsiteY8" fmla="*/ 589341 h 680508"/>
              <a:gd name="connsiteX9" fmla="*/ 608628 w 1225663"/>
              <a:gd name="connsiteY9" fmla="*/ 133507 h 680508"/>
              <a:gd name="connsiteX10" fmla="*/ 803481 w 1225663"/>
              <a:gd name="connsiteY10" fmla="*/ 179091 h 680508"/>
              <a:gd name="connsiteX11" fmla="*/ 803483 w 1225663"/>
              <a:gd name="connsiteY11" fmla="*/ 589341 h 680508"/>
              <a:gd name="connsiteX12" fmla="*/ 998335 w 1225663"/>
              <a:gd name="connsiteY12" fmla="*/ 589341 h 680508"/>
              <a:gd name="connsiteX13" fmla="*/ 998335 w 1225663"/>
              <a:gd name="connsiteY13" fmla="*/ 133507 h 680508"/>
              <a:gd name="connsiteX14" fmla="*/ 1193188 w 1225663"/>
              <a:gd name="connsiteY14" fmla="*/ 179091 h 680508"/>
              <a:gd name="connsiteX15" fmla="*/ 1193188 w 1225663"/>
              <a:gd name="connsiteY15" fmla="*/ 680508 h 680508"/>
              <a:gd name="connsiteX0" fmla="*/ 239516 w 1128235"/>
              <a:gd name="connsiteY0" fmla="*/ 16659 h 680508"/>
              <a:gd name="connsiteX1" fmla="*/ 30512 w 1128235"/>
              <a:gd name="connsiteY1" fmla="*/ 94552 h 680508"/>
              <a:gd name="connsiteX2" fmla="*/ 24070 w 1128235"/>
              <a:gd name="connsiteY2" fmla="*/ 589341 h 680508"/>
              <a:gd name="connsiteX3" fmla="*/ 174929 w 1128235"/>
              <a:gd name="connsiteY3" fmla="*/ 596052 h 680508"/>
              <a:gd name="connsiteX4" fmla="*/ 164042 w 1128235"/>
              <a:gd name="connsiteY4" fmla="*/ 173413 h 680508"/>
              <a:gd name="connsiteX5" fmla="*/ 259111 w 1128235"/>
              <a:gd name="connsiteY5" fmla="*/ 94552 h 680508"/>
              <a:gd name="connsiteX6" fmla="*/ 335311 w 1128235"/>
              <a:gd name="connsiteY6" fmla="*/ 179703 h 680508"/>
              <a:gd name="connsiteX7" fmla="*/ 327329 w 1128235"/>
              <a:gd name="connsiteY7" fmla="*/ 596052 h 680508"/>
              <a:gd name="connsiteX8" fmla="*/ 511200 w 1128235"/>
              <a:gd name="connsiteY8" fmla="*/ 589341 h 680508"/>
              <a:gd name="connsiteX9" fmla="*/ 511200 w 1128235"/>
              <a:gd name="connsiteY9" fmla="*/ 133507 h 680508"/>
              <a:gd name="connsiteX10" fmla="*/ 706053 w 1128235"/>
              <a:gd name="connsiteY10" fmla="*/ 179091 h 680508"/>
              <a:gd name="connsiteX11" fmla="*/ 706055 w 1128235"/>
              <a:gd name="connsiteY11" fmla="*/ 589341 h 680508"/>
              <a:gd name="connsiteX12" fmla="*/ 900907 w 1128235"/>
              <a:gd name="connsiteY12" fmla="*/ 589341 h 680508"/>
              <a:gd name="connsiteX13" fmla="*/ 900907 w 1128235"/>
              <a:gd name="connsiteY13" fmla="*/ 133507 h 680508"/>
              <a:gd name="connsiteX14" fmla="*/ 1095760 w 1128235"/>
              <a:gd name="connsiteY14" fmla="*/ 179091 h 680508"/>
              <a:gd name="connsiteX15" fmla="*/ 1095760 w 1128235"/>
              <a:gd name="connsiteY15" fmla="*/ 680508 h 680508"/>
              <a:gd name="connsiteX0" fmla="*/ 239517 w 1128236"/>
              <a:gd name="connsiteY0" fmla="*/ 16659 h 680508"/>
              <a:gd name="connsiteX1" fmla="*/ 30513 w 1128236"/>
              <a:gd name="connsiteY1" fmla="*/ 94552 h 680508"/>
              <a:gd name="connsiteX2" fmla="*/ 24070 w 1128236"/>
              <a:gd name="connsiteY2" fmla="*/ 589341 h 680508"/>
              <a:gd name="connsiteX3" fmla="*/ 174930 w 1128236"/>
              <a:gd name="connsiteY3" fmla="*/ 596052 h 680508"/>
              <a:gd name="connsiteX4" fmla="*/ 164043 w 1128236"/>
              <a:gd name="connsiteY4" fmla="*/ 173413 h 680508"/>
              <a:gd name="connsiteX5" fmla="*/ 259112 w 1128236"/>
              <a:gd name="connsiteY5" fmla="*/ 94552 h 680508"/>
              <a:gd name="connsiteX6" fmla="*/ 335312 w 1128236"/>
              <a:gd name="connsiteY6" fmla="*/ 179703 h 680508"/>
              <a:gd name="connsiteX7" fmla="*/ 327330 w 1128236"/>
              <a:gd name="connsiteY7" fmla="*/ 596052 h 680508"/>
              <a:gd name="connsiteX8" fmla="*/ 511201 w 1128236"/>
              <a:gd name="connsiteY8" fmla="*/ 589341 h 680508"/>
              <a:gd name="connsiteX9" fmla="*/ 511201 w 1128236"/>
              <a:gd name="connsiteY9" fmla="*/ 133507 h 680508"/>
              <a:gd name="connsiteX10" fmla="*/ 706054 w 1128236"/>
              <a:gd name="connsiteY10" fmla="*/ 179091 h 680508"/>
              <a:gd name="connsiteX11" fmla="*/ 706056 w 1128236"/>
              <a:gd name="connsiteY11" fmla="*/ 589341 h 680508"/>
              <a:gd name="connsiteX12" fmla="*/ 900908 w 1128236"/>
              <a:gd name="connsiteY12" fmla="*/ 589341 h 680508"/>
              <a:gd name="connsiteX13" fmla="*/ 900908 w 1128236"/>
              <a:gd name="connsiteY13" fmla="*/ 133507 h 680508"/>
              <a:gd name="connsiteX14" fmla="*/ 1095761 w 1128236"/>
              <a:gd name="connsiteY14" fmla="*/ 179091 h 680508"/>
              <a:gd name="connsiteX15" fmla="*/ 1095761 w 1128236"/>
              <a:gd name="connsiteY15" fmla="*/ 680508 h 680508"/>
              <a:gd name="connsiteX0" fmla="*/ 240590 w 1129309"/>
              <a:gd name="connsiteY0" fmla="*/ 23287 h 687136"/>
              <a:gd name="connsiteX1" fmla="*/ 25144 w 1129309"/>
              <a:gd name="connsiteY1" fmla="*/ 94552 h 687136"/>
              <a:gd name="connsiteX2" fmla="*/ 25143 w 1129309"/>
              <a:gd name="connsiteY2" fmla="*/ 595969 h 687136"/>
              <a:gd name="connsiteX3" fmla="*/ 176003 w 1129309"/>
              <a:gd name="connsiteY3" fmla="*/ 602680 h 687136"/>
              <a:gd name="connsiteX4" fmla="*/ 165116 w 1129309"/>
              <a:gd name="connsiteY4" fmla="*/ 180041 h 687136"/>
              <a:gd name="connsiteX5" fmla="*/ 260185 w 1129309"/>
              <a:gd name="connsiteY5" fmla="*/ 101180 h 687136"/>
              <a:gd name="connsiteX6" fmla="*/ 336385 w 1129309"/>
              <a:gd name="connsiteY6" fmla="*/ 186331 h 687136"/>
              <a:gd name="connsiteX7" fmla="*/ 328403 w 1129309"/>
              <a:gd name="connsiteY7" fmla="*/ 602680 h 687136"/>
              <a:gd name="connsiteX8" fmla="*/ 512274 w 1129309"/>
              <a:gd name="connsiteY8" fmla="*/ 595969 h 687136"/>
              <a:gd name="connsiteX9" fmla="*/ 512274 w 1129309"/>
              <a:gd name="connsiteY9" fmla="*/ 140135 h 687136"/>
              <a:gd name="connsiteX10" fmla="*/ 707127 w 1129309"/>
              <a:gd name="connsiteY10" fmla="*/ 185719 h 687136"/>
              <a:gd name="connsiteX11" fmla="*/ 707129 w 1129309"/>
              <a:gd name="connsiteY11" fmla="*/ 595969 h 687136"/>
              <a:gd name="connsiteX12" fmla="*/ 901981 w 1129309"/>
              <a:gd name="connsiteY12" fmla="*/ 595969 h 687136"/>
              <a:gd name="connsiteX13" fmla="*/ 901981 w 1129309"/>
              <a:gd name="connsiteY13" fmla="*/ 140135 h 687136"/>
              <a:gd name="connsiteX14" fmla="*/ 1096834 w 1129309"/>
              <a:gd name="connsiteY14" fmla="*/ 185719 h 687136"/>
              <a:gd name="connsiteX15" fmla="*/ 1096834 w 1129309"/>
              <a:gd name="connsiteY15" fmla="*/ 687136 h 687136"/>
              <a:gd name="connsiteX0" fmla="*/ 338015 w 1226734"/>
              <a:gd name="connsiteY0" fmla="*/ 23287 h 687136"/>
              <a:gd name="connsiteX1" fmla="*/ 122569 w 1226734"/>
              <a:gd name="connsiteY1" fmla="*/ 94552 h 687136"/>
              <a:gd name="connsiteX2" fmla="*/ 25143 w 1226734"/>
              <a:gd name="connsiteY2" fmla="*/ 595969 h 687136"/>
              <a:gd name="connsiteX3" fmla="*/ 273428 w 1226734"/>
              <a:gd name="connsiteY3" fmla="*/ 602680 h 687136"/>
              <a:gd name="connsiteX4" fmla="*/ 262541 w 1226734"/>
              <a:gd name="connsiteY4" fmla="*/ 180041 h 687136"/>
              <a:gd name="connsiteX5" fmla="*/ 357610 w 1226734"/>
              <a:gd name="connsiteY5" fmla="*/ 101180 h 687136"/>
              <a:gd name="connsiteX6" fmla="*/ 433810 w 1226734"/>
              <a:gd name="connsiteY6" fmla="*/ 186331 h 687136"/>
              <a:gd name="connsiteX7" fmla="*/ 425828 w 1226734"/>
              <a:gd name="connsiteY7" fmla="*/ 602680 h 687136"/>
              <a:gd name="connsiteX8" fmla="*/ 609699 w 1226734"/>
              <a:gd name="connsiteY8" fmla="*/ 595969 h 687136"/>
              <a:gd name="connsiteX9" fmla="*/ 609699 w 1226734"/>
              <a:gd name="connsiteY9" fmla="*/ 140135 h 687136"/>
              <a:gd name="connsiteX10" fmla="*/ 804552 w 1226734"/>
              <a:gd name="connsiteY10" fmla="*/ 185719 h 687136"/>
              <a:gd name="connsiteX11" fmla="*/ 804554 w 1226734"/>
              <a:gd name="connsiteY11" fmla="*/ 595969 h 687136"/>
              <a:gd name="connsiteX12" fmla="*/ 999406 w 1226734"/>
              <a:gd name="connsiteY12" fmla="*/ 595969 h 687136"/>
              <a:gd name="connsiteX13" fmla="*/ 999406 w 1226734"/>
              <a:gd name="connsiteY13" fmla="*/ 140135 h 687136"/>
              <a:gd name="connsiteX14" fmla="*/ 1194259 w 1226734"/>
              <a:gd name="connsiteY14" fmla="*/ 185719 h 687136"/>
              <a:gd name="connsiteX15" fmla="*/ 1194259 w 1226734"/>
              <a:gd name="connsiteY15" fmla="*/ 687136 h 687136"/>
              <a:gd name="connsiteX0" fmla="*/ 338015 w 1210498"/>
              <a:gd name="connsiteY0" fmla="*/ 23287 h 732719"/>
              <a:gd name="connsiteX1" fmla="*/ 122569 w 1210498"/>
              <a:gd name="connsiteY1" fmla="*/ 94552 h 732719"/>
              <a:gd name="connsiteX2" fmla="*/ 25143 w 1210498"/>
              <a:gd name="connsiteY2" fmla="*/ 595969 h 732719"/>
              <a:gd name="connsiteX3" fmla="*/ 273428 w 1210498"/>
              <a:gd name="connsiteY3" fmla="*/ 602680 h 732719"/>
              <a:gd name="connsiteX4" fmla="*/ 262541 w 1210498"/>
              <a:gd name="connsiteY4" fmla="*/ 180041 h 732719"/>
              <a:gd name="connsiteX5" fmla="*/ 357610 w 1210498"/>
              <a:gd name="connsiteY5" fmla="*/ 101180 h 732719"/>
              <a:gd name="connsiteX6" fmla="*/ 433810 w 1210498"/>
              <a:gd name="connsiteY6" fmla="*/ 186331 h 732719"/>
              <a:gd name="connsiteX7" fmla="*/ 425828 w 1210498"/>
              <a:gd name="connsiteY7" fmla="*/ 602680 h 732719"/>
              <a:gd name="connsiteX8" fmla="*/ 609699 w 1210498"/>
              <a:gd name="connsiteY8" fmla="*/ 595969 h 732719"/>
              <a:gd name="connsiteX9" fmla="*/ 609699 w 1210498"/>
              <a:gd name="connsiteY9" fmla="*/ 140135 h 732719"/>
              <a:gd name="connsiteX10" fmla="*/ 804552 w 1210498"/>
              <a:gd name="connsiteY10" fmla="*/ 185719 h 732719"/>
              <a:gd name="connsiteX11" fmla="*/ 804554 w 1210498"/>
              <a:gd name="connsiteY11" fmla="*/ 595969 h 732719"/>
              <a:gd name="connsiteX12" fmla="*/ 999406 w 1210498"/>
              <a:gd name="connsiteY12" fmla="*/ 595969 h 732719"/>
              <a:gd name="connsiteX13" fmla="*/ 999406 w 1210498"/>
              <a:gd name="connsiteY13" fmla="*/ 140135 h 732719"/>
              <a:gd name="connsiteX14" fmla="*/ 1194259 w 1210498"/>
              <a:gd name="connsiteY14" fmla="*/ 185719 h 732719"/>
              <a:gd name="connsiteX15" fmla="*/ 1096834 w 1210498"/>
              <a:gd name="connsiteY15" fmla="*/ 732719 h 732719"/>
              <a:gd name="connsiteX0" fmla="*/ 338015 w 1248831"/>
              <a:gd name="connsiteY0" fmla="*/ 23287 h 749922"/>
              <a:gd name="connsiteX1" fmla="*/ 122569 w 1248831"/>
              <a:gd name="connsiteY1" fmla="*/ 94552 h 749922"/>
              <a:gd name="connsiteX2" fmla="*/ 25143 w 1248831"/>
              <a:gd name="connsiteY2" fmla="*/ 595969 h 749922"/>
              <a:gd name="connsiteX3" fmla="*/ 273428 w 1248831"/>
              <a:gd name="connsiteY3" fmla="*/ 602680 h 749922"/>
              <a:gd name="connsiteX4" fmla="*/ 262541 w 1248831"/>
              <a:gd name="connsiteY4" fmla="*/ 180041 h 749922"/>
              <a:gd name="connsiteX5" fmla="*/ 357610 w 1248831"/>
              <a:gd name="connsiteY5" fmla="*/ 101180 h 749922"/>
              <a:gd name="connsiteX6" fmla="*/ 433810 w 1248831"/>
              <a:gd name="connsiteY6" fmla="*/ 186331 h 749922"/>
              <a:gd name="connsiteX7" fmla="*/ 425828 w 1248831"/>
              <a:gd name="connsiteY7" fmla="*/ 602680 h 749922"/>
              <a:gd name="connsiteX8" fmla="*/ 609699 w 1248831"/>
              <a:gd name="connsiteY8" fmla="*/ 595969 h 749922"/>
              <a:gd name="connsiteX9" fmla="*/ 609699 w 1248831"/>
              <a:gd name="connsiteY9" fmla="*/ 140135 h 749922"/>
              <a:gd name="connsiteX10" fmla="*/ 804552 w 1248831"/>
              <a:gd name="connsiteY10" fmla="*/ 185719 h 749922"/>
              <a:gd name="connsiteX11" fmla="*/ 804554 w 1248831"/>
              <a:gd name="connsiteY11" fmla="*/ 595969 h 749922"/>
              <a:gd name="connsiteX12" fmla="*/ 999406 w 1248831"/>
              <a:gd name="connsiteY12" fmla="*/ 595969 h 749922"/>
              <a:gd name="connsiteX13" fmla="*/ 999406 w 1248831"/>
              <a:gd name="connsiteY13" fmla="*/ 140135 h 749922"/>
              <a:gd name="connsiteX14" fmla="*/ 1194259 w 1248831"/>
              <a:gd name="connsiteY14" fmla="*/ 185719 h 749922"/>
              <a:gd name="connsiteX15" fmla="*/ 1096834 w 1248831"/>
              <a:gd name="connsiteY15" fmla="*/ 732719 h 749922"/>
              <a:gd name="connsiteX0" fmla="*/ 338015 w 1226735"/>
              <a:gd name="connsiteY0" fmla="*/ 23287 h 778302"/>
              <a:gd name="connsiteX1" fmla="*/ 122569 w 1226735"/>
              <a:gd name="connsiteY1" fmla="*/ 94552 h 778302"/>
              <a:gd name="connsiteX2" fmla="*/ 25143 w 1226735"/>
              <a:gd name="connsiteY2" fmla="*/ 595969 h 778302"/>
              <a:gd name="connsiteX3" fmla="*/ 273428 w 1226735"/>
              <a:gd name="connsiteY3" fmla="*/ 602680 h 778302"/>
              <a:gd name="connsiteX4" fmla="*/ 262541 w 1226735"/>
              <a:gd name="connsiteY4" fmla="*/ 180041 h 778302"/>
              <a:gd name="connsiteX5" fmla="*/ 357610 w 1226735"/>
              <a:gd name="connsiteY5" fmla="*/ 101180 h 778302"/>
              <a:gd name="connsiteX6" fmla="*/ 433810 w 1226735"/>
              <a:gd name="connsiteY6" fmla="*/ 186331 h 778302"/>
              <a:gd name="connsiteX7" fmla="*/ 425828 w 1226735"/>
              <a:gd name="connsiteY7" fmla="*/ 602680 h 778302"/>
              <a:gd name="connsiteX8" fmla="*/ 609699 w 1226735"/>
              <a:gd name="connsiteY8" fmla="*/ 595969 h 778302"/>
              <a:gd name="connsiteX9" fmla="*/ 609699 w 1226735"/>
              <a:gd name="connsiteY9" fmla="*/ 140135 h 778302"/>
              <a:gd name="connsiteX10" fmla="*/ 804552 w 1226735"/>
              <a:gd name="connsiteY10" fmla="*/ 185719 h 778302"/>
              <a:gd name="connsiteX11" fmla="*/ 804554 w 1226735"/>
              <a:gd name="connsiteY11" fmla="*/ 595969 h 778302"/>
              <a:gd name="connsiteX12" fmla="*/ 999406 w 1226735"/>
              <a:gd name="connsiteY12" fmla="*/ 595969 h 778302"/>
              <a:gd name="connsiteX13" fmla="*/ 999406 w 1226735"/>
              <a:gd name="connsiteY13" fmla="*/ 140135 h 778302"/>
              <a:gd name="connsiteX14" fmla="*/ 1194259 w 1226735"/>
              <a:gd name="connsiteY14" fmla="*/ 185719 h 778302"/>
              <a:gd name="connsiteX15" fmla="*/ 1194261 w 1226735"/>
              <a:gd name="connsiteY15" fmla="*/ 687135 h 778302"/>
              <a:gd name="connsiteX16" fmla="*/ 1096834 w 1226735"/>
              <a:gd name="connsiteY16" fmla="*/ 732719 h 778302"/>
              <a:gd name="connsiteX0" fmla="*/ 338015 w 1226736"/>
              <a:gd name="connsiteY0" fmla="*/ 23287 h 778302"/>
              <a:gd name="connsiteX1" fmla="*/ 122569 w 1226736"/>
              <a:gd name="connsiteY1" fmla="*/ 94552 h 778302"/>
              <a:gd name="connsiteX2" fmla="*/ 25143 w 1226736"/>
              <a:gd name="connsiteY2" fmla="*/ 595969 h 778302"/>
              <a:gd name="connsiteX3" fmla="*/ 273428 w 1226736"/>
              <a:gd name="connsiteY3" fmla="*/ 602680 h 778302"/>
              <a:gd name="connsiteX4" fmla="*/ 262541 w 1226736"/>
              <a:gd name="connsiteY4" fmla="*/ 180041 h 778302"/>
              <a:gd name="connsiteX5" fmla="*/ 357610 w 1226736"/>
              <a:gd name="connsiteY5" fmla="*/ 101180 h 778302"/>
              <a:gd name="connsiteX6" fmla="*/ 433810 w 1226736"/>
              <a:gd name="connsiteY6" fmla="*/ 186331 h 778302"/>
              <a:gd name="connsiteX7" fmla="*/ 425828 w 1226736"/>
              <a:gd name="connsiteY7" fmla="*/ 602680 h 778302"/>
              <a:gd name="connsiteX8" fmla="*/ 609699 w 1226736"/>
              <a:gd name="connsiteY8" fmla="*/ 595969 h 778302"/>
              <a:gd name="connsiteX9" fmla="*/ 609699 w 1226736"/>
              <a:gd name="connsiteY9" fmla="*/ 140135 h 778302"/>
              <a:gd name="connsiteX10" fmla="*/ 804552 w 1226736"/>
              <a:gd name="connsiteY10" fmla="*/ 185719 h 778302"/>
              <a:gd name="connsiteX11" fmla="*/ 804554 w 1226736"/>
              <a:gd name="connsiteY11" fmla="*/ 595969 h 778302"/>
              <a:gd name="connsiteX12" fmla="*/ 999406 w 1226736"/>
              <a:gd name="connsiteY12" fmla="*/ 595969 h 778302"/>
              <a:gd name="connsiteX13" fmla="*/ 999406 w 1226736"/>
              <a:gd name="connsiteY13" fmla="*/ 140135 h 778302"/>
              <a:gd name="connsiteX14" fmla="*/ 1194259 w 1226736"/>
              <a:gd name="connsiteY14" fmla="*/ 185719 h 778302"/>
              <a:gd name="connsiteX15" fmla="*/ 1194261 w 1226736"/>
              <a:gd name="connsiteY15" fmla="*/ 687135 h 778302"/>
              <a:gd name="connsiteX16" fmla="*/ 999408 w 1226736"/>
              <a:gd name="connsiteY16" fmla="*/ 732719 h 778302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5 w 1226735"/>
              <a:gd name="connsiteY0" fmla="*/ 23287 h 732719"/>
              <a:gd name="connsiteX1" fmla="*/ 122569 w 1226735"/>
              <a:gd name="connsiteY1" fmla="*/ 94552 h 732719"/>
              <a:gd name="connsiteX2" fmla="*/ 25143 w 1226735"/>
              <a:gd name="connsiteY2" fmla="*/ 595969 h 732719"/>
              <a:gd name="connsiteX3" fmla="*/ 273428 w 1226735"/>
              <a:gd name="connsiteY3" fmla="*/ 602680 h 732719"/>
              <a:gd name="connsiteX4" fmla="*/ 262541 w 1226735"/>
              <a:gd name="connsiteY4" fmla="*/ 180041 h 732719"/>
              <a:gd name="connsiteX5" fmla="*/ 357610 w 1226735"/>
              <a:gd name="connsiteY5" fmla="*/ 101180 h 732719"/>
              <a:gd name="connsiteX6" fmla="*/ 433810 w 1226735"/>
              <a:gd name="connsiteY6" fmla="*/ 186331 h 732719"/>
              <a:gd name="connsiteX7" fmla="*/ 425828 w 1226735"/>
              <a:gd name="connsiteY7" fmla="*/ 602680 h 732719"/>
              <a:gd name="connsiteX8" fmla="*/ 609699 w 1226735"/>
              <a:gd name="connsiteY8" fmla="*/ 595969 h 732719"/>
              <a:gd name="connsiteX9" fmla="*/ 609699 w 1226735"/>
              <a:gd name="connsiteY9" fmla="*/ 140135 h 732719"/>
              <a:gd name="connsiteX10" fmla="*/ 804552 w 1226735"/>
              <a:gd name="connsiteY10" fmla="*/ 185719 h 732719"/>
              <a:gd name="connsiteX11" fmla="*/ 804554 w 1226735"/>
              <a:gd name="connsiteY11" fmla="*/ 595969 h 732719"/>
              <a:gd name="connsiteX12" fmla="*/ 999406 w 1226735"/>
              <a:gd name="connsiteY12" fmla="*/ 595969 h 732719"/>
              <a:gd name="connsiteX13" fmla="*/ 999406 w 1226735"/>
              <a:gd name="connsiteY13" fmla="*/ 140135 h 732719"/>
              <a:gd name="connsiteX14" fmla="*/ 1194259 w 1226735"/>
              <a:gd name="connsiteY14" fmla="*/ 185719 h 732719"/>
              <a:gd name="connsiteX15" fmla="*/ 1194259 w 1226735"/>
              <a:gd name="connsiteY15" fmla="*/ 641552 h 732719"/>
              <a:gd name="connsiteX16" fmla="*/ 999408 w 1226735"/>
              <a:gd name="connsiteY16" fmla="*/ 732719 h 732719"/>
              <a:gd name="connsiteX0" fmla="*/ 338014 w 1226734"/>
              <a:gd name="connsiteY0" fmla="*/ 23287 h 732719"/>
              <a:gd name="connsiteX1" fmla="*/ 122568 w 1226734"/>
              <a:gd name="connsiteY1" fmla="*/ 94552 h 732719"/>
              <a:gd name="connsiteX2" fmla="*/ 25143 w 1226734"/>
              <a:gd name="connsiteY2" fmla="*/ 595969 h 732719"/>
              <a:gd name="connsiteX3" fmla="*/ 273427 w 1226734"/>
              <a:gd name="connsiteY3" fmla="*/ 602680 h 732719"/>
              <a:gd name="connsiteX4" fmla="*/ 262540 w 1226734"/>
              <a:gd name="connsiteY4" fmla="*/ 180041 h 732719"/>
              <a:gd name="connsiteX5" fmla="*/ 357609 w 1226734"/>
              <a:gd name="connsiteY5" fmla="*/ 101180 h 732719"/>
              <a:gd name="connsiteX6" fmla="*/ 433809 w 1226734"/>
              <a:gd name="connsiteY6" fmla="*/ 186331 h 732719"/>
              <a:gd name="connsiteX7" fmla="*/ 425827 w 1226734"/>
              <a:gd name="connsiteY7" fmla="*/ 602680 h 732719"/>
              <a:gd name="connsiteX8" fmla="*/ 609698 w 1226734"/>
              <a:gd name="connsiteY8" fmla="*/ 595969 h 732719"/>
              <a:gd name="connsiteX9" fmla="*/ 609698 w 1226734"/>
              <a:gd name="connsiteY9" fmla="*/ 140135 h 732719"/>
              <a:gd name="connsiteX10" fmla="*/ 804551 w 1226734"/>
              <a:gd name="connsiteY10" fmla="*/ 185719 h 732719"/>
              <a:gd name="connsiteX11" fmla="*/ 804553 w 1226734"/>
              <a:gd name="connsiteY11" fmla="*/ 595969 h 732719"/>
              <a:gd name="connsiteX12" fmla="*/ 999405 w 1226734"/>
              <a:gd name="connsiteY12" fmla="*/ 595969 h 732719"/>
              <a:gd name="connsiteX13" fmla="*/ 999405 w 1226734"/>
              <a:gd name="connsiteY13" fmla="*/ 140135 h 732719"/>
              <a:gd name="connsiteX14" fmla="*/ 1194258 w 1226734"/>
              <a:gd name="connsiteY14" fmla="*/ 185719 h 732719"/>
              <a:gd name="connsiteX15" fmla="*/ 1194258 w 1226734"/>
              <a:gd name="connsiteY15" fmla="*/ 641552 h 732719"/>
              <a:gd name="connsiteX16" fmla="*/ 999407 w 1226734"/>
              <a:gd name="connsiteY16" fmla="*/ 732719 h 732719"/>
              <a:gd name="connsiteX0" fmla="*/ 240589 w 1129309"/>
              <a:gd name="connsiteY0" fmla="*/ 23287 h 732719"/>
              <a:gd name="connsiteX1" fmla="*/ 25143 w 1129309"/>
              <a:gd name="connsiteY1" fmla="*/ 94552 h 732719"/>
              <a:gd name="connsiteX2" fmla="*/ 25143 w 1129309"/>
              <a:gd name="connsiteY2" fmla="*/ 595969 h 732719"/>
              <a:gd name="connsiteX3" fmla="*/ 176002 w 1129309"/>
              <a:gd name="connsiteY3" fmla="*/ 602680 h 732719"/>
              <a:gd name="connsiteX4" fmla="*/ 165115 w 1129309"/>
              <a:gd name="connsiteY4" fmla="*/ 180041 h 732719"/>
              <a:gd name="connsiteX5" fmla="*/ 260184 w 1129309"/>
              <a:gd name="connsiteY5" fmla="*/ 101180 h 732719"/>
              <a:gd name="connsiteX6" fmla="*/ 336384 w 1129309"/>
              <a:gd name="connsiteY6" fmla="*/ 186331 h 732719"/>
              <a:gd name="connsiteX7" fmla="*/ 328402 w 1129309"/>
              <a:gd name="connsiteY7" fmla="*/ 602680 h 732719"/>
              <a:gd name="connsiteX8" fmla="*/ 512273 w 1129309"/>
              <a:gd name="connsiteY8" fmla="*/ 595969 h 732719"/>
              <a:gd name="connsiteX9" fmla="*/ 512273 w 1129309"/>
              <a:gd name="connsiteY9" fmla="*/ 140135 h 732719"/>
              <a:gd name="connsiteX10" fmla="*/ 707126 w 1129309"/>
              <a:gd name="connsiteY10" fmla="*/ 185719 h 732719"/>
              <a:gd name="connsiteX11" fmla="*/ 707128 w 1129309"/>
              <a:gd name="connsiteY11" fmla="*/ 595969 h 732719"/>
              <a:gd name="connsiteX12" fmla="*/ 901980 w 1129309"/>
              <a:gd name="connsiteY12" fmla="*/ 595969 h 732719"/>
              <a:gd name="connsiteX13" fmla="*/ 901980 w 1129309"/>
              <a:gd name="connsiteY13" fmla="*/ 140135 h 732719"/>
              <a:gd name="connsiteX14" fmla="*/ 1096833 w 1129309"/>
              <a:gd name="connsiteY14" fmla="*/ 185719 h 732719"/>
              <a:gd name="connsiteX15" fmla="*/ 1096833 w 1129309"/>
              <a:gd name="connsiteY15" fmla="*/ 641552 h 732719"/>
              <a:gd name="connsiteX16" fmla="*/ 901982 w 1129309"/>
              <a:gd name="connsiteY16" fmla="*/ 732719 h 732719"/>
              <a:gd name="connsiteX0" fmla="*/ 240589 w 1125118"/>
              <a:gd name="connsiteY0" fmla="*/ 23287 h 732719"/>
              <a:gd name="connsiteX1" fmla="*/ 25143 w 1125118"/>
              <a:gd name="connsiteY1" fmla="*/ 94552 h 732719"/>
              <a:gd name="connsiteX2" fmla="*/ 25143 w 1125118"/>
              <a:gd name="connsiteY2" fmla="*/ 595969 h 732719"/>
              <a:gd name="connsiteX3" fmla="*/ 176002 w 1125118"/>
              <a:gd name="connsiteY3" fmla="*/ 602680 h 732719"/>
              <a:gd name="connsiteX4" fmla="*/ 165115 w 1125118"/>
              <a:gd name="connsiteY4" fmla="*/ 180041 h 732719"/>
              <a:gd name="connsiteX5" fmla="*/ 260184 w 1125118"/>
              <a:gd name="connsiteY5" fmla="*/ 101180 h 732719"/>
              <a:gd name="connsiteX6" fmla="*/ 336384 w 1125118"/>
              <a:gd name="connsiteY6" fmla="*/ 186331 h 732719"/>
              <a:gd name="connsiteX7" fmla="*/ 328402 w 1125118"/>
              <a:gd name="connsiteY7" fmla="*/ 602680 h 732719"/>
              <a:gd name="connsiteX8" fmla="*/ 512273 w 1125118"/>
              <a:gd name="connsiteY8" fmla="*/ 595969 h 732719"/>
              <a:gd name="connsiteX9" fmla="*/ 512273 w 1125118"/>
              <a:gd name="connsiteY9" fmla="*/ 140135 h 732719"/>
              <a:gd name="connsiteX10" fmla="*/ 707126 w 1125118"/>
              <a:gd name="connsiteY10" fmla="*/ 185719 h 732719"/>
              <a:gd name="connsiteX11" fmla="*/ 707128 w 1125118"/>
              <a:gd name="connsiteY11" fmla="*/ 595969 h 732719"/>
              <a:gd name="connsiteX12" fmla="*/ 901980 w 1125118"/>
              <a:gd name="connsiteY12" fmla="*/ 595969 h 732719"/>
              <a:gd name="connsiteX13" fmla="*/ 901980 w 1125118"/>
              <a:gd name="connsiteY13" fmla="*/ 140135 h 732719"/>
              <a:gd name="connsiteX14" fmla="*/ 1096833 w 1125118"/>
              <a:gd name="connsiteY14" fmla="*/ 185719 h 732719"/>
              <a:gd name="connsiteX15" fmla="*/ 1071691 w 1125118"/>
              <a:gd name="connsiteY15" fmla="*/ 638167 h 732719"/>
              <a:gd name="connsiteX16" fmla="*/ 901982 w 1125118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32719"/>
              <a:gd name="connsiteX1" fmla="*/ 25143 w 1099976"/>
              <a:gd name="connsiteY1" fmla="*/ 94552 h 732719"/>
              <a:gd name="connsiteX2" fmla="*/ 25143 w 1099976"/>
              <a:gd name="connsiteY2" fmla="*/ 595969 h 732719"/>
              <a:gd name="connsiteX3" fmla="*/ 176002 w 1099976"/>
              <a:gd name="connsiteY3" fmla="*/ 602680 h 732719"/>
              <a:gd name="connsiteX4" fmla="*/ 165115 w 1099976"/>
              <a:gd name="connsiteY4" fmla="*/ 180041 h 732719"/>
              <a:gd name="connsiteX5" fmla="*/ 260184 w 1099976"/>
              <a:gd name="connsiteY5" fmla="*/ 101180 h 732719"/>
              <a:gd name="connsiteX6" fmla="*/ 336384 w 1099976"/>
              <a:gd name="connsiteY6" fmla="*/ 186331 h 732719"/>
              <a:gd name="connsiteX7" fmla="*/ 328402 w 1099976"/>
              <a:gd name="connsiteY7" fmla="*/ 602680 h 732719"/>
              <a:gd name="connsiteX8" fmla="*/ 512273 w 1099976"/>
              <a:gd name="connsiteY8" fmla="*/ 595969 h 732719"/>
              <a:gd name="connsiteX9" fmla="*/ 512273 w 1099976"/>
              <a:gd name="connsiteY9" fmla="*/ 140135 h 732719"/>
              <a:gd name="connsiteX10" fmla="*/ 707126 w 1099976"/>
              <a:gd name="connsiteY10" fmla="*/ 185719 h 732719"/>
              <a:gd name="connsiteX11" fmla="*/ 707128 w 1099976"/>
              <a:gd name="connsiteY11" fmla="*/ 595969 h 732719"/>
              <a:gd name="connsiteX12" fmla="*/ 901980 w 1099976"/>
              <a:gd name="connsiteY12" fmla="*/ 595969 h 732719"/>
              <a:gd name="connsiteX13" fmla="*/ 901980 w 1099976"/>
              <a:gd name="connsiteY13" fmla="*/ 140135 h 732719"/>
              <a:gd name="connsiteX14" fmla="*/ 1071691 w 1099976"/>
              <a:gd name="connsiteY14" fmla="*/ 182333 h 732719"/>
              <a:gd name="connsiteX15" fmla="*/ 1071691 w 1099976"/>
              <a:gd name="connsiteY15" fmla="*/ 638167 h 732719"/>
              <a:gd name="connsiteX16" fmla="*/ 901982 w 1099976"/>
              <a:gd name="connsiteY16" fmla="*/ 732719 h 732719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  <a:gd name="connsiteX0" fmla="*/ 240589 w 1099976"/>
              <a:gd name="connsiteY0" fmla="*/ 23287 h 742424"/>
              <a:gd name="connsiteX1" fmla="*/ 25143 w 1099976"/>
              <a:gd name="connsiteY1" fmla="*/ 94552 h 742424"/>
              <a:gd name="connsiteX2" fmla="*/ 25143 w 1099976"/>
              <a:gd name="connsiteY2" fmla="*/ 595969 h 742424"/>
              <a:gd name="connsiteX3" fmla="*/ 176002 w 1099976"/>
              <a:gd name="connsiteY3" fmla="*/ 602680 h 742424"/>
              <a:gd name="connsiteX4" fmla="*/ 165115 w 1099976"/>
              <a:gd name="connsiteY4" fmla="*/ 180041 h 742424"/>
              <a:gd name="connsiteX5" fmla="*/ 260184 w 1099976"/>
              <a:gd name="connsiteY5" fmla="*/ 101180 h 742424"/>
              <a:gd name="connsiteX6" fmla="*/ 336384 w 1099976"/>
              <a:gd name="connsiteY6" fmla="*/ 186331 h 742424"/>
              <a:gd name="connsiteX7" fmla="*/ 328402 w 1099976"/>
              <a:gd name="connsiteY7" fmla="*/ 602680 h 742424"/>
              <a:gd name="connsiteX8" fmla="*/ 512273 w 1099976"/>
              <a:gd name="connsiteY8" fmla="*/ 595969 h 742424"/>
              <a:gd name="connsiteX9" fmla="*/ 512273 w 1099976"/>
              <a:gd name="connsiteY9" fmla="*/ 140135 h 742424"/>
              <a:gd name="connsiteX10" fmla="*/ 707126 w 1099976"/>
              <a:gd name="connsiteY10" fmla="*/ 185719 h 742424"/>
              <a:gd name="connsiteX11" fmla="*/ 707128 w 1099976"/>
              <a:gd name="connsiteY11" fmla="*/ 595969 h 742424"/>
              <a:gd name="connsiteX12" fmla="*/ 901980 w 1099976"/>
              <a:gd name="connsiteY12" fmla="*/ 595969 h 742424"/>
              <a:gd name="connsiteX13" fmla="*/ 901980 w 1099976"/>
              <a:gd name="connsiteY13" fmla="*/ 140135 h 742424"/>
              <a:gd name="connsiteX14" fmla="*/ 1071691 w 1099976"/>
              <a:gd name="connsiteY14" fmla="*/ 182333 h 742424"/>
              <a:gd name="connsiteX15" fmla="*/ 1071691 w 1099976"/>
              <a:gd name="connsiteY15" fmla="*/ 638167 h 742424"/>
              <a:gd name="connsiteX16" fmla="*/ 901982 w 1099976"/>
              <a:gd name="connsiteY16" fmla="*/ 732719 h 74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9976" h="742424">
                <a:moveTo>
                  <a:pt x="240589" y="23287"/>
                </a:moveTo>
                <a:cubicBezTo>
                  <a:pt x="235043" y="23274"/>
                  <a:pt x="30220" y="0"/>
                  <a:pt x="25143" y="94552"/>
                </a:cubicBezTo>
                <a:cubicBezTo>
                  <a:pt x="17160" y="196065"/>
                  <a:pt x="0" y="511281"/>
                  <a:pt x="25143" y="595969"/>
                </a:cubicBezTo>
                <a:cubicBezTo>
                  <a:pt x="50286" y="680657"/>
                  <a:pt x="152673" y="672001"/>
                  <a:pt x="176002" y="602680"/>
                </a:cubicBezTo>
                <a:cubicBezTo>
                  <a:pt x="199331" y="533359"/>
                  <a:pt x="151085" y="263624"/>
                  <a:pt x="165115" y="180041"/>
                </a:cubicBezTo>
                <a:cubicBezTo>
                  <a:pt x="179145" y="96458"/>
                  <a:pt x="231639" y="100132"/>
                  <a:pt x="260184" y="101180"/>
                </a:cubicBezTo>
                <a:cubicBezTo>
                  <a:pt x="288729" y="102228"/>
                  <a:pt x="325014" y="102748"/>
                  <a:pt x="336384" y="186331"/>
                </a:cubicBezTo>
                <a:cubicBezTo>
                  <a:pt x="347754" y="269914"/>
                  <a:pt x="299087" y="534407"/>
                  <a:pt x="328402" y="602680"/>
                </a:cubicBezTo>
                <a:cubicBezTo>
                  <a:pt x="357717" y="670953"/>
                  <a:pt x="481628" y="673060"/>
                  <a:pt x="512273" y="595969"/>
                </a:cubicBezTo>
                <a:cubicBezTo>
                  <a:pt x="542918" y="518878"/>
                  <a:pt x="479798" y="208510"/>
                  <a:pt x="512273" y="140135"/>
                </a:cubicBezTo>
                <a:cubicBezTo>
                  <a:pt x="544748" y="71760"/>
                  <a:pt x="674650" y="109747"/>
                  <a:pt x="707126" y="185719"/>
                </a:cubicBezTo>
                <a:cubicBezTo>
                  <a:pt x="739602" y="261691"/>
                  <a:pt x="674652" y="527594"/>
                  <a:pt x="707128" y="595969"/>
                </a:cubicBezTo>
                <a:cubicBezTo>
                  <a:pt x="739604" y="664344"/>
                  <a:pt x="869505" y="671941"/>
                  <a:pt x="901980" y="595969"/>
                </a:cubicBezTo>
                <a:cubicBezTo>
                  <a:pt x="934455" y="519997"/>
                  <a:pt x="873695" y="209074"/>
                  <a:pt x="901980" y="140135"/>
                </a:cubicBezTo>
                <a:cubicBezTo>
                  <a:pt x="930265" y="71196"/>
                  <a:pt x="1043406" y="99328"/>
                  <a:pt x="1071691" y="182333"/>
                </a:cubicBezTo>
                <a:cubicBezTo>
                  <a:pt x="1099976" y="265338"/>
                  <a:pt x="1074689" y="418385"/>
                  <a:pt x="1071691" y="638167"/>
                </a:cubicBezTo>
                <a:cubicBezTo>
                  <a:pt x="1084310" y="742424"/>
                  <a:pt x="986265" y="728089"/>
                  <a:pt x="901982" y="732719"/>
                </a:cubicBezTo>
              </a:path>
            </a:pathLst>
          </a:custGeom>
          <a:ln w="22225" cap="rnd" cmpd="sng" algn="ctr">
            <a:solidFill>
              <a:srgbClr val="7013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5"/>
          <p:cNvSpPr>
            <a:spLocks noChangeArrowheads="1"/>
          </p:cNvSpPr>
          <p:nvPr/>
        </p:nvSpPr>
        <p:spPr bwMode="auto">
          <a:xfrm>
            <a:off x="4959350" y="2800350"/>
            <a:ext cx="73152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1400" dirty="0">
                <a:solidFill>
                  <a:srgbClr val="003C3E"/>
                </a:solidFill>
                <a:latin typeface="Arial" charset="0"/>
              </a:rPr>
              <a:t>CD4</a:t>
            </a:r>
          </a:p>
        </p:txBody>
      </p:sp>
      <p:sp>
        <p:nvSpPr>
          <p:cNvPr id="297" name="Rectangle 25"/>
          <p:cNvSpPr>
            <a:spLocks noChangeArrowheads="1"/>
          </p:cNvSpPr>
          <p:nvPr/>
        </p:nvSpPr>
        <p:spPr bwMode="auto">
          <a:xfrm>
            <a:off x="5334000" y="3016250"/>
            <a:ext cx="73152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1400" dirty="0">
                <a:solidFill>
                  <a:schemeClr val="bg2"/>
                </a:solidFill>
                <a:latin typeface="Arial" charset="0"/>
              </a:rPr>
              <a:t>CCR5</a:t>
            </a:r>
          </a:p>
        </p:txBody>
      </p:sp>
      <p:sp>
        <p:nvSpPr>
          <p:cNvPr id="298" name="Rectangle 25"/>
          <p:cNvSpPr>
            <a:spLocks noChangeArrowheads="1"/>
          </p:cNvSpPr>
          <p:nvPr/>
        </p:nvSpPr>
        <p:spPr bwMode="auto">
          <a:xfrm>
            <a:off x="5821680" y="3200400"/>
            <a:ext cx="832103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1400" dirty="0">
                <a:solidFill>
                  <a:srgbClr val="7A006D"/>
                </a:solidFill>
                <a:latin typeface="Arial" charset="0"/>
              </a:rPr>
              <a:t>CXCR4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62000" y="2362200"/>
            <a:ext cx="1371600" cy="4544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2400" dirty="0">
                <a:latin typeface="Arial" charset="0"/>
              </a:rPr>
              <a:t>HIV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638800" y="2364943"/>
            <a:ext cx="2590800" cy="4544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2000" dirty="0">
                <a:latin typeface="Arial" charset="0"/>
              </a:rPr>
              <a:t>Host Receptors</a:t>
            </a:r>
          </a:p>
        </p:txBody>
      </p:sp>
      <p:pic>
        <p:nvPicPr>
          <p:cNvPr id="30" name="Picture 29" descr="HIV_Oran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336" y="1905000"/>
            <a:ext cx="911264" cy="914400"/>
          </a:xfrm>
          <a:prstGeom prst="rect">
            <a:avLst/>
          </a:prstGeom>
          <a:effectLst>
            <a:outerShdw blurRad="38100" dist="381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31" name="Picture 30" descr="HIV_Orange.png"/>
          <p:cNvPicPr>
            <a:picLocks noChangeAspect="1"/>
          </p:cNvPicPr>
          <p:nvPr/>
        </p:nvPicPr>
        <p:blipFill>
          <a:blip r:embed="rId4" cstate="print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568" y="1600200"/>
            <a:ext cx="455632" cy="457200"/>
          </a:xfrm>
          <a:prstGeom prst="rect">
            <a:avLst/>
          </a:prstGeom>
          <a:effectLst>
            <a:outerShdw blurRad="38100" dist="381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32" name="Picture 31" descr="HIV_Orange.png"/>
          <p:cNvPicPr>
            <a:picLocks noChangeAspect="1"/>
          </p:cNvPicPr>
          <p:nvPr/>
        </p:nvPicPr>
        <p:blipFill>
          <a:blip r:embed="rId5" cstate="print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84" y="1524000"/>
            <a:ext cx="227816" cy="228600"/>
          </a:xfrm>
          <a:prstGeom prst="rect">
            <a:avLst/>
          </a:prstGeom>
          <a:effectLst>
            <a:outerShdw blurRad="38100" dist="38100" dir="2700000" algn="t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79094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itle 47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HIV Cell Entry: Binding to Host Cell CD4 Receptor</a:t>
            </a:r>
          </a:p>
        </p:txBody>
      </p:sp>
      <p:grpSp>
        <p:nvGrpSpPr>
          <p:cNvPr id="428" name="Group 427"/>
          <p:cNvGrpSpPr/>
          <p:nvPr/>
        </p:nvGrpSpPr>
        <p:grpSpPr>
          <a:xfrm>
            <a:off x="3345356" y="1527542"/>
            <a:ext cx="2474928" cy="2959802"/>
            <a:chOff x="3276600" y="2145598"/>
            <a:chExt cx="2474928" cy="2959802"/>
          </a:xfrm>
        </p:grpSpPr>
        <p:sp>
          <p:nvSpPr>
            <p:cNvPr id="429" name="Freeform 428"/>
            <p:cNvSpPr/>
            <p:nvPr/>
          </p:nvSpPr>
          <p:spPr>
            <a:xfrm rot="823597" flipH="1">
              <a:off x="4943908" y="2145598"/>
              <a:ext cx="307408" cy="2264682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6419" h="3978585">
                  <a:moveTo>
                    <a:pt x="351828" y="0"/>
                  </a:moveTo>
                  <a:cubicBezTo>
                    <a:pt x="246441" y="213646"/>
                    <a:pt x="550736" y="263741"/>
                    <a:pt x="654369" y="319426"/>
                  </a:cubicBezTo>
                  <a:cubicBezTo>
                    <a:pt x="749602" y="385016"/>
                    <a:pt x="778757" y="456998"/>
                    <a:pt x="640750" y="475687"/>
                  </a:cubicBezTo>
                  <a:cubicBezTo>
                    <a:pt x="533707" y="489981"/>
                    <a:pt x="256976" y="329545"/>
                    <a:pt x="124687" y="349951"/>
                  </a:cubicBezTo>
                  <a:cubicBezTo>
                    <a:pt x="7947" y="380136"/>
                    <a:pt x="-17703" y="468366"/>
                    <a:pt x="68219" y="507707"/>
                  </a:cubicBezTo>
                  <a:cubicBezTo>
                    <a:pt x="154141" y="547048"/>
                    <a:pt x="502640" y="595206"/>
                    <a:pt x="626297" y="644303"/>
                  </a:cubicBezTo>
                  <a:cubicBezTo>
                    <a:pt x="753387" y="674590"/>
                    <a:pt x="740807" y="779816"/>
                    <a:pt x="650628" y="810206"/>
                  </a:cubicBezTo>
                  <a:cubicBezTo>
                    <a:pt x="551694" y="826180"/>
                    <a:pt x="28016" y="585891"/>
                    <a:pt x="4025" y="713284"/>
                  </a:cubicBezTo>
                  <a:cubicBezTo>
                    <a:pt x="-40973" y="866202"/>
                    <a:pt x="306122" y="831226"/>
                    <a:pt x="306122" y="932352"/>
                  </a:cubicBezTo>
                  <a:cubicBezTo>
                    <a:pt x="321965" y="1055930"/>
                    <a:pt x="201581" y="1107063"/>
                    <a:pt x="196818" y="1153100"/>
                  </a:cubicBezTo>
                  <a:cubicBezTo>
                    <a:pt x="192056" y="1216126"/>
                    <a:pt x="176180" y="1326138"/>
                    <a:pt x="168243" y="1381700"/>
                  </a:cubicBezTo>
                  <a:cubicBezTo>
                    <a:pt x="164181" y="1414197"/>
                    <a:pt x="155695" y="1453964"/>
                    <a:pt x="149193" y="1486475"/>
                  </a:cubicBezTo>
                  <a:cubicBezTo>
                    <a:pt x="126442" y="1759484"/>
                    <a:pt x="135591" y="1638805"/>
                    <a:pt x="120618" y="1848425"/>
                  </a:cubicBezTo>
                  <a:cubicBezTo>
                    <a:pt x="131731" y="1972250"/>
                    <a:pt x="182531" y="2132588"/>
                    <a:pt x="215868" y="2229425"/>
                  </a:cubicBezTo>
                  <a:cubicBezTo>
                    <a:pt x="247618" y="2286575"/>
                    <a:pt x="301593" y="2391350"/>
                    <a:pt x="320643" y="2429450"/>
                  </a:cubicBezTo>
                  <a:cubicBezTo>
                    <a:pt x="346043" y="2485013"/>
                    <a:pt x="355568" y="2456438"/>
                    <a:pt x="368268" y="2562800"/>
                  </a:cubicBezTo>
                  <a:cubicBezTo>
                    <a:pt x="384143" y="2689800"/>
                    <a:pt x="400018" y="3031113"/>
                    <a:pt x="415893" y="3191450"/>
                  </a:cubicBezTo>
                  <a:cubicBezTo>
                    <a:pt x="427005" y="3267650"/>
                    <a:pt x="453993" y="3450213"/>
                    <a:pt x="463518" y="3524825"/>
                  </a:cubicBezTo>
                  <a:cubicBezTo>
                    <a:pt x="477806" y="3613725"/>
                    <a:pt x="314294" y="3954231"/>
                    <a:pt x="501619" y="3975342"/>
                  </a:cubicBezTo>
                  <a:cubicBezTo>
                    <a:pt x="666719" y="3994392"/>
                    <a:pt x="727043" y="3927718"/>
                    <a:pt x="730218" y="3822943"/>
                  </a:cubicBezTo>
                  <a:cubicBezTo>
                    <a:pt x="781018" y="3518143"/>
                    <a:pt x="792529" y="2200122"/>
                    <a:pt x="806419" y="214654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0" name="Rounded Rectangle 429"/>
            <p:cNvSpPr/>
            <p:nvPr/>
          </p:nvSpPr>
          <p:spPr>
            <a:xfrm rot="730900" flipH="1">
              <a:off x="4731717" y="3474451"/>
              <a:ext cx="221969" cy="761036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C65C5A"/>
                </a:gs>
                <a:gs pos="100000">
                  <a:srgbClr val="B9526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ounded Rectangle 430"/>
            <p:cNvSpPr/>
            <p:nvPr/>
          </p:nvSpPr>
          <p:spPr>
            <a:xfrm rot="1259594" flipH="1">
              <a:off x="4840308" y="3516335"/>
              <a:ext cx="221969" cy="761037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ounded Rectangle 431"/>
            <p:cNvSpPr/>
            <p:nvPr/>
          </p:nvSpPr>
          <p:spPr>
            <a:xfrm rot="1259594" flipH="1">
              <a:off x="5019600" y="3255170"/>
              <a:ext cx="284530" cy="270800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ounded Rectangle 432"/>
            <p:cNvSpPr/>
            <p:nvPr/>
          </p:nvSpPr>
          <p:spPr>
            <a:xfrm flipH="1">
              <a:off x="5120299" y="2805442"/>
              <a:ext cx="284529" cy="43090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 433"/>
            <p:cNvSpPr/>
            <p:nvPr/>
          </p:nvSpPr>
          <p:spPr>
            <a:xfrm rot="823597" flipH="1">
              <a:off x="4172316" y="2258880"/>
              <a:ext cx="560067" cy="1678403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93126"/>
                <a:gd name="connsiteX1" fmla="*/ 654369 w 806419"/>
                <a:gd name="connsiteY1" fmla="*/ 319426 h 3993126"/>
                <a:gd name="connsiteX2" fmla="*/ 640750 w 806419"/>
                <a:gd name="connsiteY2" fmla="*/ 475687 h 3993126"/>
                <a:gd name="connsiteX3" fmla="*/ 124687 w 806419"/>
                <a:gd name="connsiteY3" fmla="*/ 349951 h 3993126"/>
                <a:gd name="connsiteX4" fmla="*/ 68219 w 806419"/>
                <a:gd name="connsiteY4" fmla="*/ 507707 h 3993126"/>
                <a:gd name="connsiteX5" fmla="*/ 626297 w 806419"/>
                <a:gd name="connsiteY5" fmla="*/ 644303 h 3993126"/>
                <a:gd name="connsiteX6" fmla="*/ 650628 w 806419"/>
                <a:gd name="connsiteY6" fmla="*/ 810206 h 3993126"/>
                <a:gd name="connsiteX7" fmla="*/ 4025 w 806419"/>
                <a:gd name="connsiteY7" fmla="*/ 713284 h 3993126"/>
                <a:gd name="connsiteX8" fmla="*/ 306122 w 806419"/>
                <a:gd name="connsiteY8" fmla="*/ 932352 h 3993126"/>
                <a:gd name="connsiteX9" fmla="*/ 196818 w 806419"/>
                <a:gd name="connsiteY9" fmla="*/ 1153100 h 3993126"/>
                <a:gd name="connsiteX10" fmla="*/ 168243 w 806419"/>
                <a:gd name="connsiteY10" fmla="*/ 1381700 h 3993126"/>
                <a:gd name="connsiteX11" fmla="*/ 149193 w 806419"/>
                <a:gd name="connsiteY11" fmla="*/ 1486475 h 3993126"/>
                <a:gd name="connsiteX12" fmla="*/ 120618 w 806419"/>
                <a:gd name="connsiteY12" fmla="*/ 1848425 h 3993126"/>
                <a:gd name="connsiteX13" fmla="*/ 215868 w 806419"/>
                <a:gd name="connsiteY13" fmla="*/ 2229425 h 3993126"/>
                <a:gd name="connsiteX14" fmla="*/ 320643 w 806419"/>
                <a:gd name="connsiteY14" fmla="*/ 2429450 h 3993126"/>
                <a:gd name="connsiteX15" fmla="*/ 368268 w 806419"/>
                <a:gd name="connsiteY15" fmla="*/ 2562800 h 3993126"/>
                <a:gd name="connsiteX16" fmla="*/ 415893 w 806419"/>
                <a:gd name="connsiteY16" fmla="*/ 3191450 h 3993126"/>
                <a:gd name="connsiteX17" fmla="*/ 463518 w 806419"/>
                <a:gd name="connsiteY17" fmla="*/ 3524825 h 3993126"/>
                <a:gd name="connsiteX18" fmla="*/ 501619 w 806419"/>
                <a:gd name="connsiteY18" fmla="*/ 3975342 h 3993126"/>
                <a:gd name="connsiteX19" fmla="*/ 735989 w 806419"/>
                <a:gd name="connsiteY19" fmla="*/ 3848267 h 3993126"/>
                <a:gd name="connsiteX20" fmla="*/ 806419 w 806419"/>
                <a:gd name="connsiteY20" fmla="*/ 2146544 h 3993126"/>
                <a:gd name="connsiteX0" fmla="*/ 351828 w 806419"/>
                <a:gd name="connsiteY0" fmla="*/ 0 h 3987968"/>
                <a:gd name="connsiteX1" fmla="*/ 654369 w 806419"/>
                <a:gd name="connsiteY1" fmla="*/ 319426 h 3987968"/>
                <a:gd name="connsiteX2" fmla="*/ 640750 w 806419"/>
                <a:gd name="connsiteY2" fmla="*/ 475687 h 3987968"/>
                <a:gd name="connsiteX3" fmla="*/ 124687 w 806419"/>
                <a:gd name="connsiteY3" fmla="*/ 349951 h 3987968"/>
                <a:gd name="connsiteX4" fmla="*/ 68219 w 806419"/>
                <a:gd name="connsiteY4" fmla="*/ 507707 h 3987968"/>
                <a:gd name="connsiteX5" fmla="*/ 626297 w 806419"/>
                <a:gd name="connsiteY5" fmla="*/ 644303 h 3987968"/>
                <a:gd name="connsiteX6" fmla="*/ 650628 w 806419"/>
                <a:gd name="connsiteY6" fmla="*/ 810206 h 3987968"/>
                <a:gd name="connsiteX7" fmla="*/ 4025 w 806419"/>
                <a:gd name="connsiteY7" fmla="*/ 713284 h 3987968"/>
                <a:gd name="connsiteX8" fmla="*/ 306122 w 806419"/>
                <a:gd name="connsiteY8" fmla="*/ 932352 h 3987968"/>
                <a:gd name="connsiteX9" fmla="*/ 196818 w 806419"/>
                <a:gd name="connsiteY9" fmla="*/ 1153100 h 3987968"/>
                <a:gd name="connsiteX10" fmla="*/ 168243 w 806419"/>
                <a:gd name="connsiteY10" fmla="*/ 1381700 h 3987968"/>
                <a:gd name="connsiteX11" fmla="*/ 149193 w 806419"/>
                <a:gd name="connsiteY11" fmla="*/ 1486475 h 3987968"/>
                <a:gd name="connsiteX12" fmla="*/ 120618 w 806419"/>
                <a:gd name="connsiteY12" fmla="*/ 1848425 h 3987968"/>
                <a:gd name="connsiteX13" fmla="*/ 215868 w 806419"/>
                <a:gd name="connsiteY13" fmla="*/ 2229425 h 3987968"/>
                <a:gd name="connsiteX14" fmla="*/ 320643 w 806419"/>
                <a:gd name="connsiteY14" fmla="*/ 2429450 h 3987968"/>
                <a:gd name="connsiteX15" fmla="*/ 368268 w 806419"/>
                <a:gd name="connsiteY15" fmla="*/ 2562800 h 3987968"/>
                <a:gd name="connsiteX16" fmla="*/ 415893 w 806419"/>
                <a:gd name="connsiteY16" fmla="*/ 3191450 h 3987968"/>
                <a:gd name="connsiteX17" fmla="*/ 463518 w 806419"/>
                <a:gd name="connsiteY17" fmla="*/ 3524825 h 3987968"/>
                <a:gd name="connsiteX18" fmla="*/ 501619 w 806419"/>
                <a:gd name="connsiteY18" fmla="*/ 3975342 h 3987968"/>
                <a:gd name="connsiteX19" fmla="*/ 736753 w 806419"/>
                <a:gd name="connsiteY19" fmla="*/ 3862001 h 3987968"/>
                <a:gd name="connsiteX20" fmla="*/ 735989 w 806419"/>
                <a:gd name="connsiteY20" fmla="*/ 3848267 h 3987968"/>
                <a:gd name="connsiteX21" fmla="*/ 806419 w 806419"/>
                <a:gd name="connsiteY21" fmla="*/ 2146544 h 3987968"/>
                <a:gd name="connsiteX0" fmla="*/ 351828 w 806419"/>
                <a:gd name="connsiteY0" fmla="*/ 0 h 4054168"/>
                <a:gd name="connsiteX1" fmla="*/ 654369 w 806419"/>
                <a:gd name="connsiteY1" fmla="*/ 319426 h 4054168"/>
                <a:gd name="connsiteX2" fmla="*/ 640750 w 806419"/>
                <a:gd name="connsiteY2" fmla="*/ 475687 h 4054168"/>
                <a:gd name="connsiteX3" fmla="*/ 124687 w 806419"/>
                <a:gd name="connsiteY3" fmla="*/ 349951 h 4054168"/>
                <a:gd name="connsiteX4" fmla="*/ 68219 w 806419"/>
                <a:gd name="connsiteY4" fmla="*/ 507707 h 4054168"/>
                <a:gd name="connsiteX5" fmla="*/ 626297 w 806419"/>
                <a:gd name="connsiteY5" fmla="*/ 644303 h 4054168"/>
                <a:gd name="connsiteX6" fmla="*/ 650628 w 806419"/>
                <a:gd name="connsiteY6" fmla="*/ 810206 h 4054168"/>
                <a:gd name="connsiteX7" fmla="*/ 4025 w 806419"/>
                <a:gd name="connsiteY7" fmla="*/ 713284 h 4054168"/>
                <a:gd name="connsiteX8" fmla="*/ 306122 w 806419"/>
                <a:gd name="connsiteY8" fmla="*/ 932352 h 4054168"/>
                <a:gd name="connsiteX9" fmla="*/ 196818 w 806419"/>
                <a:gd name="connsiteY9" fmla="*/ 1153100 h 4054168"/>
                <a:gd name="connsiteX10" fmla="*/ 168243 w 806419"/>
                <a:gd name="connsiteY10" fmla="*/ 1381700 h 4054168"/>
                <a:gd name="connsiteX11" fmla="*/ 149193 w 806419"/>
                <a:gd name="connsiteY11" fmla="*/ 1486475 h 4054168"/>
                <a:gd name="connsiteX12" fmla="*/ 120618 w 806419"/>
                <a:gd name="connsiteY12" fmla="*/ 1848425 h 4054168"/>
                <a:gd name="connsiteX13" fmla="*/ 215868 w 806419"/>
                <a:gd name="connsiteY13" fmla="*/ 2229425 h 4054168"/>
                <a:gd name="connsiteX14" fmla="*/ 320643 w 806419"/>
                <a:gd name="connsiteY14" fmla="*/ 2429450 h 4054168"/>
                <a:gd name="connsiteX15" fmla="*/ 368268 w 806419"/>
                <a:gd name="connsiteY15" fmla="*/ 2562800 h 4054168"/>
                <a:gd name="connsiteX16" fmla="*/ 415893 w 806419"/>
                <a:gd name="connsiteY16" fmla="*/ 3191450 h 4054168"/>
                <a:gd name="connsiteX17" fmla="*/ 463518 w 806419"/>
                <a:gd name="connsiteY17" fmla="*/ 3524825 h 4054168"/>
                <a:gd name="connsiteX18" fmla="*/ 501619 w 806419"/>
                <a:gd name="connsiteY18" fmla="*/ 3975342 h 4054168"/>
                <a:gd name="connsiteX19" fmla="*/ 736753 w 806419"/>
                <a:gd name="connsiteY19" fmla="*/ 3862001 h 4054168"/>
                <a:gd name="connsiteX20" fmla="*/ 806419 w 806419"/>
                <a:gd name="connsiteY20" fmla="*/ 2146544 h 4054168"/>
                <a:gd name="connsiteX0" fmla="*/ 351828 w 806419"/>
                <a:gd name="connsiteY0" fmla="*/ 0 h 4027970"/>
                <a:gd name="connsiteX1" fmla="*/ 654369 w 806419"/>
                <a:gd name="connsiteY1" fmla="*/ 319426 h 4027970"/>
                <a:gd name="connsiteX2" fmla="*/ 640750 w 806419"/>
                <a:gd name="connsiteY2" fmla="*/ 475687 h 4027970"/>
                <a:gd name="connsiteX3" fmla="*/ 124687 w 806419"/>
                <a:gd name="connsiteY3" fmla="*/ 349951 h 4027970"/>
                <a:gd name="connsiteX4" fmla="*/ 68219 w 806419"/>
                <a:gd name="connsiteY4" fmla="*/ 507707 h 4027970"/>
                <a:gd name="connsiteX5" fmla="*/ 626297 w 806419"/>
                <a:gd name="connsiteY5" fmla="*/ 644303 h 4027970"/>
                <a:gd name="connsiteX6" fmla="*/ 650628 w 806419"/>
                <a:gd name="connsiteY6" fmla="*/ 810206 h 4027970"/>
                <a:gd name="connsiteX7" fmla="*/ 4025 w 806419"/>
                <a:gd name="connsiteY7" fmla="*/ 713284 h 4027970"/>
                <a:gd name="connsiteX8" fmla="*/ 306122 w 806419"/>
                <a:gd name="connsiteY8" fmla="*/ 932352 h 4027970"/>
                <a:gd name="connsiteX9" fmla="*/ 196818 w 806419"/>
                <a:gd name="connsiteY9" fmla="*/ 1153100 h 4027970"/>
                <a:gd name="connsiteX10" fmla="*/ 168243 w 806419"/>
                <a:gd name="connsiteY10" fmla="*/ 1381700 h 4027970"/>
                <a:gd name="connsiteX11" fmla="*/ 149193 w 806419"/>
                <a:gd name="connsiteY11" fmla="*/ 1486475 h 4027970"/>
                <a:gd name="connsiteX12" fmla="*/ 120618 w 806419"/>
                <a:gd name="connsiteY12" fmla="*/ 1848425 h 4027970"/>
                <a:gd name="connsiteX13" fmla="*/ 215868 w 806419"/>
                <a:gd name="connsiteY13" fmla="*/ 2229425 h 4027970"/>
                <a:gd name="connsiteX14" fmla="*/ 320643 w 806419"/>
                <a:gd name="connsiteY14" fmla="*/ 2429450 h 4027970"/>
                <a:gd name="connsiteX15" fmla="*/ 368268 w 806419"/>
                <a:gd name="connsiteY15" fmla="*/ 2562800 h 4027970"/>
                <a:gd name="connsiteX16" fmla="*/ 415893 w 806419"/>
                <a:gd name="connsiteY16" fmla="*/ 3191450 h 4027970"/>
                <a:gd name="connsiteX17" fmla="*/ 463518 w 806419"/>
                <a:gd name="connsiteY17" fmla="*/ 3524825 h 4027970"/>
                <a:gd name="connsiteX18" fmla="*/ 501619 w 806419"/>
                <a:gd name="connsiteY18" fmla="*/ 3975342 h 4027970"/>
                <a:gd name="connsiteX19" fmla="*/ 806419 w 806419"/>
                <a:gd name="connsiteY19" fmla="*/ 2146544 h 4027970"/>
                <a:gd name="connsiteX0" fmla="*/ 351828 w 735121"/>
                <a:gd name="connsiteY0" fmla="*/ 0 h 4027968"/>
                <a:gd name="connsiteX1" fmla="*/ 654369 w 735121"/>
                <a:gd name="connsiteY1" fmla="*/ 319426 h 4027968"/>
                <a:gd name="connsiteX2" fmla="*/ 640750 w 735121"/>
                <a:gd name="connsiteY2" fmla="*/ 475687 h 4027968"/>
                <a:gd name="connsiteX3" fmla="*/ 124687 w 735121"/>
                <a:gd name="connsiteY3" fmla="*/ 349951 h 4027968"/>
                <a:gd name="connsiteX4" fmla="*/ 68219 w 735121"/>
                <a:gd name="connsiteY4" fmla="*/ 507707 h 4027968"/>
                <a:gd name="connsiteX5" fmla="*/ 626297 w 735121"/>
                <a:gd name="connsiteY5" fmla="*/ 644303 h 4027968"/>
                <a:gd name="connsiteX6" fmla="*/ 650628 w 735121"/>
                <a:gd name="connsiteY6" fmla="*/ 810206 h 4027968"/>
                <a:gd name="connsiteX7" fmla="*/ 4025 w 735121"/>
                <a:gd name="connsiteY7" fmla="*/ 713284 h 4027968"/>
                <a:gd name="connsiteX8" fmla="*/ 306122 w 735121"/>
                <a:gd name="connsiteY8" fmla="*/ 932352 h 4027968"/>
                <a:gd name="connsiteX9" fmla="*/ 196818 w 735121"/>
                <a:gd name="connsiteY9" fmla="*/ 1153100 h 4027968"/>
                <a:gd name="connsiteX10" fmla="*/ 168243 w 735121"/>
                <a:gd name="connsiteY10" fmla="*/ 1381700 h 4027968"/>
                <a:gd name="connsiteX11" fmla="*/ 149193 w 735121"/>
                <a:gd name="connsiteY11" fmla="*/ 1486475 h 4027968"/>
                <a:gd name="connsiteX12" fmla="*/ 120618 w 735121"/>
                <a:gd name="connsiteY12" fmla="*/ 1848425 h 4027968"/>
                <a:gd name="connsiteX13" fmla="*/ 215868 w 735121"/>
                <a:gd name="connsiteY13" fmla="*/ 2229425 h 4027968"/>
                <a:gd name="connsiteX14" fmla="*/ 320643 w 735121"/>
                <a:gd name="connsiteY14" fmla="*/ 2429450 h 4027968"/>
                <a:gd name="connsiteX15" fmla="*/ 368268 w 735121"/>
                <a:gd name="connsiteY15" fmla="*/ 2562800 h 4027968"/>
                <a:gd name="connsiteX16" fmla="*/ 415893 w 735121"/>
                <a:gd name="connsiteY16" fmla="*/ 3191450 h 4027968"/>
                <a:gd name="connsiteX17" fmla="*/ 463518 w 735121"/>
                <a:gd name="connsiteY17" fmla="*/ 3524825 h 4027968"/>
                <a:gd name="connsiteX18" fmla="*/ 501619 w 735121"/>
                <a:gd name="connsiteY18" fmla="*/ 3975342 h 4027968"/>
                <a:gd name="connsiteX0" fmla="*/ 351828 w 735121"/>
                <a:gd name="connsiteY0" fmla="*/ 0 h 3524824"/>
                <a:gd name="connsiteX1" fmla="*/ 654369 w 735121"/>
                <a:gd name="connsiteY1" fmla="*/ 319426 h 3524824"/>
                <a:gd name="connsiteX2" fmla="*/ 640750 w 735121"/>
                <a:gd name="connsiteY2" fmla="*/ 475687 h 3524824"/>
                <a:gd name="connsiteX3" fmla="*/ 124687 w 735121"/>
                <a:gd name="connsiteY3" fmla="*/ 349951 h 3524824"/>
                <a:gd name="connsiteX4" fmla="*/ 68219 w 735121"/>
                <a:gd name="connsiteY4" fmla="*/ 507707 h 3524824"/>
                <a:gd name="connsiteX5" fmla="*/ 626297 w 735121"/>
                <a:gd name="connsiteY5" fmla="*/ 644303 h 3524824"/>
                <a:gd name="connsiteX6" fmla="*/ 650628 w 735121"/>
                <a:gd name="connsiteY6" fmla="*/ 810206 h 3524824"/>
                <a:gd name="connsiteX7" fmla="*/ 4025 w 735121"/>
                <a:gd name="connsiteY7" fmla="*/ 713284 h 3524824"/>
                <a:gd name="connsiteX8" fmla="*/ 306122 w 735121"/>
                <a:gd name="connsiteY8" fmla="*/ 932352 h 3524824"/>
                <a:gd name="connsiteX9" fmla="*/ 196818 w 735121"/>
                <a:gd name="connsiteY9" fmla="*/ 1153100 h 3524824"/>
                <a:gd name="connsiteX10" fmla="*/ 168243 w 735121"/>
                <a:gd name="connsiteY10" fmla="*/ 1381700 h 3524824"/>
                <a:gd name="connsiteX11" fmla="*/ 149193 w 735121"/>
                <a:gd name="connsiteY11" fmla="*/ 1486475 h 3524824"/>
                <a:gd name="connsiteX12" fmla="*/ 120618 w 735121"/>
                <a:gd name="connsiteY12" fmla="*/ 1848425 h 3524824"/>
                <a:gd name="connsiteX13" fmla="*/ 215868 w 735121"/>
                <a:gd name="connsiteY13" fmla="*/ 2229425 h 3524824"/>
                <a:gd name="connsiteX14" fmla="*/ 320643 w 735121"/>
                <a:gd name="connsiteY14" fmla="*/ 2429450 h 3524824"/>
                <a:gd name="connsiteX15" fmla="*/ 368268 w 735121"/>
                <a:gd name="connsiteY15" fmla="*/ 2562800 h 3524824"/>
                <a:gd name="connsiteX16" fmla="*/ 415893 w 735121"/>
                <a:gd name="connsiteY16" fmla="*/ 3191450 h 3524824"/>
                <a:gd name="connsiteX17" fmla="*/ 463518 w 735121"/>
                <a:gd name="connsiteY17" fmla="*/ 3524825 h 3524824"/>
                <a:gd name="connsiteX0" fmla="*/ 351828 w 735121"/>
                <a:gd name="connsiteY0" fmla="*/ 0 h 3191450"/>
                <a:gd name="connsiteX1" fmla="*/ 654369 w 735121"/>
                <a:gd name="connsiteY1" fmla="*/ 319426 h 3191450"/>
                <a:gd name="connsiteX2" fmla="*/ 640750 w 735121"/>
                <a:gd name="connsiteY2" fmla="*/ 475687 h 3191450"/>
                <a:gd name="connsiteX3" fmla="*/ 124687 w 735121"/>
                <a:gd name="connsiteY3" fmla="*/ 349951 h 3191450"/>
                <a:gd name="connsiteX4" fmla="*/ 68219 w 735121"/>
                <a:gd name="connsiteY4" fmla="*/ 507707 h 3191450"/>
                <a:gd name="connsiteX5" fmla="*/ 626297 w 735121"/>
                <a:gd name="connsiteY5" fmla="*/ 644303 h 3191450"/>
                <a:gd name="connsiteX6" fmla="*/ 650628 w 735121"/>
                <a:gd name="connsiteY6" fmla="*/ 810206 h 3191450"/>
                <a:gd name="connsiteX7" fmla="*/ 4025 w 735121"/>
                <a:gd name="connsiteY7" fmla="*/ 713284 h 3191450"/>
                <a:gd name="connsiteX8" fmla="*/ 306122 w 735121"/>
                <a:gd name="connsiteY8" fmla="*/ 932352 h 3191450"/>
                <a:gd name="connsiteX9" fmla="*/ 196818 w 735121"/>
                <a:gd name="connsiteY9" fmla="*/ 1153100 h 3191450"/>
                <a:gd name="connsiteX10" fmla="*/ 168243 w 735121"/>
                <a:gd name="connsiteY10" fmla="*/ 1381700 h 3191450"/>
                <a:gd name="connsiteX11" fmla="*/ 149193 w 735121"/>
                <a:gd name="connsiteY11" fmla="*/ 1486475 h 3191450"/>
                <a:gd name="connsiteX12" fmla="*/ 120618 w 735121"/>
                <a:gd name="connsiteY12" fmla="*/ 1848425 h 3191450"/>
                <a:gd name="connsiteX13" fmla="*/ 215868 w 735121"/>
                <a:gd name="connsiteY13" fmla="*/ 2229425 h 3191450"/>
                <a:gd name="connsiteX14" fmla="*/ 320643 w 735121"/>
                <a:gd name="connsiteY14" fmla="*/ 2429450 h 3191450"/>
                <a:gd name="connsiteX15" fmla="*/ 368268 w 735121"/>
                <a:gd name="connsiteY15" fmla="*/ 2562800 h 3191450"/>
                <a:gd name="connsiteX16" fmla="*/ 415893 w 735121"/>
                <a:gd name="connsiteY16" fmla="*/ 3191450 h 3191450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368268 w 735121"/>
                <a:gd name="connsiteY15" fmla="*/ 2562800 h 3124184"/>
                <a:gd name="connsiteX16" fmla="*/ 91554 w 735121"/>
                <a:gd name="connsiteY16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91554 w 735121"/>
                <a:gd name="connsiteY15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91554 w 735121"/>
                <a:gd name="connsiteY14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91554 w 735121"/>
                <a:gd name="connsiteY13" fmla="*/ 3124184 h 3124184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76419 w 862347"/>
                <a:gd name="connsiteY11" fmla="*/ 1486475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66642 w 862347"/>
                <a:gd name="connsiteY11" fmla="*/ 1502021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47844 w 862347"/>
                <a:gd name="connsiteY11" fmla="*/ 1848425 h 3040852"/>
                <a:gd name="connsiteX12" fmla="*/ 0 w 862347"/>
                <a:gd name="connsiteY12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0 w 862347"/>
                <a:gd name="connsiteY11" fmla="*/ 3040852 h 3040852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418578 w 956881"/>
                <a:gd name="connsiteY9" fmla="*/ 1153100 h 3011783"/>
                <a:gd name="connsiteX10" fmla="*/ 390003 w 956881"/>
                <a:gd name="connsiteY10" fmla="*/ 1381700 h 3011783"/>
                <a:gd name="connsiteX11" fmla="*/ 0 w 956881"/>
                <a:gd name="connsiteY11" fmla="*/ 3011784 h 3011783"/>
                <a:gd name="connsiteX0" fmla="*/ 573588 w 956881"/>
                <a:gd name="connsiteY0" fmla="*/ 0 h 3011785"/>
                <a:gd name="connsiteX1" fmla="*/ 876129 w 956881"/>
                <a:gd name="connsiteY1" fmla="*/ 319426 h 3011785"/>
                <a:gd name="connsiteX2" fmla="*/ 862510 w 956881"/>
                <a:gd name="connsiteY2" fmla="*/ 475687 h 3011785"/>
                <a:gd name="connsiteX3" fmla="*/ 346447 w 956881"/>
                <a:gd name="connsiteY3" fmla="*/ 349951 h 3011785"/>
                <a:gd name="connsiteX4" fmla="*/ 289979 w 956881"/>
                <a:gd name="connsiteY4" fmla="*/ 507707 h 3011785"/>
                <a:gd name="connsiteX5" fmla="*/ 848057 w 956881"/>
                <a:gd name="connsiteY5" fmla="*/ 644303 h 3011785"/>
                <a:gd name="connsiteX6" fmla="*/ 872388 w 956881"/>
                <a:gd name="connsiteY6" fmla="*/ 810206 h 3011785"/>
                <a:gd name="connsiteX7" fmla="*/ 225785 w 956881"/>
                <a:gd name="connsiteY7" fmla="*/ 713284 h 3011785"/>
                <a:gd name="connsiteX8" fmla="*/ 527882 w 956881"/>
                <a:gd name="connsiteY8" fmla="*/ 932352 h 3011785"/>
                <a:gd name="connsiteX9" fmla="*/ 418578 w 956881"/>
                <a:gd name="connsiteY9" fmla="*/ 1153100 h 3011785"/>
                <a:gd name="connsiteX10" fmla="*/ 390003 w 956881"/>
                <a:gd name="connsiteY10" fmla="*/ 1381700 h 3011785"/>
                <a:gd name="connsiteX11" fmla="*/ 0 w 956881"/>
                <a:gd name="connsiteY11" fmla="*/ 3011784 h 3011785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390003 w 956881"/>
                <a:gd name="connsiteY9" fmla="*/ 1381700 h 3011783"/>
                <a:gd name="connsiteX10" fmla="*/ 0 w 956881"/>
                <a:gd name="connsiteY10" fmla="*/ 3011784 h 30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881" h="3011783">
                  <a:moveTo>
                    <a:pt x="573588" y="0"/>
                  </a:moveTo>
                  <a:cubicBezTo>
                    <a:pt x="468201" y="213646"/>
                    <a:pt x="772496" y="263741"/>
                    <a:pt x="876129" y="319426"/>
                  </a:cubicBezTo>
                  <a:cubicBezTo>
                    <a:pt x="971362" y="385016"/>
                    <a:pt x="1000517" y="456998"/>
                    <a:pt x="862510" y="475687"/>
                  </a:cubicBezTo>
                  <a:cubicBezTo>
                    <a:pt x="755467" y="489981"/>
                    <a:pt x="478736" y="329545"/>
                    <a:pt x="346447" y="349951"/>
                  </a:cubicBezTo>
                  <a:cubicBezTo>
                    <a:pt x="229707" y="380136"/>
                    <a:pt x="204057" y="468366"/>
                    <a:pt x="289979" y="507707"/>
                  </a:cubicBezTo>
                  <a:cubicBezTo>
                    <a:pt x="375901" y="547048"/>
                    <a:pt x="724400" y="595206"/>
                    <a:pt x="848057" y="644303"/>
                  </a:cubicBezTo>
                  <a:cubicBezTo>
                    <a:pt x="975147" y="674590"/>
                    <a:pt x="962567" y="779816"/>
                    <a:pt x="872388" y="810206"/>
                  </a:cubicBezTo>
                  <a:cubicBezTo>
                    <a:pt x="773454" y="826180"/>
                    <a:pt x="249776" y="585891"/>
                    <a:pt x="225785" y="713284"/>
                  </a:cubicBezTo>
                  <a:cubicBezTo>
                    <a:pt x="180787" y="866202"/>
                    <a:pt x="527882" y="831226"/>
                    <a:pt x="527882" y="932352"/>
                  </a:cubicBezTo>
                  <a:cubicBezTo>
                    <a:pt x="555252" y="1043755"/>
                    <a:pt x="477983" y="1035128"/>
                    <a:pt x="390003" y="1381700"/>
                  </a:cubicBezTo>
                  <a:cubicBezTo>
                    <a:pt x="335996" y="1696325"/>
                    <a:pt x="92523" y="2661734"/>
                    <a:pt x="0" y="301178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>
            <a:xfrm flipH="1">
              <a:off x="4856021" y="3209866"/>
              <a:ext cx="175383" cy="221188"/>
            </a:xfrm>
            <a:custGeom>
              <a:avLst/>
              <a:gdLst>
                <a:gd name="connsiteX0" fmla="*/ 211201 w 230251"/>
                <a:gd name="connsiteY0" fmla="*/ 141940 h 294340"/>
                <a:gd name="connsiteX1" fmla="*/ 201676 w 230251"/>
                <a:gd name="connsiteY1" fmla="*/ 94315 h 294340"/>
                <a:gd name="connsiteX2" fmla="*/ 182626 w 230251"/>
                <a:gd name="connsiteY2" fmla="*/ 65740 h 294340"/>
                <a:gd name="connsiteX3" fmla="*/ 125476 w 230251"/>
                <a:gd name="connsiteY3" fmla="*/ 18115 h 294340"/>
                <a:gd name="connsiteX4" fmla="*/ 96901 w 230251"/>
                <a:gd name="connsiteY4" fmla="*/ 8590 h 294340"/>
                <a:gd name="connsiteX5" fmla="*/ 1651 w 230251"/>
                <a:gd name="connsiteY5" fmla="*/ 46690 h 294340"/>
                <a:gd name="connsiteX6" fmla="*/ 11176 w 230251"/>
                <a:gd name="connsiteY6" fmla="*/ 75265 h 294340"/>
                <a:gd name="connsiteX7" fmla="*/ 68326 w 230251"/>
                <a:gd name="connsiteY7" fmla="*/ 113365 h 294340"/>
                <a:gd name="connsiteX8" fmla="*/ 87376 w 230251"/>
                <a:gd name="connsiteY8" fmla="*/ 141940 h 294340"/>
                <a:gd name="connsiteX9" fmla="*/ 96901 w 230251"/>
                <a:gd name="connsiteY9" fmla="*/ 199090 h 294340"/>
                <a:gd name="connsiteX10" fmla="*/ 106426 w 230251"/>
                <a:gd name="connsiteY10" fmla="*/ 275290 h 294340"/>
                <a:gd name="connsiteX11" fmla="*/ 135001 w 230251"/>
                <a:gd name="connsiteY11" fmla="*/ 294340 h 294340"/>
                <a:gd name="connsiteX12" fmla="*/ 211201 w 230251"/>
                <a:gd name="connsiteY12" fmla="*/ 265765 h 294340"/>
                <a:gd name="connsiteX13" fmla="*/ 230251 w 230251"/>
                <a:gd name="connsiteY13" fmla="*/ 208615 h 294340"/>
                <a:gd name="connsiteX14" fmla="*/ 220726 w 230251"/>
                <a:gd name="connsiteY14" fmla="*/ 141940 h 294340"/>
                <a:gd name="connsiteX15" fmla="*/ 211201 w 230251"/>
                <a:gd name="connsiteY15" fmla="*/ 113365 h 294340"/>
                <a:gd name="connsiteX16" fmla="*/ 211201 w 230251"/>
                <a:gd name="connsiteY16" fmla="*/ 141940 h 29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251" h="294340">
                  <a:moveTo>
                    <a:pt x="211201" y="141940"/>
                  </a:moveTo>
                  <a:cubicBezTo>
                    <a:pt x="209614" y="138765"/>
                    <a:pt x="207360" y="109474"/>
                    <a:pt x="201676" y="94315"/>
                  </a:cubicBezTo>
                  <a:cubicBezTo>
                    <a:pt x="197656" y="83596"/>
                    <a:pt x="189955" y="74534"/>
                    <a:pt x="182626" y="65740"/>
                  </a:cubicBezTo>
                  <a:cubicBezTo>
                    <a:pt x="167579" y="47684"/>
                    <a:pt x="146883" y="28819"/>
                    <a:pt x="125476" y="18115"/>
                  </a:cubicBezTo>
                  <a:cubicBezTo>
                    <a:pt x="116496" y="13625"/>
                    <a:pt x="106426" y="11765"/>
                    <a:pt x="96901" y="8590"/>
                  </a:cubicBezTo>
                  <a:cubicBezTo>
                    <a:pt x="66288" y="12417"/>
                    <a:pt x="9433" y="0"/>
                    <a:pt x="1651" y="46690"/>
                  </a:cubicBezTo>
                  <a:cubicBezTo>
                    <a:pt x="0" y="56594"/>
                    <a:pt x="4076" y="68165"/>
                    <a:pt x="11176" y="75265"/>
                  </a:cubicBezTo>
                  <a:cubicBezTo>
                    <a:pt x="27365" y="91454"/>
                    <a:pt x="68326" y="113365"/>
                    <a:pt x="68326" y="113365"/>
                  </a:cubicBezTo>
                  <a:cubicBezTo>
                    <a:pt x="74676" y="122890"/>
                    <a:pt x="83756" y="131080"/>
                    <a:pt x="87376" y="141940"/>
                  </a:cubicBezTo>
                  <a:cubicBezTo>
                    <a:pt x="93483" y="160262"/>
                    <a:pt x="94170" y="179971"/>
                    <a:pt x="96901" y="199090"/>
                  </a:cubicBezTo>
                  <a:cubicBezTo>
                    <a:pt x="100521" y="224430"/>
                    <a:pt x="96919" y="251523"/>
                    <a:pt x="106426" y="275290"/>
                  </a:cubicBezTo>
                  <a:cubicBezTo>
                    <a:pt x="110678" y="285919"/>
                    <a:pt x="125476" y="287990"/>
                    <a:pt x="135001" y="294340"/>
                  </a:cubicBezTo>
                  <a:cubicBezTo>
                    <a:pt x="154211" y="290498"/>
                    <a:pt x="197186" y="288189"/>
                    <a:pt x="211201" y="265765"/>
                  </a:cubicBezTo>
                  <a:cubicBezTo>
                    <a:pt x="221844" y="248737"/>
                    <a:pt x="230251" y="208615"/>
                    <a:pt x="230251" y="208615"/>
                  </a:cubicBezTo>
                  <a:cubicBezTo>
                    <a:pt x="227076" y="186390"/>
                    <a:pt x="225129" y="163955"/>
                    <a:pt x="220726" y="141940"/>
                  </a:cubicBezTo>
                  <a:cubicBezTo>
                    <a:pt x="218757" y="132095"/>
                    <a:pt x="218301" y="120465"/>
                    <a:pt x="211201" y="113365"/>
                  </a:cubicBezTo>
                  <a:cubicBezTo>
                    <a:pt x="206711" y="108875"/>
                    <a:pt x="212788" y="145115"/>
                    <a:pt x="211201" y="141940"/>
                  </a:cubicBezTo>
                  <a:close/>
                </a:path>
              </a:pathLst>
            </a:custGeom>
            <a:solidFill>
              <a:srgbClr val="702A4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6" name="Group 3"/>
            <p:cNvGrpSpPr/>
            <p:nvPr/>
          </p:nvGrpSpPr>
          <p:grpSpPr>
            <a:xfrm>
              <a:off x="3758590" y="2183462"/>
              <a:ext cx="468433" cy="2255537"/>
              <a:chOff x="4026862" y="2258862"/>
              <a:chExt cx="468433" cy="2255537"/>
            </a:xfrm>
          </p:grpSpPr>
          <p:grpSp>
            <p:nvGrpSpPr>
              <p:cNvPr id="453" name="Group 47"/>
              <p:cNvGrpSpPr/>
              <p:nvPr/>
            </p:nvGrpSpPr>
            <p:grpSpPr>
              <a:xfrm rot="20776403">
                <a:off x="4026862" y="2258862"/>
                <a:ext cx="428239" cy="2255537"/>
                <a:chOff x="4206748" y="295921"/>
                <a:chExt cx="731650" cy="3853601"/>
              </a:xfrm>
            </p:grpSpPr>
            <p:sp>
              <p:nvSpPr>
                <p:cNvPr id="455" name="Freeform 454"/>
                <p:cNvSpPr/>
                <p:nvPr/>
              </p:nvSpPr>
              <p:spPr>
                <a:xfrm>
                  <a:off x="4300432" y="295921"/>
                  <a:ext cx="556456" cy="3853601"/>
                </a:xfrm>
                <a:custGeom>
                  <a:avLst/>
                  <a:gdLst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161925 w 670791"/>
                    <a:gd name="connsiteY28" fmla="*/ 1749756 h 3208591"/>
                    <a:gd name="connsiteX29" fmla="*/ 200025 w 670791"/>
                    <a:gd name="connsiteY29" fmla="*/ 1806906 h 3208591"/>
                    <a:gd name="connsiteX30" fmla="*/ 209550 w 670791"/>
                    <a:gd name="connsiteY30" fmla="*/ 1835481 h 3208591"/>
                    <a:gd name="connsiteX31" fmla="*/ 228600 w 670791"/>
                    <a:gd name="connsiteY31" fmla="*/ 1864056 h 3208591"/>
                    <a:gd name="connsiteX32" fmla="*/ 247650 w 670791"/>
                    <a:gd name="connsiteY32" fmla="*/ 1940256 h 3208591"/>
                    <a:gd name="connsiteX33" fmla="*/ 257175 w 670791"/>
                    <a:gd name="connsiteY33" fmla="*/ 2302206 h 3208591"/>
                    <a:gd name="connsiteX34" fmla="*/ 276225 w 670791"/>
                    <a:gd name="connsiteY34" fmla="*/ 2445081 h 3208591"/>
                    <a:gd name="connsiteX35" fmla="*/ 295275 w 670791"/>
                    <a:gd name="connsiteY35" fmla="*/ 2568906 h 3208591"/>
                    <a:gd name="connsiteX36" fmla="*/ 314325 w 670791"/>
                    <a:gd name="connsiteY36" fmla="*/ 2787981 h 3208591"/>
                    <a:gd name="connsiteX37" fmla="*/ 333375 w 670791"/>
                    <a:gd name="connsiteY37" fmla="*/ 2864181 h 3208591"/>
                    <a:gd name="connsiteX38" fmla="*/ 342900 w 670791"/>
                    <a:gd name="connsiteY38" fmla="*/ 2902281 h 3208591"/>
                    <a:gd name="connsiteX39" fmla="*/ 352425 w 670791"/>
                    <a:gd name="connsiteY39" fmla="*/ 3016581 h 3208591"/>
                    <a:gd name="connsiteX40" fmla="*/ 381000 w 670791"/>
                    <a:gd name="connsiteY40" fmla="*/ 3102306 h 3208591"/>
                    <a:gd name="connsiteX41" fmla="*/ 390525 w 670791"/>
                    <a:gd name="connsiteY41" fmla="*/ 3130881 h 3208591"/>
                    <a:gd name="connsiteX42" fmla="*/ 419100 w 670791"/>
                    <a:gd name="connsiteY42" fmla="*/ 3188031 h 3208591"/>
                    <a:gd name="connsiteX43" fmla="*/ 447675 w 670791"/>
                    <a:gd name="connsiteY43" fmla="*/ 3207081 h 3208591"/>
                    <a:gd name="connsiteX44" fmla="*/ 600075 w 670791"/>
                    <a:gd name="connsiteY44" fmla="*/ 3188031 h 3208591"/>
                    <a:gd name="connsiteX45" fmla="*/ 628650 w 670791"/>
                    <a:gd name="connsiteY45" fmla="*/ 3168981 h 3208591"/>
                    <a:gd name="connsiteX46" fmla="*/ 647700 w 670791"/>
                    <a:gd name="connsiteY46" fmla="*/ 3111831 h 3208591"/>
                    <a:gd name="connsiteX47" fmla="*/ 657225 w 670791"/>
                    <a:gd name="connsiteY47" fmla="*/ 3083256 h 3208591"/>
                    <a:gd name="connsiteX48" fmla="*/ 666750 w 670791"/>
                    <a:gd name="connsiteY4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200025 w 670791"/>
                    <a:gd name="connsiteY28" fmla="*/ 1806906 h 3208591"/>
                    <a:gd name="connsiteX29" fmla="*/ 209550 w 670791"/>
                    <a:gd name="connsiteY29" fmla="*/ 1835481 h 3208591"/>
                    <a:gd name="connsiteX30" fmla="*/ 228600 w 670791"/>
                    <a:gd name="connsiteY30" fmla="*/ 1864056 h 3208591"/>
                    <a:gd name="connsiteX31" fmla="*/ 247650 w 670791"/>
                    <a:gd name="connsiteY31" fmla="*/ 1940256 h 3208591"/>
                    <a:gd name="connsiteX32" fmla="*/ 257175 w 670791"/>
                    <a:gd name="connsiteY32" fmla="*/ 2302206 h 3208591"/>
                    <a:gd name="connsiteX33" fmla="*/ 276225 w 670791"/>
                    <a:gd name="connsiteY33" fmla="*/ 2445081 h 3208591"/>
                    <a:gd name="connsiteX34" fmla="*/ 295275 w 670791"/>
                    <a:gd name="connsiteY34" fmla="*/ 2568906 h 3208591"/>
                    <a:gd name="connsiteX35" fmla="*/ 314325 w 670791"/>
                    <a:gd name="connsiteY35" fmla="*/ 2787981 h 3208591"/>
                    <a:gd name="connsiteX36" fmla="*/ 333375 w 670791"/>
                    <a:gd name="connsiteY36" fmla="*/ 2864181 h 3208591"/>
                    <a:gd name="connsiteX37" fmla="*/ 342900 w 670791"/>
                    <a:gd name="connsiteY37" fmla="*/ 2902281 h 3208591"/>
                    <a:gd name="connsiteX38" fmla="*/ 352425 w 670791"/>
                    <a:gd name="connsiteY38" fmla="*/ 3016581 h 3208591"/>
                    <a:gd name="connsiteX39" fmla="*/ 381000 w 670791"/>
                    <a:gd name="connsiteY39" fmla="*/ 3102306 h 3208591"/>
                    <a:gd name="connsiteX40" fmla="*/ 390525 w 670791"/>
                    <a:gd name="connsiteY40" fmla="*/ 3130881 h 3208591"/>
                    <a:gd name="connsiteX41" fmla="*/ 419100 w 670791"/>
                    <a:gd name="connsiteY41" fmla="*/ 3188031 h 3208591"/>
                    <a:gd name="connsiteX42" fmla="*/ 447675 w 670791"/>
                    <a:gd name="connsiteY42" fmla="*/ 3207081 h 3208591"/>
                    <a:gd name="connsiteX43" fmla="*/ 600075 w 670791"/>
                    <a:gd name="connsiteY43" fmla="*/ 3188031 h 3208591"/>
                    <a:gd name="connsiteX44" fmla="*/ 628650 w 670791"/>
                    <a:gd name="connsiteY44" fmla="*/ 3168981 h 3208591"/>
                    <a:gd name="connsiteX45" fmla="*/ 647700 w 670791"/>
                    <a:gd name="connsiteY45" fmla="*/ 3111831 h 3208591"/>
                    <a:gd name="connsiteX46" fmla="*/ 657225 w 670791"/>
                    <a:gd name="connsiteY46" fmla="*/ 3083256 h 3208591"/>
                    <a:gd name="connsiteX47" fmla="*/ 666750 w 670791"/>
                    <a:gd name="connsiteY4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95250 w 670791"/>
                    <a:gd name="connsiteY24" fmla="*/ 1606881 h 3208591"/>
                    <a:gd name="connsiteX25" fmla="*/ 114300 w 670791"/>
                    <a:gd name="connsiteY25" fmla="*/ 1635456 h 3208591"/>
                    <a:gd name="connsiteX26" fmla="*/ 142875 w 670791"/>
                    <a:gd name="connsiteY26" fmla="*/ 1692606 h 3208591"/>
                    <a:gd name="connsiteX27" fmla="*/ 200025 w 670791"/>
                    <a:gd name="connsiteY27" fmla="*/ 1806906 h 3208591"/>
                    <a:gd name="connsiteX28" fmla="*/ 209550 w 670791"/>
                    <a:gd name="connsiteY28" fmla="*/ 1835481 h 3208591"/>
                    <a:gd name="connsiteX29" fmla="*/ 228600 w 670791"/>
                    <a:gd name="connsiteY29" fmla="*/ 1864056 h 3208591"/>
                    <a:gd name="connsiteX30" fmla="*/ 247650 w 670791"/>
                    <a:gd name="connsiteY30" fmla="*/ 1940256 h 3208591"/>
                    <a:gd name="connsiteX31" fmla="*/ 257175 w 670791"/>
                    <a:gd name="connsiteY31" fmla="*/ 2302206 h 3208591"/>
                    <a:gd name="connsiteX32" fmla="*/ 276225 w 670791"/>
                    <a:gd name="connsiteY32" fmla="*/ 2445081 h 3208591"/>
                    <a:gd name="connsiteX33" fmla="*/ 295275 w 670791"/>
                    <a:gd name="connsiteY33" fmla="*/ 2568906 h 3208591"/>
                    <a:gd name="connsiteX34" fmla="*/ 314325 w 670791"/>
                    <a:gd name="connsiteY34" fmla="*/ 2787981 h 3208591"/>
                    <a:gd name="connsiteX35" fmla="*/ 333375 w 670791"/>
                    <a:gd name="connsiteY35" fmla="*/ 2864181 h 3208591"/>
                    <a:gd name="connsiteX36" fmla="*/ 342900 w 670791"/>
                    <a:gd name="connsiteY36" fmla="*/ 2902281 h 3208591"/>
                    <a:gd name="connsiteX37" fmla="*/ 352425 w 670791"/>
                    <a:gd name="connsiteY37" fmla="*/ 3016581 h 3208591"/>
                    <a:gd name="connsiteX38" fmla="*/ 381000 w 670791"/>
                    <a:gd name="connsiteY38" fmla="*/ 3102306 h 3208591"/>
                    <a:gd name="connsiteX39" fmla="*/ 390525 w 670791"/>
                    <a:gd name="connsiteY39" fmla="*/ 3130881 h 3208591"/>
                    <a:gd name="connsiteX40" fmla="*/ 419100 w 670791"/>
                    <a:gd name="connsiteY40" fmla="*/ 3188031 h 3208591"/>
                    <a:gd name="connsiteX41" fmla="*/ 447675 w 670791"/>
                    <a:gd name="connsiteY41" fmla="*/ 3207081 h 3208591"/>
                    <a:gd name="connsiteX42" fmla="*/ 600075 w 670791"/>
                    <a:gd name="connsiteY42" fmla="*/ 3188031 h 3208591"/>
                    <a:gd name="connsiteX43" fmla="*/ 628650 w 670791"/>
                    <a:gd name="connsiteY43" fmla="*/ 3168981 h 3208591"/>
                    <a:gd name="connsiteX44" fmla="*/ 647700 w 670791"/>
                    <a:gd name="connsiteY44" fmla="*/ 3111831 h 3208591"/>
                    <a:gd name="connsiteX45" fmla="*/ 657225 w 670791"/>
                    <a:gd name="connsiteY45" fmla="*/ 3083256 h 3208591"/>
                    <a:gd name="connsiteX46" fmla="*/ 666750 w 670791"/>
                    <a:gd name="connsiteY46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142875 w 670791"/>
                    <a:gd name="connsiteY25" fmla="*/ 1692606 h 3208591"/>
                    <a:gd name="connsiteX26" fmla="*/ 200025 w 670791"/>
                    <a:gd name="connsiteY26" fmla="*/ 1806906 h 3208591"/>
                    <a:gd name="connsiteX27" fmla="*/ 209550 w 670791"/>
                    <a:gd name="connsiteY27" fmla="*/ 1835481 h 3208591"/>
                    <a:gd name="connsiteX28" fmla="*/ 228600 w 670791"/>
                    <a:gd name="connsiteY28" fmla="*/ 1864056 h 3208591"/>
                    <a:gd name="connsiteX29" fmla="*/ 247650 w 670791"/>
                    <a:gd name="connsiteY29" fmla="*/ 1940256 h 3208591"/>
                    <a:gd name="connsiteX30" fmla="*/ 257175 w 670791"/>
                    <a:gd name="connsiteY30" fmla="*/ 2302206 h 3208591"/>
                    <a:gd name="connsiteX31" fmla="*/ 276225 w 670791"/>
                    <a:gd name="connsiteY31" fmla="*/ 2445081 h 3208591"/>
                    <a:gd name="connsiteX32" fmla="*/ 295275 w 670791"/>
                    <a:gd name="connsiteY32" fmla="*/ 2568906 h 3208591"/>
                    <a:gd name="connsiteX33" fmla="*/ 314325 w 670791"/>
                    <a:gd name="connsiteY33" fmla="*/ 2787981 h 3208591"/>
                    <a:gd name="connsiteX34" fmla="*/ 333375 w 670791"/>
                    <a:gd name="connsiteY34" fmla="*/ 2864181 h 3208591"/>
                    <a:gd name="connsiteX35" fmla="*/ 342900 w 670791"/>
                    <a:gd name="connsiteY35" fmla="*/ 2902281 h 3208591"/>
                    <a:gd name="connsiteX36" fmla="*/ 352425 w 670791"/>
                    <a:gd name="connsiteY36" fmla="*/ 3016581 h 3208591"/>
                    <a:gd name="connsiteX37" fmla="*/ 381000 w 670791"/>
                    <a:gd name="connsiteY37" fmla="*/ 3102306 h 3208591"/>
                    <a:gd name="connsiteX38" fmla="*/ 390525 w 670791"/>
                    <a:gd name="connsiteY38" fmla="*/ 3130881 h 3208591"/>
                    <a:gd name="connsiteX39" fmla="*/ 419100 w 670791"/>
                    <a:gd name="connsiteY39" fmla="*/ 3188031 h 3208591"/>
                    <a:gd name="connsiteX40" fmla="*/ 447675 w 670791"/>
                    <a:gd name="connsiteY40" fmla="*/ 3207081 h 3208591"/>
                    <a:gd name="connsiteX41" fmla="*/ 600075 w 670791"/>
                    <a:gd name="connsiteY41" fmla="*/ 3188031 h 3208591"/>
                    <a:gd name="connsiteX42" fmla="*/ 628650 w 670791"/>
                    <a:gd name="connsiteY42" fmla="*/ 3168981 h 3208591"/>
                    <a:gd name="connsiteX43" fmla="*/ 647700 w 670791"/>
                    <a:gd name="connsiteY43" fmla="*/ 3111831 h 3208591"/>
                    <a:gd name="connsiteX44" fmla="*/ 657225 w 670791"/>
                    <a:gd name="connsiteY44" fmla="*/ 3083256 h 3208591"/>
                    <a:gd name="connsiteX45" fmla="*/ 666750 w 670791"/>
                    <a:gd name="connsiteY45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200025 w 670791"/>
                    <a:gd name="connsiteY25" fmla="*/ 1806906 h 3208591"/>
                    <a:gd name="connsiteX26" fmla="*/ 209550 w 670791"/>
                    <a:gd name="connsiteY26" fmla="*/ 1835481 h 3208591"/>
                    <a:gd name="connsiteX27" fmla="*/ 228600 w 670791"/>
                    <a:gd name="connsiteY27" fmla="*/ 1864056 h 3208591"/>
                    <a:gd name="connsiteX28" fmla="*/ 247650 w 670791"/>
                    <a:gd name="connsiteY28" fmla="*/ 1940256 h 3208591"/>
                    <a:gd name="connsiteX29" fmla="*/ 257175 w 670791"/>
                    <a:gd name="connsiteY29" fmla="*/ 2302206 h 3208591"/>
                    <a:gd name="connsiteX30" fmla="*/ 276225 w 670791"/>
                    <a:gd name="connsiteY30" fmla="*/ 2445081 h 3208591"/>
                    <a:gd name="connsiteX31" fmla="*/ 295275 w 670791"/>
                    <a:gd name="connsiteY31" fmla="*/ 2568906 h 3208591"/>
                    <a:gd name="connsiteX32" fmla="*/ 314325 w 670791"/>
                    <a:gd name="connsiteY32" fmla="*/ 2787981 h 3208591"/>
                    <a:gd name="connsiteX33" fmla="*/ 333375 w 670791"/>
                    <a:gd name="connsiteY33" fmla="*/ 2864181 h 3208591"/>
                    <a:gd name="connsiteX34" fmla="*/ 342900 w 670791"/>
                    <a:gd name="connsiteY34" fmla="*/ 2902281 h 3208591"/>
                    <a:gd name="connsiteX35" fmla="*/ 352425 w 670791"/>
                    <a:gd name="connsiteY35" fmla="*/ 3016581 h 3208591"/>
                    <a:gd name="connsiteX36" fmla="*/ 381000 w 670791"/>
                    <a:gd name="connsiteY36" fmla="*/ 3102306 h 3208591"/>
                    <a:gd name="connsiteX37" fmla="*/ 390525 w 670791"/>
                    <a:gd name="connsiteY37" fmla="*/ 3130881 h 3208591"/>
                    <a:gd name="connsiteX38" fmla="*/ 419100 w 670791"/>
                    <a:gd name="connsiteY38" fmla="*/ 3188031 h 3208591"/>
                    <a:gd name="connsiteX39" fmla="*/ 447675 w 670791"/>
                    <a:gd name="connsiteY39" fmla="*/ 3207081 h 3208591"/>
                    <a:gd name="connsiteX40" fmla="*/ 600075 w 670791"/>
                    <a:gd name="connsiteY40" fmla="*/ 3188031 h 3208591"/>
                    <a:gd name="connsiteX41" fmla="*/ 628650 w 670791"/>
                    <a:gd name="connsiteY41" fmla="*/ 3168981 h 3208591"/>
                    <a:gd name="connsiteX42" fmla="*/ 647700 w 670791"/>
                    <a:gd name="connsiteY42" fmla="*/ 3111831 h 3208591"/>
                    <a:gd name="connsiteX43" fmla="*/ 657225 w 670791"/>
                    <a:gd name="connsiteY43" fmla="*/ 3083256 h 3208591"/>
                    <a:gd name="connsiteX44" fmla="*/ 666750 w 670791"/>
                    <a:gd name="connsiteY44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57175 w 670791"/>
                    <a:gd name="connsiteY28" fmla="*/ 2302206 h 3208591"/>
                    <a:gd name="connsiteX29" fmla="*/ 276225 w 670791"/>
                    <a:gd name="connsiteY29" fmla="*/ 2445081 h 3208591"/>
                    <a:gd name="connsiteX30" fmla="*/ 295275 w 670791"/>
                    <a:gd name="connsiteY30" fmla="*/ 2568906 h 3208591"/>
                    <a:gd name="connsiteX31" fmla="*/ 314325 w 670791"/>
                    <a:gd name="connsiteY31" fmla="*/ 2787981 h 3208591"/>
                    <a:gd name="connsiteX32" fmla="*/ 333375 w 670791"/>
                    <a:gd name="connsiteY32" fmla="*/ 2864181 h 3208591"/>
                    <a:gd name="connsiteX33" fmla="*/ 342900 w 670791"/>
                    <a:gd name="connsiteY33" fmla="*/ 2902281 h 3208591"/>
                    <a:gd name="connsiteX34" fmla="*/ 352425 w 670791"/>
                    <a:gd name="connsiteY34" fmla="*/ 3016581 h 3208591"/>
                    <a:gd name="connsiteX35" fmla="*/ 381000 w 670791"/>
                    <a:gd name="connsiteY35" fmla="*/ 3102306 h 3208591"/>
                    <a:gd name="connsiteX36" fmla="*/ 390525 w 670791"/>
                    <a:gd name="connsiteY36" fmla="*/ 3130881 h 3208591"/>
                    <a:gd name="connsiteX37" fmla="*/ 419100 w 670791"/>
                    <a:gd name="connsiteY37" fmla="*/ 3188031 h 3208591"/>
                    <a:gd name="connsiteX38" fmla="*/ 447675 w 670791"/>
                    <a:gd name="connsiteY38" fmla="*/ 3207081 h 3208591"/>
                    <a:gd name="connsiteX39" fmla="*/ 600075 w 670791"/>
                    <a:gd name="connsiteY39" fmla="*/ 3188031 h 3208591"/>
                    <a:gd name="connsiteX40" fmla="*/ 628650 w 670791"/>
                    <a:gd name="connsiteY40" fmla="*/ 3168981 h 3208591"/>
                    <a:gd name="connsiteX41" fmla="*/ 647700 w 670791"/>
                    <a:gd name="connsiteY41" fmla="*/ 3111831 h 3208591"/>
                    <a:gd name="connsiteX42" fmla="*/ 657225 w 670791"/>
                    <a:gd name="connsiteY42" fmla="*/ 3083256 h 3208591"/>
                    <a:gd name="connsiteX43" fmla="*/ 666750 w 670791"/>
                    <a:gd name="connsiteY43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33375 w 670791"/>
                    <a:gd name="connsiteY31" fmla="*/ 2864181 h 3208591"/>
                    <a:gd name="connsiteX32" fmla="*/ 342900 w 670791"/>
                    <a:gd name="connsiteY32" fmla="*/ 2902281 h 3208591"/>
                    <a:gd name="connsiteX33" fmla="*/ 352425 w 670791"/>
                    <a:gd name="connsiteY33" fmla="*/ 3016581 h 3208591"/>
                    <a:gd name="connsiteX34" fmla="*/ 381000 w 670791"/>
                    <a:gd name="connsiteY34" fmla="*/ 3102306 h 3208591"/>
                    <a:gd name="connsiteX35" fmla="*/ 390525 w 670791"/>
                    <a:gd name="connsiteY35" fmla="*/ 3130881 h 3208591"/>
                    <a:gd name="connsiteX36" fmla="*/ 419100 w 670791"/>
                    <a:gd name="connsiteY36" fmla="*/ 3188031 h 3208591"/>
                    <a:gd name="connsiteX37" fmla="*/ 447675 w 670791"/>
                    <a:gd name="connsiteY37" fmla="*/ 3207081 h 3208591"/>
                    <a:gd name="connsiteX38" fmla="*/ 600075 w 670791"/>
                    <a:gd name="connsiteY38" fmla="*/ 3188031 h 3208591"/>
                    <a:gd name="connsiteX39" fmla="*/ 628650 w 670791"/>
                    <a:gd name="connsiteY39" fmla="*/ 3168981 h 3208591"/>
                    <a:gd name="connsiteX40" fmla="*/ 647700 w 670791"/>
                    <a:gd name="connsiteY40" fmla="*/ 3111831 h 3208591"/>
                    <a:gd name="connsiteX41" fmla="*/ 657225 w 670791"/>
                    <a:gd name="connsiteY41" fmla="*/ 3083256 h 3208591"/>
                    <a:gd name="connsiteX42" fmla="*/ 666750 w 670791"/>
                    <a:gd name="connsiteY42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90525 w 670791"/>
                    <a:gd name="connsiteY34" fmla="*/ 3130881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47700 w 670791"/>
                    <a:gd name="connsiteY38" fmla="*/ 3111831 h 3208591"/>
                    <a:gd name="connsiteX39" fmla="*/ 657225 w 670791"/>
                    <a:gd name="connsiteY39" fmla="*/ 3083256 h 3208591"/>
                    <a:gd name="connsiteX40" fmla="*/ 666750 w 670791"/>
                    <a:gd name="connsiteY40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57225 w 670791"/>
                    <a:gd name="connsiteY38" fmla="*/ 3083256 h 3208591"/>
                    <a:gd name="connsiteX39" fmla="*/ 666750 w 670791"/>
                    <a:gd name="connsiteY39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57225 w 670791"/>
                    <a:gd name="connsiteY37" fmla="*/ 3083256 h 3208591"/>
                    <a:gd name="connsiteX38" fmla="*/ 666750 w 670791"/>
                    <a:gd name="connsiteY3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447675 w 670791"/>
                    <a:gd name="connsiteY34" fmla="*/ 3207081 h 3208591"/>
                    <a:gd name="connsiteX35" fmla="*/ 600075 w 670791"/>
                    <a:gd name="connsiteY35" fmla="*/ 3188031 h 3208591"/>
                    <a:gd name="connsiteX36" fmla="*/ 657225 w 670791"/>
                    <a:gd name="connsiteY36" fmla="*/ 3083256 h 3208591"/>
                    <a:gd name="connsiteX37" fmla="*/ 666750 w 670791"/>
                    <a:gd name="connsiteY3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42900 w 670791"/>
                    <a:gd name="connsiteY30" fmla="*/ 2902281 h 3208591"/>
                    <a:gd name="connsiteX31" fmla="*/ 352425 w 670791"/>
                    <a:gd name="connsiteY31" fmla="*/ 3016581 h 3208591"/>
                    <a:gd name="connsiteX32" fmla="*/ 381000 w 670791"/>
                    <a:gd name="connsiteY32" fmla="*/ 3102306 h 3208591"/>
                    <a:gd name="connsiteX33" fmla="*/ 447675 w 670791"/>
                    <a:gd name="connsiteY33" fmla="*/ 3207081 h 3208591"/>
                    <a:gd name="connsiteX34" fmla="*/ 600075 w 670791"/>
                    <a:gd name="connsiteY34" fmla="*/ 3188031 h 3208591"/>
                    <a:gd name="connsiteX35" fmla="*/ 657225 w 670791"/>
                    <a:gd name="connsiteY35" fmla="*/ 3083256 h 3208591"/>
                    <a:gd name="connsiteX36" fmla="*/ 666750 w 670791"/>
                    <a:gd name="connsiteY36" fmla="*/ 2930856 h 3208591"/>
                    <a:gd name="connsiteX0" fmla="*/ 285750 w 670791"/>
                    <a:gd name="connsiteY0" fmla="*/ 244806 h 3208669"/>
                    <a:gd name="connsiteX1" fmla="*/ 200025 w 670791"/>
                    <a:gd name="connsiteY1" fmla="*/ 225756 h 3208669"/>
                    <a:gd name="connsiteX2" fmla="*/ 180975 w 670791"/>
                    <a:gd name="connsiteY2" fmla="*/ 197181 h 3208669"/>
                    <a:gd name="connsiteX3" fmla="*/ 190500 w 670791"/>
                    <a:gd name="connsiteY3" fmla="*/ 140031 h 3208669"/>
                    <a:gd name="connsiteX4" fmla="*/ 219075 w 670791"/>
                    <a:gd name="connsiteY4" fmla="*/ 130506 h 3208669"/>
                    <a:gd name="connsiteX5" fmla="*/ 314325 w 670791"/>
                    <a:gd name="connsiteY5" fmla="*/ 120981 h 3208669"/>
                    <a:gd name="connsiteX6" fmla="*/ 333375 w 670791"/>
                    <a:gd name="connsiteY6" fmla="*/ 92406 h 3208669"/>
                    <a:gd name="connsiteX7" fmla="*/ 333375 w 670791"/>
                    <a:gd name="connsiteY7" fmla="*/ 35256 h 3208669"/>
                    <a:gd name="connsiteX8" fmla="*/ 304800 w 670791"/>
                    <a:gd name="connsiteY8" fmla="*/ 16206 h 3208669"/>
                    <a:gd name="connsiteX9" fmla="*/ 276225 w 670791"/>
                    <a:gd name="connsiteY9" fmla="*/ 6681 h 3208669"/>
                    <a:gd name="connsiteX10" fmla="*/ 142875 w 670791"/>
                    <a:gd name="connsiteY10" fmla="*/ 35256 h 3208669"/>
                    <a:gd name="connsiteX11" fmla="*/ 123825 w 670791"/>
                    <a:gd name="connsiteY11" fmla="*/ 92406 h 3208669"/>
                    <a:gd name="connsiteX12" fmla="*/ 114300 w 670791"/>
                    <a:gd name="connsiteY12" fmla="*/ 120981 h 3208669"/>
                    <a:gd name="connsiteX13" fmla="*/ 104775 w 670791"/>
                    <a:gd name="connsiteY13" fmla="*/ 273381 h 3208669"/>
                    <a:gd name="connsiteX14" fmla="*/ 95250 w 670791"/>
                    <a:gd name="connsiteY14" fmla="*/ 311481 h 3208669"/>
                    <a:gd name="connsiteX15" fmla="*/ 85725 w 670791"/>
                    <a:gd name="connsiteY15" fmla="*/ 359106 h 3208669"/>
                    <a:gd name="connsiteX16" fmla="*/ 76200 w 670791"/>
                    <a:gd name="connsiteY16" fmla="*/ 530556 h 3208669"/>
                    <a:gd name="connsiteX17" fmla="*/ 66675 w 670791"/>
                    <a:gd name="connsiteY17" fmla="*/ 587706 h 3208669"/>
                    <a:gd name="connsiteX18" fmla="*/ 57150 w 670791"/>
                    <a:gd name="connsiteY18" fmla="*/ 663906 h 3208669"/>
                    <a:gd name="connsiteX19" fmla="*/ 47625 w 670791"/>
                    <a:gd name="connsiteY19" fmla="*/ 759156 h 3208669"/>
                    <a:gd name="connsiteX20" fmla="*/ 28575 w 670791"/>
                    <a:gd name="connsiteY20" fmla="*/ 863931 h 3208669"/>
                    <a:gd name="connsiteX21" fmla="*/ 0 w 670791"/>
                    <a:gd name="connsiteY21" fmla="*/ 1225881 h 3208669"/>
                    <a:gd name="connsiteX22" fmla="*/ 9525 w 670791"/>
                    <a:gd name="connsiteY22" fmla="*/ 1464006 h 3208669"/>
                    <a:gd name="connsiteX23" fmla="*/ 95250 w 670791"/>
                    <a:gd name="connsiteY23" fmla="*/ 1606881 h 3208669"/>
                    <a:gd name="connsiteX24" fmla="*/ 200025 w 670791"/>
                    <a:gd name="connsiteY24" fmla="*/ 1806906 h 3208669"/>
                    <a:gd name="connsiteX25" fmla="*/ 209550 w 670791"/>
                    <a:gd name="connsiteY25" fmla="*/ 1835481 h 3208669"/>
                    <a:gd name="connsiteX26" fmla="*/ 228600 w 670791"/>
                    <a:gd name="connsiteY26" fmla="*/ 1864056 h 3208669"/>
                    <a:gd name="connsiteX27" fmla="*/ 247650 w 670791"/>
                    <a:gd name="connsiteY27" fmla="*/ 1940256 h 3208669"/>
                    <a:gd name="connsiteX28" fmla="*/ 276225 w 670791"/>
                    <a:gd name="connsiteY28" fmla="*/ 2445081 h 3208669"/>
                    <a:gd name="connsiteX29" fmla="*/ 295275 w 670791"/>
                    <a:gd name="connsiteY29" fmla="*/ 2568906 h 3208669"/>
                    <a:gd name="connsiteX30" fmla="*/ 342900 w 670791"/>
                    <a:gd name="connsiteY30" fmla="*/ 2902281 h 3208669"/>
                    <a:gd name="connsiteX31" fmla="*/ 352425 w 670791"/>
                    <a:gd name="connsiteY31" fmla="*/ 3016581 h 3208669"/>
                    <a:gd name="connsiteX32" fmla="*/ 381000 w 670791"/>
                    <a:gd name="connsiteY32" fmla="*/ 3102306 h 3208669"/>
                    <a:gd name="connsiteX33" fmla="*/ 447675 w 670791"/>
                    <a:gd name="connsiteY33" fmla="*/ 3207081 h 3208669"/>
                    <a:gd name="connsiteX34" fmla="*/ 600075 w 670791"/>
                    <a:gd name="connsiteY34" fmla="*/ 3188031 h 3208669"/>
                    <a:gd name="connsiteX35" fmla="*/ 657225 w 670791"/>
                    <a:gd name="connsiteY35" fmla="*/ 3083256 h 3208669"/>
                    <a:gd name="connsiteX36" fmla="*/ 666750 w 670791"/>
                    <a:gd name="connsiteY36" fmla="*/ 2930856 h 3208669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447675 w 666750"/>
                    <a:gd name="connsiteY33" fmla="*/ 3207081 h 3234068"/>
                    <a:gd name="connsiteX34" fmla="*/ 600075 w 666750"/>
                    <a:gd name="connsiteY34" fmla="*/ 3188031 h 3234068"/>
                    <a:gd name="connsiteX35" fmla="*/ 666750 w 666750"/>
                    <a:gd name="connsiteY35" fmla="*/ 2930856 h 3234068"/>
                    <a:gd name="connsiteX0" fmla="*/ 285750 w 666750"/>
                    <a:gd name="connsiteY0" fmla="*/ 244806 h 3188031"/>
                    <a:gd name="connsiteX1" fmla="*/ 200025 w 666750"/>
                    <a:gd name="connsiteY1" fmla="*/ 225756 h 3188031"/>
                    <a:gd name="connsiteX2" fmla="*/ 180975 w 666750"/>
                    <a:gd name="connsiteY2" fmla="*/ 197181 h 3188031"/>
                    <a:gd name="connsiteX3" fmla="*/ 190500 w 666750"/>
                    <a:gd name="connsiteY3" fmla="*/ 140031 h 3188031"/>
                    <a:gd name="connsiteX4" fmla="*/ 219075 w 666750"/>
                    <a:gd name="connsiteY4" fmla="*/ 130506 h 3188031"/>
                    <a:gd name="connsiteX5" fmla="*/ 314325 w 666750"/>
                    <a:gd name="connsiteY5" fmla="*/ 120981 h 3188031"/>
                    <a:gd name="connsiteX6" fmla="*/ 333375 w 666750"/>
                    <a:gd name="connsiteY6" fmla="*/ 92406 h 3188031"/>
                    <a:gd name="connsiteX7" fmla="*/ 333375 w 666750"/>
                    <a:gd name="connsiteY7" fmla="*/ 35256 h 3188031"/>
                    <a:gd name="connsiteX8" fmla="*/ 304800 w 666750"/>
                    <a:gd name="connsiteY8" fmla="*/ 16206 h 3188031"/>
                    <a:gd name="connsiteX9" fmla="*/ 276225 w 666750"/>
                    <a:gd name="connsiteY9" fmla="*/ 6681 h 3188031"/>
                    <a:gd name="connsiteX10" fmla="*/ 142875 w 666750"/>
                    <a:gd name="connsiteY10" fmla="*/ 35256 h 3188031"/>
                    <a:gd name="connsiteX11" fmla="*/ 123825 w 666750"/>
                    <a:gd name="connsiteY11" fmla="*/ 92406 h 3188031"/>
                    <a:gd name="connsiteX12" fmla="*/ 114300 w 666750"/>
                    <a:gd name="connsiteY12" fmla="*/ 120981 h 3188031"/>
                    <a:gd name="connsiteX13" fmla="*/ 104775 w 666750"/>
                    <a:gd name="connsiteY13" fmla="*/ 273381 h 3188031"/>
                    <a:gd name="connsiteX14" fmla="*/ 95250 w 666750"/>
                    <a:gd name="connsiteY14" fmla="*/ 311481 h 3188031"/>
                    <a:gd name="connsiteX15" fmla="*/ 85725 w 666750"/>
                    <a:gd name="connsiteY15" fmla="*/ 359106 h 3188031"/>
                    <a:gd name="connsiteX16" fmla="*/ 76200 w 666750"/>
                    <a:gd name="connsiteY16" fmla="*/ 530556 h 3188031"/>
                    <a:gd name="connsiteX17" fmla="*/ 66675 w 666750"/>
                    <a:gd name="connsiteY17" fmla="*/ 587706 h 3188031"/>
                    <a:gd name="connsiteX18" fmla="*/ 57150 w 666750"/>
                    <a:gd name="connsiteY18" fmla="*/ 663906 h 3188031"/>
                    <a:gd name="connsiteX19" fmla="*/ 47625 w 666750"/>
                    <a:gd name="connsiteY19" fmla="*/ 759156 h 3188031"/>
                    <a:gd name="connsiteX20" fmla="*/ 28575 w 666750"/>
                    <a:gd name="connsiteY20" fmla="*/ 863931 h 3188031"/>
                    <a:gd name="connsiteX21" fmla="*/ 0 w 666750"/>
                    <a:gd name="connsiteY21" fmla="*/ 1225881 h 3188031"/>
                    <a:gd name="connsiteX22" fmla="*/ 9525 w 666750"/>
                    <a:gd name="connsiteY22" fmla="*/ 1464006 h 3188031"/>
                    <a:gd name="connsiteX23" fmla="*/ 95250 w 666750"/>
                    <a:gd name="connsiteY23" fmla="*/ 1606881 h 3188031"/>
                    <a:gd name="connsiteX24" fmla="*/ 200025 w 666750"/>
                    <a:gd name="connsiteY24" fmla="*/ 1806906 h 3188031"/>
                    <a:gd name="connsiteX25" fmla="*/ 209550 w 666750"/>
                    <a:gd name="connsiteY25" fmla="*/ 1835481 h 3188031"/>
                    <a:gd name="connsiteX26" fmla="*/ 228600 w 666750"/>
                    <a:gd name="connsiteY26" fmla="*/ 1864056 h 3188031"/>
                    <a:gd name="connsiteX27" fmla="*/ 247650 w 666750"/>
                    <a:gd name="connsiteY27" fmla="*/ 1940256 h 3188031"/>
                    <a:gd name="connsiteX28" fmla="*/ 276225 w 666750"/>
                    <a:gd name="connsiteY28" fmla="*/ 2445081 h 3188031"/>
                    <a:gd name="connsiteX29" fmla="*/ 295275 w 666750"/>
                    <a:gd name="connsiteY29" fmla="*/ 2568906 h 3188031"/>
                    <a:gd name="connsiteX30" fmla="*/ 342900 w 666750"/>
                    <a:gd name="connsiteY30" fmla="*/ 2902281 h 3188031"/>
                    <a:gd name="connsiteX31" fmla="*/ 352425 w 666750"/>
                    <a:gd name="connsiteY31" fmla="*/ 3016581 h 3188031"/>
                    <a:gd name="connsiteX32" fmla="*/ 381000 w 666750"/>
                    <a:gd name="connsiteY32" fmla="*/ 3102306 h 3188031"/>
                    <a:gd name="connsiteX33" fmla="*/ 600075 w 666750"/>
                    <a:gd name="connsiteY33" fmla="*/ 3188031 h 3188031"/>
                    <a:gd name="connsiteX34" fmla="*/ 666750 w 666750"/>
                    <a:gd name="connsiteY34" fmla="*/ 2930856 h 3188031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600075 w 666750"/>
                    <a:gd name="connsiteY33" fmla="*/ 3188031 h 3234068"/>
                    <a:gd name="connsiteX34" fmla="*/ 666750 w 666750"/>
                    <a:gd name="connsiteY34" fmla="*/ 2930856 h 3234068"/>
                    <a:gd name="connsiteX0" fmla="*/ 285750 w 666750"/>
                    <a:gd name="connsiteY0" fmla="*/ 244806 h 3243593"/>
                    <a:gd name="connsiteX1" fmla="*/ 200025 w 666750"/>
                    <a:gd name="connsiteY1" fmla="*/ 225756 h 3243593"/>
                    <a:gd name="connsiteX2" fmla="*/ 180975 w 666750"/>
                    <a:gd name="connsiteY2" fmla="*/ 197181 h 3243593"/>
                    <a:gd name="connsiteX3" fmla="*/ 190500 w 666750"/>
                    <a:gd name="connsiteY3" fmla="*/ 140031 h 3243593"/>
                    <a:gd name="connsiteX4" fmla="*/ 219075 w 666750"/>
                    <a:gd name="connsiteY4" fmla="*/ 130506 h 3243593"/>
                    <a:gd name="connsiteX5" fmla="*/ 314325 w 666750"/>
                    <a:gd name="connsiteY5" fmla="*/ 120981 h 3243593"/>
                    <a:gd name="connsiteX6" fmla="*/ 333375 w 666750"/>
                    <a:gd name="connsiteY6" fmla="*/ 92406 h 3243593"/>
                    <a:gd name="connsiteX7" fmla="*/ 333375 w 666750"/>
                    <a:gd name="connsiteY7" fmla="*/ 35256 h 3243593"/>
                    <a:gd name="connsiteX8" fmla="*/ 304800 w 666750"/>
                    <a:gd name="connsiteY8" fmla="*/ 16206 h 3243593"/>
                    <a:gd name="connsiteX9" fmla="*/ 276225 w 666750"/>
                    <a:gd name="connsiteY9" fmla="*/ 6681 h 3243593"/>
                    <a:gd name="connsiteX10" fmla="*/ 142875 w 666750"/>
                    <a:gd name="connsiteY10" fmla="*/ 35256 h 3243593"/>
                    <a:gd name="connsiteX11" fmla="*/ 123825 w 666750"/>
                    <a:gd name="connsiteY11" fmla="*/ 92406 h 3243593"/>
                    <a:gd name="connsiteX12" fmla="*/ 114300 w 666750"/>
                    <a:gd name="connsiteY12" fmla="*/ 120981 h 3243593"/>
                    <a:gd name="connsiteX13" fmla="*/ 104775 w 666750"/>
                    <a:gd name="connsiteY13" fmla="*/ 273381 h 3243593"/>
                    <a:gd name="connsiteX14" fmla="*/ 95250 w 666750"/>
                    <a:gd name="connsiteY14" fmla="*/ 311481 h 3243593"/>
                    <a:gd name="connsiteX15" fmla="*/ 85725 w 666750"/>
                    <a:gd name="connsiteY15" fmla="*/ 359106 h 3243593"/>
                    <a:gd name="connsiteX16" fmla="*/ 76200 w 666750"/>
                    <a:gd name="connsiteY16" fmla="*/ 530556 h 3243593"/>
                    <a:gd name="connsiteX17" fmla="*/ 66675 w 666750"/>
                    <a:gd name="connsiteY17" fmla="*/ 587706 h 3243593"/>
                    <a:gd name="connsiteX18" fmla="*/ 57150 w 666750"/>
                    <a:gd name="connsiteY18" fmla="*/ 663906 h 3243593"/>
                    <a:gd name="connsiteX19" fmla="*/ 47625 w 666750"/>
                    <a:gd name="connsiteY19" fmla="*/ 759156 h 3243593"/>
                    <a:gd name="connsiteX20" fmla="*/ 28575 w 666750"/>
                    <a:gd name="connsiteY20" fmla="*/ 863931 h 3243593"/>
                    <a:gd name="connsiteX21" fmla="*/ 0 w 666750"/>
                    <a:gd name="connsiteY21" fmla="*/ 1225881 h 3243593"/>
                    <a:gd name="connsiteX22" fmla="*/ 9525 w 666750"/>
                    <a:gd name="connsiteY22" fmla="*/ 1464006 h 3243593"/>
                    <a:gd name="connsiteX23" fmla="*/ 95250 w 666750"/>
                    <a:gd name="connsiteY23" fmla="*/ 1606881 h 3243593"/>
                    <a:gd name="connsiteX24" fmla="*/ 200025 w 666750"/>
                    <a:gd name="connsiteY24" fmla="*/ 1806906 h 3243593"/>
                    <a:gd name="connsiteX25" fmla="*/ 209550 w 666750"/>
                    <a:gd name="connsiteY25" fmla="*/ 1835481 h 3243593"/>
                    <a:gd name="connsiteX26" fmla="*/ 228600 w 666750"/>
                    <a:gd name="connsiteY26" fmla="*/ 1864056 h 3243593"/>
                    <a:gd name="connsiteX27" fmla="*/ 247650 w 666750"/>
                    <a:gd name="connsiteY27" fmla="*/ 1940256 h 3243593"/>
                    <a:gd name="connsiteX28" fmla="*/ 276225 w 666750"/>
                    <a:gd name="connsiteY28" fmla="*/ 2445081 h 3243593"/>
                    <a:gd name="connsiteX29" fmla="*/ 295275 w 666750"/>
                    <a:gd name="connsiteY29" fmla="*/ 2568906 h 3243593"/>
                    <a:gd name="connsiteX30" fmla="*/ 342900 w 666750"/>
                    <a:gd name="connsiteY30" fmla="*/ 2902281 h 3243593"/>
                    <a:gd name="connsiteX31" fmla="*/ 352425 w 666750"/>
                    <a:gd name="connsiteY31" fmla="*/ 3016581 h 3243593"/>
                    <a:gd name="connsiteX32" fmla="*/ 381000 w 666750"/>
                    <a:gd name="connsiteY32" fmla="*/ 3102306 h 3243593"/>
                    <a:gd name="connsiteX33" fmla="*/ 600075 w 666750"/>
                    <a:gd name="connsiteY33" fmla="*/ 3188031 h 3243593"/>
                    <a:gd name="connsiteX34" fmla="*/ 666750 w 666750"/>
                    <a:gd name="connsiteY34" fmla="*/ 2930856 h 3243593"/>
                    <a:gd name="connsiteX0" fmla="*/ 285750 w 666750"/>
                    <a:gd name="connsiteY0" fmla="*/ 244806 h 3255961"/>
                    <a:gd name="connsiteX1" fmla="*/ 200025 w 666750"/>
                    <a:gd name="connsiteY1" fmla="*/ 225756 h 3255961"/>
                    <a:gd name="connsiteX2" fmla="*/ 180975 w 666750"/>
                    <a:gd name="connsiteY2" fmla="*/ 197181 h 3255961"/>
                    <a:gd name="connsiteX3" fmla="*/ 190500 w 666750"/>
                    <a:gd name="connsiteY3" fmla="*/ 140031 h 3255961"/>
                    <a:gd name="connsiteX4" fmla="*/ 219075 w 666750"/>
                    <a:gd name="connsiteY4" fmla="*/ 130506 h 3255961"/>
                    <a:gd name="connsiteX5" fmla="*/ 314325 w 666750"/>
                    <a:gd name="connsiteY5" fmla="*/ 120981 h 3255961"/>
                    <a:gd name="connsiteX6" fmla="*/ 333375 w 666750"/>
                    <a:gd name="connsiteY6" fmla="*/ 92406 h 3255961"/>
                    <a:gd name="connsiteX7" fmla="*/ 333375 w 666750"/>
                    <a:gd name="connsiteY7" fmla="*/ 35256 h 3255961"/>
                    <a:gd name="connsiteX8" fmla="*/ 304800 w 666750"/>
                    <a:gd name="connsiteY8" fmla="*/ 16206 h 3255961"/>
                    <a:gd name="connsiteX9" fmla="*/ 276225 w 666750"/>
                    <a:gd name="connsiteY9" fmla="*/ 6681 h 3255961"/>
                    <a:gd name="connsiteX10" fmla="*/ 142875 w 666750"/>
                    <a:gd name="connsiteY10" fmla="*/ 35256 h 3255961"/>
                    <a:gd name="connsiteX11" fmla="*/ 123825 w 666750"/>
                    <a:gd name="connsiteY11" fmla="*/ 92406 h 3255961"/>
                    <a:gd name="connsiteX12" fmla="*/ 114300 w 666750"/>
                    <a:gd name="connsiteY12" fmla="*/ 120981 h 3255961"/>
                    <a:gd name="connsiteX13" fmla="*/ 104775 w 666750"/>
                    <a:gd name="connsiteY13" fmla="*/ 273381 h 3255961"/>
                    <a:gd name="connsiteX14" fmla="*/ 95250 w 666750"/>
                    <a:gd name="connsiteY14" fmla="*/ 311481 h 3255961"/>
                    <a:gd name="connsiteX15" fmla="*/ 85725 w 666750"/>
                    <a:gd name="connsiteY15" fmla="*/ 359106 h 3255961"/>
                    <a:gd name="connsiteX16" fmla="*/ 76200 w 666750"/>
                    <a:gd name="connsiteY16" fmla="*/ 530556 h 3255961"/>
                    <a:gd name="connsiteX17" fmla="*/ 66675 w 666750"/>
                    <a:gd name="connsiteY17" fmla="*/ 587706 h 3255961"/>
                    <a:gd name="connsiteX18" fmla="*/ 57150 w 666750"/>
                    <a:gd name="connsiteY18" fmla="*/ 663906 h 3255961"/>
                    <a:gd name="connsiteX19" fmla="*/ 47625 w 666750"/>
                    <a:gd name="connsiteY19" fmla="*/ 759156 h 3255961"/>
                    <a:gd name="connsiteX20" fmla="*/ 28575 w 666750"/>
                    <a:gd name="connsiteY20" fmla="*/ 863931 h 3255961"/>
                    <a:gd name="connsiteX21" fmla="*/ 0 w 666750"/>
                    <a:gd name="connsiteY21" fmla="*/ 1225881 h 3255961"/>
                    <a:gd name="connsiteX22" fmla="*/ 9525 w 666750"/>
                    <a:gd name="connsiteY22" fmla="*/ 1464006 h 3255961"/>
                    <a:gd name="connsiteX23" fmla="*/ 95250 w 666750"/>
                    <a:gd name="connsiteY23" fmla="*/ 1606881 h 3255961"/>
                    <a:gd name="connsiteX24" fmla="*/ 200025 w 666750"/>
                    <a:gd name="connsiteY24" fmla="*/ 1806906 h 3255961"/>
                    <a:gd name="connsiteX25" fmla="*/ 209550 w 666750"/>
                    <a:gd name="connsiteY25" fmla="*/ 1835481 h 3255961"/>
                    <a:gd name="connsiteX26" fmla="*/ 228600 w 666750"/>
                    <a:gd name="connsiteY26" fmla="*/ 1864056 h 3255961"/>
                    <a:gd name="connsiteX27" fmla="*/ 247650 w 666750"/>
                    <a:gd name="connsiteY27" fmla="*/ 1940256 h 3255961"/>
                    <a:gd name="connsiteX28" fmla="*/ 276225 w 666750"/>
                    <a:gd name="connsiteY28" fmla="*/ 2445081 h 3255961"/>
                    <a:gd name="connsiteX29" fmla="*/ 295275 w 666750"/>
                    <a:gd name="connsiteY29" fmla="*/ 2568906 h 3255961"/>
                    <a:gd name="connsiteX30" fmla="*/ 342900 w 666750"/>
                    <a:gd name="connsiteY30" fmla="*/ 2902281 h 3255961"/>
                    <a:gd name="connsiteX31" fmla="*/ 352425 w 666750"/>
                    <a:gd name="connsiteY31" fmla="*/ 3016581 h 3255961"/>
                    <a:gd name="connsiteX32" fmla="*/ 381000 w 666750"/>
                    <a:gd name="connsiteY32" fmla="*/ 3102306 h 3255961"/>
                    <a:gd name="connsiteX33" fmla="*/ 609600 w 666750"/>
                    <a:gd name="connsiteY33" fmla="*/ 3200399 h 3255961"/>
                    <a:gd name="connsiteX34" fmla="*/ 666750 w 666750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52425 w 731837"/>
                    <a:gd name="connsiteY31" fmla="*/ 3016581 h 3255961"/>
                    <a:gd name="connsiteX32" fmla="*/ 381000 w 731837"/>
                    <a:gd name="connsiteY32" fmla="*/ 3102306 h 3255961"/>
                    <a:gd name="connsiteX33" fmla="*/ 609600 w 731837"/>
                    <a:gd name="connsiteY33" fmla="*/ 3200399 h 3255961"/>
                    <a:gd name="connsiteX34" fmla="*/ 666750 w 731837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81000 w 731837"/>
                    <a:gd name="connsiteY31" fmla="*/ 3102306 h 3255961"/>
                    <a:gd name="connsiteX32" fmla="*/ 609600 w 731837"/>
                    <a:gd name="connsiteY32" fmla="*/ 3200399 h 3255961"/>
                    <a:gd name="connsiteX33" fmla="*/ 666750 w 731837"/>
                    <a:gd name="connsiteY33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47650 w 731837"/>
                    <a:gd name="connsiteY26" fmla="*/ 1940256 h 3255961"/>
                    <a:gd name="connsiteX27" fmla="*/ 276225 w 731837"/>
                    <a:gd name="connsiteY27" fmla="*/ 2445081 h 3255961"/>
                    <a:gd name="connsiteX28" fmla="*/ 295275 w 731837"/>
                    <a:gd name="connsiteY28" fmla="*/ 2568906 h 3255961"/>
                    <a:gd name="connsiteX29" fmla="*/ 342900 w 731837"/>
                    <a:gd name="connsiteY29" fmla="*/ 2902281 h 3255961"/>
                    <a:gd name="connsiteX30" fmla="*/ 381000 w 731837"/>
                    <a:gd name="connsiteY30" fmla="*/ 3102306 h 3255961"/>
                    <a:gd name="connsiteX31" fmla="*/ 609600 w 731837"/>
                    <a:gd name="connsiteY31" fmla="*/ 3200399 h 3255961"/>
                    <a:gd name="connsiteX32" fmla="*/ 666750 w 731837"/>
                    <a:gd name="connsiteY32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76225 w 731837"/>
                    <a:gd name="connsiteY26" fmla="*/ 2445081 h 3255961"/>
                    <a:gd name="connsiteX27" fmla="*/ 295275 w 731837"/>
                    <a:gd name="connsiteY27" fmla="*/ 2568906 h 3255961"/>
                    <a:gd name="connsiteX28" fmla="*/ 342900 w 731837"/>
                    <a:gd name="connsiteY28" fmla="*/ 2902281 h 3255961"/>
                    <a:gd name="connsiteX29" fmla="*/ 381000 w 731837"/>
                    <a:gd name="connsiteY29" fmla="*/ 3102306 h 3255961"/>
                    <a:gd name="connsiteX30" fmla="*/ 609600 w 731837"/>
                    <a:gd name="connsiteY30" fmla="*/ 3200399 h 3255961"/>
                    <a:gd name="connsiteX31" fmla="*/ 666750 w 731837"/>
                    <a:gd name="connsiteY31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95275 w 731837"/>
                    <a:gd name="connsiteY26" fmla="*/ 2568906 h 3255961"/>
                    <a:gd name="connsiteX27" fmla="*/ 342900 w 731837"/>
                    <a:gd name="connsiteY27" fmla="*/ 2902281 h 3255961"/>
                    <a:gd name="connsiteX28" fmla="*/ 381000 w 731837"/>
                    <a:gd name="connsiteY28" fmla="*/ 3102306 h 3255961"/>
                    <a:gd name="connsiteX29" fmla="*/ 609600 w 731837"/>
                    <a:gd name="connsiteY29" fmla="*/ 3200399 h 3255961"/>
                    <a:gd name="connsiteX30" fmla="*/ 666750 w 731837"/>
                    <a:gd name="connsiteY30" fmla="*/ 2930856 h 325596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14300 w 731837"/>
                    <a:gd name="connsiteY12" fmla="*/ 120981 h 3236911"/>
                    <a:gd name="connsiteX13" fmla="*/ 104775 w 731837"/>
                    <a:gd name="connsiteY13" fmla="*/ 273381 h 3236911"/>
                    <a:gd name="connsiteX14" fmla="*/ 95250 w 731837"/>
                    <a:gd name="connsiteY14" fmla="*/ 311481 h 3236911"/>
                    <a:gd name="connsiteX15" fmla="*/ 85725 w 731837"/>
                    <a:gd name="connsiteY15" fmla="*/ 359106 h 3236911"/>
                    <a:gd name="connsiteX16" fmla="*/ 76200 w 731837"/>
                    <a:gd name="connsiteY16" fmla="*/ 530556 h 3236911"/>
                    <a:gd name="connsiteX17" fmla="*/ 66675 w 731837"/>
                    <a:gd name="connsiteY17" fmla="*/ 587706 h 3236911"/>
                    <a:gd name="connsiteX18" fmla="*/ 57150 w 731837"/>
                    <a:gd name="connsiteY18" fmla="*/ 663906 h 3236911"/>
                    <a:gd name="connsiteX19" fmla="*/ 47625 w 731837"/>
                    <a:gd name="connsiteY19" fmla="*/ 759156 h 3236911"/>
                    <a:gd name="connsiteX20" fmla="*/ 28575 w 731837"/>
                    <a:gd name="connsiteY20" fmla="*/ 863931 h 3236911"/>
                    <a:gd name="connsiteX21" fmla="*/ 0 w 731837"/>
                    <a:gd name="connsiteY21" fmla="*/ 1225881 h 3236911"/>
                    <a:gd name="connsiteX22" fmla="*/ 9525 w 731837"/>
                    <a:gd name="connsiteY22" fmla="*/ 1464006 h 3236911"/>
                    <a:gd name="connsiteX23" fmla="*/ 95250 w 731837"/>
                    <a:gd name="connsiteY23" fmla="*/ 1606881 h 3236911"/>
                    <a:gd name="connsiteX24" fmla="*/ 200025 w 731837"/>
                    <a:gd name="connsiteY24" fmla="*/ 1806906 h 3236911"/>
                    <a:gd name="connsiteX25" fmla="*/ 247650 w 731837"/>
                    <a:gd name="connsiteY25" fmla="*/ 1940256 h 3236911"/>
                    <a:gd name="connsiteX26" fmla="*/ 295275 w 731837"/>
                    <a:gd name="connsiteY26" fmla="*/ 2568906 h 3236911"/>
                    <a:gd name="connsiteX27" fmla="*/ 342900 w 731837"/>
                    <a:gd name="connsiteY27" fmla="*/ 2902281 h 3236911"/>
                    <a:gd name="connsiteX28" fmla="*/ 381000 w 731837"/>
                    <a:gd name="connsiteY28" fmla="*/ 3102306 h 3236911"/>
                    <a:gd name="connsiteX29" fmla="*/ 609600 w 731837"/>
                    <a:gd name="connsiteY29" fmla="*/ 3200399 h 3236911"/>
                    <a:gd name="connsiteX30" fmla="*/ 666750 w 731837"/>
                    <a:gd name="connsiteY30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04775 w 731837"/>
                    <a:gd name="connsiteY12" fmla="*/ 273381 h 3236911"/>
                    <a:gd name="connsiteX13" fmla="*/ 95250 w 731837"/>
                    <a:gd name="connsiteY13" fmla="*/ 311481 h 3236911"/>
                    <a:gd name="connsiteX14" fmla="*/ 85725 w 731837"/>
                    <a:gd name="connsiteY14" fmla="*/ 359106 h 3236911"/>
                    <a:gd name="connsiteX15" fmla="*/ 76200 w 731837"/>
                    <a:gd name="connsiteY15" fmla="*/ 530556 h 3236911"/>
                    <a:gd name="connsiteX16" fmla="*/ 66675 w 731837"/>
                    <a:gd name="connsiteY16" fmla="*/ 587706 h 3236911"/>
                    <a:gd name="connsiteX17" fmla="*/ 57150 w 731837"/>
                    <a:gd name="connsiteY17" fmla="*/ 663906 h 3236911"/>
                    <a:gd name="connsiteX18" fmla="*/ 47625 w 731837"/>
                    <a:gd name="connsiteY18" fmla="*/ 759156 h 3236911"/>
                    <a:gd name="connsiteX19" fmla="*/ 28575 w 731837"/>
                    <a:gd name="connsiteY19" fmla="*/ 863931 h 3236911"/>
                    <a:gd name="connsiteX20" fmla="*/ 0 w 731837"/>
                    <a:gd name="connsiteY20" fmla="*/ 1225881 h 3236911"/>
                    <a:gd name="connsiteX21" fmla="*/ 9525 w 731837"/>
                    <a:gd name="connsiteY21" fmla="*/ 1464006 h 3236911"/>
                    <a:gd name="connsiteX22" fmla="*/ 95250 w 731837"/>
                    <a:gd name="connsiteY22" fmla="*/ 1606881 h 3236911"/>
                    <a:gd name="connsiteX23" fmla="*/ 200025 w 731837"/>
                    <a:gd name="connsiteY23" fmla="*/ 1806906 h 3236911"/>
                    <a:gd name="connsiteX24" fmla="*/ 247650 w 731837"/>
                    <a:gd name="connsiteY24" fmla="*/ 1940256 h 3236911"/>
                    <a:gd name="connsiteX25" fmla="*/ 295275 w 731837"/>
                    <a:gd name="connsiteY25" fmla="*/ 2568906 h 3236911"/>
                    <a:gd name="connsiteX26" fmla="*/ 342900 w 731837"/>
                    <a:gd name="connsiteY26" fmla="*/ 2902281 h 3236911"/>
                    <a:gd name="connsiteX27" fmla="*/ 381000 w 731837"/>
                    <a:gd name="connsiteY27" fmla="*/ 3102306 h 3236911"/>
                    <a:gd name="connsiteX28" fmla="*/ 609600 w 731837"/>
                    <a:gd name="connsiteY28" fmla="*/ 3200399 h 3236911"/>
                    <a:gd name="connsiteX29" fmla="*/ 666750 w 731837"/>
                    <a:gd name="connsiteY29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04775 w 731837"/>
                    <a:gd name="connsiteY11" fmla="*/ 273381 h 3236911"/>
                    <a:gd name="connsiteX12" fmla="*/ 95250 w 731837"/>
                    <a:gd name="connsiteY12" fmla="*/ 311481 h 3236911"/>
                    <a:gd name="connsiteX13" fmla="*/ 85725 w 731837"/>
                    <a:gd name="connsiteY13" fmla="*/ 359106 h 3236911"/>
                    <a:gd name="connsiteX14" fmla="*/ 76200 w 731837"/>
                    <a:gd name="connsiteY14" fmla="*/ 530556 h 3236911"/>
                    <a:gd name="connsiteX15" fmla="*/ 66675 w 731837"/>
                    <a:gd name="connsiteY15" fmla="*/ 587706 h 3236911"/>
                    <a:gd name="connsiteX16" fmla="*/ 57150 w 731837"/>
                    <a:gd name="connsiteY16" fmla="*/ 663906 h 3236911"/>
                    <a:gd name="connsiteX17" fmla="*/ 47625 w 731837"/>
                    <a:gd name="connsiteY17" fmla="*/ 759156 h 3236911"/>
                    <a:gd name="connsiteX18" fmla="*/ 28575 w 731837"/>
                    <a:gd name="connsiteY18" fmla="*/ 863931 h 3236911"/>
                    <a:gd name="connsiteX19" fmla="*/ 0 w 731837"/>
                    <a:gd name="connsiteY19" fmla="*/ 1225881 h 3236911"/>
                    <a:gd name="connsiteX20" fmla="*/ 9525 w 731837"/>
                    <a:gd name="connsiteY20" fmla="*/ 1464006 h 3236911"/>
                    <a:gd name="connsiteX21" fmla="*/ 95250 w 731837"/>
                    <a:gd name="connsiteY21" fmla="*/ 1606881 h 3236911"/>
                    <a:gd name="connsiteX22" fmla="*/ 200025 w 731837"/>
                    <a:gd name="connsiteY22" fmla="*/ 1806906 h 3236911"/>
                    <a:gd name="connsiteX23" fmla="*/ 247650 w 731837"/>
                    <a:gd name="connsiteY23" fmla="*/ 1940256 h 3236911"/>
                    <a:gd name="connsiteX24" fmla="*/ 295275 w 731837"/>
                    <a:gd name="connsiteY24" fmla="*/ 2568906 h 3236911"/>
                    <a:gd name="connsiteX25" fmla="*/ 342900 w 731837"/>
                    <a:gd name="connsiteY25" fmla="*/ 2902281 h 3236911"/>
                    <a:gd name="connsiteX26" fmla="*/ 381000 w 731837"/>
                    <a:gd name="connsiteY26" fmla="*/ 3102306 h 3236911"/>
                    <a:gd name="connsiteX27" fmla="*/ 609600 w 731837"/>
                    <a:gd name="connsiteY27" fmla="*/ 3200399 h 3236911"/>
                    <a:gd name="connsiteX28" fmla="*/ 666750 w 731837"/>
                    <a:gd name="connsiteY28" fmla="*/ 2930856 h 3236911"/>
                    <a:gd name="connsiteX0" fmla="*/ 285750 w 731837"/>
                    <a:gd name="connsiteY0" fmla="*/ 252412 h 3244517"/>
                    <a:gd name="connsiteX1" fmla="*/ 200025 w 731837"/>
                    <a:gd name="connsiteY1" fmla="*/ 233362 h 3244517"/>
                    <a:gd name="connsiteX2" fmla="*/ 180975 w 731837"/>
                    <a:gd name="connsiteY2" fmla="*/ 204787 h 3244517"/>
                    <a:gd name="connsiteX3" fmla="*/ 190500 w 731837"/>
                    <a:gd name="connsiteY3" fmla="*/ 147637 h 3244517"/>
                    <a:gd name="connsiteX4" fmla="*/ 219075 w 731837"/>
                    <a:gd name="connsiteY4" fmla="*/ 138112 h 3244517"/>
                    <a:gd name="connsiteX5" fmla="*/ 314325 w 731837"/>
                    <a:gd name="connsiteY5" fmla="*/ 128587 h 3244517"/>
                    <a:gd name="connsiteX6" fmla="*/ 333375 w 731837"/>
                    <a:gd name="connsiteY6" fmla="*/ 100012 h 3244517"/>
                    <a:gd name="connsiteX7" fmla="*/ 333375 w 731837"/>
                    <a:gd name="connsiteY7" fmla="*/ 42862 h 3244517"/>
                    <a:gd name="connsiteX8" fmla="*/ 304800 w 731837"/>
                    <a:gd name="connsiteY8" fmla="*/ 23812 h 3244517"/>
                    <a:gd name="connsiteX9" fmla="*/ 142875 w 731837"/>
                    <a:gd name="connsiteY9" fmla="*/ 42862 h 3244517"/>
                    <a:gd name="connsiteX10" fmla="*/ 104775 w 731837"/>
                    <a:gd name="connsiteY10" fmla="*/ 280987 h 3244517"/>
                    <a:gd name="connsiteX11" fmla="*/ 95250 w 731837"/>
                    <a:gd name="connsiteY11" fmla="*/ 319087 h 3244517"/>
                    <a:gd name="connsiteX12" fmla="*/ 85725 w 731837"/>
                    <a:gd name="connsiteY12" fmla="*/ 366712 h 3244517"/>
                    <a:gd name="connsiteX13" fmla="*/ 76200 w 731837"/>
                    <a:gd name="connsiteY13" fmla="*/ 538162 h 3244517"/>
                    <a:gd name="connsiteX14" fmla="*/ 66675 w 731837"/>
                    <a:gd name="connsiteY14" fmla="*/ 595312 h 3244517"/>
                    <a:gd name="connsiteX15" fmla="*/ 57150 w 731837"/>
                    <a:gd name="connsiteY15" fmla="*/ 671512 h 3244517"/>
                    <a:gd name="connsiteX16" fmla="*/ 47625 w 731837"/>
                    <a:gd name="connsiteY16" fmla="*/ 766762 h 3244517"/>
                    <a:gd name="connsiteX17" fmla="*/ 28575 w 731837"/>
                    <a:gd name="connsiteY17" fmla="*/ 871537 h 3244517"/>
                    <a:gd name="connsiteX18" fmla="*/ 0 w 731837"/>
                    <a:gd name="connsiteY18" fmla="*/ 1233487 h 3244517"/>
                    <a:gd name="connsiteX19" fmla="*/ 9525 w 731837"/>
                    <a:gd name="connsiteY19" fmla="*/ 1471612 h 3244517"/>
                    <a:gd name="connsiteX20" fmla="*/ 95250 w 731837"/>
                    <a:gd name="connsiteY20" fmla="*/ 1614487 h 3244517"/>
                    <a:gd name="connsiteX21" fmla="*/ 200025 w 731837"/>
                    <a:gd name="connsiteY21" fmla="*/ 1814512 h 3244517"/>
                    <a:gd name="connsiteX22" fmla="*/ 247650 w 731837"/>
                    <a:gd name="connsiteY22" fmla="*/ 1947862 h 3244517"/>
                    <a:gd name="connsiteX23" fmla="*/ 295275 w 731837"/>
                    <a:gd name="connsiteY23" fmla="*/ 2576512 h 3244517"/>
                    <a:gd name="connsiteX24" fmla="*/ 342900 w 731837"/>
                    <a:gd name="connsiteY24" fmla="*/ 2909887 h 3244517"/>
                    <a:gd name="connsiteX25" fmla="*/ 381000 w 731837"/>
                    <a:gd name="connsiteY25" fmla="*/ 3109912 h 3244517"/>
                    <a:gd name="connsiteX26" fmla="*/ 609600 w 731837"/>
                    <a:gd name="connsiteY26" fmla="*/ 3208005 h 3244517"/>
                    <a:gd name="connsiteX27" fmla="*/ 666750 w 731837"/>
                    <a:gd name="connsiteY27" fmla="*/ 2938462 h 3244517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190500 w 731837"/>
                    <a:gd name="connsiteY3" fmla="*/ 144462 h 3241342"/>
                    <a:gd name="connsiteX4" fmla="*/ 219075 w 731837"/>
                    <a:gd name="connsiteY4" fmla="*/ 134937 h 3241342"/>
                    <a:gd name="connsiteX5" fmla="*/ 314325 w 731837"/>
                    <a:gd name="connsiteY5" fmla="*/ 125412 h 3241342"/>
                    <a:gd name="connsiteX6" fmla="*/ 333375 w 731837"/>
                    <a:gd name="connsiteY6" fmla="*/ 96837 h 3241342"/>
                    <a:gd name="connsiteX7" fmla="*/ 333375 w 731837"/>
                    <a:gd name="connsiteY7" fmla="*/ 39687 h 3241342"/>
                    <a:gd name="connsiteX8" fmla="*/ 142875 w 731837"/>
                    <a:gd name="connsiteY8" fmla="*/ 39687 h 3241342"/>
                    <a:gd name="connsiteX9" fmla="*/ 104775 w 731837"/>
                    <a:gd name="connsiteY9" fmla="*/ 277812 h 3241342"/>
                    <a:gd name="connsiteX10" fmla="*/ 95250 w 731837"/>
                    <a:gd name="connsiteY10" fmla="*/ 315912 h 3241342"/>
                    <a:gd name="connsiteX11" fmla="*/ 85725 w 731837"/>
                    <a:gd name="connsiteY11" fmla="*/ 363537 h 3241342"/>
                    <a:gd name="connsiteX12" fmla="*/ 76200 w 731837"/>
                    <a:gd name="connsiteY12" fmla="*/ 534987 h 3241342"/>
                    <a:gd name="connsiteX13" fmla="*/ 66675 w 731837"/>
                    <a:gd name="connsiteY13" fmla="*/ 592137 h 3241342"/>
                    <a:gd name="connsiteX14" fmla="*/ 57150 w 731837"/>
                    <a:gd name="connsiteY14" fmla="*/ 668337 h 3241342"/>
                    <a:gd name="connsiteX15" fmla="*/ 47625 w 731837"/>
                    <a:gd name="connsiteY15" fmla="*/ 763587 h 3241342"/>
                    <a:gd name="connsiteX16" fmla="*/ 28575 w 731837"/>
                    <a:gd name="connsiteY16" fmla="*/ 868362 h 3241342"/>
                    <a:gd name="connsiteX17" fmla="*/ 0 w 731837"/>
                    <a:gd name="connsiteY17" fmla="*/ 1230312 h 3241342"/>
                    <a:gd name="connsiteX18" fmla="*/ 9525 w 731837"/>
                    <a:gd name="connsiteY18" fmla="*/ 1468437 h 3241342"/>
                    <a:gd name="connsiteX19" fmla="*/ 95250 w 731837"/>
                    <a:gd name="connsiteY19" fmla="*/ 1611312 h 3241342"/>
                    <a:gd name="connsiteX20" fmla="*/ 200025 w 731837"/>
                    <a:gd name="connsiteY20" fmla="*/ 1811337 h 3241342"/>
                    <a:gd name="connsiteX21" fmla="*/ 247650 w 731837"/>
                    <a:gd name="connsiteY21" fmla="*/ 1944687 h 3241342"/>
                    <a:gd name="connsiteX22" fmla="*/ 295275 w 731837"/>
                    <a:gd name="connsiteY22" fmla="*/ 2573337 h 3241342"/>
                    <a:gd name="connsiteX23" fmla="*/ 342900 w 731837"/>
                    <a:gd name="connsiteY23" fmla="*/ 2906712 h 3241342"/>
                    <a:gd name="connsiteX24" fmla="*/ 381000 w 731837"/>
                    <a:gd name="connsiteY24" fmla="*/ 3106737 h 3241342"/>
                    <a:gd name="connsiteX25" fmla="*/ 609600 w 731837"/>
                    <a:gd name="connsiteY25" fmla="*/ 3204830 h 3241342"/>
                    <a:gd name="connsiteX26" fmla="*/ 666750 w 731837"/>
                    <a:gd name="connsiteY26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219075 w 731837"/>
                    <a:gd name="connsiteY3" fmla="*/ 134937 h 3241342"/>
                    <a:gd name="connsiteX4" fmla="*/ 314325 w 731837"/>
                    <a:gd name="connsiteY4" fmla="*/ 125412 h 3241342"/>
                    <a:gd name="connsiteX5" fmla="*/ 333375 w 731837"/>
                    <a:gd name="connsiteY5" fmla="*/ 96837 h 3241342"/>
                    <a:gd name="connsiteX6" fmla="*/ 333375 w 731837"/>
                    <a:gd name="connsiteY6" fmla="*/ 39687 h 3241342"/>
                    <a:gd name="connsiteX7" fmla="*/ 142875 w 731837"/>
                    <a:gd name="connsiteY7" fmla="*/ 39687 h 3241342"/>
                    <a:gd name="connsiteX8" fmla="*/ 104775 w 731837"/>
                    <a:gd name="connsiteY8" fmla="*/ 277812 h 3241342"/>
                    <a:gd name="connsiteX9" fmla="*/ 95250 w 731837"/>
                    <a:gd name="connsiteY9" fmla="*/ 315912 h 3241342"/>
                    <a:gd name="connsiteX10" fmla="*/ 85725 w 731837"/>
                    <a:gd name="connsiteY10" fmla="*/ 363537 h 3241342"/>
                    <a:gd name="connsiteX11" fmla="*/ 76200 w 731837"/>
                    <a:gd name="connsiteY11" fmla="*/ 534987 h 3241342"/>
                    <a:gd name="connsiteX12" fmla="*/ 66675 w 731837"/>
                    <a:gd name="connsiteY12" fmla="*/ 592137 h 3241342"/>
                    <a:gd name="connsiteX13" fmla="*/ 57150 w 731837"/>
                    <a:gd name="connsiteY13" fmla="*/ 668337 h 3241342"/>
                    <a:gd name="connsiteX14" fmla="*/ 47625 w 731837"/>
                    <a:gd name="connsiteY14" fmla="*/ 763587 h 3241342"/>
                    <a:gd name="connsiteX15" fmla="*/ 28575 w 731837"/>
                    <a:gd name="connsiteY15" fmla="*/ 868362 h 3241342"/>
                    <a:gd name="connsiteX16" fmla="*/ 0 w 731837"/>
                    <a:gd name="connsiteY16" fmla="*/ 1230312 h 3241342"/>
                    <a:gd name="connsiteX17" fmla="*/ 9525 w 731837"/>
                    <a:gd name="connsiteY17" fmla="*/ 1468437 h 3241342"/>
                    <a:gd name="connsiteX18" fmla="*/ 95250 w 731837"/>
                    <a:gd name="connsiteY18" fmla="*/ 1611312 h 3241342"/>
                    <a:gd name="connsiteX19" fmla="*/ 200025 w 731837"/>
                    <a:gd name="connsiteY19" fmla="*/ 1811337 h 3241342"/>
                    <a:gd name="connsiteX20" fmla="*/ 247650 w 731837"/>
                    <a:gd name="connsiteY20" fmla="*/ 1944687 h 3241342"/>
                    <a:gd name="connsiteX21" fmla="*/ 295275 w 731837"/>
                    <a:gd name="connsiteY21" fmla="*/ 2573337 h 3241342"/>
                    <a:gd name="connsiteX22" fmla="*/ 342900 w 731837"/>
                    <a:gd name="connsiteY22" fmla="*/ 2906712 h 3241342"/>
                    <a:gd name="connsiteX23" fmla="*/ 381000 w 731837"/>
                    <a:gd name="connsiteY23" fmla="*/ 3106737 h 3241342"/>
                    <a:gd name="connsiteX24" fmla="*/ 609600 w 731837"/>
                    <a:gd name="connsiteY24" fmla="*/ 3204830 h 3241342"/>
                    <a:gd name="connsiteX25" fmla="*/ 666750 w 731837"/>
                    <a:gd name="connsiteY25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28600 w 731837"/>
                    <a:gd name="connsiteY1" fmla="*/ 309230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14325 h 3246437"/>
                    <a:gd name="connsiteX1" fmla="*/ 228600 w 731837"/>
                    <a:gd name="connsiteY1" fmla="*/ 314325 h 3246437"/>
                    <a:gd name="connsiteX2" fmla="*/ 219075 w 731837"/>
                    <a:gd name="connsiteY2" fmla="*/ 140032 h 3246437"/>
                    <a:gd name="connsiteX3" fmla="*/ 314325 w 731837"/>
                    <a:gd name="connsiteY3" fmla="*/ 130507 h 3246437"/>
                    <a:gd name="connsiteX4" fmla="*/ 333375 w 731837"/>
                    <a:gd name="connsiteY4" fmla="*/ 101932 h 3246437"/>
                    <a:gd name="connsiteX5" fmla="*/ 457200 w 731837"/>
                    <a:gd name="connsiteY5" fmla="*/ 9525 h 3246437"/>
                    <a:gd name="connsiteX6" fmla="*/ 142875 w 731837"/>
                    <a:gd name="connsiteY6" fmla="*/ 44782 h 3246437"/>
                    <a:gd name="connsiteX7" fmla="*/ 104775 w 731837"/>
                    <a:gd name="connsiteY7" fmla="*/ 282907 h 3246437"/>
                    <a:gd name="connsiteX8" fmla="*/ 95250 w 731837"/>
                    <a:gd name="connsiteY8" fmla="*/ 321007 h 3246437"/>
                    <a:gd name="connsiteX9" fmla="*/ 85725 w 731837"/>
                    <a:gd name="connsiteY9" fmla="*/ 368632 h 3246437"/>
                    <a:gd name="connsiteX10" fmla="*/ 76200 w 731837"/>
                    <a:gd name="connsiteY10" fmla="*/ 540082 h 3246437"/>
                    <a:gd name="connsiteX11" fmla="*/ 66675 w 731837"/>
                    <a:gd name="connsiteY11" fmla="*/ 597232 h 3246437"/>
                    <a:gd name="connsiteX12" fmla="*/ 57150 w 731837"/>
                    <a:gd name="connsiteY12" fmla="*/ 673432 h 3246437"/>
                    <a:gd name="connsiteX13" fmla="*/ 47625 w 731837"/>
                    <a:gd name="connsiteY13" fmla="*/ 768682 h 3246437"/>
                    <a:gd name="connsiteX14" fmla="*/ 28575 w 731837"/>
                    <a:gd name="connsiteY14" fmla="*/ 873457 h 3246437"/>
                    <a:gd name="connsiteX15" fmla="*/ 0 w 731837"/>
                    <a:gd name="connsiteY15" fmla="*/ 1235407 h 3246437"/>
                    <a:gd name="connsiteX16" fmla="*/ 9525 w 731837"/>
                    <a:gd name="connsiteY16" fmla="*/ 1473532 h 3246437"/>
                    <a:gd name="connsiteX17" fmla="*/ 95250 w 731837"/>
                    <a:gd name="connsiteY17" fmla="*/ 1616407 h 3246437"/>
                    <a:gd name="connsiteX18" fmla="*/ 200025 w 731837"/>
                    <a:gd name="connsiteY18" fmla="*/ 1816432 h 3246437"/>
                    <a:gd name="connsiteX19" fmla="*/ 247650 w 731837"/>
                    <a:gd name="connsiteY19" fmla="*/ 1949782 h 3246437"/>
                    <a:gd name="connsiteX20" fmla="*/ 295275 w 731837"/>
                    <a:gd name="connsiteY20" fmla="*/ 2578432 h 3246437"/>
                    <a:gd name="connsiteX21" fmla="*/ 342900 w 731837"/>
                    <a:gd name="connsiteY21" fmla="*/ 2911807 h 3246437"/>
                    <a:gd name="connsiteX22" fmla="*/ 381000 w 731837"/>
                    <a:gd name="connsiteY22" fmla="*/ 3111832 h 3246437"/>
                    <a:gd name="connsiteX23" fmla="*/ 609600 w 731837"/>
                    <a:gd name="connsiteY23" fmla="*/ 3209925 h 3246437"/>
                    <a:gd name="connsiteX24" fmla="*/ 666750 w 731837"/>
                    <a:gd name="connsiteY24" fmla="*/ 2940382 h 3246437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104775 w 731837"/>
                    <a:gd name="connsiteY7" fmla="*/ 389268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76200 w 731837"/>
                    <a:gd name="connsiteY7" fmla="*/ 268287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5449 h 3357561"/>
                    <a:gd name="connsiteX1" fmla="*/ 229903 w 733140"/>
                    <a:gd name="connsiteY1" fmla="*/ 425449 h 3357561"/>
                    <a:gd name="connsiteX2" fmla="*/ 220378 w 733140"/>
                    <a:gd name="connsiteY2" fmla="*/ 251156 h 3357561"/>
                    <a:gd name="connsiteX3" fmla="*/ 315628 w 733140"/>
                    <a:gd name="connsiteY3" fmla="*/ 241631 h 3357561"/>
                    <a:gd name="connsiteX4" fmla="*/ 334678 w 733140"/>
                    <a:gd name="connsiteY4" fmla="*/ 213056 h 3357561"/>
                    <a:gd name="connsiteX5" fmla="*/ 458503 w 733140"/>
                    <a:gd name="connsiteY5" fmla="*/ 120649 h 3357561"/>
                    <a:gd name="connsiteX6" fmla="*/ 77503 w 733140"/>
                    <a:gd name="connsiteY6" fmla="*/ 44450 h 3357561"/>
                    <a:gd name="connsiteX7" fmla="*/ 1303 w 733140"/>
                    <a:gd name="connsiteY7" fmla="*/ 273050 h 3357561"/>
                    <a:gd name="connsiteX8" fmla="*/ 96553 w 733140"/>
                    <a:gd name="connsiteY8" fmla="*/ 432131 h 3357561"/>
                    <a:gd name="connsiteX9" fmla="*/ 87028 w 733140"/>
                    <a:gd name="connsiteY9" fmla="*/ 479756 h 3357561"/>
                    <a:gd name="connsiteX10" fmla="*/ 77503 w 733140"/>
                    <a:gd name="connsiteY10" fmla="*/ 651206 h 3357561"/>
                    <a:gd name="connsiteX11" fmla="*/ 67978 w 733140"/>
                    <a:gd name="connsiteY11" fmla="*/ 708356 h 3357561"/>
                    <a:gd name="connsiteX12" fmla="*/ 58453 w 733140"/>
                    <a:gd name="connsiteY12" fmla="*/ 784556 h 3357561"/>
                    <a:gd name="connsiteX13" fmla="*/ 48928 w 733140"/>
                    <a:gd name="connsiteY13" fmla="*/ 879806 h 3357561"/>
                    <a:gd name="connsiteX14" fmla="*/ 29878 w 733140"/>
                    <a:gd name="connsiteY14" fmla="*/ 984581 h 3357561"/>
                    <a:gd name="connsiteX15" fmla="*/ 1303 w 733140"/>
                    <a:gd name="connsiteY15" fmla="*/ 1346531 h 3357561"/>
                    <a:gd name="connsiteX16" fmla="*/ 10828 w 733140"/>
                    <a:gd name="connsiteY16" fmla="*/ 1584656 h 3357561"/>
                    <a:gd name="connsiteX17" fmla="*/ 96553 w 733140"/>
                    <a:gd name="connsiteY17" fmla="*/ 1727531 h 3357561"/>
                    <a:gd name="connsiteX18" fmla="*/ 201328 w 733140"/>
                    <a:gd name="connsiteY18" fmla="*/ 1927556 h 3357561"/>
                    <a:gd name="connsiteX19" fmla="*/ 248953 w 733140"/>
                    <a:gd name="connsiteY19" fmla="*/ 2060906 h 3357561"/>
                    <a:gd name="connsiteX20" fmla="*/ 296578 w 733140"/>
                    <a:gd name="connsiteY20" fmla="*/ 2689556 h 3357561"/>
                    <a:gd name="connsiteX21" fmla="*/ 344203 w 733140"/>
                    <a:gd name="connsiteY21" fmla="*/ 3022931 h 3357561"/>
                    <a:gd name="connsiteX22" fmla="*/ 382303 w 733140"/>
                    <a:gd name="connsiteY22" fmla="*/ 3222956 h 3357561"/>
                    <a:gd name="connsiteX23" fmla="*/ 610903 w 733140"/>
                    <a:gd name="connsiteY23" fmla="*/ 3321049 h 3357561"/>
                    <a:gd name="connsiteX24" fmla="*/ 668053 w 733140"/>
                    <a:gd name="connsiteY24" fmla="*/ 3051506 h 3357561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85725 w 741362"/>
                    <a:gd name="connsiteY7" fmla="*/ 651205 h 3357560"/>
                    <a:gd name="connsiteX8" fmla="*/ 76200 w 741362"/>
                    <a:gd name="connsiteY8" fmla="*/ 708355 h 3357560"/>
                    <a:gd name="connsiteX9" fmla="*/ 66675 w 741362"/>
                    <a:gd name="connsiteY9" fmla="*/ 784555 h 3357560"/>
                    <a:gd name="connsiteX10" fmla="*/ 57150 w 741362"/>
                    <a:gd name="connsiteY10" fmla="*/ 879805 h 3357560"/>
                    <a:gd name="connsiteX11" fmla="*/ 38100 w 741362"/>
                    <a:gd name="connsiteY11" fmla="*/ 984580 h 3357560"/>
                    <a:gd name="connsiteX12" fmla="*/ 9525 w 741362"/>
                    <a:gd name="connsiteY12" fmla="*/ 1346530 h 3357560"/>
                    <a:gd name="connsiteX13" fmla="*/ 19050 w 741362"/>
                    <a:gd name="connsiteY13" fmla="*/ 1584655 h 3357560"/>
                    <a:gd name="connsiteX14" fmla="*/ 104775 w 741362"/>
                    <a:gd name="connsiteY14" fmla="*/ 1727530 h 3357560"/>
                    <a:gd name="connsiteX15" fmla="*/ 209550 w 741362"/>
                    <a:gd name="connsiteY15" fmla="*/ 1927555 h 3357560"/>
                    <a:gd name="connsiteX16" fmla="*/ 257175 w 741362"/>
                    <a:gd name="connsiteY16" fmla="*/ 2060905 h 3357560"/>
                    <a:gd name="connsiteX17" fmla="*/ 304800 w 741362"/>
                    <a:gd name="connsiteY17" fmla="*/ 2689555 h 3357560"/>
                    <a:gd name="connsiteX18" fmla="*/ 352425 w 741362"/>
                    <a:gd name="connsiteY18" fmla="*/ 3022930 h 3357560"/>
                    <a:gd name="connsiteX19" fmla="*/ 390525 w 741362"/>
                    <a:gd name="connsiteY19" fmla="*/ 3222955 h 3357560"/>
                    <a:gd name="connsiteX20" fmla="*/ 619125 w 741362"/>
                    <a:gd name="connsiteY20" fmla="*/ 3321048 h 3357560"/>
                    <a:gd name="connsiteX21" fmla="*/ 676275 w 741362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9850 w 744537"/>
                    <a:gd name="connsiteY9" fmla="*/ 784555 h 3357560"/>
                    <a:gd name="connsiteX10" fmla="*/ 60325 w 744537"/>
                    <a:gd name="connsiteY10" fmla="*/ 879805 h 3357560"/>
                    <a:gd name="connsiteX11" fmla="*/ 41275 w 744537"/>
                    <a:gd name="connsiteY11" fmla="*/ 984580 h 3357560"/>
                    <a:gd name="connsiteX12" fmla="*/ 12700 w 744537"/>
                    <a:gd name="connsiteY12" fmla="*/ 1346530 h 3357560"/>
                    <a:gd name="connsiteX13" fmla="*/ 22225 w 744537"/>
                    <a:gd name="connsiteY13" fmla="*/ 1584655 h 3357560"/>
                    <a:gd name="connsiteX14" fmla="*/ 107950 w 744537"/>
                    <a:gd name="connsiteY14" fmla="*/ 1727530 h 3357560"/>
                    <a:gd name="connsiteX15" fmla="*/ 212725 w 744537"/>
                    <a:gd name="connsiteY15" fmla="*/ 1927555 h 3357560"/>
                    <a:gd name="connsiteX16" fmla="*/ 260350 w 744537"/>
                    <a:gd name="connsiteY16" fmla="*/ 2060905 h 3357560"/>
                    <a:gd name="connsiteX17" fmla="*/ 307975 w 744537"/>
                    <a:gd name="connsiteY17" fmla="*/ 2689555 h 3357560"/>
                    <a:gd name="connsiteX18" fmla="*/ 355600 w 744537"/>
                    <a:gd name="connsiteY18" fmla="*/ 3022930 h 3357560"/>
                    <a:gd name="connsiteX19" fmla="*/ 393700 w 744537"/>
                    <a:gd name="connsiteY19" fmla="*/ 3222955 h 3357560"/>
                    <a:gd name="connsiteX20" fmla="*/ 622300 w 744537"/>
                    <a:gd name="connsiteY20" fmla="*/ 3321048 h 3357560"/>
                    <a:gd name="connsiteX21" fmla="*/ 679450 w 744537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0325 w 744537"/>
                    <a:gd name="connsiteY9" fmla="*/ 879805 h 3357560"/>
                    <a:gd name="connsiteX10" fmla="*/ 41275 w 744537"/>
                    <a:gd name="connsiteY10" fmla="*/ 984580 h 3357560"/>
                    <a:gd name="connsiteX11" fmla="*/ 12700 w 744537"/>
                    <a:gd name="connsiteY11" fmla="*/ 1346530 h 3357560"/>
                    <a:gd name="connsiteX12" fmla="*/ 22225 w 744537"/>
                    <a:gd name="connsiteY12" fmla="*/ 1584655 h 3357560"/>
                    <a:gd name="connsiteX13" fmla="*/ 107950 w 744537"/>
                    <a:gd name="connsiteY13" fmla="*/ 1727530 h 3357560"/>
                    <a:gd name="connsiteX14" fmla="*/ 212725 w 744537"/>
                    <a:gd name="connsiteY14" fmla="*/ 1927555 h 3357560"/>
                    <a:gd name="connsiteX15" fmla="*/ 260350 w 744537"/>
                    <a:gd name="connsiteY15" fmla="*/ 2060905 h 3357560"/>
                    <a:gd name="connsiteX16" fmla="*/ 307975 w 744537"/>
                    <a:gd name="connsiteY16" fmla="*/ 2689555 h 3357560"/>
                    <a:gd name="connsiteX17" fmla="*/ 355600 w 744537"/>
                    <a:gd name="connsiteY17" fmla="*/ 3022930 h 3357560"/>
                    <a:gd name="connsiteX18" fmla="*/ 393700 w 744537"/>
                    <a:gd name="connsiteY18" fmla="*/ 3222955 h 3357560"/>
                    <a:gd name="connsiteX19" fmla="*/ 622300 w 744537"/>
                    <a:gd name="connsiteY19" fmla="*/ 3321048 h 3357560"/>
                    <a:gd name="connsiteX20" fmla="*/ 679450 w 744537"/>
                    <a:gd name="connsiteY20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22225 w 744537"/>
                    <a:gd name="connsiteY11" fmla="*/ 1584655 h 3357560"/>
                    <a:gd name="connsiteX12" fmla="*/ 107950 w 744537"/>
                    <a:gd name="connsiteY12" fmla="*/ 1727530 h 3357560"/>
                    <a:gd name="connsiteX13" fmla="*/ 212725 w 744537"/>
                    <a:gd name="connsiteY13" fmla="*/ 1927555 h 3357560"/>
                    <a:gd name="connsiteX14" fmla="*/ 260350 w 744537"/>
                    <a:gd name="connsiteY14" fmla="*/ 2060905 h 3357560"/>
                    <a:gd name="connsiteX15" fmla="*/ 307975 w 744537"/>
                    <a:gd name="connsiteY15" fmla="*/ 2689555 h 3357560"/>
                    <a:gd name="connsiteX16" fmla="*/ 355600 w 744537"/>
                    <a:gd name="connsiteY16" fmla="*/ 3022930 h 3357560"/>
                    <a:gd name="connsiteX17" fmla="*/ 393700 w 744537"/>
                    <a:gd name="connsiteY17" fmla="*/ 3222955 h 3357560"/>
                    <a:gd name="connsiteX18" fmla="*/ 622300 w 744537"/>
                    <a:gd name="connsiteY18" fmla="*/ 3321048 h 3357560"/>
                    <a:gd name="connsiteX19" fmla="*/ 679450 w 744537"/>
                    <a:gd name="connsiteY19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107950 w 744537"/>
                    <a:gd name="connsiteY11" fmla="*/ 1727530 h 3357560"/>
                    <a:gd name="connsiteX12" fmla="*/ 212725 w 744537"/>
                    <a:gd name="connsiteY12" fmla="*/ 1927555 h 3357560"/>
                    <a:gd name="connsiteX13" fmla="*/ 260350 w 744537"/>
                    <a:gd name="connsiteY13" fmla="*/ 2060905 h 3357560"/>
                    <a:gd name="connsiteX14" fmla="*/ 307975 w 744537"/>
                    <a:gd name="connsiteY14" fmla="*/ 2689555 h 3357560"/>
                    <a:gd name="connsiteX15" fmla="*/ 355600 w 744537"/>
                    <a:gd name="connsiteY15" fmla="*/ 3022930 h 3357560"/>
                    <a:gd name="connsiteX16" fmla="*/ 393700 w 744537"/>
                    <a:gd name="connsiteY16" fmla="*/ 3222955 h 3357560"/>
                    <a:gd name="connsiteX17" fmla="*/ 622300 w 744537"/>
                    <a:gd name="connsiteY17" fmla="*/ 3321048 h 3357560"/>
                    <a:gd name="connsiteX18" fmla="*/ 679450 w 744537"/>
                    <a:gd name="connsiteY18" fmla="*/ 3051505 h 3357560"/>
                    <a:gd name="connsiteX0" fmla="*/ 393700 w 698501"/>
                    <a:gd name="connsiteY0" fmla="*/ 425448 h 3584099"/>
                    <a:gd name="connsiteX1" fmla="*/ 241300 w 698501"/>
                    <a:gd name="connsiteY1" fmla="*/ 349249 h 3584099"/>
                    <a:gd name="connsiteX2" fmla="*/ 241300 w 698501"/>
                    <a:gd name="connsiteY2" fmla="*/ 196849 h 3584099"/>
                    <a:gd name="connsiteX3" fmla="*/ 469900 w 698501"/>
                    <a:gd name="connsiteY3" fmla="*/ 120648 h 3584099"/>
                    <a:gd name="connsiteX4" fmla="*/ 165100 w 698501"/>
                    <a:gd name="connsiteY4" fmla="*/ 44450 h 3584099"/>
                    <a:gd name="connsiteX5" fmla="*/ 12700 w 698501"/>
                    <a:gd name="connsiteY5" fmla="*/ 273049 h 3584099"/>
                    <a:gd name="connsiteX6" fmla="*/ 88900 w 698501"/>
                    <a:gd name="connsiteY6" fmla="*/ 501649 h 3584099"/>
                    <a:gd name="connsiteX7" fmla="*/ 88900 w 698501"/>
                    <a:gd name="connsiteY7" fmla="*/ 651205 h 3584099"/>
                    <a:gd name="connsiteX8" fmla="*/ 60325 w 698501"/>
                    <a:gd name="connsiteY8" fmla="*/ 879805 h 3584099"/>
                    <a:gd name="connsiteX9" fmla="*/ 41275 w 698501"/>
                    <a:gd name="connsiteY9" fmla="*/ 984580 h 3584099"/>
                    <a:gd name="connsiteX10" fmla="*/ 12700 w 698501"/>
                    <a:gd name="connsiteY10" fmla="*/ 1346530 h 3584099"/>
                    <a:gd name="connsiteX11" fmla="*/ 107950 w 698501"/>
                    <a:gd name="connsiteY11" fmla="*/ 1727530 h 3584099"/>
                    <a:gd name="connsiteX12" fmla="*/ 212725 w 698501"/>
                    <a:gd name="connsiteY12" fmla="*/ 1927555 h 3584099"/>
                    <a:gd name="connsiteX13" fmla="*/ 260350 w 698501"/>
                    <a:gd name="connsiteY13" fmla="*/ 2060905 h 3584099"/>
                    <a:gd name="connsiteX14" fmla="*/ 307975 w 698501"/>
                    <a:gd name="connsiteY14" fmla="*/ 2689555 h 3584099"/>
                    <a:gd name="connsiteX15" fmla="*/ 355600 w 698501"/>
                    <a:gd name="connsiteY15" fmla="*/ 3022930 h 3584099"/>
                    <a:gd name="connsiteX16" fmla="*/ 393700 w 698501"/>
                    <a:gd name="connsiteY16" fmla="*/ 3222955 h 3584099"/>
                    <a:gd name="connsiteX17" fmla="*/ 622300 w 698501"/>
                    <a:gd name="connsiteY17" fmla="*/ 3321048 h 3584099"/>
                    <a:gd name="connsiteX18" fmla="*/ 698501 w 698501"/>
                    <a:gd name="connsiteY18" fmla="*/ 1644649 h 3584099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0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81000 w 685801"/>
                    <a:gd name="connsiteY0" fmla="*/ 393700 h 3581400"/>
                    <a:gd name="connsiteX1" fmla="*/ 228600 w 685801"/>
                    <a:gd name="connsiteY1" fmla="*/ 317501 h 3581400"/>
                    <a:gd name="connsiteX2" fmla="*/ 228600 w 685801"/>
                    <a:gd name="connsiteY2" fmla="*/ 165101 h 3581400"/>
                    <a:gd name="connsiteX3" fmla="*/ 76201 w 685801"/>
                    <a:gd name="connsiteY3" fmla="*/ 12700 h 3581400"/>
                    <a:gd name="connsiteX4" fmla="*/ 0 w 685801"/>
                    <a:gd name="connsiteY4" fmla="*/ 241301 h 3581400"/>
                    <a:gd name="connsiteX5" fmla="*/ 76200 w 685801"/>
                    <a:gd name="connsiteY5" fmla="*/ 469901 h 3581400"/>
                    <a:gd name="connsiteX6" fmla="*/ 76200 w 685801"/>
                    <a:gd name="connsiteY6" fmla="*/ 619457 h 3581400"/>
                    <a:gd name="connsiteX7" fmla="*/ 47625 w 685801"/>
                    <a:gd name="connsiteY7" fmla="*/ 848057 h 3581400"/>
                    <a:gd name="connsiteX8" fmla="*/ 28575 w 685801"/>
                    <a:gd name="connsiteY8" fmla="*/ 952832 h 3581400"/>
                    <a:gd name="connsiteX9" fmla="*/ 0 w 685801"/>
                    <a:gd name="connsiteY9" fmla="*/ 1314782 h 3581400"/>
                    <a:gd name="connsiteX10" fmla="*/ 95250 w 685801"/>
                    <a:gd name="connsiteY10" fmla="*/ 1695782 h 3581400"/>
                    <a:gd name="connsiteX11" fmla="*/ 200025 w 685801"/>
                    <a:gd name="connsiteY11" fmla="*/ 1895807 h 3581400"/>
                    <a:gd name="connsiteX12" fmla="*/ 247650 w 685801"/>
                    <a:gd name="connsiteY12" fmla="*/ 2029157 h 3581400"/>
                    <a:gd name="connsiteX13" fmla="*/ 295275 w 685801"/>
                    <a:gd name="connsiteY13" fmla="*/ 2657807 h 3581400"/>
                    <a:gd name="connsiteX14" fmla="*/ 342900 w 685801"/>
                    <a:gd name="connsiteY14" fmla="*/ 2991182 h 3581400"/>
                    <a:gd name="connsiteX15" fmla="*/ 381001 w 685801"/>
                    <a:gd name="connsiteY15" fmla="*/ 3365501 h 3581400"/>
                    <a:gd name="connsiteX16" fmla="*/ 609600 w 685801"/>
                    <a:gd name="connsiteY16" fmla="*/ 3289300 h 3581400"/>
                    <a:gd name="connsiteX17" fmla="*/ 685801 w 685801"/>
                    <a:gd name="connsiteY17" fmla="*/ 1612901 h 3581400"/>
                    <a:gd name="connsiteX0" fmla="*/ 393700 w 698501"/>
                    <a:gd name="connsiteY0" fmla="*/ 393700 h 3581400"/>
                    <a:gd name="connsiteX1" fmla="*/ 241300 w 698501"/>
                    <a:gd name="connsiteY1" fmla="*/ 317501 h 3581400"/>
                    <a:gd name="connsiteX2" fmla="*/ 241300 w 698501"/>
                    <a:gd name="connsiteY2" fmla="*/ 165101 h 3581400"/>
                    <a:gd name="connsiteX3" fmla="*/ 165101 w 698501"/>
                    <a:gd name="connsiteY3" fmla="*/ 12700 h 3581400"/>
                    <a:gd name="connsiteX4" fmla="*/ 12700 w 698501"/>
                    <a:gd name="connsiteY4" fmla="*/ 241301 h 3581400"/>
                    <a:gd name="connsiteX5" fmla="*/ 88900 w 698501"/>
                    <a:gd name="connsiteY5" fmla="*/ 469901 h 3581400"/>
                    <a:gd name="connsiteX6" fmla="*/ 88900 w 698501"/>
                    <a:gd name="connsiteY6" fmla="*/ 619457 h 3581400"/>
                    <a:gd name="connsiteX7" fmla="*/ 60325 w 698501"/>
                    <a:gd name="connsiteY7" fmla="*/ 848057 h 3581400"/>
                    <a:gd name="connsiteX8" fmla="*/ 41275 w 698501"/>
                    <a:gd name="connsiteY8" fmla="*/ 952832 h 3581400"/>
                    <a:gd name="connsiteX9" fmla="*/ 12700 w 698501"/>
                    <a:gd name="connsiteY9" fmla="*/ 1314782 h 3581400"/>
                    <a:gd name="connsiteX10" fmla="*/ 107950 w 698501"/>
                    <a:gd name="connsiteY10" fmla="*/ 1695782 h 3581400"/>
                    <a:gd name="connsiteX11" fmla="*/ 212725 w 698501"/>
                    <a:gd name="connsiteY11" fmla="*/ 1895807 h 3581400"/>
                    <a:gd name="connsiteX12" fmla="*/ 260350 w 698501"/>
                    <a:gd name="connsiteY12" fmla="*/ 2029157 h 3581400"/>
                    <a:gd name="connsiteX13" fmla="*/ 307975 w 698501"/>
                    <a:gd name="connsiteY13" fmla="*/ 2657807 h 3581400"/>
                    <a:gd name="connsiteX14" fmla="*/ 355600 w 698501"/>
                    <a:gd name="connsiteY14" fmla="*/ 2991182 h 3581400"/>
                    <a:gd name="connsiteX15" fmla="*/ 393701 w 698501"/>
                    <a:gd name="connsiteY15" fmla="*/ 3365501 h 3581400"/>
                    <a:gd name="connsiteX16" fmla="*/ 622300 w 698501"/>
                    <a:gd name="connsiteY16" fmla="*/ 3289300 h 3581400"/>
                    <a:gd name="connsiteX17" fmla="*/ 698501 w 698501"/>
                    <a:gd name="connsiteY17" fmla="*/ 1612901 h 3581400"/>
                    <a:gd name="connsiteX0" fmla="*/ 428624 w 733425"/>
                    <a:gd name="connsiteY0" fmla="*/ 393700 h 3581400"/>
                    <a:gd name="connsiteX1" fmla="*/ 276224 w 733425"/>
                    <a:gd name="connsiteY1" fmla="*/ 317501 h 3581400"/>
                    <a:gd name="connsiteX2" fmla="*/ 276224 w 733425"/>
                    <a:gd name="connsiteY2" fmla="*/ 165101 h 3581400"/>
                    <a:gd name="connsiteX3" fmla="*/ 200025 w 733425"/>
                    <a:gd name="connsiteY3" fmla="*/ 12700 h 3581400"/>
                    <a:gd name="connsiteX4" fmla="*/ 47624 w 733425"/>
                    <a:gd name="connsiteY4" fmla="*/ 241301 h 3581400"/>
                    <a:gd name="connsiteX5" fmla="*/ 123824 w 733425"/>
                    <a:gd name="connsiteY5" fmla="*/ 469901 h 3581400"/>
                    <a:gd name="connsiteX6" fmla="*/ 123824 w 733425"/>
                    <a:gd name="connsiteY6" fmla="*/ 619457 h 3581400"/>
                    <a:gd name="connsiteX7" fmla="*/ 95249 w 733425"/>
                    <a:gd name="connsiteY7" fmla="*/ 848057 h 3581400"/>
                    <a:gd name="connsiteX8" fmla="*/ 76199 w 733425"/>
                    <a:gd name="connsiteY8" fmla="*/ 952832 h 3581400"/>
                    <a:gd name="connsiteX9" fmla="*/ 47624 w 733425"/>
                    <a:gd name="connsiteY9" fmla="*/ 1314782 h 3581400"/>
                    <a:gd name="connsiteX10" fmla="*/ 142874 w 733425"/>
                    <a:gd name="connsiteY10" fmla="*/ 1695782 h 3581400"/>
                    <a:gd name="connsiteX11" fmla="*/ 247649 w 733425"/>
                    <a:gd name="connsiteY11" fmla="*/ 1895807 h 3581400"/>
                    <a:gd name="connsiteX12" fmla="*/ 295274 w 733425"/>
                    <a:gd name="connsiteY12" fmla="*/ 2029157 h 3581400"/>
                    <a:gd name="connsiteX13" fmla="*/ 342899 w 733425"/>
                    <a:gd name="connsiteY13" fmla="*/ 2657807 h 3581400"/>
                    <a:gd name="connsiteX14" fmla="*/ 390524 w 733425"/>
                    <a:gd name="connsiteY14" fmla="*/ 2991182 h 3581400"/>
                    <a:gd name="connsiteX15" fmla="*/ 428625 w 733425"/>
                    <a:gd name="connsiteY15" fmla="*/ 3365501 h 3581400"/>
                    <a:gd name="connsiteX16" fmla="*/ 657224 w 733425"/>
                    <a:gd name="connsiteY16" fmla="*/ 3289300 h 3581400"/>
                    <a:gd name="connsiteX17" fmla="*/ 733425 w 733425"/>
                    <a:gd name="connsiteY17" fmla="*/ 1612901 h 3581400"/>
                    <a:gd name="connsiteX0" fmla="*/ 428624 w 733425"/>
                    <a:gd name="connsiteY0" fmla="*/ 460375 h 3648075"/>
                    <a:gd name="connsiteX1" fmla="*/ 276224 w 733425"/>
                    <a:gd name="connsiteY1" fmla="*/ 384176 h 3648075"/>
                    <a:gd name="connsiteX2" fmla="*/ 276224 w 733425"/>
                    <a:gd name="connsiteY2" fmla="*/ 231776 h 3648075"/>
                    <a:gd name="connsiteX3" fmla="*/ 200025 w 733425"/>
                    <a:gd name="connsiteY3" fmla="*/ 79375 h 3648075"/>
                    <a:gd name="connsiteX4" fmla="*/ 47624 w 733425"/>
                    <a:gd name="connsiteY4" fmla="*/ 307976 h 3648075"/>
                    <a:gd name="connsiteX5" fmla="*/ 123824 w 733425"/>
                    <a:gd name="connsiteY5" fmla="*/ 536576 h 3648075"/>
                    <a:gd name="connsiteX6" fmla="*/ 123824 w 733425"/>
                    <a:gd name="connsiteY6" fmla="*/ 686132 h 3648075"/>
                    <a:gd name="connsiteX7" fmla="*/ 95249 w 733425"/>
                    <a:gd name="connsiteY7" fmla="*/ 914732 h 3648075"/>
                    <a:gd name="connsiteX8" fmla="*/ 76199 w 733425"/>
                    <a:gd name="connsiteY8" fmla="*/ 1019507 h 3648075"/>
                    <a:gd name="connsiteX9" fmla="*/ 47624 w 733425"/>
                    <a:gd name="connsiteY9" fmla="*/ 1381457 h 3648075"/>
                    <a:gd name="connsiteX10" fmla="*/ 142874 w 733425"/>
                    <a:gd name="connsiteY10" fmla="*/ 1762457 h 3648075"/>
                    <a:gd name="connsiteX11" fmla="*/ 247649 w 733425"/>
                    <a:gd name="connsiteY11" fmla="*/ 1962482 h 3648075"/>
                    <a:gd name="connsiteX12" fmla="*/ 295274 w 733425"/>
                    <a:gd name="connsiteY12" fmla="*/ 2095832 h 3648075"/>
                    <a:gd name="connsiteX13" fmla="*/ 342899 w 733425"/>
                    <a:gd name="connsiteY13" fmla="*/ 2724482 h 3648075"/>
                    <a:gd name="connsiteX14" fmla="*/ 390524 w 733425"/>
                    <a:gd name="connsiteY14" fmla="*/ 3057857 h 3648075"/>
                    <a:gd name="connsiteX15" fmla="*/ 428625 w 733425"/>
                    <a:gd name="connsiteY15" fmla="*/ 3432176 h 3648075"/>
                    <a:gd name="connsiteX16" fmla="*/ 657224 w 733425"/>
                    <a:gd name="connsiteY16" fmla="*/ 3355975 h 3648075"/>
                    <a:gd name="connsiteX17" fmla="*/ 733425 w 733425"/>
                    <a:gd name="connsiteY17" fmla="*/ 1679576 h 3648075"/>
                    <a:gd name="connsiteX0" fmla="*/ 504824 w 809625"/>
                    <a:gd name="connsiteY0" fmla="*/ 460374 h 3648074"/>
                    <a:gd name="connsiteX1" fmla="*/ 352424 w 809625"/>
                    <a:gd name="connsiteY1" fmla="*/ 384175 h 3648074"/>
                    <a:gd name="connsiteX2" fmla="*/ 352424 w 809625"/>
                    <a:gd name="connsiteY2" fmla="*/ 231775 h 3648074"/>
                    <a:gd name="connsiteX3" fmla="*/ 200025 w 809625"/>
                    <a:gd name="connsiteY3" fmla="*/ 79375 h 3648074"/>
                    <a:gd name="connsiteX4" fmla="*/ 123824 w 809625"/>
                    <a:gd name="connsiteY4" fmla="*/ 307975 h 3648074"/>
                    <a:gd name="connsiteX5" fmla="*/ 200024 w 809625"/>
                    <a:gd name="connsiteY5" fmla="*/ 536575 h 3648074"/>
                    <a:gd name="connsiteX6" fmla="*/ 200024 w 809625"/>
                    <a:gd name="connsiteY6" fmla="*/ 686131 h 3648074"/>
                    <a:gd name="connsiteX7" fmla="*/ 171449 w 809625"/>
                    <a:gd name="connsiteY7" fmla="*/ 914731 h 3648074"/>
                    <a:gd name="connsiteX8" fmla="*/ 152399 w 809625"/>
                    <a:gd name="connsiteY8" fmla="*/ 1019506 h 3648074"/>
                    <a:gd name="connsiteX9" fmla="*/ 123824 w 809625"/>
                    <a:gd name="connsiteY9" fmla="*/ 1381456 h 3648074"/>
                    <a:gd name="connsiteX10" fmla="*/ 219074 w 809625"/>
                    <a:gd name="connsiteY10" fmla="*/ 1762456 h 3648074"/>
                    <a:gd name="connsiteX11" fmla="*/ 323849 w 809625"/>
                    <a:gd name="connsiteY11" fmla="*/ 1962481 h 3648074"/>
                    <a:gd name="connsiteX12" fmla="*/ 371474 w 809625"/>
                    <a:gd name="connsiteY12" fmla="*/ 2095831 h 3648074"/>
                    <a:gd name="connsiteX13" fmla="*/ 419099 w 809625"/>
                    <a:gd name="connsiteY13" fmla="*/ 2724481 h 3648074"/>
                    <a:gd name="connsiteX14" fmla="*/ 466724 w 809625"/>
                    <a:gd name="connsiteY14" fmla="*/ 3057856 h 3648074"/>
                    <a:gd name="connsiteX15" fmla="*/ 504825 w 809625"/>
                    <a:gd name="connsiteY15" fmla="*/ 3432175 h 3648074"/>
                    <a:gd name="connsiteX16" fmla="*/ 733424 w 809625"/>
                    <a:gd name="connsiteY16" fmla="*/ 3355974 h 3648074"/>
                    <a:gd name="connsiteX17" fmla="*/ 809625 w 809625"/>
                    <a:gd name="connsiteY17" fmla="*/ 1679575 h 3648074"/>
                    <a:gd name="connsiteX0" fmla="*/ 381000 w 685801"/>
                    <a:gd name="connsiteY0" fmla="*/ 460374 h 3648074"/>
                    <a:gd name="connsiteX1" fmla="*/ 228600 w 685801"/>
                    <a:gd name="connsiteY1" fmla="*/ 384175 h 3648074"/>
                    <a:gd name="connsiteX2" fmla="*/ 228600 w 685801"/>
                    <a:gd name="connsiteY2" fmla="*/ 231775 h 3648074"/>
                    <a:gd name="connsiteX3" fmla="*/ 76201 w 685801"/>
                    <a:gd name="connsiteY3" fmla="*/ 79375 h 3648074"/>
                    <a:gd name="connsiteX4" fmla="*/ 76200 w 685801"/>
                    <a:gd name="connsiteY4" fmla="*/ 536575 h 3648074"/>
                    <a:gd name="connsiteX5" fmla="*/ 76200 w 685801"/>
                    <a:gd name="connsiteY5" fmla="*/ 686131 h 3648074"/>
                    <a:gd name="connsiteX6" fmla="*/ 47625 w 685801"/>
                    <a:gd name="connsiteY6" fmla="*/ 914731 h 3648074"/>
                    <a:gd name="connsiteX7" fmla="*/ 28575 w 685801"/>
                    <a:gd name="connsiteY7" fmla="*/ 1019506 h 3648074"/>
                    <a:gd name="connsiteX8" fmla="*/ 0 w 685801"/>
                    <a:gd name="connsiteY8" fmla="*/ 1381456 h 3648074"/>
                    <a:gd name="connsiteX9" fmla="*/ 95250 w 685801"/>
                    <a:gd name="connsiteY9" fmla="*/ 1762456 h 3648074"/>
                    <a:gd name="connsiteX10" fmla="*/ 200025 w 685801"/>
                    <a:gd name="connsiteY10" fmla="*/ 1962481 h 3648074"/>
                    <a:gd name="connsiteX11" fmla="*/ 247650 w 685801"/>
                    <a:gd name="connsiteY11" fmla="*/ 2095831 h 3648074"/>
                    <a:gd name="connsiteX12" fmla="*/ 295275 w 685801"/>
                    <a:gd name="connsiteY12" fmla="*/ 2724481 h 3648074"/>
                    <a:gd name="connsiteX13" fmla="*/ 342900 w 685801"/>
                    <a:gd name="connsiteY13" fmla="*/ 3057856 h 3648074"/>
                    <a:gd name="connsiteX14" fmla="*/ 381001 w 685801"/>
                    <a:gd name="connsiteY14" fmla="*/ 3432175 h 3648074"/>
                    <a:gd name="connsiteX15" fmla="*/ 609600 w 685801"/>
                    <a:gd name="connsiteY15" fmla="*/ 3355974 h 3648074"/>
                    <a:gd name="connsiteX16" fmla="*/ 685801 w 685801"/>
                    <a:gd name="connsiteY16" fmla="*/ 1679575 h 3648074"/>
                    <a:gd name="connsiteX0" fmla="*/ 381000 w 685801"/>
                    <a:gd name="connsiteY0" fmla="*/ 431799 h 3619499"/>
                    <a:gd name="connsiteX1" fmla="*/ 228600 w 685801"/>
                    <a:gd name="connsiteY1" fmla="*/ 355600 h 3619499"/>
                    <a:gd name="connsiteX2" fmla="*/ 228600 w 685801"/>
                    <a:gd name="connsiteY2" fmla="*/ 203200 h 3619499"/>
                    <a:gd name="connsiteX3" fmla="*/ 76201 w 685801"/>
                    <a:gd name="connsiteY3" fmla="*/ 50800 h 3619499"/>
                    <a:gd name="connsiteX4" fmla="*/ 76200 w 685801"/>
                    <a:gd name="connsiteY4" fmla="*/ 508000 h 3619499"/>
                    <a:gd name="connsiteX5" fmla="*/ 76200 w 685801"/>
                    <a:gd name="connsiteY5" fmla="*/ 657556 h 3619499"/>
                    <a:gd name="connsiteX6" fmla="*/ 47625 w 685801"/>
                    <a:gd name="connsiteY6" fmla="*/ 886156 h 3619499"/>
                    <a:gd name="connsiteX7" fmla="*/ 28575 w 685801"/>
                    <a:gd name="connsiteY7" fmla="*/ 990931 h 3619499"/>
                    <a:gd name="connsiteX8" fmla="*/ 0 w 685801"/>
                    <a:gd name="connsiteY8" fmla="*/ 1352881 h 3619499"/>
                    <a:gd name="connsiteX9" fmla="*/ 95250 w 685801"/>
                    <a:gd name="connsiteY9" fmla="*/ 1733881 h 3619499"/>
                    <a:gd name="connsiteX10" fmla="*/ 200025 w 685801"/>
                    <a:gd name="connsiteY10" fmla="*/ 1933906 h 3619499"/>
                    <a:gd name="connsiteX11" fmla="*/ 247650 w 685801"/>
                    <a:gd name="connsiteY11" fmla="*/ 2067256 h 3619499"/>
                    <a:gd name="connsiteX12" fmla="*/ 295275 w 685801"/>
                    <a:gd name="connsiteY12" fmla="*/ 2695906 h 3619499"/>
                    <a:gd name="connsiteX13" fmla="*/ 342900 w 685801"/>
                    <a:gd name="connsiteY13" fmla="*/ 3029281 h 3619499"/>
                    <a:gd name="connsiteX14" fmla="*/ 381001 w 685801"/>
                    <a:gd name="connsiteY14" fmla="*/ 3403600 h 3619499"/>
                    <a:gd name="connsiteX15" fmla="*/ 609600 w 685801"/>
                    <a:gd name="connsiteY15" fmla="*/ 3327399 h 3619499"/>
                    <a:gd name="connsiteX16" fmla="*/ 685801 w 685801"/>
                    <a:gd name="connsiteY16" fmla="*/ 1651000 h 3619499"/>
                    <a:gd name="connsiteX0" fmla="*/ 482599 w 787400"/>
                    <a:gd name="connsiteY0" fmla="*/ 355600 h 3543300"/>
                    <a:gd name="connsiteX1" fmla="*/ 330199 w 787400"/>
                    <a:gd name="connsiteY1" fmla="*/ 279401 h 3543300"/>
                    <a:gd name="connsiteX2" fmla="*/ 330199 w 787400"/>
                    <a:gd name="connsiteY2" fmla="*/ 127001 h 3543300"/>
                    <a:gd name="connsiteX3" fmla="*/ 25400 w 787400"/>
                    <a:gd name="connsiteY3" fmla="*/ 50800 h 3543300"/>
                    <a:gd name="connsiteX4" fmla="*/ 177799 w 787400"/>
                    <a:gd name="connsiteY4" fmla="*/ 431801 h 3543300"/>
                    <a:gd name="connsiteX5" fmla="*/ 177799 w 787400"/>
                    <a:gd name="connsiteY5" fmla="*/ 581357 h 3543300"/>
                    <a:gd name="connsiteX6" fmla="*/ 149224 w 787400"/>
                    <a:gd name="connsiteY6" fmla="*/ 809957 h 3543300"/>
                    <a:gd name="connsiteX7" fmla="*/ 130174 w 787400"/>
                    <a:gd name="connsiteY7" fmla="*/ 914732 h 3543300"/>
                    <a:gd name="connsiteX8" fmla="*/ 101599 w 787400"/>
                    <a:gd name="connsiteY8" fmla="*/ 1276682 h 3543300"/>
                    <a:gd name="connsiteX9" fmla="*/ 196849 w 787400"/>
                    <a:gd name="connsiteY9" fmla="*/ 1657682 h 3543300"/>
                    <a:gd name="connsiteX10" fmla="*/ 301624 w 787400"/>
                    <a:gd name="connsiteY10" fmla="*/ 1857707 h 3543300"/>
                    <a:gd name="connsiteX11" fmla="*/ 349249 w 787400"/>
                    <a:gd name="connsiteY11" fmla="*/ 1991057 h 3543300"/>
                    <a:gd name="connsiteX12" fmla="*/ 396874 w 787400"/>
                    <a:gd name="connsiteY12" fmla="*/ 2619707 h 3543300"/>
                    <a:gd name="connsiteX13" fmla="*/ 444499 w 787400"/>
                    <a:gd name="connsiteY13" fmla="*/ 2953082 h 3543300"/>
                    <a:gd name="connsiteX14" fmla="*/ 482600 w 787400"/>
                    <a:gd name="connsiteY14" fmla="*/ 3327401 h 3543300"/>
                    <a:gd name="connsiteX15" fmla="*/ 711199 w 787400"/>
                    <a:gd name="connsiteY15" fmla="*/ 3251200 h 3543300"/>
                    <a:gd name="connsiteX16" fmla="*/ 787400 w 787400"/>
                    <a:gd name="connsiteY16" fmla="*/ 1574801 h 3543300"/>
                    <a:gd name="connsiteX0" fmla="*/ 482599 w 787400"/>
                    <a:gd name="connsiteY0" fmla="*/ 450850 h 3638550"/>
                    <a:gd name="connsiteX1" fmla="*/ 330199 w 787400"/>
                    <a:gd name="connsiteY1" fmla="*/ 374651 h 3638550"/>
                    <a:gd name="connsiteX2" fmla="*/ 330199 w 787400"/>
                    <a:gd name="connsiteY2" fmla="*/ 222251 h 3638550"/>
                    <a:gd name="connsiteX3" fmla="*/ 25400 w 787400"/>
                    <a:gd name="connsiteY3" fmla="*/ 146050 h 3638550"/>
                    <a:gd name="connsiteX4" fmla="*/ 177799 w 787400"/>
                    <a:gd name="connsiteY4" fmla="*/ 527051 h 3638550"/>
                    <a:gd name="connsiteX5" fmla="*/ 177799 w 787400"/>
                    <a:gd name="connsiteY5" fmla="*/ 676607 h 3638550"/>
                    <a:gd name="connsiteX6" fmla="*/ 149224 w 787400"/>
                    <a:gd name="connsiteY6" fmla="*/ 905207 h 3638550"/>
                    <a:gd name="connsiteX7" fmla="*/ 130174 w 787400"/>
                    <a:gd name="connsiteY7" fmla="*/ 1009982 h 3638550"/>
                    <a:gd name="connsiteX8" fmla="*/ 101599 w 787400"/>
                    <a:gd name="connsiteY8" fmla="*/ 1371932 h 3638550"/>
                    <a:gd name="connsiteX9" fmla="*/ 196849 w 787400"/>
                    <a:gd name="connsiteY9" fmla="*/ 1752932 h 3638550"/>
                    <a:gd name="connsiteX10" fmla="*/ 301624 w 787400"/>
                    <a:gd name="connsiteY10" fmla="*/ 1952957 h 3638550"/>
                    <a:gd name="connsiteX11" fmla="*/ 349249 w 787400"/>
                    <a:gd name="connsiteY11" fmla="*/ 2086307 h 3638550"/>
                    <a:gd name="connsiteX12" fmla="*/ 396874 w 787400"/>
                    <a:gd name="connsiteY12" fmla="*/ 2714957 h 3638550"/>
                    <a:gd name="connsiteX13" fmla="*/ 444499 w 787400"/>
                    <a:gd name="connsiteY13" fmla="*/ 3048332 h 3638550"/>
                    <a:gd name="connsiteX14" fmla="*/ 482600 w 787400"/>
                    <a:gd name="connsiteY14" fmla="*/ 3422651 h 3638550"/>
                    <a:gd name="connsiteX15" fmla="*/ 711199 w 787400"/>
                    <a:gd name="connsiteY15" fmla="*/ 3346450 h 3638550"/>
                    <a:gd name="connsiteX16" fmla="*/ 787400 w 787400"/>
                    <a:gd name="connsiteY16" fmla="*/ 1670051 h 3638550"/>
                    <a:gd name="connsiteX0" fmla="*/ 615949 w 920750"/>
                    <a:gd name="connsiteY0" fmla="*/ 450850 h 3638550"/>
                    <a:gd name="connsiteX1" fmla="*/ 463549 w 920750"/>
                    <a:gd name="connsiteY1" fmla="*/ 374651 h 3638550"/>
                    <a:gd name="connsiteX2" fmla="*/ 463549 w 920750"/>
                    <a:gd name="connsiteY2" fmla="*/ 222251 h 3638550"/>
                    <a:gd name="connsiteX3" fmla="*/ 158750 w 920750"/>
                    <a:gd name="connsiteY3" fmla="*/ 146050 h 3638550"/>
                    <a:gd name="connsiteX4" fmla="*/ 311149 w 920750"/>
                    <a:gd name="connsiteY4" fmla="*/ 527051 h 3638550"/>
                    <a:gd name="connsiteX5" fmla="*/ 311149 w 920750"/>
                    <a:gd name="connsiteY5" fmla="*/ 676607 h 3638550"/>
                    <a:gd name="connsiteX6" fmla="*/ 282574 w 920750"/>
                    <a:gd name="connsiteY6" fmla="*/ 905207 h 3638550"/>
                    <a:gd name="connsiteX7" fmla="*/ 263524 w 920750"/>
                    <a:gd name="connsiteY7" fmla="*/ 1009982 h 3638550"/>
                    <a:gd name="connsiteX8" fmla="*/ 234949 w 920750"/>
                    <a:gd name="connsiteY8" fmla="*/ 1371932 h 3638550"/>
                    <a:gd name="connsiteX9" fmla="*/ 330199 w 920750"/>
                    <a:gd name="connsiteY9" fmla="*/ 1752932 h 3638550"/>
                    <a:gd name="connsiteX10" fmla="*/ 434974 w 920750"/>
                    <a:gd name="connsiteY10" fmla="*/ 1952957 h 3638550"/>
                    <a:gd name="connsiteX11" fmla="*/ 482599 w 920750"/>
                    <a:gd name="connsiteY11" fmla="*/ 2086307 h 3638550"/>
                    <a:gd name="connsiteX12" fmla="*/ 530224 w 920750"/>
                    <a:gd name="connsiteY12" fmla="*/ 2714957 h 3638550"/>
                    <a:gd name="connsiteX13" fmla="*/ 577849 w 920750"/>
                    <a:gd name="connsiteY13" fmla="*/ 3048332 h 3638550"/>
                    <a:gd name="connsiteX14" fmla="*/ 615950 w 920750"/>
                    <a:gd name="connsiteY14" fmla="*/ 3422651 h 3638550"/>
                    <a:gd name="connsiteX15" fmla="*/ 844549 w 920750"/>
                    <a:gd name="connsiteY15" fmla="*/ 3346450 h 3638550"/>
                    <a:gd name="connsiteX16" fmla="*/ 920750 w 920750"/>
                    <a:gd name="connsiteY16" fmla="*/ 1670051 h 3638550"/>
                    <a:gd name="connsiteX0" fmla="*/ 539749 w 844550"/>
                    <a:gd name="connsiteY0" fmla="*/ 527051 h 3714751"/>
                    <a:gd name="connsiteX1" fmla="*/ 387349 w 844550"/>
                    <a:gd name="connsiteY1" fmla="*/ 450852 h 3714751"/>
                    <a:gd name="connsiteX2" fmla="*/ 387349 w 844550"/>
                    <a:gd name="connsiteY2" fmla="*/ 298452 h 3714751"/>
                    <a:gd name="connsiteX3" fmla="*/ 158750 w 844550"/>
                    <a:gd name="connsiteY3" fmla="*/ 146050 h 3714751"/>
                    <a:gd name="connsiteX4" fmla="*/ 234949 w 844550"/>
                    <a:gd name="connsiteY4" fmla="*/ 603252 h 3714751"/>
                    <a:gd name="connsiteX5" fmla="*/ 234949 w 844550"/>
                    <a:gd name="connsiteY5" fmla="*/ 752808 h 3714751"/>
                    <a:gd name="connsiteX6" fmla="*/ 206374 w 844550"/>
                    <a:gd name="connsiteY6" fmla="*/ 981408 h 3714751"/>
                    <a:gd name="connsiteX7" fmla="*/ 187324 w 844550"/>
                    <a:gd name="connsiteY7" fmla="*/ 1086183 h 3714751"/>
                    <a:gd name="connsiteX8" fmla="*/ 158749 w 844550"/>
                    <a:gd name="connsiteY8" fmla="*/ 1448133 h 3714751"/>
                    <a:gd name="connsiteX9" fmla="*/ 253999 w 844550"/>
                    <a:gd name="connsiteY9" fmla="*/ 1829133 h 3714751"/>
                    <a:gd name="connsiteX10" fmla="*/ 358774 w 844550"/>
                    <a:gd name="connsiteY10" fmla="*/ 2029158 h 3714751"/>
                    <a:gd name="connsiteX11" fmla="*/ 406399 w 844550"/>
                    <a:gd name="connsiteY11" fmla="*/ 2162508 h 3714751"/>
                    <a:gd name="connsiteX12" fmla="*/ 454024 w 844550"/>
                    <a:gd name="connsiteY12" fmla="*/ 2791158 h 3714751"/>
                    <a:gd name="connsiteX13" fmla="*/ 501649 w 844550"/>
                    <a:gd name="connsiteY13" fmla="*/ 3124533 h 3714751"/>
                    <a:gd name="connsiteX14" fmla="*/ 539750 w 844550"/>
                    <a:gd name="connsiteY14" fmla="*/ 3498852 h 3714751"/>
                    <a:gd name="connsiteX15" fmla="*/ 768349 w 844550"/>
                    <a:gd name="connsiteY15" fmla="*/ 3422651 h 3714751"/>
                    <a:gd name="connsiteX16" fmla="*/ 844550 w 844550"/>
                    <a:gd name="connsiteY16" fmla="*/ 1746252 h 3714751"/>
                    <a:gd name="connsiteX0" fmla="*/ 644524 w 949325"/>
                    <a:gd name="connsiteY0" fmla="*/ 527051 h 3714751"/>
                    <a:gd name="connsiteX1" fmla="*/ 492124 w 949325"/>
                    <a:gd name="connsiteY1" fmla="*/ 450852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568326 w 949325"/>
                    <a:gd name="connsiteY0" fmla="*/ 4508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492125 w 873124"/>
                    <a:gd name="connsiteY0" fmla="*/ 450850 h 3714750"/>
                    <a:gd name="connsiteX1" fmla="*/ 339725 w 873124"/>
                    <a:gd name="connsiteY1" fmla="*/ 374650 h 3714750"/>
                    <a:gd name="connsiteX2" fmla="*/ 415925 w 873124"/>
                    <a:gd name="connsiteY2" fmla="*/ 298450 h 3714750"/>
                    <a:gd name="connsiteX3" fmla="*/ 263525 w 873124"/>
                    <a:gd name="connsiteY3" fmla="*/ 146050 h 3714750"/>
                    <a:gd name="connsiteX4" fmla="*/ 263523 w 873124"/>
                    <a:gd name="connsiteY4" fmla="*/ 603251 h 3714750"/>
                    <a:gd name="connsiteX5" fmla="*/ 263523 w 873124"/>
                    <a:gd name="connsiteY5" fmla="*/ 752807 h 3714750"/>
                    <a:gd name="connsiteX6" fmla="*/ 234948 w 873124"/>
                    <a:gd name="connsiteY6" fmla="*/ 981407 h 3714750"/>
                    <a:gd name="connsiteX7" fmla="*/ 215898 w 873124"/>
                    <a:gd name="connsiteY7" fmla="*/ 1086182 h 3714750"/>
                    <a:gd name="connsiteX8" fmla="*/ 187323 w 873124"/>
                    <a:gd name="connsiteY8" fmla="*/ 1448132 h 3714750"/>
                    <a:gd name="connsiteX9" fmla="*/ 282573 w 873124"/>
                    <a:gd name="connsiteY9" fmla="*/ 1829132 h 3714750"/>
                    <a:gd name="connsiteX10" fmla="*/ 387348 w 873124"/>
                    <a:gd name="connsiteY10" fmla="*/ 2029157 h 3714750"/>
                    <a:gd name="connsiteX11" fmla="*/ 434973 w 873124"/>
                    <a:gd name="connsiteY11" fmla="*/ 2162507 h 3714750"/>
                    <a:gd name="connsiteX12" fmla="*/ 482598 w 873124"/>
                    <a:gd name="connsiteY12" fmla="*/ 2791157 h 3714750"/>
                    <a:gd name="connsiteX13" fmla="*/ 530223 w 873124"/>
                    <a:gd name="connsiteY13" fmla="*/ 3124532 h 3714750"/>
                    <a:gd name="connsiteX14" fmla="*/ 568324 w 873124"/>
                    <a:gd name="connsiteY14" fmla="*/ 3498851 h 3714750"/>
                    <a:gd name="connsiteX15" fmla="*/ 796923 w 873124"/>
                    <a:gd name="connsiteY15" fmla="*/ 3422650 h 3714750"/>
                    <a:gd name="connsiteX16" fmla="*/ 873124 w 873124"/>
                    <a:gd name="connsiteY16" fmla="*/ 1746251 h 37147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4508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159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3746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159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269522 w 726722"/>
                    <a:gd name="connsiteY0" fmla="*/ 360337 h 3487778"/>
                    <a:gd name="connsiteX1" fmla="*/ 520766 w 726722"/>
                    <a:gd name="connsiteY1" fmla="*/ 134266 h 3487778"/>
                    <a:gd name="connsiteX2" fmla="*/ 117123 w 726722"/>
                    <a:gd name="connsiteY2" fmla="*/ 55537 h 3487778"/>
                    <a:gd name="connsiteX3" fmla="*/ 117121 w 726722"/>
                    <a:gd name="connsiteY3" fmla="*/ 512738 h 3487778"/>
                    <a:gd name="connsiteX4" fmla="*/ 117121 w 726722"/>
                    <a:gd name="connsiteY4" fmla="*/ 662294 h 3487778"/>
                    <a:gd name="connsiteX5" fmla="*/ 88546 w 726722"/>
                    <a:gd name="connsiteY5" fmla="*/ 890894 h 3487778"/>
                    <a:gd name="connsiteX6" fmla="*/ 69496 w 726722"/>
                    <a:gd name="connsiteY6" fmla="*/ 995669 h 3487778"/>
                    <a:gd name="connsiteX7" fmla="*/ 40921 w 726722"/>
                    <a:gd name="connsiteY7" fmla="*/ 1357619 h 3487778"/>
                    <a:gd name="connsiteX8" fmla="*/ 136171 w 726722"/>
                    <a:gd name="connsiteY8" fmla="*/ 1738619 h 3487778"/>
                    <a:gd name="connsiteX9" fmla="*/ 240946 w 726722"/>
                    <a:gd name="connsiteY9" fmla="*/ 1938644 h 3487778"/>
                    <a:gd name="connsiteX10" fmla="*/ 288571 w 726722"/>
                    <a:gd name="connsiteY10" fmla="*/ 2071994 h 3487778"/>
                    <a:gd name="connsiteX11" fmla="*/ 336196 w 726722"/>
                    <a:gd name="connsiteY11" fmla="*/ 2700644 h 3487778"/>
                    <a:gd name="connsiteX12" fmla="*/ 383821 w 726722"/>
                    <a:gd name="connsiteY12" fmla="*/ 3034019 h 3487778"/>
                    <a:gd name="connsiteX13" fmla="*/ 421922 w 726722"/>
                    <a:gd name="connsiteY13" fmla="*/ 3484536 h 3487778"/>
                    <a:gd name="connsiteX14" fmla="*/ 650521 w 726722"/>
                    <a:gd name="connsiteY14" fmla="*/ 3332137 h 3487778"/>
                    <a:gd name="connsiteX15" fmla="*/ 726722 w 726722"/>
                    <a:gd name="connsiteY15" fmla="*/ 1655738 h 3487778"/>
                    <a:gd name="connsiteX0" fmla="*/ 140932 w 726722"/>
                    <a:gd name="connsiteY0" fmla="*/ 805 h 3908512"/>
                    <a:gd name="connsiteX1" fmla="*/ 520766 w 726722"/>
                    <a:gd name="connsiteY1" fmla="*/ 554998 h 3908512"/>
                    <a:gd name="connsiteX2" fmla="*/ 117123 w 726722"/>
                    <a:gd name="connsiteY2" fmla="*/ 476269 h 3908512"/>
                    <a:gd name="connsiteX3" fmla="*/ 117121 w 726722"/>
                    <a:gd name="connsiteY3" fmla="*/ 933470 h 3908512"/>
                    <a:gd name="connsiteX4" fmla="*/ 117121 w 726722"/>
                    <a:gd name="connsiteY4" fmla="*/ 1083026 h 3908512"/>
                    <a:gd name="connsiteX5" fmla="*/ 88546 w 726722"/>
                    <a:gd name="connsiteY5" fmla="*/ 1311626 h 3908512"/>
                    <a:gd name="connsiteX6" fmla="*/ 69496 w 726722"/>
                    <a:gd name="connsiteY6" fmla="*/ 1416401 h 3908512"/>
                    <a:gd name="connsiteX7" fmla="*/ 40921 w 726722"/>
                    <a:gd name="connsiteY7" fmla="*/ 1778351 h 3908512"/>
                    <a:gd name="connsiteX8" fmla="*/ 136171 w 726722"/>
                    <a:gd name="connsiteY8" fmla="*/ 2159351 h 3908512"/>
                    <a:gd name="connsiteX9" fmla="*/ 240946 w 726722"/>
                    <a:gd name="connsiteY9" fmla="*/ 2359376 h 3908512"/>
                    <a:gd name="connsiteX10" fmla="*/ 288571 w 726722"/>
                    <a:gd name="connsiteY10" fmla="*/ 2492726 h 3908512"/>
                    <a:gd name="connsiteX11" fmla="*/ 336196 w 726722"/>
                    <a:gd name="connsiteY11" fmla="*/ 3121376 h 3908512"/>
                    <a:gd name="connsiteX12" fmla="*/ 383821 w 726722"/>
                    <a:gd name="connsiteY12" fmla="*/ 3454751 h 3908512"/>
                    <a:gd name="connsiteX13" fmla="*/ 421922 w 726722"/>
                    <a:gd name="connsiteY13" fmla="*/ 3905268 h 3908512"/>
                    <a:gd name="connsiteX14" fmla="*/ 650521 w 726722"/>
                    <a:gd name="connsiteY14" fmla="*/ 3752869 h 3908512"/>
                    <a:gd name="connsiteX15" fmla="*/ 726722 w 726722"/>
                    <a:gd name="connsiteY15" fmla="*/ 2076470 h 3908512"/>
                    <a:gd name="connsiteX0" fmla="*/ 140932 w 726722"/>
                    <a:gd name="connsiteY0" fmla="*/ 807 h 3908512"/>
                    <a:gd name="connsiteX1" fmla="*/ 520766 w 726722"/>
                    <a:gd name="connsiteY1" fmla="*/ 555000 h 3908512"/>
                    <a:gd name="connsiteX2" fmla="*/ 548497 w 726722"/>
                    <a:gd name="connsiteY2" fmla="*/ 758566 h 3908512"/>
                    <a:gd name="connsiteX3" fmla="*/ 117123 w 726722"/>
                    <a:gd name="connsiteY3" fmla="*/ 476271 h 3908512"/>
                    <a:gd name="connsiteX4" fmla="*/ 117121 w 726722"/>
                    <a:gd name="connsiteY4" fmla="*/ 933472 h 3908512"/>
                    <a:gd name="connsiteX5" fmla="*/ 117121 w 726722"/>
                    <a:gd name="connsiteY5" fmla="*/ 1083028 h 3908512"/>
                    <a:gd name="connsiteX6" fmla="*/ 88546 w 726722"/>
                    <a:gd name="connsiteY6" fmla="*/ 1311628 h 3908512"/>
                    <a:gd name="connsiteX7" fmla="*/ 69496 w 726722"/>
                    <a:gd name="connsiteY7" fmla="*/ 1416403 h 3908512"/>
                    <a:gd name="connsiteX8" fmla="*/ 40921 w 726722"/>
                    <a:gd name="connsiteY8" fmla="*/ 1778353 h 3908512"/>
                    <a:gd name="connsiteX9" fmla="*/ 136171 w 726722"/>
                    <a:gd name="connsiteY9" fmla="*/ 2159353 h 3908512"/>
                    <a:gd name="connsiteX10" fmla="*/ 240946 w 726722"/>
                    <a:gd name="connsiteY10" fmla="*/ 2359378 h 3908512"/>
                    <a:gd name="connsiteX11" fmla="*/ 288571 w 726722"/>
                    <a:gd name="connsiteY11" fmla="*/ 2492728 h 3908512"/>
                    <a:gd name="connsiteX12" fmla="*/ 336196 w 726722"/>
                    <a:gd name="connsiteY12" fmla="*/ 3121378 h 3908512"/>
                    <a:gd name="connsiteX13" fmla="*/ 383821 w 726722"/>
                    <a:gd name="connsiteY13" fmla="*/ 3454753 h 3908512"/>
                    <a:gd name="connsiteX14" fmla="*/ 421922 w 726722"/>
                    <a:gd name="connsiteY14" fmla="*/ 3905270 h 3908512"/>
                    <a:gd name="connsiteX15" fmla="*/ 650521 w 726722"/>
                    <a:gd name="connsiteY15" fmla="*/ 3752871 h 3908512"/>
                    <a:gd name="connsiteX16" fmla="*/ 726722 w 726722"/>
                    <a:gd name="connsiteY16" fmla="*/ 2076472 h 3908512"/>
                    <a:gd name="connsiteX0" fmla="*/ 249000 w 834790"/>
                    <a:gd name="connsiteY0" fmla="*/ 807 h 3908514"/>
                    <a:gd name="connsiteX1" fmla="*/ 628834 w 834790"/>
                    <a:gd name="connsiteY1" fmla="*/ 555000 h 3908514"/>
                    <a:gd name="connsiteX2" fmla="*/ 656565 w 834790"/>
                    <a:gd name="connsiteY2" fmla="*/ 758566 h 3908514"/>
                    <a:gd name="connsiteX3" fmla="*/ 90063 w 834790"/>
                    <a:gd name="connsiteY3" fmla="*/ 627406 h 3908514"/>
                    <a:gd name="connsiteX4" fmla="*/ 225189 w 834790"/>
                    <a:gd name="connsiteY4" fmla="*/ 933472 h 3908514"/>
                    <a:gd name="connsiteX5" fmla="*/ 225189 w 834790"/>
                    <a:gd name="connsiteY5" fmla="*/ 1083028 h 3908514"/>
                    <a:gd name="connsiteX6" fmla="*/ 196614 w 834790"/>
                    <a:gd name="connsiteY6" fmla="*/ 1311628 h 3908514"/>
                    <a:gd name="connsiteX7" fmla="*/ 177564 w 834790"/>
                    <a:gd name="connsiteY7" fmla="*/ 1416403 h 3908514"/>
                    <a:gd name="connsiteX8" fmla="*/ 148989 w 834790"/>
                    <a:gd name="connsiteY8" fmla="*/ 1778353 h 3908514"/>
                    <a:gd name="connsiteX9" fmla="*/ 244239 w 834790"/>
                    <a:gd name="connsiteY9" fmla="*/ 2159353 h 3908514"/>
                    <a:gd name="connsiteX10" fmla="*/ 349014 w 834790"/>
                    <a:gd name="connsiteY10" fmla="*/ 2359378 h 3908514"/>
                    <a:gd name="connsiteX11" fmla="*/ 396639 w 834790"/>
                    <a:gd name="connsiteY11" fmla="*/ 2492728 h 3908514"/>
                    <a:gd name="connsiteX12" fmla="*/ 444264 w 834790"/>
                    <a:gd name="connsiteY12" fmla="*/ 3121378 h 3908514"/>
                    <a:gd name="connsiteX13" fmla="*/ 491889 w 834790"/>
                    <a:gd name="connsiteY13" fmla="*/ 3454753 h 3908514"/>
                    <a:gd name="connsiteX14" fmla="*/ 529990 w 834790"/>
                    <a:gd name="connsiteY14" fmla="*/ 3905270 h 3908514"/>
                    <a:gd name="connsiteX15" fmla="*/ 758589 w 834790"/>
                    <a:gd name="connsiteY15" fmla="*/ 3752871 h 3908514"/>
                    <a:gd name="connsiteX16" fmla="*/ 834790 w 834790"/>
                    <a:gd name="connsiteY16" fmla="*/ 2076472 h 3908514"/>
                    <a:gd name="connsiteX0" fmla="*/ 235698 w 821488"/>
                    <a:gd name="connsiteY0" fmla="*/ 807 h 3908512"/>
                    <a:gd name="connsiteX1" fmla="*/ 615532 w 821488"/>
                    <a:gd name="connsiteY1" fmla="*/ 555000 h 3908512"/>
                    <a:gd name="connsiteX2" fmla="*/ 643263 w 821488"/>
                    <a:gd name="connsiteY2" fmla="*/ 758566 h 3908512"/>
                    <a:gd name="connsiteX3" fmla="*/ 76761 w 821488"/>
                    <a:gd name="connsiteY3" fmla="*/ 627406 h 3908512"/>
                    <a:gd name="connsiteX4" fmla="*/ 312793 w 821488"/>
                    <a:gd name="connsiteY4" fmla="*/ 872185 h 3908512"/>
                    <a:gd name="connsiteX5" fmla="*/ 211887 w 821488"/>
                    <a:gd name="connsiteY5" fmla="*/ 1083028 h 3908512"/>
                    <a:gd name="connsiteX6" fmla="*/ 183312 w 821488"/>
                    <a:gd name="connsiteY6" fmla="*/ 1311628 h 3908512"/>
                    <a:gd name="connsiteX7" fmla="*/ 164262 w 821488"/>
                    <a:gd name="connsiteY7" fmla="*/ 1416403 h 3908512"/>
                    <a:gd name="connsiteX8" fmla="*/ 135687 w 821488"/>
                    <a:gd name="connsiteY8" fmla="*/ 1778353 h 3908512"/>
                    <a:gd name="connsiteX9" fmla="*/ 230937 w 821488"/>
                    <a:gd name="connsiteY9" fmla="*/ 2159353 h 3908512"/>
                    <a:gd name="connsiteX10" fmla="*/ 335712 w 821488"/>
                    <a:gd name="connsiteY10" fmla="*/ 2359378 h 3908512"/>
                    <a:gd name="connsiteX11" fmla="*/ 383337 w 821488"/>
                    <a:gd name="connsiteY11" fmla="*/ 2492728 h 3908512"/>
                    <a:gd name="connsiteX12" fmla="*/ 430962 w 821488"/>
                    <a:gd name="connsiteY12" fmla="*/ 3121378 h 3908512"/>
                    <a:gd name="connsiteX13" fmla="*/ 478587 w 821488"/>
                    <a:gd name="connsiteY13" fmla="*/ 3454753 h 3908512"/>
                    <a:gd name="connsiteX14" fmla="*/ 516688 w 821488"/>
                    <a:gd name="connsiteY14" fmla="*/ 3905270 h 3908512"/>
                    <a:gd name="connsiteX15" fmla="*/ 745287 w 821488"/>
                    <a:gd name="connsiteY15" fmla="*/ 3752871 h 3908512"/>
                    <a:gd name="connsiteX16" fmla="*/ 821488 w 821488"/>
                    <a:gd name="connsiteY16" fmla="*/ 2076472 h 3908512"/>
                    <a:gd name="connsiteX0" fmla="*/ 235698 w 821488"/>
                    <a:gd name="connsiteY0" fmla="*/ 822 h 3908529"/>
                    <a:gd name="connsiteX1" fmla="*/ 667532 w 821488"/>
                    <a:gd name="connsiteY1" fmla="*/ 543166 h 3908529"/>
                    <a:gd name="connsiteX2" fmla="*/ 643263 w 821488"/>
                    <a:gd name="connsiteY2" fmla="*/ 758581 h 3908529"/>
                    <a:gd name="connsiteX3" fmla="*/ 76761 w 821488"/>
                    <a:gd name="connsiteY3" fmla="*/ 627421 h 3908529"/>
                    <a:gd name="connsiteX4" fmla="*/ 312793 w 821488"/>
                    <a:gd name="connsiteY4" fmla="*/ 872200 h 3908529"/>
                    <a:gd name="connsiteX5" fmla="*/ 211887 w 821488"/>
                    <a:gd name="connsiteY5" fmla="*/ 1083043 h 3908529"/>
                    <a:gd name="connsiteX6" fmla="*/ 183312 w 821488"/>
                    <a:gd name="connsiteY6" fmla="*/ 1311643 h 3908529"/>
                    <a:gd name="connsiteX7" fmla="*/ 164262 w 821488"/>
                    <a:gd name="connsiteY7" fmla="*/ 1416418 h 3908529"/>
                    <a:gd name="connsiteX8" fmla="*/ 135687 w 821488"/>
                    <a:gd name="connsiteY8" fmla="*/ 1778368 h 3908529"/>
                    <a:gd name="connsiteX9" fmla="*/ 230937 w 821488"/>
                    <a:gd name="connsiteY9" fmla="*/ 2159368 h 3908529"/>
                    <a:gd name="connsiteX10" fmla="*/ 335712 w 821488"/>
                    <a:gd name="connsiteY10" fmla="*/ 2359393 h 3908529"/>
                    <a:gd name="connsiteX11" fmla="*/ 383337 w 821488"/>
                    <a:gd name="connsiteY11" fmla="*/ 2492743 h 3908529"/>
                    <a:gd name="connsiteX12" fmla="*/ 430962 w 821488"/>
                    <a:gd name="connsiteY12" fmla="*/ 3121393 h 3908529"/>
                    <a:gd name="connsiteX13" fmla="*/ 478587 w 821488"/>
                    <a:gd name="connsiteY13" fmla="*/ 3454768 h 3908529"/>
                    <a:gd name="connsiteX14" fmla="*/ 516688 w 821488"/>
                    <a:gd name="connsiteY14" fmla="*/ 3905285 h 3908529"/>
                    <a:gd name="connsiteX15" fmla="*/ 745287 w 821488"/>
                    <a:gd name="connsiteY15" fmla="*/ 3752886 h 3908529"/>
                    <a:gd name="connsiteX16" fmla="*/ 821488 w 821488"/>
                    <a:gd name="connsiteY16" fmla="*/ 2076487 h 3908529"/>
                    <a:gd name="connsiteX0" fmla="*/ 235698 w 821488"/>
                    <a:gd name="connsiteY0" fmla="*/ 0 h 3907705"/>
                    <a:gd name="connsiteX1" fmla="*/ 114678 w 821488"/>
                    <a:gd name="connsiteY1" fmla="*/ 358563 h 3907705"/>
                    <a:gd name="connsiteX2" fmla="*/ 667532 w 821488"/>
                    <a:gd name="connsiteY2" fmla="*/ 542344 h 3907705"/>
                    <a:gd name="connsiteX3" fmla="*/ 643263 w 821488"/>
                    <a:gd name="connsiteY3" fmla="*/ 757759 h 3907705"/>
                    <a:gd name="connsiteX4" fmla="*/ 76761 w 821488"/>
                    <a:gd name="connsiteY4" fmla="*/ 626599 h 3907705"/>
                    <a:gd name="connsiteX5" fmla="*/ 312793 w 821488"/>
                    <a:gd name="connsiteY5" fmla="*/ 871378 h 3907705"/>
                    <a:gd name="connsiteX6" fmla="*/ 211887 w 821488"/>
                    <a:gd name="connsiteY6" fmla="*/ 1082221 h 3907705"/>
                    <a:gd name="connsiteX7" fmla="*/ 183312 w 821488"/>
                    <a:gd name="connsiteY7" fmla="*/ 1310821 h 3907705"/>
                    <a:gd name="connsiteX8" fmla="*/ 164262 w 821488"/>
                    <a:gd name="connsiteY8" fmla="*/ 1415596 h 3907705"/>
                    <a:gd name="connsiteX9" fmla="*/ 135687 w 821488"/>
                    <a:gd name="connsiteY9" fmla="*/ 1777546 h 3907705"/>
                    <a:gd name="connsiteX10" fmla="*/ 230937 w 821488"/>
                    <a:gd name="connsiteY10" fmla="*/ 2158546 h 3907705"/>
                    <a:gd name="connsiteX11" fmla="*/ 335712 w 821488"/>
                    <a:gd name="connsiteY11" fmla="*/ 2358571 h 3907705"/>
                    <a:gd name="connsiteX12" fmla="*/ 383337 w 821488"/>
                    <a:gd name="connsiteY12" fmla="*/ 2491921 h 3907705"/>
                    <a:gd name="connsiteX13" fmla="*/ 430962 w 821488"/>
                    <a:gd name="connsiteY13" fmla="*/ 3120571 h 3907705"/>
                    <a:gd name="connsiteX14" fmla="*/ 478587 w 821488"/>
                    <a:gd name="connsiteY14" fmla="*/ 3453946 h 3907705"/>
                    <a:gd name="connsiteX15" fmla="*/ 516688 w 821488"/>
                    <a:gd name="connsiteY15" fmla="*/ 3904463 h 3907705"/>
                    <a:gd name="connsiteX16" fmla="*/ 745287 w 821488"/>
                    <a:gd name="connsiteY16" fmla="*/ 3752064 h 3907705"/>
                    <a:gd name="connsiteX17" fmla="*/ 821488 w 821488"/>
                    <a:gd name="connsiteY17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667532 w 821488"/>
                    <a:gd name="connsiteY3" fmla="*/ 542344 h 3907707"/>
                    <a:gd name="connsiteX4" fmla="*/ 643263 w 821488"/>
                    <a:gd name="connsiteY4" fmla="*/ 757759 h 3907707"/>
                    <a:gd name="connsiteX5" fmla="*/ 76761 w 821488"/>
                    <a:gd name="connsiteY5" fmla="*/ 626599 h 3907707"/>
                    <a:gd name="connsiteX6" fmla="*/ 312793 w 821488"/>
                    <a:gd name="connsiteY6" fmla="*/ 871378 h 3907707"/>
                    <a:gd name="connsiteX7" fmla="*/ 211887 w 821488"/>
                    <a:gd name="connsiteY7" fmla="*/ 1082221 h 3907707"/>
                    <a:gd name="connsiteX8" fmla="*/ 183312 w 821488"/>
                    <a:gd name="connsiteY8" fmla="*/ 1310821 h 3907707"/>
                    <a:gd name="connsiteX9" fmla="*/ 164262 w 821488"/>
                    <a:gd name="connsiteY9" fmla="*/ 1415596 h 3907707"/>
                    <a:gd name="connsiteX10" fmla="*/ 135687 w 821488"/>
                    <a:gd name="connsiteY10" fmla="*/ 1777546 h 3907707"/>
                    <a:gd name="connsiteX11" fmla="*/ 230937 w 821488"/>
                    <a:gd name="connsiteY11" fmla="*/ 2158546 h 3907707"/>
                    <a:gd name="connsiteX12" fmla="*/ 335712 w 821488"/>
                    <a:gd name="connsiteY12" fmla="*/ 2358571 h 3907707"/>
                    <a:gd name="connsiteX13" fmla="*/ 383337 w 821488"/>
                    <a:gd name="connsiteY13" fmla="*/ 2491921 h 3907707"/>
                    <a:gd name="connsiteX14" fmla="*/ 430962 w 821488"/>
                    <a:gd name="connsiteY14" fmla="*/ 3120571 h 3907707"/>
                    <a:gd name="connsiteX15" fmla="*/ 478587 w 821488"/>
                    <a:gd name="connsiteY15" fmla="*/ 3453946 h 3907707"/>
                    <a:gd name="connsiteX16" fmla="*/ 516688 w 821488"/>
                    <a:gd name="connsiteY16" fmla="*/ 3904463 h 3907707"/>
                    <a:gd name="connsiteX17" fmla="*/ 745287 w 821488"/>
                    <a:gd name="connsiteY17" fmla="*/ 3752064 h 3907707"/>
                    <a:gd name="connsiteX18" fmla="*/ 821488 w 821488"/>
                    <a:gd name="connsiteY18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14678 w 821488"/>
                    <a:gd name="connsiteY2" fmla="*/ 358563 h 3907705"/>
                    <a:gd name="connsiteX3" fmla="*/ 630211 w 821488"/>
                    <a:gd name="connsiteY3" fmla="*/ 594610 h 3907705"/>
                    <a:gd name="connsiteX4" fmla="*/ 643263 w 821488"/>
                    <a:gd name="connsiteY4" fmla="*/ 757759 h 3907705"/>
                    <a:gd name="connsiteX5" fmla="*/ 76761 w 821488"/>
                    <a:gd name="connsiteY5" fmla="*/ 626599 h 3907705"/>
                    <a:gd name="connsiteX6" fmla="*/ 312793 w 821488"/>
                    <a:gd name="connsiteY6" fmla="*/ 871378 h 3907705"/>
                    <a:gd name="connsiteX7" fmla="*/ 211887 w 821488"/>
                    <a:gd name="connsiteY7" fmla="*/ 1082221 h 3907705"/>
                    <a:gd name="connsiteX8" fmla="*/ 183312 w 821488"/>
                    <a:gd name="connsiteY8" fmla="*/ 1310821 h 3907705"/>
                    <a:gd name="connsiteX9" fmla="*/ 164262 w 821488"/>
                    <a:gd name="connsiteY9" fmla="*/ 1415596 h 3907705"/>
                    <a:gd name="connsiteX10" fmla="*/ 135687 w 821488"/>
                    <a:gd name="connsiteY10" fmla="*/ 1777546 h 3907705"/>
                    <a:gd name="connsiteX11" fmla="*/ 230937 w 821488"/>
                    <a:gd name="connsiteY11" fmla="*/ 2158546 h 3907705"/>
                    <a:gd name="connsiteX12" fmla="*/ 335712 w 821488"/>
                    <a:gd name="connsiteY12" fmla="*/ 2358571 h 3907705"/>
                    <a:gd name="connsiteX13" fmla="*/ 383337 w 821488"/>
                    <a:gd name="connsiteY13" fmla="*/ 2491921 h 3907705"/>
                    <a:gd name="connsiteX14" fmla="*/ 430962 w 821488"/>
                    <a:gd name="connsiteY14" fmla="*/ 3120571 h 3907705"/>
                    <a:gd name="connsiteX15" fmla="*/ 478587 w 821488"/>
                    <a:gd name="connsiteY15" fmla="*/ 3453946 h 3907705"/>
                    <a:gd name="connsiteX16" fmla="*/ 516688 w 821488"/>
                    <a:gd name="connsiteY16" fmla="*/ 3904463 h 3907705"/>
                    <a:gd name="connsiteX17" fmla="*/ 745287 w 821488"/>
                    <a:gd name="connsiteY17" fmla="*/ 3752064 h 3907705"/>
                    <a:gd name="connsiteX18" fmla="*/ 821488 w 821488"/>
                    <a:gd name="connsiteY18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83288 w 821488"/>
                    <a:gd name="connsiteY3" fmla="*/ 436828 h 3907707"/>
                    <a:gd name="connsiteX4" fmla="*/ 630211 w 821488"/>
                    <a:gd name="connsiteY4" fmla="*/ 594610 h 3907707"/>
                    <a:gd name="connsiteX5" fmla="*/ 643263 w 821488"/>
                    <a:gd name="connsiteY5" fmla="*/ 757759 h 3907707"/>
                    <a:gd name="connsiteX6" fmla="*/ 76761 w 821488"/>
                    <a:gd name="connsiteY6" fmla="*/ 626599 h 3907707"/>
                    <a:gd name="connsiteX7" fmla="*/ 312793 w 821488"/>
                    <a:gd name="connsiteY7" fmla="*/ 871378 h 3907707"/>
                    <a:gd name="connsiteX8" fmla="*/ 211887 w 821488"/>
                    <a:gd name="connsiteY8" fmla="*/ 1082221 h 3907707"/>
                    <a:gd name="connsiteX9" fmla="*/ 183312 w 821488"/>
                    <a:gd name="connsiteY9" fmla="*/ 1310821 h 3907707"/>
                    <a:gd name="connsiteX10" fmla="*/ 164262 w 821488"/>
                    <a:gd name="connsiteY10" fmla="*/ 1415596 h 3907707"/>
                    <a:gd name="connsiteX11" fmla="*/ 135687 w 821488"/>
                    <a:gd name="connsiteY11" fmla="*/ 1777546 h 3907707"/>
                    <a:gd name="connsiteX12" fmla="*/ 230937 w 821488"/>
                    <a:gd name="connsiteY12" fmla="*/ 2158546 h 3907707"/>
                    <a:gd name="connsiteX13" fmla="*/ 335712 w 821488"/>
                    <a:gd name="connsiteY13" fmla="*/ 2358571 h 3907707"/>
                    <a:gd name="connsiteX14" fmla="*/ 383337 w 821488"/>
                    <a:gd name="connsiteY14" fmla="*/ 2491921 h 3907707"/>
                    <a:gd name="connsiteX15" fmla="*/ 430962 w 821488"/>
                    <a:gd name="connsiteY15" fmla="*/ 3120571 h 3907707"/>
                    <a:gd name="connsiteX16" fmla="*/ 478587 w 821488"/>
                    <a:gd name="connsiteY16" fmla="*/ 3453946 h 3907707"/>
                    <a:gd name="connsiteX17" fmla="*/ 516688 w 821488"/>
                    <a:gd name="connsiteY17" fmla="*/ 3904463 h 3907707"/>
                    <a:gd name="connsiteX18" fmla="*/ 745287 w 821488"/>
                    <a:gd name="connsiteY18" fmla="*/ 3752064 h 3907707"/>
                    <a:gd name="connsiteX19" fmla="*/ 821488 w 821488"/>
                    <a:gd name="connsiteY19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20074 w 821488"/>
                    <a:gd name="connsiteY2" fmla="*/ 286222 h 3907705"/>
                    <a:gd name="connsiteX3" fmla="*/ 83288 w 821488"/>
                    <a:gd name="connsiteY3" fmla="*/ 436828 h 3907705"/>
                    <a:gd name="connsiteX4" fmla="*/ 630211 w 821488"/>
                    <a:gd name="connsiteY4" fmla="*/ 594610 h 3907705"/>
                    <a:gd name="connsiteX5" fmla="*/ 643263 w 821488"/>
                    <a:gd name="connsiteY5" fmla="*/ 757759 h 3907705"/>
                    <a:gd name="connsiteX6" fmla="*/ 76761 w 821488"/>
                    <a:gd name="connsiteY6" fmla="*/ 626599 h 3907705"/>
                    <a:gd name="connsiteX7" fmla="*/ 312793 w 821488"/>
                    <a:gd name="connsiteY7" fmla="*/ 871378 h 3907705"/>
                    <a:gd name="connsiteX8" fmla="*/ 211887 w 821488"/>
                    <a:gd name="connsiteY8" fmla="*/ 1082221 h 3907705"/>
                    <a:gd name="connsiteX9" fmla="*/ 183312 w 821488"/>
                    <a:gd name="connsiteY9" fmla="*/ 1310821 h 3907705"/>
                    <a:gd name="connsiteX10" fmla="*/ 164262 w 821488"/>
                    <a:gd name="connsiteY10" fmla="*/ 1415596 h 3907705"/>
                    <a:gd name="connsiteX11" fmla="*/ 135687 w 821488"/>
                    <a:gd name="connsiteY11" fmla="*/ 1777546 h 3907705"/>
                    <a:gd name="connsiteX12" fmla="*/ 230937 w 821488"/>
                    <a:gd name="connsiteY12" fmla="*/ 2158546 h 3907705"/>
                    <a:gd name="connsiteX13" fmla="*/ 335712 w 821488"/>
                    <a:gd name="connsiteY13" fmla="*/ 2358571 h 3907705"/>
                    <a:gd name="connsiteX14" fmla="*/ 383337 w 821488"/>
                    <a:gd name="connsiteY14" fmla="*/ 2491921 h 3907705"/>
                    <a:gd name="connsiteX15" fmla="*/ 430962 w 821488"/>
                    <a:gd name="connsiteY15" fmla="*/ 3120571 h 3907705"/>
                    <a:gd name="connsiteX16" fmla="*/ 478587 w 821488"/>
                    <a:gd name="connsiteY16" fmla="*/ 3453946 h 3907705"/>
                    <a:gd name="connsiteX17" fmla="*/ 516688 w 821488"/>
                    <a:gd name="connsiteY17" fmla="*/ 3904463 h 3907705"/>
                    <a:gd name="connsiteX18" fmla="*/ 745287 w 821488"/>
                    <a:gd name="connsiteY18" fmla="*/ 3752064 h 3907705"/>
                    <a:gd name="connsiteX19" fmla="*/ 821488 w 821488"/>
                    <a:gd name="connsiteY19" fmla="*/ 2075665 h 3907705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661212 w 821488"/>
                    <a:gd name="connsiteY2" fmla="*/ 406094 h 3981331"/>
                    <a:gd name="connsiteX3" fmla="*/ 120074 w 821488"/>
                    <a:gd name="connsiteY3" fmla="*/ 359847 h 3981331"/>
                    <a:gd name="connsiteX4" fmla="*/ 83288 w 821488"/>
                    <a:gd name="connsiteY4" fmla="*/ 510453 h 3981331"/>
                    <a:gd name="connsiteX5" fmla="*/ 630211 w 821488"/>
                    <a:gd name="connsiteY5" fmla="*/ 668235 h 3981331"/>
                    <a:gd name="connsiteX6" fmla="*/ 643263 w 821488"/>
                    <a:gd name="connsiteY6" fmla="*/ 831384 h 3981331"/>
                    <a:gd name="connsiteX7" fmla="*/ 76761 w 821488"/>
                    <a:gd name="connsiteY7" fmla="*/ 700224 h 3981331"/>
                    <a:gd name="connsiteX8" fmla="*/ 312793 w 821488"/>
                    <a:gd name="connsiteY8" fmla="*/ 945003 h 3981331"/>
                    <a:gd name="connsiteX9" fmla="*/ 211887 w 821488"/>
                    <a:gd name="connsiteY9" fmla="*/ 1155846 h 3981331"/>
                    <a:gd name="connsiteX10" fmla="*/ 183312 w 821488"/>
                    <a:gd name="connsiteY10" fmla="*/ 1384446 h 3981331"/>
                    <a:gd name="connsiteX11" fmla="*/ 164262 w 821488"/>
                    <a:gd name="connsiteY11" fmla="*/ 1489221 h 3981331"/>
                    <a:gd name="connsiteX12" fmla="*/ 135687 w 821488"/>
                    <a:gd name="connsiteY12" fmla="*/ 1851171 h 3981331"/>
                    <a:gd name="connsiteX13" fmla="*/ 230937 w 821488"/>
                    <a:gd name="connsiteY13" fmla="*/ 2232171 h 3981331"/>
                    <a:gd name="connsiteX14" fmla="*/ 335712 w 821488"/>
                    <a:gd name="connsiteY14" fmla="*/ 2432196 h 3981331"/>
                    <a:gd name="connsiteX15" fmla="*/ 383337 w 821488"/>
                    <a:gd name="connsiteY15" fmla="*/ 2565546 h 3981331"/>
                    <a:gd name="connsiteX16" fmla="*/ 430962 w 821488"/>
                    <a:gd name="connsiteY16" fmla="*/ 3194196 h 3981331"/>
                    <a:gd name="connsiteX17" fmla="*/ 478587 w 821488"/>
                    <a:gd name="connsiteY17" fmla="*/ 3527571 h 3981331"/>
                    <a:gd name="connsiteX18" fmla="*/ 516688 w 821488"/>
                    <a:gd name="connsiteY18" fmla="*/ 3978088 h 3981331"/>
                    <a:gd name="connsiteX19" fmla="*/ 745287 w 821488"/>
                    <a:gd name="connsiteY19" fmla="*/ 3825689 h 3981331"/>
                    <a:gd name="connsiteX20" fmla="*/ 821488 w 821488"/>
                    <a:gd name="connsiteY20" fmla="*/ 2149290 h 3981331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327546 w 821488"/>
                    <a:gd name="connsiteY2" fmla="*/ 214106 h 3981331"/>
                    <a:gd name="connsiteX3" fmla="*/ 661212 w 821488"/>
                    <a:gd name="connsiteY3" fmla="*/ 406094 h 3981331"/>
                    <a:gd name="connsiteX4" fmla="*/ 120074 w 821488"/>
                    <a:gd name="connsiteY4" fmla="*/ 359847 h 3981331"/>
                    <a:gd name="connsiteX5" fmla="*/ 83288 w 821488"/>
                    <a:gd name="connsiteY5" fmla="*/ 510453 h 3981331"/>
                    <a:gd name="connsiteX6" fmla="*/ 630211 w 821488"/>
                    <a:gd name="connsiteY6" fmla="*/ 668235 h 3981331"/>
                    <a:gd name="connsiteX7" fmla="*/ 643263 w 821488"/>
                    <a:gd name="connsiteY7" fmla="*/ 831384 h 3981331"/>
                    <a:gd name="connsiteX8" fmla="*/ 76761 w 821488"/>
                    <a:gd name="connsiteY8" fmla="*/ 700224 h 3981331"/>
                    <a:gd name="connsiteX9" fmla="*/ 312793 w 821488"/>
                    <a:gd name="connsiteY9" fmla="*/ 945003 h 3981331"/>
                    <a:gd name="connsiteX10" fmla="*/ 211887 w 821488"/>
                    <a:gd name="connsiteY10" fmla="*/ 1155846 h 3981331"/>
                    <a:gd name="connsiteX11" fmla="*/ 183312 w 821488"/>
                    <a:gd name="connsiteY11" fmla="*/ 1384446 h 3981331"/>
                    <a:gd name="connsiteX12" fmla="*/ 164262 w 821488"/>
                    <a:gd name="connsiteY12" fmla="*/ 1489221 h 3981331"/>
                    <a:gd name="connsiteX13" fmla="*/ 135687 w 821488"/>
                    <a:gd name="connsiteY13" fmla="*/ 1851171 h 3981331"/>
                    <a:gd name="connsiteX14" fmla="*/ 230937 w 821488"/>
                    <a:gd name="connsiteY14" fmla="*/ 2232171 h 3981331"/>
                    <a:gd name="connsiteX15" fmla="*/ 335712 w 821488"/>
                    <a:gd name="connsiteY15" fmla="*/ 2432196 h 3981331"/>
                    <a:gd name="connsiteX16" fmla="*/ 383337 w 821488"/>
                    <a:gd name="connsiteY16" fmla="*/ 2565546 h 3981331"/>
                    <a:gd name="connsiteX17" fmla="*/ 430962 w 821488"/>
                    <a:gd name="connsiteY17" fmla="*/ 3194196 h 3981331"/>
                    <a:gd name="connsiteX18" fmla="*/ 478587 w 821488"/>
                    <a:gd name="connsiteY18" fmla="*/ 3527571 h 3981331"/>
                    <a:gd name="connsiteX19" fmla="*/ 516688 w 821488"/>
                    <a:gd name="connsiteY19" fmla="*/ 3978088 h 3981331"/>
                    <a:gd name="connsiteX20" fmla="*/ 745287 w 821488"/>
                    <a:gd name="connsiteY20" fmla="*/ 3825689 h 3981331"/>
                    <a:gd name="connsiteX21" fmla="*/ 821488 w 821488"/>
                    <a:gd name="connsiteY21" fmla="*/ 2149290 h 3981331"/>
                    <a:gd name="connsiteX0" fmla="*/ 235698 w 821488"/>
                    <a:gd name="connsiteY0" fmla="*/ 61488 h 3969194"/>
                    <a:gd name="connsiteX1" fmla="*/ 372822 w 821488"/>
                    <a:gd name="connsiteY1" fmla="*/ 16607 h 3969194"/>
                    <a:gd name="connsiteX2" fmla="*/ 327546 w 821488"/>
                    <a:gd name="connsiteY2" fmla="*/ 201969 h 3969194"/>
                    <a:gd name="connsiteX3" fmla="*/ 661212 w 821488"/>
                    <a:gd name="connsiteY3" fmla="*/ 393957 h 3969194"/>
                    <a:gd name="connsiteX4" fmla="*/ 120074 w 821488"/>
                    <a:gd name="connsiteY4" fmla="*/ 347710 h 3969194"/>
                    <a:gd name="connsiteX5" fmla="*/ 83288 w 821488"/>
                    <a:gd name="connsiteY5" fmla="*/ 498316 h 3969194"/>
                    <a:gd name="connsiteX6" fmla="*/ 630211 w 821488"/>
                    <a:gd name="connsiteY6" fmla="*/ 656098 h 3969194"/>
                    <a:gd name="connsiteX7" fmla="*/ 643263 w 821488"/>
                    <a:gd name="connsiteY7" fmla="*/ 819247 h 3969194"/>
                    <a:gd name="connsiteX8" fmla="*/ 76761 w 821488"/>
                    <a:gd name="connsiteY8" fmla="*/ 688087 h 3969194"/>
                    <a:gd name="connsiteX9" fmla="*/ 312793 w 821488"/>
                    <a:gd name="connsiteY9" fmla="*/ 932866 h 3969194"/>
                    <a:gd name="connsiteX10" fmla="*/ 211887 w 821488"/>
                    <a:gd name="connsiteY10" fmla="*/ 1143709 h 3969194"/>
                    <a:gd name="connsiteX11" fmla="*/ 183312 w 821488"/>
                    <a:gd name="connsiteY11" fmla="*/ 1372309 h 3969194"/>
                    <a:gd name="connsiteX12" fmla="*/ 164262 w 821488"/>
                    <a:gd name="connsiteY12" fmla="*/ 1477084 h 3969194"/>
                    <a:gd name="connsiteX13" fmla="*/ 135687 w 821488"/>
                    <a:gd name="connsiteY13" fmla="*/ 1839034 h 3969194"/>
                    <a:gd name="connsiteX14" fmla="*/ 230937 w 821488"/>
                    <a:gd name="connsiteY14" fmla="*/ 2220034 h 3969194"/>
                    <a:gd name="connsiteX15" fmla="*/ 335712 w 821488"/>
                    <a:gd name="connsiteY15" fmla="*/ 2420059 h 3969194"/>
                    <a:gd name="connsiteX16" fmla="*/ 383337 w 821488"/>
                    <a:gd name="connsiteY16" fmla="*/ 2553409 h 3969194"/>
                    <a:gd name="connsiteX17" fmla="*/ 430962 w 821488"/>
                    <a:gd name="connsiteY17" fmla="*/ 3182059 h 3969194"/>
                    <a:gd name="connsiteX18" fmla="*/ 478587 w 821488"/>
                    <a:gd name="connsiteY18" fmla="*/ 3515434 h 3969194"/>
                    <a:gd name="connsiteX19" fmla="*/ 516688 w 821488"/>
                    <a:gd name="connsiteY19" fmla="*/ 3965951 h 3969194"/>
                    <a:gd name="connsiteX20" fmla="*/ 745287 w 821488"/>
                    <a:gd name="connsiteY20" fmla="*/ 3813552 h 3969194"/>
                    <a:gd name="connsiteX21" fmla="*/ 821488 w 821488"/>
                    <a:gd name="connsiteY21" fmla="*/ 2137153 h 3969194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1212 w 821488"/>
                    <a:gd name="connsiteY2" fmla="*/ 377350 h 3952587"/>
                    <a:gd name="connsiteX3" fmla="*/ 120074 w 821488"/>
                    <a:gd name="connsiteY3" fmla="*/ 331103 h 3952587"/>
                    <a:gd name="connsiteX4" fmla="*/ 83288 w 821488"/>
                    <a:gd name="connsiteY4" fmla="*/ 481709 h 3952587"/>
                    <a:gd name="connsiteX5" fmla="*/ 630211 w 821488"/>
                    <a:gd name="connsiteY5" fmla="*/ 639491 h 3952587"/>
                    <a:gd name="connsiteX6" fmla="*/ 643263 w 821488"/>
                    <a:gd name="connsiteY6" fmla="*/ 802640 h 3952587"/>
                    <a:gd name="connsiteX7" fmla="*/ 76761 w 821488"/>
                    <a:gd name="connsiteY7" fmla="*/ 671480 h 3952587"/>
                    <a:gd name="connsiteX8" fmla="*/ 312793 w 821488"/>
                    <a:gd name="connsiteY8" fmla="*/ 916259 h 3952587"/>
                    <a:gd name="connsiteX9" fmla="*/ 211887 w 821488"/>
                    <a:gd name="connsiteY9" fmla="*/ 1127102 h 3952587"/>
                    <a:gd name="connsiteX10" fmla="*/ 183312 w 821488"/>
                    <a:gd name="connsiteY10" fmla="*/ 1355702 h 3952587"/>
                    <a:gd name="connsiteX11" fmla="*/ 164262 w 821488"/>
                    <a:gd name="connsiteY11" fmla="*/ 1460477 h 3952587"/>
                    <a:gd name="connsiteX12" fmla="*/ 135687 w 821488"/>
                    <a:gd name="connsiteY12" fmla="*/ 1822427 h 3952587"/>
                    <a:gd name="connsiteX13" fmla="*/ 230937 w 821488"/>
                    <a:gd name="connsiteY13" fmla="*/ 2203427 h 3952587"/>
                    <a:gd name="connsiteX14" fmla="*/ 335712 w 821488"/>
                    <a:gd name="connsiteY14" fmla="*/ 2403452 h 3952587"/>
                    <a:gd name="connsiteX15" fmla="*/ 383337 w 821488"/>
                    <a:gd name="connsiteY15" fmla="*/ 2536802 h 3952587"/>
                    <a:gd name="connsiteX16" fmla="*/ 430962 w 821488"/>
                    <a:gd name="connsiteY16" fmla="*/ 3165452 h 3952587"/>
                    <a:gd name="connsiteX17" fmla="*/ 478587 w 821488"/>
                    <a:gd name="connsiteY17" fmla="*/ 3498827 h 3952587"/>
                    <a:gd name="connsiteX18" fmla="*/ 516688 w 821488"/>
                    <a:gd name="connsiteY18" fmla="*/ 3949344 h 3952587"/>
                    <a:gd name="connsiteX19" fmla="*/ 745287 w 821488"/>
                    <a:gd name="connsiteY19" fmla="*/ 3796945 h 3952587"/>
                    <a:gd name="connsiteX20" fmla="*/ 821488 w 821488"/>
                    <a:gd name="connsiteY20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61212 w 821488"/>
                    <a:gd name="connsiteY3" fmla="*/ 377350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476823 w 821488"/>
                    <a:gd name="connsiteY0" fmla="*/ -1 h 3976287"/>
                    <a:gd name="connsiteX1" fmla="*/ 327546 w 821488"/>
                    <a:gd name="connsiteY1" fmla="*/ 209062 h 3976287"/>
                    <a:gd name="connsiteX2" fmla="*/ 669438 w 821488"/>
                    <a:gd name="connsiteY2" fmla="*/ 317128 h 3976287"/>
                    <a:gd name="connsiteX3" fmla="*/ 655819 w 821488"/>
                    <a:gd name="connsiteY3" fmla="*/ 473389 h 3976287"/>
                    <a:gd name="connsiteX4" fmla="*/ 120074 w 821488"/>
                    <a:gd name="connsiteY4" fmla="*/ 354803 h 3976287"/>
                    <a:gd name="connsiteX5" fmla="*/ 83288 w 821488"/>
                    <a:gd name="connsiteY5" fmla="*/ 505409 h 3976287"/>
                    <a:gd name="connsiteX6" fmla="*/ 630211 w 821488"/>
                    <a:gd name="connsiteY6" fmla="*/ 663191 h 3976287"/>
                    <a:gd name="connsiteX7" fmla="*/ 643263 w 821488"/>
                    <a:gd name="connsiteY7" fmla="*/ 826340 h 3976287"/>
                    <a:gd name="connsiteX8" fmla="*/ 76761 w 821488"/>
                    <a:gd name="connsiteY8" fmla="*/ 695180 h 3976287"/>
                    <a:gd name="connsiteX9" fmla="*/ 312793 w 821488"/>
                    <a:gd name="connsiteY9" fmla="*/ 939959 h 3976287"/>
                    <a:gd name="connsiteX10" fmla="*/ 211887 w 821488"/>
                    <a:gd name="connsiteY10" fmla="*/ 1150802 h 3976287"/>
                    <a:gd name="connsiteX11" fmla="*/ 183312 w 821488"/>
                    <a:gd name="connsiteY11" fmla="*/ 1379402 h 3976287"/>
                    <a:gd name="connsiteX12" fmla="*/ 164262 w 821488"/>
                    <a:gd name="connsiteY12" fmla="*/ 1484177 h 3976287"/>
                    <a:gd name="connsiteX13" fmla="*/ 135687 w 821488"/>
                    <a:gd name="connsiteY13" fmla="*/ 1846127 h 3976287"/>
                    <a:gd name="connsiteX14" fmla="*/ 230937 w 821488"/>
                    <a:gd name="connsiteY14" fmla="*/ 2227127 h 3976287"/>
                    <a:gd name="connsiteX15" fmla="*/ 335712 w 821488"/>
                    <a:gd name="connsiteY15" fmla="*/ 2427152 h 3976287"/>
                    <a:gd name="connsiteX16" fmla="*/ 383337 w 821488"/>
                    <a:gd name="connsiteY16" fmla="*/ 2560502 h 3976287"/>
                    <a:gd name="connsiteX17" fmla="*/ 430962 w 821488"/>
                    <a:gd name="connsiteY17" fmla="*/ 3189152 h 3976287"/>
                    <a:gd name="connsiteX18" fmla="*/ 478587 w 821488"/>
                    <a:gd name="connsiteY18" fmla="*/ 3522527 h 3976287"/>
                    <a:gd name="connsiteX19" fmla="*/ 516688 w 821488"/>
                    <a:gd name="connsiteY19" fmla="*/ 3973044 h 3976287"/>
                    <a:gd name="connsiteX20" fmla="*/ 745287 w 821488"/>
                    <a:gd name="connsiteY20" fmla="*/ 3820645 h 3976287"/>
                    <a:gd name="connsiteX21" fmla="*/ 821488 w 821488"/>
                    <a:gd name="connsiteY21" fmla="*/ 2144246 h 3976287"/>
                    <a:gd name="connsiteX0" fmla="*/ 476823 w 821488"/>
                    <a:gd name="connsiteY0" fmla="*/ 1 h 3976289"/>
                    <a:gd name="connsiteX1" fmla="*/ 359205 w 821488"/>
                    <a:gd name="connsiteY1" fmla="*/ 179969 h 3976289"/>
                    <a:gd name="connsiteX2" fmla="*/ 669438 w 821488"/>
                    <a:gd name="connsiteY2" fmla="*/ 317130 h 3976289"/>
                    <a:gd name="connsiteX3" fmla="*/ 655819 w 821488"/>
                    <a:gd name="connsiteY3" fmla="*/ 473391 h 3976289"/>
                    <a:gd name="connsiteX4" fmla="*/ 120074 w 821488"/>
                    <a:gd name="connsiteY4" fmla="*/ 354805 h 3976289"/>
                    <a:gd name="connsiteX5" fmla="*/ 83288 w 821488"/>
                    <a:gd name="connsiteY5" fmla="*/ 505411 h 3976289"/>
                    <a:gd name="connsiteX6" fmla="*/ 630211 w 821488"/>
                    <a:gd name="connsiteY6" fmla="*/ 663193 h 3976289"/>
                    <a:gd name="connsiteX7" fmla="*/ 643263 w 821488"/>
                    <a:gd name="connsiteY7" fmla="*/ 826342 h 3976289"/>
                    <a:gd name="connsiteX8" fmla="*/ 76761 w 821488"/>
                    <a:gd name="connsiteY8" fmla="*/ 695182 h 3976289"/>
                    <a:gd name="connsiteX9" fmla="*/ 312793 w 821488"/>
                    <a:gd name="connsiteY9" fmla="*/ 939961 h 3976289"/>
                    <a:gd name="connsiteX10" fmla="*/ 211887 w 821488"/>
                    <a:gd name="connsiteY10" fmla="*/ 1150804 h 3976289"/>
                    <a:gd name="connsiteX11" fmla="*/ 183312 w 821488"/>
                    <a:gd name="connsiteY11" fmla="*/ 1379404 h 3976289"/>
                    <a:gd name="connsiteX12" fmla="*/ 164262 w 821488"/>
                    <a:gd name="connsiteY12" fmla="*/ 1484179 h 3976289"/>
                    <a:gd name="connsiteX13" fmla="*/ 135687 w 821488"/>
                    <a:gd name="connsiteY13" fmla="*/ 1846129 h 3976289"/>
                    <a:gd name="connsiteX14" fmla="*/ 230937 w 821488"/>
                    <a:gd name="connsiteY14" fmla="*/ 2227129 h 3976289"/>
                    <a:gd name="connsiteX15" fmla="*/ 335712 w 821488"/>
                    <a:gd name="connsiteY15" fmla="*/ 2427154 h 3976289"/>
                    <a:gd name="connsiteX16" fmla="*/ 383337 w 821488"/>
                    <a:gd name="connsiteY16" fmla="*/ 2560504 h 3976289"/>
                    <a:gd name="connsiteX17" fmla="*/ 430962 w 821488"/>
                    <a:gd name="connsiteY17" fmla="*/ 3189154 h 3976289"/>
                    <a:gd name="connsiteX18" fmla="*/ 478587 w 821488"/>
                    <a:gd name="connsiteY18" fmla="*/ 3522529 h 3976289"/>
                    <a:gd name="connsiteX19" fmla="*/ 516688 w 821488"/>
                    <a:gd name="connsiteY19" fmla="*/ 3973046 h 3976289"/>
                    <a:gd name="connsiteX20" fmla="*/ 745287 w 821488"/>
                    <a:gd name="connsiteY20" fmla="*/ 3820647 h 3976289"/>
                    <a:gd name="connsiteX21" fmla="*/ 821488 w 821488"/>
                    <a:gd name="connsiteY21" fmla="*/ 2144248 h 3976289"/>
                    <a:gd name="connsiteX0" fmla="*/ 361506 w 821488"/>
                    <a:gd name="connsiteY0" fmla="*/ 0 h 3906247"/>
                    <a:gd name="connsiteX1" fmla="*/ 359205 w 821488"/>
                    <a:gd name="connsiteY1" fmla="*/ 109927 h 3906247"/>
                    <a:gd name="connsiteX2" fmla="*/ 669438 w 821488"/>
                    <a:gd name="connsiteY2" fmla="*/ 247088 h 3906247"/>
                    <a:gd name="connsiteX3" fmla="*/ 655819 w 821488"/>
                    <a:gd name="connsiteY3" fmla="*/ 403349 h 3906247"/>
                    <a:gd name="connsiteX4" fmla="*/ 120074 w 821488"/>
                    <a:gd name="connsiteY4" fmla="*/ 284763 h 3906247"/>
                    <a:gd name="connsiteX5" fmla="*/ 83288 w 821488"/>
                    <a:gd name="connsiteY5" fmla="*/ 435369 h 3906247"/>
                    <a:gd name="connsiteX6" fmla="*/ 630211 w 821488"/>
                    <a:gd name="connsiteY6" fmla="*/ 593151 h 3906247"/>
                    <a:gd name="connsiteX7" fmla="*/ 643263 w 821488"/>
                    <a:gd name="connsiteY7" fmla="*/ 756300 h 3906247"/>
                    <a:gd name="connsiteX8" fmla="*/ 76761 w 821488"/>
                    <a:gd name="connsiteY8" fmla="*/ 625140 h 3906247"/>
                    <a:gd name="connsiteX9" fmla="*/ 312793 w 821488"/>
                    <a:gd name="connsiteY9" fmla="*/ 869919 h 3906247"/>
                    <a:gd name="connsiteX10" fmla="*/ 211887 w 821488"/>
                    <a:gd name="connsiteY10" fmla="*/ 1080762 h 3906247"/>
                    <a:gd name="connsiteX11" fmla="*/ 183312 w 821488"/>
                    <a:gd name="connsiteY11" fmla="*/ 1309362 h 3906247"/>
                    <a:gd name="connsiteX12" fmla="*/ 164262 w 821488"/>
                    <a:gd name="connsiteY12" fmla="*/ 1414137 h 3906247"/>
                    <a:gd name="connsiteX13" fmla="*/ 135687 w 821488"/>
                    <a:gd name="connsiteY13" fmla="*/ 1776087 h 3906247"/>
                    <a:gd name="connsiteX14" fmla="*/ 230937 w 821488"/>
                    <a:gd name="connsiteY14" fmla="*/ 2157087 h 3906247"/>
                    <a:gd name="connsiteX15" fmla="*/ 335712 w 821488"/>
                    <a:gd name="connsiteY15" fmla="*/ 2357112 h 3906247"/>
                    <a:gd name="connsiteX16" fmla="*/ 383337 w 821488"/>
                    <a:gd name="connsiteY16" fmla="*/ 2490462 h 3906247"/>
                    <a:gd name="connsiteX17" fmla="*/ 430962 w 821488"/>
                    <a:gd name="connsiteY17" fmla="*/ 3119112 h 3906247"/>
                    <a:gd name="connsiteX18" fmla="*/ 478587 w 821488"/>
                    <a:gd name="connsiteY18" fmla="*/ 3452487 h 3906247"/>
                    <a:gd name="connsiteX19" fmla="*/ 516688 w 821488"/>
                    <a:gd name="connsiteY19" fmla="*/ 3903004 h 3906247"/>
                    <a:gd name="connsiteX20" fmla="*/ 745287 w 821488"/>
                    <a:gd name="connsiteY20" fmla="*/ 3750605 h 3906247"/>
                    <a:gd name="connsiteX21" fmla="*/ 821488 w 821488"/>
                    <a:gd name="connsiteY21" fmla="*/ 2074206 h 3906247"/>
                    <a:gd name="connsiteX0" fmla="*/ 361506 w 821488"/>
                    <a:gd name="connsiteY0" fmla="*/ 15168 h 3921415"/>
                    <a:gd name="connsiteX1" fmla="*/ 359205 w 821488"/>
                    <a:gd name="connsiteY1" fmla="*/ 125095 h 3921415"/>
                    <a:gd name="connsiteX2" fmla="*/ 669438 w 821488"/>
                    <a:gd name="connsiteY2" fmla="*/ 262256 h 3921415"/>
                    <a:gd name="connsiteX3" fmla="*/ 655819 w 821488"/>
                    <a:gd name="connsiteY3" fmla="*/ 418517 h 3921415"/>
                    <a:gd name="connsiteX4" fmla="*/ 120074 w 821488"/>
                    <a:gd name="connsiteY4" fmla="*/ 299931 h 3921415"/>
                    <a:gd name="connsiteX5" fmla="*/ 83288 w 821488"/>
                    <a:gd name="connsiteY5" fmla="*/ 450537 h 3921415"/>
                    <a:gd name="connsiteX6" fmla="*/ 630211 w 821488"/>
                    <a:gd name="connsiteY6" fmla="*/ 608319 h 3921415"/>
                    <a:gd name="connsiteX7" fmla="*/ 643263 w 821488"/>
                    <a:gd name="connsiteY7" fmla="*/ 771468 h 3921415"/>
                    <a:gd name="connsiteX8" fmla="*/ 76761 w 821488"/>
                    <a:gd name="connsiteY8" fmla="*/ 640308 h 3921415"/>
                    <a:gd name="connsiteX9" fmla="*/ 312793 w 821488"/>
                    <a:gd name="connsiteY9" fmla="*/ 885087 h 3921415"/>
                    <a:gd name="connsiteX10" fmla="*/ 211887 w 821488"/>
                    <a:gd name="connsiteY10" fmla="*/ 1095930 h 3921415"/>
                    <a:gd name="connsiteX11" fmla="*/ 183312 w 821488"/>
                    <a:gd name="connsiteY11" fmla="*/ 1324530 h 3921415"/>
                    <a:gd name="connsiteX12" fmla="*/ 164262 w 821488"/>
                    <a:gd name="connsiteY12" fmla="*/ 1429305 h 3921415"/>
                    <a:gd name="connsiteX13" fmla="*/ 135687 w 821488"/>
                    <a:gd name="connsiteY13" fmla="*/ 1791255 h 3921415"/>
                    <a:gd name="connsiteX14" fmla="*/ 230937 w 821488"/>
                    <a:gd name="connsiteY14" fmla="*/ 2172255 h 3921415"/>
                    <a:gd name="connsiteX15" fmla="*/ 335712 w 821488"/>
                    <a:gd name="connsiteY15" fmla="*/ 2372280 h 3921415"/>
                    <a:gd name="connsiteX16" fmla="*/ 383337 w 821488"/>
                    <a:gd name="connsiteY16" fmla="*/ 2505630 h 3921415"/>
                    <a:gd name="connsiteX17" fmla="*/ 430962 w 821488"/>
                    <a:gd name="connsiteY17" fmla="*/ 3134280 h 3921415"/>
                    <a:gd name="connsiteX18" fmla="*/ 478587 w 821488"/>
                    <a:gd name="connsiteY18" fmla="*/ 3467655 h 3921415"/>
                    <a:gd name="connsiteX19" fmla="*/ 516688 w 821488"/>
                    <a:gd name="connsiteY19" fmla="*/ 3918172 h 3921415"/>
                    <a:gd name="connsiteX20" fmla="*/ 745287 w 821488"/>
                    <a:gd name="connsiteY20" fmla="*/ 3765773 h 3921415"/>
                    <a:gd name="connsiteX21" fmla="*/ 821488 w 821488"/>
                    <a:gd name="connsiteY21" fmla="*/ 2089374 h 3921415"/>
                    <a:gd name="connsiteX0" fmla="*/ 705697 w 821488"/>
                    <a:gd name="connsiteY0" fmla="*/ 14976 h 3923083"/>
                    <a:gd name="connsiteX1" fmla="*/ 359205 w 821488"/>
                    <a:gd name="connsiteY1" fmla="*/ 126763 h 3923083"/>
                    <a:gd name="connsiteX2" fmla="*/ 669438 w 821488"/>
                    <a:gd name="connsiteY2" fmla="*/ 263924 h 3923083"/>
                    <a:gd name="connsiteX3" fmla="*/ 655819 w 821488"/>
                    <a:gd name="connsiteY3" fmla="*/ 420185 h 3923083"/>
                    <a:gd name="connsiteX4" fmla="*/ 120074 w 821488"/>
                    <a:gd name="connsiteY4" fmla="*/ 301599 h 3923083"/>
                    <a:gd name="connsiteX5" fmla="*/ 83288 w 821488"/>
                    <a:gd name="connsiteY5" fmla="*/ 452205 h 3923083"/>
                    <a:gd name="connsiteX6" fmla="*/ 630211 w 821488"/>
                    <a:gd name="connsiteY6" fmla="*/ 609987 h 3923083"/>
                    <a:gd name="connsiteX7" fmla="*/ 643263 w 821488"/>
                    <a:gd name="connsiteY7" fmla="*/ 773136 h 3923083"/>
                    <a:gd name="connsiteX8" fmla="*/ 76761 w 821488"/>
                    <a:gd name="connsiteY8" fmla="*/ 641976 h 3923083"/>
                    <a:gd name="connsiteX9" fmla="*/ 312793 w 821488"/>
                    <a:gd name="connsiteY9" fmla="*/ 886755 h 3923083"/>
                    <a:gd name="connsiteX10" fmla="*/ 211887 w 821488"/>
                    <a:gd name="connsiteY10" fmla="*/ 1097598 h 3923083"/>
                    <a:gd name="connsiteX11" fmla="*/ 183312 w 821488"/>
                    <a:gd name="connsiteY11" fmla="*/ 1326198 h 3923083"/>
                    <a:gd name="connsiteX12" fmla="*/ 164262 w 821488"/>
                    <a:gd name="connsiteY12" fmla="*/ 1430973 h 3923083"/>
                    <a:gd name="connsiteX13" fmla="*/ 135687 w 821488"/>
                    <a:gd name="connsiteY13" fmla="*/ 1792923 h 3923083"/>
                    <a:gd name="connsiteX14" fmla="*/ 230937 w 821488"/>
                    <a:gd name="connsiteY14" fmla="*/ 2173923 h 3923083"/>
                    <a:gd name="connsiteX15" fmla="*/ 335712 w 821488"/>
                    <a:gd name="connsiteY15" fmla="*/ 2373948 h 3923083"/>
                    <a:gd name="connsiteX16" fmla="*/ 383337 w 821488"/>
                    <a:gd name="connsiteY16" fmla="*/ 2507298 h 3923083"/>
                    <a:gd name="connsiteX17" fmla="*/ 430962 w 821488"/>
                    <a:gd name="connsiteY17" fmla="*/ 3135948 h 3923083"/>
                    <a:gd name="connsiteX18" fmla="*/ 478587 w 821488"/>
                    <a:gd name="connsiteY18" fmla="*/ 3469323 h 3923083"/>
                    <a:gd name="connsiteX19" fmla="*/ 516688 w 821488"/>
                    <a:gd name="connsiteY19" fmla="*/ 3919840 h 3923083"/>
                    <a:gd name="connsiteX20" fmla="*/ 745287 w 821488"/>
                    <a:gd name="connsiteY20" fmla="*/ 3767441 h 3923083"/>
                    <a:gd name="connsiteX21" fmla="*/ 821488 w 821488"/>
                    <a:gd name="connsiteY21" fmla="*/ 2091042 h 3923083"/>
                    <a:gd name="connsiteX0" fmla="*/ 359205 w 821488"/>
                    <a:gd name="connsiteY0" fmla="*/ 0 h 3796320"/>
                    <a:gd name="connsiteX1" fmla="*/ 669438 w 821488"/>
                    <a:gd name="connsiteY1" fmla="*/ 137161 h 3796320"/>
                    <a:gd name="connsiteX2" fmla="*/ 655819 w 821488"/>
                    <a:gd name="connsiteY2" fmla="*/ 293422 h 3796320"/>
                    <a:gd name="connsiteX3" fmla="*/ 120074 w 821488"/>
                    <a:gd name="connsiteY3" fmla="*/ 174836 h 3796320"/>
                    <a:gd name="connsiteX4" fmla="*/ 83288 w 821488"/>
                    <a:gd name="connsiteY4" fmla="*/ 325442 h 3796320"/>
                    <a:gd name="connsiteX5" fmla="*/ 630211 w 821488"/>
                    <a:gd name="connsiteY5" fmla="*/ 483224 h 3796320"/>
                    <a:gd name="connsiteX6" fmla="*/ 643263 w 821488"/>
                    <a:gd name="connsiteY6" fmla="*/ 646373 h 3796320"/>
                    <a:gd name="connsiteX7" fmla="*/ 76761 w 821488"/>
                    <a:gd name="connsiteY7" fmla="*/ 515213 h 3796320"/>
                    <a:gd name="connsiteX8" fmla="*/ 312793 w 821488"/>
                    <a:gd name="connsiteY8" fmla="*/ 759992 h 3796320"/>
                    <a:gd name="connsiteX9" fmla="*/ 211887 w 821488"/>
                    <a:gd name="connsiteY9" fmla="*/ 970835 h 3796320"/>
                    <a:gd name="connsiteX10" fmla="*/ 183312 w 821488"/>
                    <a:gd name="connsiteY10" fmla="*/ 1199435 h 3796320"/>
                    <a:gd name="connsiteX11" fmla="*/ 164262 w 821488"/>
                    <a:gd name="connsiteY11" fmla="*/ 1304210 h 3796320"/>
                    <a:gd name="connsiteX12" fmla="*/ 135687 w 821488"/>
                    <a:gd name="connsiteY12" fmla="*/ 1666160 h 3796320"/>
                    <a:gd name="connsiteX13" fmla="*/ 230937 w 821488"/>
                    <a:gd name="connsiteY13" fmla="*/ 2047160 h 3796320"/>
                    <a:gd name="connsiteX14" fmla="*/ 335712 w 821488"/>
                    <a:gd name="connsiteY14" fmla="*/ 2247185 h 3796320"/>
                    <a:gd name="connsiteX15" fmla="*/ 383337 w 821488"/>
                    <a:gd name="connsiteY15" fmla="*/ 2380535 h 3796320"/>
                    <a:gd name="connsiteX16" fmla="*/ 430962 w 821488"/>
                    <a:gd name="connsiteY16" fmla="*/ 3009185 h 3796320"/>
                    <a:gd name="connsiteX17" fmla="*/ 478587 w 821488"/>
                    <a:gd name="connsiteY17" fmla="*/ 3342560 h 3796320"/>
                    <a:gd name="connsiteX18" fmla="*/ 516688 w 821488"/>
                    <a:gd name="connsiteY18" fmla="*/ 3793077 h 3796320"/>
                    <a:gd name="connsiteX19" fmla="*/ 745287 w 821488"/>
                    <a:gd name="connsiteY19" fmla="*/ 3640678 h 3796320"/>
                    <a:gd name="connsiteX20" fmla="*/ 821488 w 821488"/>
                    <a:gd name="connsiteY20" fmla="*/ 1964279 h 3796320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2838 w 821488"/>
                    <a:gd name="connsiteY5" fmla="*/ 630262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2 w 821488"/>
                    <a:gd name="connsiteY6" fmla="*/ 828639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51653 w 806244"/>
                    <a:gd name="connsiteY0" fmla="*/ 0 h 3978585"/>
                    <a:gd name="connsiteX1" fmla="*/ 654194 w 806244"/>
                    <a:gd name="connsiteY1" fmla="*/ 319426 h 3978585"/>
                    <a:gd name="connsiteX2" fmla="*/ 640575 w 806244"/>
                    <a:gd name="connsiteY2" fmla="*/ 475687 h 3978585"/>
                    <a:gd name="connsiteX3" fmla="*/ 124512 w 806244"/>
                    <a:gd name="connsiteY3" fmla="*/ 349951 h 3978585"/>
                    <a:gd name="connsiteX4" fmla="*/ 68044 w 806244"/>
                    <a:gd name="connsiteY4" fmla="*/ 507707 h 3978585"/>
                    <a:gd name="connsiteX5" fmla="*/ 626122 w 806244"/>
                    <a:gd name="connsiteY5" fmla="*/ 644303 h 3978585"/>
                    <a:gd name="connsiteX6" fmla="*/ 628018 w 806244"/>
                    <a:gd name="connsiteY6" fmla="*/ 828639 h 3978585"/>
                    <a:gd name="connsiteX7" fmla="*/ 3850 w 806244"/>
                    <a:gd name="connsiteY7" fmla="*/ 713284 h 3978585"/>
                    <a:gd name="connsiteX8" fmla="*/ 297549 w 806244"/>
                    <a:gd name="connsiteY8" fmla="*/ 942257 h 3978585"/>
                    <a:gd name="connsiteX9" fmla="*/ 196643 w 806244"/>
                    <a:gd name="connsiteY9" fmla="*/ 1153100 h 3978585"/>
                    <a:gd name="connsiteX10" fmla="*/ 168068 w 806244"/>
                    <a:gd name="connsiteY10" fmla="*/ 1381700 h 3978585"/>
                    <a:gd name="connsiteX11" fmla="*/ 149018 w 806244"/>
                    <a:gd name="connsiteY11" fmla="*/ 1486475 h 3978585"/>
                    <a:gd name="connsiteX12" fmla="*/ 120443 w 806244"/>
                    <a:gd name="connsiteY12" fmla="*/ 1848425 h 3978585"/>
                    <a:gd name="connsiteX13" fmla="*/ 215693 w 806244"/>
                    <a:gd name="connsiteY13" fmla="*/ 2229425 h 3978585"/>
                    <a:gd name="connsiteX14" fmla="*/ 320468 w 806244"/>
                    <a:gd name="connsiteY14" fmla="*/ 2429450 h 3978585"/>
                    <a:gd name="connsiteX15" fmla="*/ 368093 w 806244"/>
                    <a:gd name="connsiteY15" fmla="*/ 2562800 h 3978585"/>
                    <a:gd name="connsiteX16" fmla="*/ 415718 w 806244"/>
                    <a:gd name="connsiteY16" fmla="*/ 3191450 h 3978585"/>
                    <a:gd name="connsiteX17" fmla="*/ 463343 w 806244"/>
                    <a:gd name="connsiteY17" fmla="*/ 3524825 h 3978585"/>
                    <a:gd name="connsiteX18" fmla="*/ 501444 w 806244"/>
                    <a:gd name="connsiteY18" fmla="*/ 3975342 h 3978585"/>
                    <a:gd name="connsiteX19" fmla="*/ 730043 w 806244"/>
                    <a:gd name="connsiteY19" fmla="*/ 3822943 h 3978585"/>
                    <a:gd name="connsiteX20" fmla="*/ 806244 w 806244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28193 w 806419"/>
                    <a:gd name="connsiteY6" fmla="*/ 828639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50628 w 806419"/>
                    <a:gd name="connsiteY6" fmla="*/ 810206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06419" h="3978585">
                      <a:moveTo>
                        <a:pt x="351828" y="0"/>
                      </a:moveTo>
                      <a:cubicBezTo>
                        <a:pt x="246441" y="213646"/>
                        <a:pt x="550736" y="263741"/>
                        <a:pt x="654369" y="319426"/>
                      </a:cubicBezTo>
                      <a:cubicBezTo>
                        <a:pt x="749602" y="385016"/>
                        <a:pt x="778757" y="456998"/>
                        <a:pt x="640750" y="475687"/>
                      </a:cubicBezTo>
                      <a:cubicBezTo>
                        <a:pt x="533707" y="489981"/>
                        <a:pt x="256976" y="329545"/>
                        <a:pt x="124687" y="349951"/>
                      </a:cubicBezTo>
                      <a:cubicBezTo>
                        <a:pt x="7947" y="380136"/>
                        <a:pt x="-17703" y="468366"/>
                        <a:pt x="68219" y="507707"/>
                      </a:cubicBezTo>
                      <a:cubicBezTo>
                        <a:pt x="154141" y="547048"/>
                        <a:pt x="502640" y="595206"/>
                        <a:pt x="626297" y="644303"/>
                      </a:cubicBezTo>
                      <a:cubicBezTo>
                        <a:pt x="753387" y="674590"/>
                        <a:pt x="740807" y="779816"/>
                        <a:pt x="650628" y="810206"/>
                      </a:cubicBezTo>
                      <a:cubicBezTo>
                        <a:pt x="551694" y="826180"/>
                        <a:pt x="28016" y="585891"/>
                        <a:pt x="4025" y="713284"/>
                      </a:cubicBezTo>
                      <a:cubicBezTo>
                        <a:pt x="-40973" y="866202"/>
                        <a:pt x="306122" y="831226"/>
                        <a:pt x="306122" y="932352"/>
                      </a:cubicBezTo>
                      <a:cubicBezTo>
                        <a:pt x="321965" y="1055930"/>
                        <a:pt x="201581" y="1107063"/>
                        <a:pt x="196818" y="1153100"/>
                      </a:cubicBezTo>
                      <a:cubicBezTo>
                        <a:pt x="192056" y="1216126"/>
                        <a:pt x="176180" y="1326138"/>
                        <a:pt x="168243" y="1381700"/>
                      </a:cubicBezTo>
                      <a:cubicBezTo>
                        <a:pt x="164181" y="1414197"/>
                        <a:pt x="155695" y="1453964"/>
                        <a:pt x="149193" y="1486475"/>
                      </a:cubicBezTo>
                      <a:cubicBezTo>
                        <a:pt x="126442" y="1759484"/>
                        <a:pt x="135591" y="1638805"/>
                        <a:pt x="120618" y="1848425"/>
                      </a:cubicBezTo>
                      <a:cubicBezTo>
                        <a:pt x="131731" y="1972250"/>
                        <a:pt x="182531" y="2132588"/>
                        <a:pt x="215868" y="2229425"/>
                      </a:cubicBezTo>
                      <a:cubicBezTo>
                        <a:pt x="247618" y="2286575"/>
                        <a:pt x="301593" y="2391350"/>
                        <a:pt x="320643" y="2429450"/>
                      </a:cubicBezTo>
                      <a:cubicBezTo>
                        <a:pt x="346043" y="2485013"/>
                        <a:pt x="355568" y="2456438"/>
                        <a:pt x="368268" y="2562800"/>
                      </a:cubicBezTo>
                      <a:cubicBezTo>
                        <a:pt x="384143" y="2689800"/>
                        <a:pt x="400018" y="3031113"/>
                        <a:pt x="415893" y="3191450"/>
                      </a:cubicBezTo>
                      <a:cubicBezTo>
                        <a:pt x="427005" y="3267650"/>
                        <a:pt x="453993" y="3450213"/>
                        <a:pt x="463518" y="3524825"/>
                      </a:cubicBezTo>
                      <a:cubicBezTo>
                        <a:pt x="477806" y="3613725"/>
                        <a:pt x="314294" y="3954231"/>
                        <a:pt x="501619" y="3975342"/>
                      </a:cubicBezTo>
                      <a:cubicBezTo>
                        <a:pt x="666719" y="3994392"/>
                        <a:pt x="727043" y="3927718"/>
                        <a:pt x="730218" y="3822943"/>
                      </a:cubicBezTo>
                      <a:cubicBezTo>
                        <a:pt x="781018" y="3518143"/>
                        <a:pt x="792529" y="2200122"/>
                        <a:pt x="806419" y="2146544"/>
                      </a:cubicBezTo>
                    </a:path>
                  </a:pathLst>
                </a:custGeom>
                <a:ln w="50800" cap="rnd" cmpd="sng" algn="ctr">
                  <a:solidFill>
                    <a:srgbClr val="8E2F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5715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6" name="Rounded Rectangle 455"/>
                <p:cNvSpPr/>
                <p:nvPr/>
              </p:nvSpPr>
              <p:spPr>
                <a:xfrm rot="206166">
                  <a:off x="4559162" y="2617225"/>
                  <a:ext cx="379236" cy="1300236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C65C5A"/>
                    </a:gs>
                    <a:gs pos="100000">
                      <a:srgbClr val="B9526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 rot="21164003">
                  <a:off x="4404427" y="2607815"/>
                  <a:ext cx="379236" cy="1300237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642020"/>
                    </a:gs>
                    <a:gs pos="100000">
                      <a:srgbClr val="9D291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ounded Rectangle 457"/>
                <p:cNvSpPr/>
                <p:nvPr/>
              </p:nvSpPr>
              <p:spPr>
                <a:xfrm rot="21164003">
                  <a:off x="4206748" y="2100949"/>
                  <a:ext cx="486122" cy="462664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89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ounded Rectangle 458"/>
                <p:cNvSpPr/>
                <p:nvPr/>
              </p:nvSpPr>
              <p:spPr>
                <a:xfrm rot="823597">
                  <a:off x="4217976" y="1316758"/>
                  <a:ext cx="486121" cy="736209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93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4" name="Freeform 453"/>
              <p:cNvSpPr/>
              <p:nvPr/>
            </p:nvSpPr>
            <p:spPr>
              <a:xfrm>
                <a:off x="4317657" y="3310924"/>
                <a:ext cx="177638" cy="221188"/>
              </a:xfrm>
              <a:custGeom>
                <a:avLst/>
                <a:gdLst>
                  <a:gd name="connsiteX0" fmla="*/ 211201 w 230251"/>
                  <a:gd name="connsiteY0" fmla="*/ 141940 h 294340"/>
                  <a:gd name="connsiteX1" fmla="*/ 201676 w 230251"/>
                  <a:gd name="connsiteY1" fmla="*/ 94315 h 294340"/>
                  <a:gd name="connsiteX2" fmla="*/ 182626 w 230251"/>
                  <a:gd name="connsiteY2" fmla="*/ 65740 h 294340"/>
                  <a:gd name="connsiteX3" fmla="*/ 125476 w 230251"/>
                  <a:gd name="connsiteY3" fmla="*/ 18115 h 294340"/>
                  <a:gd name="connsiteX4" fmla="*/ 96901 w 230251"/>
                  <a:gd name="connsiteY4" fmla="*/ 8590 h 294340"/>
                  <a:gd name="connsiteX5" fmla="*/ 1651 w 230251"/>
                  <a:gd name="connsiteY5" fmla="*/ 46690 h 294340"/>
                  <a:gd name="connsiteX6" fmla="*/ 11176 w 230251"/>
                  <a:gd name="connsiteY6" fmla="*/ 75265 h 294340"/>
                  <a:gd name="connsiteX7" fmla="*/ 68326 w 230251"/>
                  <a:gd name="connsiteY7" fmla="*/ 113365 h 294340"/>
                  <a:gd name="connsiteX8" fmla="*/ 87376 w 230251"/>
                  <a:gd name="connsiteY8" fmla="*/ 141940 h 294340"/>
                  <a:gd name="connsiteX9" fmla="*/ 96901 w 230251"/>
                  <a:gd name="connsiteY9" fmla="*/ 199090 h 294340"/>
                  <a:gd name="connsiteX10" fmla="*/ 106426 w 230251"/>
                  <a:gd name="connsiteY10" fmla="*/ 275290 h 294340"/>
                  <a:gd name="connsiteX11" fmla="*/ 135001 w 230251"/>
                  <a:gd name="connsiteY11" fmla="*/ 294340 h 294340"/>
                  <a:gd name="connsiteX12" fmla="*/ 211201 w 230251"/>
                  <a:gd name="connsiteY12" fmla="*/ 265765 h 294340"/>
                  <a:gd name="connsiteX13" fmla="*/ 230251 w 230251"/>
                  <a:gd name="connsiteY13" fmla="*/ 208615 h 294340"/>
                  <a:gd name="connsiteX14" fmla="*/ 220726 w 230251"/>
                  <a:gd name="connsiteY14" fmla="*/ 141940 h 294340"/>
                  <a:gd name="connsiteX15" fmla="*/ 211201 w 230251"/>
                  <a:gd name="connsiteY15" fmla="*/ 113365 h 294340"/>
                  <a:gd name="connsiteX16" fmla="*/ 211201 w 230251"/>
                  <a:gd name="connsiteY16" fmla="*/ 141940 h 2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0251" h="294340">
                    <a:moveTo>
                      <a:pt x="211201" y="141940"/>
                    </a:moveTo>
                    <a:cubicBezTo>
                      <a:pt x="209614" y="138765"/>
                      <a:pt x="207360" y="109474"/>
                      <a:pt x="201676" y="94315"/>
                    </a:cubicBezTo>
                    <a:cubicBezTo>
                      <a:pt x="197656" y="83596"/>
                      <a:pt x="189955" y="74534"/>
                      <a:pt x="182626" y="65740"/>
                    </a:cubicBezTo>
                    <a:cubicBezTo>
                      <a:pt x="167579" y="47684"/>
                      <a:pt x="146883" y="28819"/>
                      <a:pt x="125476" y="18115"/>
                    </a:cubicBezTo>
                    <a:cubicBezTo>
                      <a:pt x="116496" y="13625"/>
                      <a:pt x="106426" y="11765"/>
                      <a:pt x="96901" y="8590"/>
                    </a:cubicBezTo>
                    <a:cubicBezTo>
                      <a:pt x="66288" y="12417"/>
                      <a:pt x="9433" y="0"/>
                      <a:pt x="1651" y="46690"/>
                    </a:cubicBezTo>
                    <a:cubicBezTo>
                      <a:pt x="0" y="56594"/>
                      <a:pt x="4076" y="68165"/>
                      <a:pt x="11176" y="75265"/>
                    </a:cubicBezTo>
                    <a:cubicBezTo>
                      <a:pt x="27365" y="91454"/>
                      <a:pt x="68326" y="113365"/>
                      <a:pt x="68326" y="113365"/>
                    </a:cubicBezTo>
                    <a:cubicBezTo>
                      <a:pt x="74676" y="122890"/>
                      <a:pt x="83756" y="131080"/>
                      <a:pt x="87376" y="141940"/>
                    </a:cubicBezTo>
                    <a:cubicBezTo>
                      <a:pt x="93483" y="160262"/>
                      <a:pt x="94170" y="179971"/>
                      <a:pt x="96901" y="199090"/>
                    </a:cubicBezTo>
                    <a:cubicBezTo>
                      <a:pt x="100521" y="224430"/>
                      <a:pt x="96919" y="251523"/>
                      <a:pt x="106426" y="275290"/>
                    </a:cubicBezTo>
                    <a:cubicBezTo>
                      <a:pt x="110678" y="285919"/>
                      <a:pt x="125476" y="287990"/>
                      <a:pt x="135001" y="294340"/>
                    </a:cubicBezTo>
                    <a:cubicBezTo>
                      <a:pt x="154211" y="290498"/>
                      <a:pt x="197186" y="288189"/>
                      <a:pt x="211201" y="265765"/>
                    </a:cubicBezTo>
                    <a:cubicBezTo>
                      <a:pt x="221844" y="248737"/>
                      <a:pt x="230251" y="208615"/>
                      <a:pt x="230251" y="208615"/>
                    </a:cubicBezTo>
                    <a:cubicBezTo>
                      <a:pt x="227076" y="186390"/>
                      <a:pt x="225129" y="163955"/>
                      <a:pt x="220726" y="141940"/>
                    </a:cubicBezTo>
                    <a:cubicBezTo>
                      <a:pt x="218757" y="132095"/>
                      <a:pt x="218301" y="120465"/>
                      <a:pt x="211201" y="113365"/>
                    </a:cubicBezTo>
                    <a:cubicBezTo>
                      <a:pt x="206711" y="108875"/>
                      <a:pt x="212788" y="145115"/>
                      <a:pt x="211201" y="141940"/>
                    </a:cubicBezTo>
                    <a:close/>
                  </a:path>
                </a:pathLst>
              </a:custGeom>
              <a:solidFill>
                <a:srgbClr val="702A4A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7" name="Rounded Rectangle 436"/>
            <p:cNvSpPr/>
            <p:nvPr/>
          </p:nvSpPr>
          <p:spPr>
            <a:xfrm rot="21339574" flipH="1">
              <a:off x="4382253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3584F"/>
                </a:gs>
                <a:gs pos="100000">
                  <a:srgbClr val="B9526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ounded Rectangle 437"/>
            <p:cNvSpPr/>
            <p:nvPr/>
          </p:nvSpPr>
          <p:spPr>
            <a:xfrm flipH="1">
              <a:off x="4379927" y="2801521"/>
              <a:ext cx="285004" cy="43175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ounded Rectangle 438"/>
            <p:cNvSpPr/>
            <p:nvPr/>
          </p:nvSpPr>
          <p:spPr>
            <a:xfrm rot="159831" flipH="1">
              <a:off x="4380896" y="3255318"/>
              <a:ext cx="284754" cy="253183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ounded Rectangle 439"/>
            <p:cNvSpPr/>
            <p:nvPr/>
          </p:nvSpPr>
          <p:spPr>
            <a:xfrm rot="199268" flipH="1">
              <a:off x="4432496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1" name="Group 463"/>
            <p:cNvGrpSpPr/>
            <p:nvPr/>
          </p:nvGrpSpPr>
          <p:grpSpPr>
            <a:xfrm>
              <a:off x="3276600" y="2795971"/>
              <a:ext cx="2474928" cy="1386366"/>
              <a:chOff x="3365391" y="2566282"/>
              <a:chExt cx="2474928" cy="1386366"/>
            </a:xfrm>
          </p:grpSpPr>
          <p:sp>
            <p:nvSpPr>
              <p:cNvPr id="450" name="Rounded Rectangle 20"/>
              <p:cNvSpPr/>
              <p:nvPr/>
            </p:nvSpPr>
            <p:spPr>
              <a:xfrm rot="242379" flipV="1">
                <a:off x="3365391" y="2579012"/>
                <a:ext cx="1297659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ounded Rectangle 22"/>
              <p:cNvSpPr/>
              <p:nvPr/>
            </p:nvSpPr>
            <p:spPr>
              <a:xfrm flipH="1" flipV="1">
                <a:off x="4245976" y="2566282"/>
                <a:ext cx="727327" cy="1378095"/>
              </a:xfrm>
              <a:custGeom>
                <a:avLst/>
                <a:gdLst/>
                <a:ahLst/>
                <a:cxnLst/>
                <a:rect l="l" t="t" r="r" b="b"/>
                <a:pathLst>
                  <a:path w="741045" h="1045661">
                    <a:moveTo>
                      <a:pt x="471650" y="0"/>
                    </a:moveTo>
                    <a:lnTo>
                      <a:pt x="390810" y="0"/>
                    </a:lnTo>
                    <a:lnTo>
                      <a:pt x="370523" y="4096"/>
                    </a:lnTo>
                    <a:lnTo>
                      <a:pt x="350235" y="0"/>
                    </a:lnTo>
                    <a:lnTo>
                      <a:pt x="269395" y="0"/>
                    </a:lnTo>
                    <a:cubicBezTo>
                      <a:pt x="194806" y="0"/>
                      <a:pt x="134338" y="60467"/>
                      <a:pt x="134338" y="135056"/>
                    </a:cubicBezTo>
                    <a:cubicBezTo>
                      <a:pt x="116125" y="246638"/>
                      <a:pt x="126850" y="559388"/>
                      <a:pt x="131543" y="657589"/>
                    </a:cubicBezTo>
                    <a:cubicBezTo>
                      <a:pt x="121949" y="667684"/>
                      <a:pt x="193386" y="740059"/>
                      <a:pt x="162499" y="748077"/>
                    </a:cubicBezTo>
                    <a:cubicBezTo>
                      <a:pt x="104556" y="797686"/>
                      <a:pt x="67808" y="821717"/>
                      <a:pt x="41055" y="869520"/>
                    </a:cubicBezTo>
                    <a:cubicBezTo>
                      <a:pt x="-54" y="940261"/>
                      <a:pt x="-3416" y="969956"/>
                      <a:pt x="1983" y="1011084"/>
                    </a:cubicBezTo>
                    <a:cubicBezTo>
                      <a:pt x="406" y="1035040"/>
                      <a:pt x="34548" y="1042326"/>
                      <a:pt x="30590" y="1044851"/>
                    </a:cubicBezTo>
                    <a:lnTo>
                      <a:pt x="115466" y="1044851"/>
                    </a:lnTo>
                    <a:cubicBezTo>
                      <a:pt x="118789" y="1046052"/>
                      <a:pt x="121129" y="1045805"/>
                      <a:pt x="120406" y="1044851"/>
                    </a:cubicBezTo>
                    <a:lnTo>
                      <a:pt x="620639" y="1044851"/>
                    </a:lnTo>
                    <a:cubicBezTo>
                      <a:pt x="619917" y="1045805"/>
                      <a:pt x="622257" y="1046052"/>
                      <a:pt x="625580" y="1044851"/>
                    </a:cubicBezTo>
                    <a:lnTo>
                      <a:pt x="710455" y="1044851"/>
                    </a:lnTo>
                    <a:cubicBezTo>
                      <a:pt x="706497" y="1042326"/>
                      <a:pt x="740639" y="1035040"/>
                      <a:pt x="739062" y="1011084"/>
                    </a:cubicBezTo>
                    <a:cubicBezTo>
                      <a:pt x="744461" y="969956"/>
                      <a:pt x="741099" y="940261"/>
                      <a:pt x="699990" y="869520"/>
                    </a:cubicBezTo>
                    <a:cubicBezTo>
                      <a:pt x="673237" y="821717"/>
                      <a:pt x="636489" y="797686"/>
                      <a:pt x="578546" y="748077"/>
                    </a:cubicBezTo>
                    <a:cubicBezTo>
                      <a:pt x="547659" y="740059"/>
                      <a:pt x="619096" y="667684"/>
                      <a:pt x="609502" y="657589"/>
                    </a:cubicBezTo>
                    <a:cubicBezTo>
                      <a:pt x="614195" y="559388"/>
                      <a:pt x="624920" y="246638"/>
                      <a:pt x="606707" y="135056"/>
                    </a:cubicBezTo>
                    <a:cubicBezTo>
                      <a:pt x="606707" y="60467"/>
                      <a:pt x="546239" y="0"/>
                      <a:pt x="471650" y="0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ounded Rectangle 20"/>
              <p:cNvSpPr/>
              <p:nvPr/>
            </p:nvSpPr>
            <p:spPr>
              <a:xfrm rot="21357546" flipH="1" flipV="1">
                <a:off x="4582599" y="2580418"/>
                <a:ext cx="1257720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68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2" name="Group 68"/>
            <p:cNvGrpSpPr/>
            <p:nvPr/>
          </p:nvGrpSpPr>
          <p:grpSpPr>
            <a:xfrm>
              <a:off x="3389328" y="3391300"/>
              <a:ext cx="2273976" cy="1714100"/>
              <a:chOff x="3721107" y="3571005"/>
              <a:chExt cx="2069214" cy="1559753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4132193" y="3571005"/>
                <a:ext cx="1165161" cy="1559753"/>
              </a:xfrm>
              <a:custGeom>
                <a:avLst/>
                <a:gdLst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676324 w 1271161"/>
                  <a:gd name="connsiteY16" fmla="*/ 1423906 h 1489866"/>
                  <a:gd name="connsiteX17" fmla="*/ 594837 w 1271161"/>
                  <a:gd name="connsiteY17" fmla="*/ 1423906 h 1489866"/>
                  <a:gd name="connsiteX18" fmla="*/ 438527 w 1271161"/>
                  <a:gd name="connsiteY18" fmla="*/ 1470799 h 1489866"/>
                  <a:gd name="connsiteX19" fmla="*/ 297848 w 1271161"/>
                  <a:gd name="connsiteY19" fmla="*/ 1486430 h 1489866"/>
                  <a:gd name="connsiteX20" fmla="*/ 133723 w 1271161"/>
                  <a:gd name="connsiteY20" fmla="*/ 1408275 h 1489866"/>
                  <a:gd name="connsiteX21" fmla="*/ 47752 w 1271161"/>
                  <a:gd name="connsiteY21" fmla="*/ 1259780 h 1489866"/>
                  <a:gd name="connsiteX22" fmla="*/ 859 w 1271161"/>
                  <a:gd name="connsiteY22" fmla="*/ 1056578 h 1489866"/>
                  <a:gd name="connsiteX23" fmla="*/ 86418 w 1271161"/>
                  <a:gd name="connsiteY23" fmla="*/ 863658 h 1489866"/>
                  <a:gd name="connsiteX24" fmla="*/ 125907 w 1271161"/>
                  <a:gd name="connsiteY24" fmla="*/ 657987 h 1489866"/>
                  <a:gd name="connsiteX25" fmla="*/ 219693 w 1271161"/>
                  <a:gd name="connsiteY25" fmla="*/ 532939 h 1489866"/>
                  <a:gd name="connsiteX26" fmla="*/ 231267 w 1271161"/>
                  <a:gd name="connsiteY26" fmla="*/ 476721 h 1489866"/>
                  <a:gd name="connsiteX27" fmla="*/ 238657 w 1271161"/>
                  <a:gd name="connsiteY27" fmla="*/ 376629 h 1489866"/>
                  <a:gd name="connsiteX28" fmla="*/ 277734 w 1271161"/>
                  <a:gd name="connsiteY28" fmla="*/ 204688 h 1489866"/>
                  <a:gd name="connsiteX29" fmla="*/ 410642 w 1271161"/>
                  <a:gd name="connsiteY29" fmla="*/ 54894 h 1489866"/>
                  <a:gd name="connsiteX30" fmla="*/ 477605 w 1271161"/>
                  <a:gd name="connsiteY30" fmla="*/ 17116 h 1489866"/>
                  <a:gd name="connsiteX31" fmla="*/ 620131 w 1271161"/>
                  <a:gd name="connsiteY31" fmla="*/ 828 h 1489866"/>
                  <a:gd name="connsiteX32" fmla="*/ 630409 w 1271161"/>
                  <a:gd name="connsiteY32" fmla="*/ 20 h 1489866"/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594837 w 1271161"/>
                  <a:gd name="connsiteY16" fmla="*/ 1423906 h 1489866"/>
                  <a:gd name="connsiteX17" fmla="*/ 438527 w 1271161"/>
                  <a:gd name="connsiteY17" fmla="*/ 1470799 h 1489866"/>
                  <a:gd name="connsiteX18" fmla="*/ 297848 w 1271161"/>
                  <a:gd name="connsiteY18" fmla="*/ 1486430 h 1489866"/>
                  <a:gd name="connsiteX19" fmla="*/ 133723 w 1271161"/>
                  <a:gd name="connsiteY19" fmla="*/ 1408275 h 1489866"/>
                  <a:gd name="connsiteX20" fmla="*/ 47752 w 1271161"/>
                  <a:gd name="connsiteY20" fmla="*/ 1259780 h 1489866"/>
                  <a:gd name="connsiteX21" fmla="*/ 859 w 1271161"/>
                  <a:gd name="connsiteY21" fmla="*/ 1056578 h 1489866"/>
                  <a:gd name="connsiteX22" fmla="*/ 86418 w 1271161"/>
                  <a:gd name="connsiteY22" fmla="*/ 863658 h 1489866"/>
                  <a:gd name="connsiteX23" fmla="*/ 125907 w 1271161"/>
                  <a:gd name="connsiteY23" fmla="*/ 657987 h 1489866"/>
                  <a:gd name="connsiteX24" fmla="*/ 219693 w 1271161"/>
                  <a:gd name="connsiteY24" fmla="*/ 532939 h 1489866"/>
                  <a:gd name="connsiteX25" fmla="*/ 231267 w 1271161"/>
                  <a:gd name="connsiteY25" fmla="*/ 476721 h 1489866"/>
                  <a:gd name="connsiteX26" fmla="*/ 238657 w 1271161"/>
                  <a:gd name="connsiteY26" fmla="*/ 376629 h 1489866"/>
                  <a:gd name="connsiteX27" fmla="*/ 277734 w 1271161"/>
                  <a:gd name="connsiteY27" fmla="*/ 204688 h 1489866"/>
                  <a:gd name="connsiteX28" fmla="*/ 410642 w 1271161"/>
                  <a:gd name="connsiteY28" fmla="*/ 54894 h 1489866"/>
                  <a:gd name="connsiteX29" fmla="*/ 477605 w 1271161"/>
                  <a:gd name="connsiteY29" fmla="*/ 17116 h 1489866"/>
                  <a:gd name="connsiteX30" fmla="*/ 620131 w 1271161"/>
                  <a:gd name="connsiteY30" fmla="*/ 828 h 1489866"/>
                  <a:gd name="connsiteX31" fmla="*/ 630409 w 1271161"/>
                  <a:gd name="connsiteY31" fmla="*/ 20 h 1489866"/>
                  <a:gd name="connsiteX0" fmla="*/ 630409 w 1271161"/>
                  <a:gd name="connsiteY0" fmla="*/ 20 h 1489084"/>
                  <a:gd name="connsiteX1" fmla="*/ 635581 w 1271161"/>
                  <a:gd name="connsiteY1" fmla="*/ 223 h 1489084"/>
                  <a:gd name="connsiteX2" fmla="*/ 651031 w 1271161"/>
                  <a:gd name="connsiteY2" fmla="*/ 828 h 1489084"/>
                  <a:gd name="connsiteX3" fmla="*/ 793557 w 1271161"/>
                  <a:gd name="connsiteY3" fmla="*/ 17116 h 1489084"/>
                  <a:gd name="connsiteX4" fmla="*/ 860519 w 1271161"/>
                  <a:gd name="connsiteY4" fmla="*/ 54894 h 1489084"/>
                  <a:gd name="connsiteX5" fmla="*/ 993427 w 1271161"/>
                  <a:gd name="connsiteY5" fmla="*/ 204688 h 1489084"/>
                  <a:gd name="connsiteX6" fmla="*/ 1032504 w 1271161"/>
                  <a:gd name="connsiteY6" fmla="*/ 376629 h 1489084"/>
                  <a:gd name="connsiteX7" fmla="*/ 1039894 w 1271161"/>
                  <a:gd name="connsiteY7" fmla="*/ 476721 h 1489084"/>
                  <a:gd name="connsiteX8" fmla="*/ 1051468 w 1271161"/>
                  <a:gd name="connsiteY8" fmla="*/ 532939 h 1489084"/>
                  <a:gd name="connsiteX9" fmla="*/ 1145254 w 1271161"/>
                  <a:gd name="connsiteY9" fmla="*/ 657987 h 1489084"/>
                  <a:gd name="connsiteX10" fmla="*/ 1184743 w 1271161"/>
                  <a:gd name="connsiteY10" fmla="*/ 863658 h 1489084"/>
                  <a:gd name="connsiteX11" fmla="*/ 1270302 w 1271161"/>
                  <a:gd name="connsiteY11" fmla="*/ 1056578 h 1489084"/>
                  <a:gd name="connsiteX12" fmla="*/ 1223409 w 1271161"/>
                  <a:gd name="connsiteY12" fmla="*/ 1259780 h 1489084"/>
                  <a:gd name="connsiteX13" fmla="*/ 1137438 w 1271161"/>
                  <a:gd name="connsiteY13" fmla="*/ 1408275 h 1489084"/>
                  <a:gd name="connsiteX14" fmla="*/ 973313 w 1271161"/>
                  <a:gd name="connsiteY14" fmla="*/ 1486430 h 1489084"/>
                  <a:gd name="connsiteX15" fmla="*/ 832634 w 1271161"/>
                  <a:gd name="connsiteY15" fmla="*/ 1470799 h 1489084"/>
                  <a:gd name="connsiteX16" fmla="*/ 438527 w 1271161"/>
                  <a:gd name="connsiteY16" fmla="*/ 1470799 h 1489084"/>
                  <a:gd name="connsiteX17" fmla="*/ 297848 w 1271161"/>
                  <a:gd name="connsiteY17" fmla="*/ 1486430 h 1489084"/>
                  <a:gd name="connsiteX18" fmla="*/ 133723 w 1271161"/>
                  <a:gd name="connsiteY18" fmla="*/ 1408275 h 1489084"/>
                  <a:gd name="connsiteX19" fmla="*/ 47752 w 1271161"/>
                  <a:gd name="connsiteY19" fmla="*/ 1259780 h 1489084"/>
                  <a:gd name="connsiteX20" fmla="*/ 859 w 1271161"/>
                  <a:gd name="connsiteY20" fmla="*/ 1056578 h 1489084"/>
                  <a:gd name="connsiteX21" fmla="*/ 86418 w 1271161"/>
                  <a:gd name="connsiteY21" fmla="*/ 863658 h 1489084"/>
                  <a:gd name="connsiteX22" fmla="*/ 125907 w 1271161"/>
                  <a:gd name="connsiteY22" fmla="*/ 657987 h 1489084"/>
                  <a:gd name="connsiteX23" fmla="*/ 219693 w 1271161"/>
                  <a:gd name="connsiteY23" fmla="*/ 532939 h 1489084"/>
                  <a:gd name="connsiteX24" fmla="*/ 231267 w 1271161"/>
                  <a:gd name="connsiteY24" fmla="*/ 476721 h 1489084"/>
                  <a:gd name="connsiteX25" fmla="*/ 238657 w 1271161"/>
                  <a:gd name="connsiteY25" fmla="*/ 376629 h 1489084"/>
                  <a:gd name="connsiteX26" fmla="*/ 277734 w 1271161"/>
                  <a:gd name="connsiteY26" fmla="*/ 204688 h 1489084"/>
                  <a:gd name="connsiteX27" fmla="*/ 410642 w 1271161"/>
                  <a:gd name="connsiteY27" fmla="*/ 54894 h 1489084"/>
                  <a:gd name="connsiteX28" fmla="*/ 477605 w 1271161"/>
                  <a:gd name="connsiteY28" fmla="*/ 17116 h 1489084"/>
                  <a:gd name="connsiteX29" fmla="*/ 620131 w 1271161"/>
                  <a:gd name="connsiteY29" fmla="*/ 828 h 1489084"/>
                  <a:gd name="connsiteX30" fmla="*/ 630409 w 1271161"/>
                  <a:gd name="connsiteY30" fmla="*/ 20 h 1489084"/>
                  <a:gd name="connsiteX0" fmla="*/ 630409 w 1271161"/>
                  <a:gd name="connsiteY0" fmla="*/ 20 h 1488890"/>
                  <a:gd name="connsiteX1" fmla="*/ 635581 w 1271161"/>
                  <a:gd name="connsiteY1" fmla="*/ 223 h 1488890"/>
                  <a:gd name="connsiteX2" fmla="*/ 651031 w 1271161"/>
                  <a:gd name="connsiteY2" fmla="*/ 828 h 1488890"/>
                  <a:gd name="connsiteX3" fmla="*/ 793557 w 1271161"/>
                  <a:gd name="connsiteY3" fmla="*/ 17116 h 1488890"/>
                  <a:gd name="connsiteX4" fmla="*/ 860519 w 1271161"/>
                  <a:gd name="connsiteY4" fmla="*/ 54894 h 1488890"/>
                  <a:gd name="connsiteX5" fmla="*/ 993427 w 1271161"/>
                  <a:gd name="connsiteY5" fmla="*/ 204688 h 1488890"/>
                  <a:gd name="connsiteX6" fmla="*/ 1032504 w 1271161"/>
                  <a:gd name="connsiteY6" fmla="*/ 376629 h 1488890"/>
                  <a:gd name="connsiteX7" fmla="*/ 1039894 w 1271161"/>
                  <a:gd name="connsiteY7" fmla="*/ 476721 h 1488890"/>
                  <a:gd name="connsiteX8" fmla="*/ 1051468 w 1271161"/>
                  <a:gd name="connsiteY8" fmla="*/ 532939 h 1488890"/>
                  <a:gd name="connsiteX9" fmla="*/ 1145254 w 1271161"/>
                  <a:gd name="connsiteY9" fmla="*/ 657987 h 1488890"/>
                  <a:gd name="connsiteX10" fmla="*/ 1184743 w 1271161"/>
                  <a:gd name="connsiteY10" fmla="*/ 863658 h 1488890"/>
                  <a:gd name="connsiteX11" fmla="*/ 1270302 w 1271161"/>
                  <a:gd name="connsiteY11" fmla="*/ 1056578 h 1488890"/>
                  <a:gd name="connsiteX12" fmla="*/ 1223409 w 1271161"/>
                  <a:gd name="connsiteY12" fmla="*/ 1259780 h 1488890"/>
                  <a:gd name="connsiteX13" fmla="*/ 1137438 w 1271161"/>
                  <a:gd name="connsiteY13" fmla="*/ 1408275 h 1488890"/>
                  <a:gd name="connsiteX14" fmla="*/ 973313 w 1271161"/>
                  <a:gd name="connsiteY14" fmla="*/ 1486430 h 1488890"/>
                  <a:gd name="connsiteX15" fmla="*/ 832634 w 1271161"/>
                  <a:gd name="connsiteY15" fmla="*/ 1470799 h 1488890"/>
                  <a:gd name="connsiteX16" fmla="*/ 297848 w 1271161"/>
                  <a:gd name="connsiteY16" fmla="*/ 1486430 h 1488890"/>
                  <a:gd name="connsiteX17" fmla="*/ 133723 w 1271161"/>
                  <a:gd name="connsiteY17" fmla="*/ 1408275 h 1488890"/>
                  <a:gd name="connsiteX18" fmla="*/ 47752 w 1271161"/>
                  <a:gd name="connsiteY18" fmla="*/ 1259780 h 1488890"/>
                  <a:gd name="connsiteX19" fmla="*/ 859 w 1271161"/>
                  <a:gd name="connsiteY19" fmla="*/ 1056578 h 1488890"/>
                  <a:gd name="connsiteX20" fmla="*/ 86418 w 1271161"/>
                  <a:gd name="connsiteY20" fmla="*/ 863658 h 1488890"/>
                  <a:gd name="connsiteX21" fmla="*/ 125907 w 1271161"/>
                  <a:gd name="connsiteY21" fmla="*/ 657987 h 1488890"/>
                  <a:gd name="connsiteX22" fmla="*/ 219693 w 1271161"/>
                  <a:gd name="connsiteY22" fmla="*/ 532939 h 1488890"/>
                  <a:gd name="connsiteX23" fmla="*/ 231267 w 1271161"/>
                  <a:gd name="connsiteY23" fmla="*/ 476721 h 1488890"/>
                  <a:gd name="connsiteX24" fmla="*/ 238657 w 1271161"/>
                  <a:gd name="connsiteY24" fmla="*/ 376629 h 1488890"/>
                  <a:gd name="connsiteX25" fmla="*/ 277734 w 1271161"/>
                  <a:gd name="connsiteY25" fmla="*/ 204688 h 1488890"/>
                  <a:gd name="connsiteX26" fmla="*/ 410642 w 1271161"/>
                  <a:gd name="connsiteY26" fmla="*/ 54894 h 1488890"/>
                  <a:gd name="connsiteX27" fmla="*/ 477605 w 1271161"/>
                  <a:gd name="connsiteY27" fmla="*/ 17116 h 1488890"/>
                  <a:gd name="connsiteX28" fmla="*/ 620131 w 1271161"/>
                  <a:gd name="connsiteY28" fmla="*/ 828 h 1488890"/>
                  <a:gd name="connsiteX29" fmla="*/ 630409 w 1271161"/>
                  <a:gd name="connsiteY29" fmla="*/ 20 h 1488890"/>
                  <a:gd name="connsiteX0" fmla="*/ 630409 w 1271161"/>
                  <a:gd name="connsiteY0" fmla="*/ 20 h 1486430"/>
                  <a:gd name="connsiteX1" fmla="*/ 635581 w 1271161"/>
                  <a:gd name="connsiteY1" fmla="*/ 223 h 1486430"/>
                  <a:gd name="connsiteX2" fmla="*/ 651031 w 1271161"/>
                  <a:gd name="connsiteY2" fmla="*/ 828 h 1486430"/>
                  <a:gd name="connsiteX3" fmla="*/ 793557 w 1271161"/>
                  <a:gd name="connsiteY3" fmla="*/ 17116 h 1486430"/>
                  <a:gd name="connsiteX4" fmla="*/ 860519 w 1271161"/>
                  <a:gd name="connsiteY4" fmla="*/ 54894 h 1486430"/>
                  <a:gd name="connsiteX5" fmla="*/ 993427 w 1271161"/>
                  <a:gd name="connsiteY5" fmla="*/ 204688 h 1486430"/>
                  <a:gd name="connsiteX6" fmla="*/ 1032504 w 1271161"/>
                  <a:gd name="connsiteY6" fmla="*/ 376629 h 1486430"/>
                  <a:gd name="connsiteX7" fmla="*/ 1039894 w 1271161"/>
                  <a:gd name="connsiteY7" fmla="*/ 476721 h 1486430"/>
                  <a:gd name="connsiteX8" fmla="*/ 1051468 w 1271161"/>
                  <a:gd name="connsiteY8" fmla="*/ 532939 h 1486430"/>
                  <a:gd name="connsiteX9" fmla="*/ 1145254 w 1271161"/>
                  <a:gd name="connsiteY9" fmla="*/ 657987 h 1486430"/>
                  <a:gd name="connsiteX10" fmla="*/ 1184743 w 1271161"/>
                  <a:gd name="connsiteY10" fmla="*/ 863658 h 1486430"/>
                  <a:gd name="connsiteX11" fmla="*/ 1270302 w 1271161"/>
                  <a:gd name="connsiteY11" fmla="*/ 1056578 h 1486430"/>
                  <a:gd name="connsiteX12" fmla="*/ 1223409 w 1271161"/>
                  <a:gd name="connsiteY12" fmla="*/ 1259780 h 1486430"/>
                  <a:gd name="connsiteX13" fmla="*/ 1137438 w 1271161"/>
                  <a:gd name="connsiteY13" fmla="*/ 1408275 h 1486430"/>
                  <a:gd name="connsiteX14" fmla="*/ 973313 w 1271161"/>
                  <a:gd name="connsiteY14" fmla="*/ 1486430 h 1486430"/>
                  <a:gd name="connsiteX15" fmla="*/ 297848 w 1271161"/>
                  <a:gd name="connsiteY15" fmla="*/ 1486430 h 1486430"/>
                  <a:gd name="connsiteX16" fmla="*/ 133723 w 1271161"/>
                  <a:gd name="connsiteY16" fmla="*/ 1408275 h 1486430"/>
                  <a:gd name="connsiteX17" fmla="*/ 47752 w 1271161"/>
                  <a:gd name="connsiteY17" fmla="*/ 1259780 h 1486430"/>
                  <a:gd name="connsiteX18" fmla="*/ 859 w 1271161"/>
                  <a:gd name="connsiteY18" fmla="*/ 1056578 h 1486430"/>
                  <a:gd name="connsiteX19" fmla="*/ 86418 w 1271161"/>
                  <a:gd name="connsiteY19" fmla="*/ 863658 h 1486430"/>
                  <a:gd name="connsiteX20" fmla="*/ 125907 w 1271161"/>
                  <a:gd name="connsiteY20" fmla="*/ 657987 h 1486430"/>
                  <a:gd name="connsiteX21" fmla="*/ 219693 w 1271161"/>
                  <a:gd name="connsiteY21" fmla="*/ 532939 h 1486430"/>
                  <a:gd name="connsiteX22" fmla="*/ 231267 w 1271161"/>
                  <a:gd name="connsiteY22" fmla="*/ 476721 h 1486430"/>
                  <a:gd name="connsiteX23" fmla="*/ 238657 w 1271161"/>
                  <a:gd name="connsiteY23" fmla="*/ 376629 h 1486430"/>
                  <a:gd name="connsiteX24" fmla="*/ 277734 w 1271161"/>
                  <a:gd name="connsiteY24" fmla="*/ 204688 h 1486430"/>
                  <a:gd name="connsiteX25" fmla="*/ 410642 w 1271161"/>
                  <a:gd name="connsiteY25" fmla="*/ 54894 h 1486430"/>
                  <a:gd name="connsiteX26" fmla="*/ 477605 w 1271161"/>
                  <a:gd name="connsiteY26" fmla="*/ 17116 h 1486430"/>
                  <a:gd name="connsiteX27" fmla="*/ 620131 w 1271161"/>
                  <a:gd name="connsiteY27" fmla="*/ 828 h 1486430"/>
                  <a:gd name="connsiteX28" fmla="*/ 630409 w 1271161"/>
                  <a:gd name="connsiteY28" fmla="*/ 20 h 148643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973313 w 1271161"/>
                  <a:gd name="connsiteY14" fmla="*/ 1486430 h 1559680"/>
                  <a:gd name="connsiteX15" fmla="*/ 643218 w 1271161"/>
                  <a:gd name="connsiteY15" fmla="*/ 1559680 h 1559680"/>
                  <a:gd name="connsiteX16" fmla="*/ 297848 w 1271161"/>
                  <a:gd name="connsiteY16" fmla="*/ 1486430 h 1559680"/>
                  <a:gd name="connsiteX17" fmla="*/ 133723 w 1271161"/>
                  <a:gd name="connsiteY17" fmla="*/ 1408275 h 1559680"/>
                  <a:gd name="connsiteX18" fmla="*/ 47752 w 1271161"/>
                  <a:gd name="connsiteY18" fmla="*/ 1259780 h 1559680"/>
                  <a:gd name="connsiteX19" fmla="*/ 859 w 1271161"/>
                  <a:gd name="connsiteY19" fmla="*/ 1056578 h 1559680"/>
                  <a:gd name="connsiteX20" fmla="*/ 86418 w 1271161"/>
                  <a:gd name="connsiteY20" fmla="*/ 863658 h 1559680"/>
                  <a:gd name="connsiteX21" fmla="*/ 125907 w 1271161"/>
                  <a:gd name="connsiteY21" fmla="*/ 657987 h 1559680"/>
                  <a:gd name="connsiteX22" fmla="*/ 219693 w 1271161"/>
                  <a:gd name="connsiteY22" fmla="*/ 532939 h 1559680"/>
                  <a:gd name="connsiteX23" fmla="*/ 231267 w 1271161"/>
                  <a:gd name="connsiteY23" fmla="*/ 476721 h 1559680"/>
                  <a:gd name="connsiteX24" fmla="*/ 238657 w 1271161"/>
                  <a:gd name="connsiteY24" fmla="*/ 376629 h 1559680"/>
                  <a:gd name="connsiteX25" fmla="*/ 277734 w 1271161"/>
                  <a:gd name="connsiteY25" fmla="*/ 204688 h 1559680"/>
                  <a:gd name="connsiteX26" fmla="*/ 410642 w 1271161"/>
                  <a:gd name="connsiteY26" fmla="*/ 54894 h 1559680"/>
                  <a:gd name="connsiteX27" fmla="*/ 477605 w 1271161"/>
                  <a:gd name="connsiteY27" fmla="*/ 17116 h 1559680"/>
                  <a:gd name="connsiteX28" fmla="*/ 620131 w 1271161"/>
                  <a:gd name="connsiteY28" fmla="*/ 828 h 1559680"/>
                  <a:gd name="connsiteX29" fmla="*/ 630409 w 1271161"/>
                  <a:gd name="connsiteY29" fmla="*/ 20 h 1559680"/>
                  <a:gd name="connsiteX0" fmla="*/ 630409 w 1271161"/>
                  <a:gd name="connsiteY0" fmla="*/ 20 h 1561481"/>
                  <a:gd name="connsiteX1" fmla="*/ 635581 w 1271161"/>
                  <a:gd name="connsiteY1" fmla="*/ 223 h 1561481"/>
                  <a:gd name="connsiteX2" fmla="*/ 651031 w 1271161"/>
                  <a:gd name="connsiteY2" fmla="*/ 828 h 1561481"/>
                  <a:gd name="connsiteX3" fmla="*/ 793557 w 1271161"/>
                  <a:gd name="connsiteY3" fmla="*/ 17116 h 1561481"/>
                  <a:gd name="connsiteX4" fmla="*/ 860519 w 1271161"/>
                  <a:gd name="connsiteY4" fmla="*/ 54894 h 1561481"/>
                  <a:gd name="connsiteX5" fmla="*/ 993427 w 1271161"/>
                  <a:gd name="connsiteY5" fmla="*/ 204688 h 1561481"/>
                  <a:gd name="connsiteX6" fmla="*/ 1032504 w 1271161"/>
                  <a:gd name="connsiteY6" fmla="*/ 376629 h 1561481"/>
                  <a:gd name="connsiteX7" fmla="*/ 1039894 w 1271161"/>
                  <a:gd name="connsiteY7" fmla="*/ 476721 h 1561481"/>
                  <a:gd name="connsiteX8" fmla="*/ 1051468 w 1271161"/>
                  <a:gd name="connsiteY8" fmla="*/ 532939 h 1561481"/>
                  <a:gd name="connsiteX9" fmla="*/ 1145254 w 1271161"/>
                  <a:gd name="connsiteY9" fmla="*/ 657987 h 1561481"/>
                  <a:gd name="connsiteX10" fmla="*/ 1184743 w 1271161"/>
                  <a:gd name="connsiteY10" fmla="*/ 863658 h 1561481"/>
                  <a:gd name="connsiteX11" fmla="*/ 1270302 w 1271161"/>
                  <a:gd name="connsiteY11" fmla="*/ 1056578 h 1561481"/>
                  <a:gd name="connsiteX12" fmla="*/ 1223409 w 1271161"/>
                  <a:gd name="connsiteY12" fmla="*/ 1259780 h 1561481"/>
                  <a:gd name="connsiteX13" fmla="*/ 1137438 w 1271161"/>
                  <a:gd name="connsiteY13" fmla="*/ 1408275 h 1561481"/>
                  <a:gd name="connsiteX14" fmla="*/ 643218 w 1271161"/>
                  <a:gd name="connsiteY14" fmla="*/ 1559680 h 1561481"/>
                  <a:gd name="connsiteX15" fmla="*/ 297848 w 1271161"/>
                  <a:gd name="connsiteY15" fmla="*/ 1486430 h 1561481"/>
                  <a:gd name="connsiteX16" fmla="*/ 133723 w 1271161"/>
                  <a:gd name="connsiteY16" fmla="*/ 1408275 h 1561481"/>
                  <a:gd name="connsiteX17" fmla="*/ 47752 w 1271161"/>
                  <a:gd name="connsiteY17" fmla="*/ 1259780 h 1561481"/>
                  <a:gd name="connsiteX18" fmla="*/ 859 w 1271161"/>
                  <a:gd name="connsiteY18" fmla="*/ 1056578 h 1561481"/>
                  <a:gd name="connsiteX19" fmla="*/ 86418 w 1271161"/>
                  <a:gd name="connsiteY19" fmla="*/ 863658 h 1561481"/>
                  <a:gd name="connsiteX20" fmla="*/ 125907 w 1271161"/>
                  <a:gd name="connsiteY20" fmla="*/ 657987 h 1561481"/>
                  <a:gd name="connsiteX21" fmla="*/ 219693 w 1271161"/>
                  <a:gd name="connsiteY21" fmla="*/ 532939 h 1561481"/>
                  <a:gd name="connsiteX22" fmla="*/ 231267 w 1271161"/>
                  <a:gd name="connsiteY22" fmla="*/ 476721 h 1561481"/>
                  <a:gd name="connsiteX23" fmla="*/ 238657 w 1271161"/>
                  <a:gd name="connsiteY23" fmla="*/ 376629 h 1561481"/>
                  <a:gd name="connsiteX24" fmla="*/ 277734 w 1271161"/>
                  <a:gd name="connsiteY24" fmla="*/ 204688 h 1561481"/>
                  <a:gd name="connsiteX25" fmla="*/ 410642 w 1271161"/>
                  <a:gd name="connsiteY25" fmla="*/ 54894 h 1561481"/>
                  <a:gd name="connsiteX26" fmla="*/ 477605 w 1271161"/>
                  <a:gd name="connsiteY26" fmla="*/ 17116 h 1561481"/>
                  <a:gd name="connsiteX27" fmla="*/ 620131 w 1271161"/>
                  <a:gd name="connsiteY27" fmla="*/ 828 h 1561481"/>
                  <a:gd name="connsiteX28" fmla="*/ 630409 w 1271161"/>
                  <a:gd name="connsiteY28" fmla="*/ 20 h 1561481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88480"/>
                  <a:gd name="connsiteY0" fmla="*/ 20 h 1562862"/>
                  <a:gd name="connsiteX1" fmla="*/ 635581 w 1288480"/>
                  <a:gd name="connsiteY1" fmla="*/ 223 h 1562862"/>
                  <a:gd name="connsiteX2" fmla="*/ 651031 w 1288480"/>
                  <a:gd name="connsiteY2" fmla="*/ 828 h 1562862"/>
                  <a:gd name="connsiteX3" fmla="*/ 793557 w 1288480"/>
                  <a:gd name="connsiteY3" fmla="*/ 17116 h 1562862"/>
                  <a:gd name="connsiteX4" fmla="*/ 860519 w 1288480"/>
                  <a:gd name="connsiteY4" fmla="*/ 54894 h 1562862"/>
                  <a:gd name="connsiteX5" fmla="*/ 993427 w 1288480"/>
                  <a:gd name="connsiteY5" fmla="*/ 204688 h 1562862"/>
                  <a:gd name="connsiteX6" fmla="*/ 1032504 w 1288480"/>
                  <a:gd name="connsiteY6" fmla="*/ 376629 h 1562862"/>
                  <a:gd name="connsiteX7" fmla="*/ 1039894 w 1288480"/>
                  <a:gd name="connsiteY7" fmla="*/ 476721 h 1562862"/>
                  <a:gd name="connsiteX8" fmla="*/ 1051468 w 1288480"/>
                  <a:gd name="connsiteY8" fmla="*/ 532939 h 1562862"/>
                  <a:gd name="connsiteX9" fmla="*/ 1145254 w 1288480"/>
                  <a:gd name="connsiteY9" fmla="*/ 657987 h 1562862"/>
                  <a:gd name="connsiteX10" fmla="*/ 1184743 w 1288480"/>
                  <a:gd name="connsiteY10" fmla="*/ 863658 h 1562862"/>
                  <a:gd name="connsiteX11" fmla="*/ 1270302 w 1288480"/>
                  <a:gd name="connsiteY11" fmla="*/ 1056578 h 1562862"/>
                  <a:gd name="connsiteX12" fmla="*/ 1223409 w 1288480"/>
                  <a:gd name="connsiteY12" fmla="*/ 1259780 h 1562862"/>
                  <a:gd name="connsiteX13" fmla="*/ 643218 w 1288480"/>
                  <a:gd name="connsiteY13" fmla="*/ 1559680 h 1562862"/>
                  <a:gd name="connsiteX14" fmla="*/ 133723 w 1288480"/>
                  <a:gd name="connsiteY14" fmla="*/ 1408275 h 1562862"/>
                  <a:gd name="connsiteX15" fmla="*/ 47752 w 1288480"/>
                  <a:gd name="connsiteY15" fmla="*/ 1259780 h 1562862"/>
                  <a:gd name="connsiteX16" fmla="*/ 859 w 1288480"/>
                  <a:gd name="connsiteY16" fmla="*/ 1056578 h 1562862"/>
                  <a:gd name="connsiteX17" fmla="*/ 86418 w 1288480"/>
                  <a:gd name="connsiteY17" fmla="*/ 863658 h 1562862"/>
                  <a:gd name="connsiteX18" fmla="*/ 125907 w 1288480"/>
                  <a:gd name="connsiteY18" fmla="*/ 657987 h 1562862"/>
                  <a:gd name="connsiteX19" fmla="*/ 219693 w 1288480"/>
                  <a:gd name="connsiteY19" fmla="*/ 532939 h 1562862"/>
                  <a:gd name="connsiteX20" fmla="*/ 231267 w 1288480"/>
                  <a:gd name="connsiteY20" fmla="*/ 476721 h 1562862"/>
                  <a:gd name="connsiteX21" fmla="*/ 238657 w 1288480"/>
                  <a:gd name="connsiteY21" fmla="*/ 376629 h 1562862"/>
                  <a:gd name="connsiteX22" fmla="*/ 277734 w 1288480"/>
                  <a:gd name="connsiteY22" fmla="*/ 204688 h 1562862"/>
                  <a:gd name="connsiteX23" fmla="*/ 410642 w 1288480"/>
                  <a:gd name="connsiteY23" fmla="*/ 54894 h 1562862"/>
                  <a:gd name="connsiteX24" fmla="*/ 477605 w 1288480"/>
                  <a:gd name="connsiteY24" fmla="*/ 17116 h 1562862"/>
                  <a:gd name="connsiteX25" fmla="*/ 620131 w 1288480"/>
                  <a:gd name="connsiteY25" fmla="*/ 828 h 1562862"/>
                  <a:gd name="connsiteX26" fmla="*/ 630409 w 1288480"/>
                  <a:gd name="connsiteY26" fmla="*/ 20 h 1562862"/>
                  <a:gd name="connsiteX0" fmla="*/ 648705 w 1306776"/>
                  <a:gd name="connsiteY0" fmla="*/ 20 h 1559680"/>
                  <a:gd name="connsiteX1" fmla="*/ 653877 w 1306776"/>
                  <a:gd name="connsiteY1" fmla="*/ 223 h 1559680"/>
                  <a:gd name="connsiteX2" fmla="*/ 669327 w 1306776"/>
                  <a:gd name="connsiteY2" fmla="*/ 828 h 1559680"/>
                  <a:gd name="connsiteX3" fmla="*/ 811853 w 1306776"/>
                  <a:gd name="connsiteY3" fmla="*/ 17116 h 1559680"/>
                  <a:gd name="connsiteX4" fmla="*/ 878815 w 1306776"/>
                  <a:gd name="connsiteY4" fmla="*/ 54894 h 1559680"/>
                  <a:gd name="connsiteX5" fmla="*/ 1011723 w 1306776"/>
                  <a:gd name="connsiteY5" fmla="*/ 204688 h 1559680"/>
                  <a:gd name="connsiteX6" fmla="*/ 1050800 w 1306776"/>
                  <a:gd name="connsiteY6" fmla="*/ 376629 h 1559680"/>
                  <a:gd name="connsiteX7" fmla="*/ 1058190 w 1306776"/>
                  <a:gd name="connsiteY7" fmla="*/ 476721 h 1559680"/>
                  <a:gd name="connsiteX8" fmla="*/ 1069764 w 1306776"/>
                  <a:gd name="connsiteY8" fmla="*/ 532939 h 1559680"/>
                  <a:gd name="connsiteX9" fmla="*/ 1163550 w 1306776"/>
                  <a:gd name="connsiteY9" fmla="*/ 657987 h 1559680"/>
                  <a:gd name="connsiteX10" fmla="*/ 1203039 w 1306776"/>
                  <a:gd name="connsiteY10" fmla="*/ 863658 h 1559680"/>
                  <a:gd name="connsiteX11" fmla="*/ 1288598 w 1306776"/>
                  <a:gd name="connsiteY11" fmla="*/ 1056578 h 1559680"/>
                  <a:gd name="connsiteX12" fmla="*/ 1241705 w 1306776"/>
                  <a:gd name="connsiteY12" fmla="*/ 1259780 h 1559680"/>
                  <a:gd name="connsiteX13" fmla="*/ 661514 w 1306776"/>
                  <a:gd name="connsiteY13" fmla="*/ 1559680 h 1559680"/>
                  <a:gd name="connsiteX14" fmla="*/ 66048 w 1306776"/>
                  <a:gd name="connsiteY14" fmla="*/ 1259780 h 1559680"/>
                  <a:gd name="connsiteX15" fmla="*/ 19155 w 1306776"/>
                  <a:gd name="connsiteY15" fmla="*/ 1056578 h 1559680"/>
                  <a:gd name="connsiteX16" fmla="*/ 104714 w 1306776"/>
                  <a:gd name="connsiteY16" fmla="*/ 863658 h 1559680"/>
                  <a:gd name="connsiteX17" fmla="*/ 144203 w 1306776"/>
                  <a:gd name="connsiteY17" fmla="*/ 657987 h 1559680"/>
                  <a:gd name="connsiteX18" fmla="*/ 237989 w 1306776"/>
                  <a:gd name="connsiteY18" fmla="*/ 532939 h 1559680"/>
                  <a:gd name="connsiteX19" fmla="*/ 249563 w 1306776"/>
                  <a:gd name="connsiteY19" fmla="*/ 476721 h 1559680"/>
                  <a:gd name="connsiteX20" fmla="*/ 256953 w 1306776"/>
                  <a:gd name="connsiteY20" fmla="*/ 376629 h 1559680"/>
                  <a:gd name="connsiteX21" fmla="*/ 296030 w 1306776"/>
                  <a:gd name="connsiteY21" fmla="*/ 204688 h 1559680"/>
                  <a:gd name="connsiteX22" fmla="*/ 428938 w 1306776"/>
                  <a:gd name="connsiteY22" fmla="*/ 54894 h 1559680"/>
                  <a:gd name="connsiteX23" fmla="*/ 495901 w 1306776"/>
                  <a:gd name="connsiteY23" fmla="*/ 17116 h 1559680"/>
                  <a:gd name="connsiteX24" fmla="*/ 638427 w 1306776"/>
                  <a:gd name="connsiteY24" fmla="*/ 828 h 1559680"/>
                  <a:gd name="connsiteX25" fmla="*/ 648705 w 1306776"/>
                  <a:gd name="connsiteY25" fmla="*/ 20 h 1559680"/>
                  <a:gd name="connsiteX0" fmla="*/ 629619 w 1287690"/>
                  <a:gd name="connsiteY0" fmla="*/ 20 h 1560375"/>
                  <a:gd name="connsiteX1" fmla="*/ 634791 w 1287690"/>
                  <a:gd name="connsiteY1" fmla="*/ 223 h 1560375"/>
                  <a:gd name="connsiteX2" fmla="*/ 650241 w 1287690"/>
                  <a:gd name="connsiteY2" fmla="*/ 828 h 1560375"/>
                  <a:gd name="connsiteX3" fmla="*/ 792767 w 1287690"/>
                  <a:gd name="connsiteY3" fmla="*/ 17116 h 1560375"/>
                  <a:gd name="connsiteX4" fmla="*/ 859729 w 1287690"/>
                  <a:gd name="connsiteY4" fmla="*/ 54894 h 1560375"/>
                  <a:gd name="connsiteX5" fmla="*/ 992637 w 1287690"/>
                  <a:gd name="connsiteY5" fmla="*/ 204688 h 1560375"/>
                  <a:gd name="connsiteX6" fmla="*/ 1031714 w 1287690"/>
                  <a:gd name="connsiteY6" fmla="*/ 376629 h 1560375"/>
                  <a:gd name="connsiteX7" fmla="*/ 1039104 w 1287690"/>
                  <a:gd name="connsiteY7" fmla="*/ 476721 h 1560375"/>
                  <a:gd name="connsiteX8" fmla="*/ 1050678 w 1287690"/>
                  <a:gd name="connsiteY8" fmla="*/ 532939 h 1560375"/>
                  <a:gd name="connsiteX9" fmla="*/ 1144464 w 1287690"/>
                  <a:gd name="connsiteY9" fmla="*/ 657987 h 1560375"/>
                  <a:gd name="connsiteX10" fmla="*/ 1183953 w 1287690"/>
                  <a:gd name="connsiteY10" fmla="*/ 863658 h 1560375"/>
                  <a:gd name="connsiteX11" fmla="*/ 1269512 w 1287690"/>
                  <a:gd name="connsiteY11" fmla="*/ 1056578 h 1560375"/>
                  <a:gd name="connsiteX12" fmla="*/ 1222619 w 1287690"/>
                  <a:gd name="connsiteY12" fmla="*/ 1259780 h 1560375"/>
                  <a:gd name="connsiteX13" fmla="*/ 642428 w 1287690"/>
                  <a:gd name="connsiteY13" fmla="*/ 1559680 h 1560375"/>
                  <a:gd name="connsiteX14" fmla="*/ 100750 w 1287690"/>
                  <a:gd name="connsiteY14" fmla="*/ 1333739 h 1560375"/>
                  <a:gd name="connsiteX15" fmla="*/ 69 w 1287690"/>
                  <a:gd name="connsiteY15" fmla="*/ 1056578 h 1560375"/>
                  <a:gd name="connsiteX16" fmla="*/ 85628 w 1287690"/>
                  <a:gd name="connsiteY16" fmla="*/ 863658 h 1560375"/>
                  <a:gd name="connsiteX17" fmla="*/ 125117 w 1287690"/>
                  <a:gd name="connsiteY17" fmla="*/ 657987 h 1560375"/>
                  <a:gd name="connsiteX18" fmla="*/ 218903 w 1287690"/>
                  <a:gd name="connsiteY18" fmla="*/ 532939 h 1560375"/>
                  <a:gd name="connsiteX19" fmla="*/ 230477 w 1287690"/>
                  <a:gd name="connsiteY19" fmla="*/ 476721 h 1560375"/>
                  <a:gd name="connsiteX20" fmla="*/ 237867 w 1287690"/>
                  <a:gd name="connsiteY20" fmla="*/ 376629 h 1560375"/>
                  <a:gd name="connsiteX21" fmla="*/ 276944 w 1287690"/>
                  <a:gd name="connsiteY21" fmla="*/ 204688 h 1560375"/>
                  <a:gd name="connsiteX22" fmla="*/ 409852 w 1287690"/>
                  <a:gd name="connsiteY22" fmla="*/ 54894 h 1560375"/>
                  <a:gd name="connsiteX23" fmla="*/ 476815 w 1287690"/>
                  <a:gd name="connsiteY23" fmla="*/ 17116 h 1560375"/>
                  <a:gd name="connsiteX24" fmla="*/ 619341 w 1287690"/>
                  <a:gd name="connsiteY24" fmla="*/ 828 h 1560375"/>
                  <a:gd name="connsiteX25" fmla="*/ 629619 w 1287690"/>
                  <a:gd name="connsiteY25" fmla="*/ 20 h 1560375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18903 w 1269533"/>
                  <a:gd name="connsiteY18" fmla="*/ 532939 h 1559737"/>
                  <a:gd name="connsiteX19" fmla="*/ 230477 w 1269533"/>
                  <a:gd name="connsiteY19" fmla="*/ 476721 h 1559737"/>
                  <a:gd name="connsiteX20" fmla="*/ 237867 w 1269533"/>
                  <a:gd name="connsiteY20" fmla="*/ 376629 h 1559737"/>
                  <a:gd name="connsiteX21" fmla="*/ 276944 w 1269533"/>
                  <a:gd name="connsiteY21" fmla="*/ 204688 h 1559737"/>
                  <a:gd name="connsiteX22" fmla="*/ 409852 w 1269533"/>
                  <a:gd name="connsiteY22" fmla="*/ 54894 h 1559737"/>
                  <a:gd name="connsiteX23" fmla="*/ 476815 w 1269533"/>
                  <a:gd name="connsiteY23" fmla="*/ 17116 h 1559737"/>
                  <a:gd name="connsiteX24" fmla="*/ 619341 w 1269533"/>
                  <a:gd name="connsiteY24" fmla="*/ 828 h 1559737"/>
                  <a:gd name="connsiteX25" fmla="*/ 629619 w 1269533"/>
                  <a:gd name="connsiteY25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0477 w 1269533"/>
                  <a:gd name="connsiteY18" fmla="*/ 476721 h 1559737"/>
                  <a:gd name="connsiteX19" fmla="*/ 237867 w 1269533"/>
                  <a:gd name="connsiteY19" fmla="*/ 376629 h 1559737"/>
                  <a:gd name="connsiteX20" fmla="*/ 276944 w 1269533"/>
                  <a:gd name="connsiteY20" fmla="*/ 204688 h 1559737"/>
                  <a:gd name="connsiteX21" fmla="*/ 409852 w 1269533"/>
                  <a:gd name="connsiteY21" fmla="*/ 54894 h 1559737"/>
                  <a:gd name="connsiteX22" fmla="*/ 476815 w 1269533"/>
                  <a:gd name="connsiteY22" fmla="*/ 17116 h 1559737"/>
                  <a:gd name="connsiteX23" fmla="*/ 619341 w 1269533"/>
                  <a:gd name="connsiteY23" fmla="*/ 828 h 1559737"/>
                  <a:gd name="connsiteX24" fmla="*/ 629619 w 1269533"/>
                  <a:gd name="connsiteY24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7867 w 1269533"/>
                  <a:gd name="connsiteY18" fmla="*/ 376629 h 1559737"/>
                  <a:gd name="connsiteX19" fmla="*/ 276944 w 1269533"/>
                  <a:gd name="connsiteY19" fmla="*/ 204688 h 1559737"/>
                  <a:gd name="connsiteX20" fmla="*/ 409852 w 1269533"/>
                  <a:gd name="connsiteY20" fmla="*/ 54894 h 1559737"/>
                  <a:gd name="connsiteX21" fmla="*/ 476815 w 1269533"/>
                  <a:gd name="connsiteY21" fmla="*/ 17116 h 1559737"/>
                  <a:gd name="connsiteX22" fmla="*/ 619341 w 1269533"/>
                  <a:gd name="connsiteY22" fmla="*/ 828 h 1559737"/>
                  <a:gd name="connsiteX23" fmla="*/ 629619 w 1269533"/>
                  <a:gd name="connsiteY23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144464 w 1269533"/>
                  <a:gd name="connsiteY8" fmla="*/ 657987 h 1559737"/>
                  <a:gd name="connsiteX9" fmla="*/ 1183953 w 1269533"/>
                  <a:gd name="connsiteY9" fmla="*/ 863658 h 1559737"/>
                  <a:gd name="connsiteX10" fmla="*/ 1269512 w 1269533"/>
                  <a:gd name="connsiteY10" fmla="*/ 1056578 h 1559737"/>
                  <a:gd name="connsiteX11" fmla="*/ 1175555 w 1269533"/>
                  <a:gd name="connsiteY11" fmla="*/ 1313568 h 1559737"/>
                  <a:gd name="connsiteX12" fmla="*/ 642428 w 1269533"/>
                  <a:gd name="connsiteY12" fmla="*/ 1559680 h 1559737"/>
                  <a:gd name="connsiteX13" fmla="*/ 100750 w 1269533"/>
                  <a:gd name="connsiteY13" fmla="*/ 1333739 h 1559737"/>
                  <a:gd name="connsiteX14" fmla="*/ 69 w 1269533"/>
                  <a:gd name="connsiteY14" fmla="*/ 1056578 h 1559737"/>
                  <a:gd name="connsiteX15" fmla="*/ 85628 w 1269533"/>
                  <a:gd name="connsiteY15" fmla="*/ 863658 h 1559737"/>
                  <a:gd name="connsiteX16" fmla="*/ 125117 w 1269533"/>
                  <a:gd name="connsiteY16" fmla="*/ 657987 h 1559737"/>
                  <a:gd name="connsiteX17" fmla="*/ 237867 w 1269533"/>
                  <a:gd name="connsiteY17" fmla="*/ 376629 h 1559737"/>
                  <a:gd name="connsiteX18" fmla="*/ 276944 w 1269533"/>
                  <a:gd name="connsiteY18" fmla="*/ 204688 h 1559737"/>
                  <a:gd name="connsiteX19" fmla="*/ 409852 w 1269533"/>
                  <a:gd name="connsiteY19" fmla="*/ 54894 h 1559737"/>
                  <a:gd name="connsiteX20" fmla="*/ 476815 w 1269533"/>
                  <a:gd name="connsiteY20" fmla="*/ 17116 h 1559737"/>
                  <a:gd name="connsiteX21" fmla="*/ 619341 w 1269533"/>
                  <a:gd name="connsiteY21" fmla="*/ 828 h 1559737"/>
                  <a:gd name="connsiteX22" fmla="*/ 629619 w 1269533"/>
                  <a:gd name="connsiteY22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144464 w 1269533"/>
                  <a:gd name="connsiteY7" fmla="*/ 657987 h 1559737"/>
                  <a:gd name="connsiteX8" fmla="*/ 1183953 w 1269533"/>
                  <a:gd name="connsiteY8" fmla="*/ 863658 h 1559737"/>
                  <a:gd name="connsiteX9" fmla="*/ 1269512 w 1269533"/>
                  <a:gd name="connsiteY9" fmla="*/ 1056578 h 1559737"/>
                  <a:gd name="connsiteX10" fmla="*/ 1175555 w 1269533"/>
                  <a:gd name="connsiteY10" fmla="*/ 1313568 h 1559737"/>
                  <a:gd name="connsiteX11" fmla="*/ 642428 w 1269533"/>
                  <a:gd name="connsiteY11" fmla="*/ 1559680 h 1559737"/>
                  <a:gd name="connsiteX12" fmla="*/ 100750 w 1269533"/>
                  <a:gd name="connsiteY12" fmla="*/ 1333739 h 1559737"/>
                  <a:gd name="connsiteX13" fmla="*/ 69 w 1269533"/>
                  <a:gd name="connsiteY13" fmla="*/ 1056578 h 1559737"/>
                  <a:gd name="connsiteX14" fmla="*/ 85628 w 1269533"/>
                  <a:gd name="connsiteY14" fmla="*/ 863658 h 1559737"/>
                  <a:gd name="connsiteX15" fmla="*/ 125117 w 1269533"/>
                  <a:gd name="connsiteY15" fmla="*/ 657987 h 1559737"/>
                  <a:gd name="connsiteX16" fmla="*/ 237867 w 1269533"/>
                  <a:gd name="connsiteY16" fmla="*/ 376629 h 1559737"/>
                  <a:gd name="connsiteX17" fmla="*/ 276944 w 1269533"/>
                  <a:gd name="connsiteY17" fmla="*/ 204688 h 1559737"/>
                  <a:gd name="connsiteX18" fmla="*/ 409852 w 1269533"/>
                  <a:gd name="connsiteY18" fmla="*/ 54894 h 1559737"/>
                  <a:gd name="connsiteX19" fmla="*/ 476815 w 1269533"/>
                  <a:gd name="connsiteY19" fmla="*/ 17116 h 1559737"/>
                  <a:gd name="connsiteX20" fmla="*/ 619341 w 1269533"/>
                  <a:gd name="connsiteY20" fmla="*/ 828 h 1559737"/>
                  <a:gd name="connsiteX21" fmla="*/ 629619 w 1269533"/>
                  <a:gd name="connsiteY21" fmla="*/ 20 h 1559737"/>
                  <a:gd name="connsiteX0" fmla="*/ 575520 w 1215434"/>
                  <a:gd name="connsiteY0" fmla="*/ 20 h 1559753"/>
                  <a:gd name="connsiteX1" fmla="*/ 580692 w 1215434"/>
                  <a:gd name="connsiteY1" fmla="*/ 223 h 1559753"/>
                  <a:gd name="connsiteX2" fmla="*/ 596142 w 1215434"/>
                  <a:gd name="connsiteY2" fmla="*/ 828 h 1559753"/>
                  <a:gd name="connsiteX3" fmla="*/ 738668 w 1215434"/>
                  <a:gd name="connsiteY3" fmla="*/ 17116 h 1559753"/>
                  <a:gd name="connsiteX4" fmla="*/ 805630 w 1215434"/>
                  <a:gd name="connsiteY4" fmla="*/ 54894 h 1559753"/>
                  <a:gd name="connsiteX5" fmla="*/ 938538 w 1215434"/>
                  <a:gd name="connsiteY5" fmla="*/ 204688 h 1559753"/>
                  <a:gd name="connsiteX6" fmla="*/ 977615 w 1215434"/>
                  <a:gd name="connsiteY6" fmla="*/ 376629 h 1559753"/>
                  <a:gd name="connsiteX7" fmla="*/ 1090365 w 1215434"/>
                  <a:gd name="connsiteY7" fmla="*/ 657987 h 1559753"/>
                  <a:gd name="connsiteX8" fmla="*/ 1129854 w 1215434"/>
                  <a:gd name="connsiteY8" fmla="*/ 863658 h 1559753"/>
                  <a:gd name="connsiteX9" fmla="*/ 1215413 w 1215434"/>
                  <a:gd name="connsiteY9" fmla="*/ 1056578 h 1559753"/>
                  <a:gd name="connsiteX10" fmla="*/ 1121456 w 1215434"/>
                  <a:gd name="connsiteY10" fmla="*/ 1313568 h 1559753"/>
                  <a:gd name="connsiteX11" fmla="*/ 588329 w 1215434"/>
                  <a:gd name="connsiteY11" fmla="*/ 1559680 h 1559753"/>
                  <a:gd name="connsiteX12" fmla="*/ 46651 w 1215434"/>
                  <a:gd name="connsiteY12" fmla="*/ 1333739 h 1559753"/>
                  <a:gd name="connsiteX13" fmla="*/ 31529 w 1215434"/>
                  <a:gd name="connsiteY13" fmla="*/ 863658 h 1559753"/>
                  <a:gd name="connsiteX14" fmla="*/ 71018 w 1215434"/>
                  <a:gd name="connsiteY14" fmla="*/ 657987 h 1559753"/>
                  <a:gd name="connsiteX15" fmla="*/ 183768 w 1215434"/>
                  <a:gd name="connsiteY15" fmla="*/ 376629 h 1559753"/>
                  <a:gd name="connsiteX16" fmla="*/ 222845 w 1215434"/>
                  <a:gd name="connsiteY16" fmla="*/ 204688 h 1559753"/>
                  <a:gd name="connsiteX17" fmla="*/ 355753 w 1215434"/>
                  <a:gd name="connsiteY17" fmla="*/ 54894 h 1559753"/>
                  <a:gd name="connsiteX18" fmla="*/ 422716 w 1215434"/>
                  <a:gd name="connsiteY18" fmla="*/ 17116 h 1559753"/>
                  <a:gd name="connsiteX19" fmla="*/ 565242 w 1215434"/>
                  <a:gd name="connsiteY19" fmla="*/ 828 h 1559753"/>
                  <a:gd name="connsiteX20" fmla="*/ 575520 w 1215434"/>
                  <a:gd name="connsiteY20" fmla="*/ 20 h 1559753"/>
                  <a:gd name="connsiteX0" fmla="*/ 575520 w 1165161"/>
                  <a:gd name="connsiteY0" fmla="*/ 20 h 1559753"/>
                  <a:gd name="connsiteX1" fmla="*/ 580692 w 1165161"/>
                  <a:gd name="connsiteY1" fmla="*/ 223 h 1559753"/>
                  <a:gd name="connsiteX2" fmla="*/ 596142 w 1165161"/>
                  <a:gd name="connsiteY2" fmla="*/ 828 h 1559753"/>
                  <a:gd name="connsiteX3" fmla="*/ 738668 w 1165161"/>
                  <a:gd name="connsiteY3" fmla="*/ 17116 h 1559753"/>
                  <a:gd name="connsiteX4" fmla="*/ 805630 w 1165161"/>
                  <a:gd name="connsiteY4" fmla="*/ 54894 h 1559753"/>
                  <a:gd name="connsiteX5" fmla="*/ 938538 w 1165161"/>
                  <a:gd name="connsiteY5" fmla="*/ 204688 h 1559753"/>
                  <a:gd name="connsiteX6" fmla="*/ 977615 w 1165161"/>
                  <a:gd name="connsiteY6" fmla="*/ 376629 h 1559753"/>
                  <a:gd name="connsiteX7" fmla="*/ 1090365 w 1165161"/>
                  <a:gd name="connsiteY7" fmla="*/ 657987 h 1559753"/>
                  <a:gd name="connsiteX8" fmla="*/ 1129854 w 1165161"/>
                  <a:gd name="connsiteY8" fmla="*/ 863658 h 1559753"/>
                  <a:gd name="connsiteX9" fmla="*/ 1121456 w 1165161"/>
                  <a:gd name="connsiteY9" fmla="*/ 1313568 h 1559753"/>
                  <a:gd name="connsiteX10" fmla="*/ 588329 w 1165161"/>
                  <a:gd name="connsiteY10" fmla="*/ 1559680 h 1559753"/>
                  <a:gd name="connsiteX11" fmla="*/ 46651 w 1165161"/>
                  <a:gd name="connsiteY11" fmla="*/ 1333739 h 1559753"/>
                  <a:gd name="connsiteX12" fmla="*/ 31529 w 1165161"/>
                  <a:gd name="connsiteY12" fmla="*/ 863658 h 1559753"/>
                  <a:gd name="connsiteX13" fmla="*/ 71018 w 1165161"/>
                  <a:gd name="connsiteY13" fmla="*/ 657987 h 1559753"/>
                  <a:gd name="connsiteX14" fmla="*/ 183768 w 1165161"/>
                  <a:gd name="connsiteY14" fmla="*/ 376629 h 1559753"/>
                  <a:gd name="connsiteX15" fmla="*/ 222845 w 1165161"/>
                  <a:gd name="connsiteY15" fmla="*/ 204688 h 1559753"/>
                  <a:gd name="connsiteX16" fmla="*/ 355753 w 1165161"/>
                  <a:gd name="connsiteY16" fmla="*/ 54894 h 1559753"/>
                  <a:gd name="connsiteX17" fmla="*/ 422716 w 1165161"/>
                  <a:gd name="connsiteY17" fmla="*/ 17116 h 1559753"/>
                  <a:gd name="connsiteX18" fmla="*/ 565242 w 1165161"/>
                  <a:gd name="connsiteY18" fmla="*/ 828 h 1559753"/>
                  <a:gd name="connsiteX19" fmla="*/ 575520 w 1165161"/>
                  <a:gd name="connsiteY19" fmla="*/ 20 h 155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5161" h="1559753">
                    <a:moveTo>
                      <a:pt x="575520" y="20"/>
                    </a:moveTo>
                    <a:cubicBezTo>
                      <a:pt x="577243" y="-12"/>
                      <a:pt x="578966" y="-39"/>
                      <a:pt x="580692" y="223"/>
                    </a:cubicBezTo>
                    <a:cubicBezTo>
                      <a:pt x="585847" y="3"/>
                      <a:pt x="591006" y="116"/>
                      <a:pt x="596142" y="828"/>
                    </a:cubicBezTo>
                    <a:cubicBezTo>
                      <a:pt x="649879" y="290"/>
                      <a:pt x="701701" y="6142"/>
                      <a:pt x="738668" y="17116"/>
                    </a:cubicBezTo>
                    <a:cubicBezTo>
                      <a:pt x="763740" y="24559"/>
                      <a:pt x="786219" y="37893"/>
                      <a:pt x="805630" y="54894"/>
                    </a:cubicBezTo>
                    <a:cubicBezTo>
                      <a:pt x="864590" y="95414"/>
                      <a:pt x="909344" y="159387"/>
                      <a:pt x="938538" y="204688"/>
                    </a:cubicBezTo>
                    <a:cubicBezTo>
                      <a:pt x="976313" y="263304"/>
                      <a:pt x="969800" y="327131"/>
                      <a:pt x="977615" y="376629"/>
                    </a:cubicBezTo>
                    <a:cubicBezTo>
                      <a:pt x="1002920" y="452179"/>
                      <a:pt x="1064992" y="576816"/>
                      <a:pt x="1090365" y="657987"/>
                    </a:cubicBezTo>
                    <a:cubicBezTo>
                      <a:pt x="1115738" y="739158"/>
                      <a:pt x="1124672" y="754395"/>
                      <a:pt x="1129854" y="863658"/>
                    </a:cubicBezTo>
                    <a:cubicBezTo>
                      <a:pt x="1135036" y="972921"/>
                      <a:pt x="1211710" y="1197564"/>
                      <a:pt x="1121456" y="1313568"/>
                    </a:cubicBezTo>
                    <a:cubicBezTo>
                      <a:pt x="1031202" y="1429572"/>
                      <a:pt x="767463" y="1556318"/>
                      <a:pt x="588329" y="1559680"/>
                    </a:cubicBezTo>
                    <a:cubicBezTo>
                      <a:pt x="409195" y="1563042"/>
                      <a:pt x="139451" y="1449742"/>
                      <a:pt x="46651" y="1333739"/>
                    </a:cubicBezTo>
                    <a:cubicBezTo>
                      <a:pt x="-46149" y="1217736"/>
                      <a:pt x="27468" y="976283"/>
                      <a:pt x="31529" y="863658"/>
                    </a:cubicBezTo>
                    <a:cubicBezTo>
                      <a:pt x="35590" y="751033"/>
                      <a:pt x="45645" y="739158"/>
                      <a:pt x="71018" y="657987"/>
                    </a:cubicBezTo>
                    <a:cubicBezTo>
                      <a:pt x="96391" y="576816"/>
                      <a:pt x="158463" y="452179"/>
                      <a:pt x="183768" y="376629"/>
                    </a:cubicBezTo>
                    <a:cubicBezTo>
                      <a:pt x="191583" y="327131"/>
                      <a:pt x="185071" y="263304"/>
                      <a:pt x="222845" y="204688"/>
                    </a:cubicBezTo>
                    <a:cubicBezTo>
                      <a:pt x="252039" y="159387"/>
                      <a:pt x="296794" y="95414"/>
                      <a:pt x="355753" y="54894"/>
                    </a:cubicBezTo>
                    <a:cubicBezTo>
                      <a:pt x="375164" y="37893"/>
                      <a:pt x="397644" y="24559"/>
                      <a:pt x="422716" y="17116"/>
                    </a:cubicBezTo>
                    <a:cubicBezTo>
                      <a:pt x="459683" y="6142"/>
                      <a:pt x="511505" y="290"/>
                      <a:pt x="565242" y="828"/>
                    </a:cubicBezTo>
                    <a:cubicBezTo>
                      <a:pt x="568655" y="171"/>
                      <a:pt x="572088" y="84"/>
                      <a:pt x="575520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4592545" y="4281180"/>
                <a:ext cx="284255" cy="334479"/>
              </a:xfrm>
              <a:prstGeom prst="ellipse">
                <a:avLst/>
              </a:prstGeom>
              <a:solidFill>
                <a:srgbClr val="6F252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ounded Rectangle 87"/>
              <p:cNvSpPr/>
              <p:nvPr/>
            </p:nvSpPr>
            <p:spPr>
              <a:xfrm flipH="1">
                <a:off x="4572353" y="4396047"/>
                <a:ext cx="315575" cy="369186"/>
              </a:xfrm>
              <a:custGeom>
                <a:avLst/>
                <a:gdLst>
                  <a:gd name="connsiteX0" fmla="*/ 0 w 271042"/>
                  <a:gd name="connsiteY0" fmla="*/ 45175 h 355850"/>
                  <a:gd name="connsiteX1" fmla="*/ 45175 w 271042"/>
                  <a:gd name="connsiteY1" fmla="*/ 0 h 355850"/>
                  <a:gd name="connsiteX2" fmla="*/ 225867 w 271042"/>
                  <a:gd name="connsiteY2" fmla="*/ 0 h 355850"/>
                  <a:gd name="connsiteX3" fmla="*/ 271042 w 271042"/>
                  <a:gd name="connsiteY3" fmla="*/ 45175 h 355850"/>
                  <a:gd name="connsiteX4" fmla="*/ 271042 w 271042"/>
                  <a:gd name="connsiteY4" fmla="*/ 310675 h 355850"/>
                  <a:gd name="connsiteX5" fmla="*/ 225867 w 271042"/>
                  <a:gd name="connsiteY5" fmla="*/ 355850 h 355850"/>
                  <a:gd name="connsiteX6" fmla="*/ 45175 w 271042"/>
                  <a:gd name="connsiteY6" fmla="*/ 355850 h 355850"/>
                  <a:gd name="connsiteX7" fmla="*/ 0 w 271042"/>
                  <a:gd name="connsiteY7" fmla="*/ 310675 h 355850"/>
                  <a:gd name="connsiteX8" fmla="*/ 0 w 271042"/>
                  <a:gd name="connsiteY8" fmla="*/ 45175 h 355850"/>
                  <a:gd name="connsiteX0" fmla="*/ 0 w 271042"/>
                  <a:gd name="connsiteY0" fmla="*/ 54972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0 w 271042"/>
                  <a:gd name="connsiteY8" fmla="*/ 54972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6089 h 367576"/>
                  <a:gd name="connsiteX1" fmla="*/ 113755 w 271042"/>
                  <a:gd name="connsiteY1" fmla="*/ 1929 h 367576"/>
                  <a:gd name="connsiteX2" fmla="*/ 271042 w 271042"/>
                  <a:gd name="connsiteY2" fmla="*/ 56901 h 367576"/>
                  <a:gd name="connsiteX3" fmla="*/ 271042 w 271042"/>
                  <a:gd name="connsiteY3" fmla="*/ 322401 h 367576"/>
                  <a:gd name="connsiteX4" fmla="*/ 225867 w 271042"/>
                  <a:gd name="connsiteY4" fmla="*/ 367576 h 367576"/>
                  <a:gd name="connsiteX5" fmla="*/ 45175 w 271042"/>
                  <a:gd name="connsiteY5" fmla="*/ 367576 h 367576"/>
                  <a:gd name="connsiteX6" fmla="*/ 0 w 271042"/>
                  <a:gd name="connsiteY6" fmla="*/ 322401 h 367576"/>
                  <a:gd name="connsiteX7" fmla="*/ 3266 w 271042"/>
                  <a:gd name="connsiteY7" fmla="*/ 96089 h 367576"/>
                  <a:gd name="connsiteX0" fmla="*/ 3266 w 271042"/>
                  <a:gd name="connsiteY0" fmla="*/ 94766 h 366253"/>
                  <a:gd name="connsiteX1" fmla="*/ 113755 w 271042"/>
                  <a:gd name="connsiteY1" fmla="*/ 606 h 366253"/>
                  <a:gd name="connsiteX2" fmla="*/ 264511 w 271042"/>
                  <a:gd name="connsiteY2" fmla="*/ 94766 h 366253"/>
                  <a:gd name="connsiteX3" fmla="*/ 271042 w 271042"/>
                  <a:gd name="connsiteY3" fmla="*/ 321078 h 366253"/>
                  <a:gd name="connsiteX4" fmla="*/ 225867 w 271042"/>
                  <a:gd name="connsiteY4" fmla="*/ 366253 h 366253"/>
                  <a:gd name="connsiteX5" fmla="*/ 45175 w 271042"/>
                  <a:gd name="connsiteY5" fmla="*/ 366253 h 366253"/>
                  <a:gd name="connsiteX6" fmla="*/ 0 w 271042"/>
                  <a:gd name="connsiteY6" fmla="*/ 321078 h 366253"/>
                  <a:gd name="connsiteX7" fmla="*/ 3266 w 271042"/>
                  <a:gd name="connsiteY7" fmla="*/ 94766 h 366253"/>
                  <a:gd name="connsiteX0" fmla="*/ 3266 w 271042"/>
                  <a:gd name="connsiteY0" fmla="*/ 95012 h 366499"/>
                  <a:gd name="connsiteX1" fmla="*/ 113755 w 271042"/>
                  <a:gd name="connsiteY1" fmla="*/ 852 h 366499"/>
                  <a:gd name="connsiteX2" fmla="*/ 264511 w 271042"/>
                  <a:gd name="connsiteY2" fmla="*/ 95012 h 366499"/>
                  <a:gd name="connsiteX3" fmla="*/ 271042 w 271042"/>
                  <a:gd name="connsiteY3" fmla="*/ 321324 h 366499"/>
                  <a:gd name="connsiteX4" fmla="*/ 225867 w 271042"/>
                  <a:gd name="connsiteY4" fmla="*/ 366499 h 366499"/>
                  <a:gd name="connsiteX5" fmla="*/ 45175 w 271042"/>
                  <a:gd name="connsiteY5" fmla="*/ 366499 h 366499"/>
                  <a:gd name="connsiteX6" fmla="*/ 0 w 271042"/>
                  <a:gd name="connsiteY6" fmla="*/ 321324 h 366499"/>
                  <a:gd name="connsiteX7" fmla="*/ 3266 w 271042"/>
                  <a:gd name="connsiteY7" fmla="*/ 95012 h 366499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0660 h 382147"/>
                  <a:gd name="connsiteX1" fmla="*/ 126817 w 271042"/>
                  <a:gd name="connsiteY1" fmla="*/ 171 h 382147"/>
                  <a:gd name="connsiteX2" fmla="*/ 264511 w 271042"/>
                  <a:gd name="connsiteY2" fmla="*/ 110660 h 382147"/>
                  <a:gd name="connsiteX3" fmla="*/ 271042 w 271042"/>
                  <a:gd name="connsiteY3" fmla="*/ 336972 h 382147"/>
                  <a:gd name="connsiteX4" fmla="*/ 225867 w 271042"/>
                  <a:gd name="connsiteY4" fmla="*/ 382147 h 382147"/>
                  <a:gd name="connsiteX5" fmla="*/ 45175 w 271042"/>
                  <a:gd name="connsiteY5" fmla="*/ 382147 h 382147"/>
                  <a:gd name="connsiteX6" fmla="*/ 0 w 271042"/>
                  <a:gd name="connsiteY6" fmla="*/ 336972 h 382147"/>
                  <a:gd name="connsiteX7" fmla="*/ 3266 w 271042"/>
                  <a:gd name="connsiteY7" fmla="*/ 110660 h 382147"/>
                  <a:gd name="connsiteX0" fmla="*/ 3266 w 271042"/>
                  <a:gd name="connsiteY0" fmla="*/ 120427 h 391914"/>
                  <a:gd name="connsiteX1" fmla="*/ 162740 w 271042"/>
                  <a:gd name="connsiteY1" fmla="*/ 141 h 391914"/>
                  <a:gd name="connsiteX2" fmla="*/ 264511 w 271042"/>
                  <a:gd name="connsiteY2" fmla="*/ 120427 h 391914"/>
                  <a:gd name="connsiteX3" fmla="*/ 271042 w 271042"/>
                  <a:gd name="connsiteY3" fmla="*/ 346739 h 391914"/>
                  <a:gd name="connsiteX4" fmla="*/ 225867 w 271042"/>
                  <a:gd name="connsiteY4" fmla="*/ 391914 h 391914"/>
                  <a:gd name="connsiteX5" fmla="*/ 45175 w 271042"/>
                  <a:gd name="connsiteY5" fmla="*/ 391914 h 391914"/>
                  <a:gd name="connsiteX6" fmla="*/ 0 w 271042"/>
                  <a:gd name="connsiteY6" fmla="*/ 346739 h 391914"/>
                  <a:gd name="connsiteX7" fmla="*/ 3266 w 271042"/>
                  <a:gd name="connsiteY7" fmla="*/ 120427 h 391914"/>
                  <a:gd name="connsiteX0" fmla="*/ 35923 w 303699"/>
                  <a:gd name="connsiteY0" fmla="*/ 120427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35923 w 303699"/>
                  <a:gd name="connsiteY7" fmla="*/ 120427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2004"/>
                  <a:gd name="connsiteX1" fmla="*/ 195397 w 303699"/>
                  <a:gd name="connsiteY1" fmla="*/ 141 h 392004"/>
                  <a:gd name="connsiteX2" fmla="*/ 297168 w 303699"/>
                  <a:gd name="connsiteY2" fmla="*/ 120427 h 392004"/>
                  <a:gd name="connsiteX3" fmla="*/ 303699 w 303699"/>
                  <a:gd name="connsiteY3" fmla="*/ 346739 h 392004"/>
                  <a:gd name="connsiteX4" fmla="*/ 77832 w 303699"/>
                  <a:gd name="connsiteY4" fmla="*/ 391914 h 392004"/>
                  <a:gd name="connsiteX5" fmla="*/ 0 w 303699"/>
                  <a:gd name="connsiteY5" fmla="*/ 343473 h 392004"/>
                  <a:gd name="connsiteX6" fmla="*/ 29392 w 303699"/>
                  <a:gd name="connsiteY6" fmla="*/ 110630 h 392004"/>
                  <a:gd name="connsiteX0" fmla="*/ 29392 w 303699"/>
                  <a:gd name="connsiteY0" fmla="*/ 110630 h 397874"/>
                  <a:gd name="connsiteX1" fmla="*/ 195397 w 303699"/>
                  <a:gd name="connsiteY1" fmla="*/ 141 h 397874"/>
                  <a:gd name="connsiteX2" fmla="*/ 297168 w 303699"/>
                  <a:gd name="connsiteY2" fmla="*/ 120427 h 397874"/>
                  <a:gd name="connsiteX3" fmla="*/ 303699 w 303699"/>
                  <a:gd name="connsiteY3" fmla="*/ 346739 h 397874"/>
                  <a:gd name="connsiteX4" fmla="*/ 77832 w 303699"/>
                  <a:gd name="connsiteY4" fmla="*/ 391914 h 397874"/>
                  <a:gd name="connsiteX5" fmla="*/ 0 w 303699"/>
                  <a:gd name="connsiteY5" fmla="*/ 343473 h 397874"/>
                  <a:gd name="connsiteX6" fmla="*/ 29392 w 303699"/>
                  <a:gd name="connsiteY6" fmla="*/ 110630 h 3978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7357"/>
                  <a:gd name="connsiteX1" fmla="*/ 195397 w 297168"/>
                  <a:gd name="connsiteY1" fmla="*/ 141 h 397357"/>
                  <a:gd name="connsiteX2" fmla="*/ 297168 w 297168"/>
                  <a:gd name="connsiteY2" fmla="*/ 120427 h 397357"/>
                  <a:gd name="connsiteX3" fmla="*/ 287371 w 297168"/>
                  <a:gd name="connsiteY3" fmla="*/ 340208 h 397357"/>
                  <a:gd name="connsiteX4" fmla="*/ 77832 w 297168"/>
                  <a:gd name="connsiteY4" fmla="*/ 391914 h 397357"/>
                  <a:gd name="connsiteX5" fmla="*/ 0 w 297168"/>
                  <a:gd name="connsiteY5" fmla="*/ 343473 h 397357"/>
                  <a:gd name="connsiteX6" fmla="*/ 29392 w 297168"/>
                  <a:gd name="connsiteY6" fmla="*/ 110630 h 397357"/>
                  <a:gd name="connsiteX0" fmla="*/ 29392 w 297168"/>
                  <a:gd name="connsiteY0" fmla="*/ 110630 h 406574"/>
                  <a:gd name="connsiteX1" fmla="*/ 195397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297168"/>
                  <a:gd name="connsiteY0" fmla="*/ 110630 h 406574"/>
                  <a:gd name="connsiteX1" fmla="*/ 169271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314549"/>
                  <a:gd name="connsiteY0" fmla="*/ 110630 h 409245"/>
                  <a:gd name="connsiteX1" fmla="*/ 169271 w 314549"/>
                  <a:gd name="connsiteY1" fmla="*/ 141 h 409245"/>
                  <a:gd name="connsiteX2" fmla="*/ 297168 w 314549"/>
                  <a:gd name="connsiteY2" fmla="*/ 120427 h 409245"/>
                  <a:gd name="connsiteX3" fmla="*/ 313497 w 314549"/>
                  <a:gd name="connsiteY3" fmla="*/ 350005 h 409245"/>
                  <a:gd name="connsiteX4" fmla="*/ 77832 w 314549"/>
                  <a:gd name="connsiteY4" fmla="*/ 404977 h 409245"/>
                  <a:gd name="connsiteX5" fmla="*/ 0 w 314549"/>
                  <a:gd name="connsiteY5" fmla="*/ 343473 h 409245"/>
                  <a:gd name="connsiteX6" fmla="*/ 29392 w 314549"/>
                  <a:gd name="connsiteY6" fmla="*/ 110630 h 409245"/>
                  <a:gd name="connsiteX0" fmla="*/ 29392 w 314549"/>
                  <a:gd name="connsiteY0" fmla="*/ 110630 h 375770"/>
                  <a:gd name="connsiteX1" fmla="*/ 169271 w 314549"/>
                  <a:gd name="connsiteY1" fmla="*/ 141 h 375770"/>
                  <a:gd name="connsiteX2" fmla="*/ 297168 w 314549"/>
                  <a:gd name="connsiteY2" fmla="*/ 120427 h 375770"/>
                  <a:gd name="connsiteX3" fmla="*/ 313497 w 314549"/>
                  <a:gd name="connsiteY3" fmla="*/ 350005 h 375770"/>
                  <a:gd name="connsiteX4" fmla="*/ 0 w 314549"/>
                  <a:gd name="connsiteY4" fmla="*/ 343473 h 375770"/>
                  <a:gd name="connsiteX5" fmla="*/ 29392 w 314549"/>
                  <a:gd name="connsiteY5" fmla="*/ 110630 h 375770"/>
                  <a:gd name="connsiteX0" fmla="*/ 29392 w 314549"/>
                  <a:gd name="connsiteY0" fmla="*/ 110630 h 389636"/>
                  <a:gd name="connsiteX1" fmla="*/ 169271 w 314549"/>
                  <a:gd name="connsiteY1" fmla="*/ 141 h 389636"/>
                  <a:gd name="connsiteX2" fmla="*/ 297168 w 314549"/>
                  <a:gd name="connsiteY2" fmla="*/ 120427 h 389636"/>
                  <a:gd name="connsiteX3" fmla="*/ 313497 w 314549"/>
                  <a:gd name="connsiteY3" fmla="*/ 350005 h 389636"/>
                  <a:gd name="connsiteX4" fmla="*/ 0 w 314549"/>
                  <a:gd name="connsiteY4" fmla="*/ 343473 h 389636"/>
                  <a:gd name="connsiteX5" fmla="*/ 29392 w 314549"/>
                  <a:gd name="connsiteY5" fmla="*/ 110630 h 389636"/>
                  <a:gd name="connsiteX0" fmla="*/ 29392 w 314549"/>
                  <a:gd name="connsiteY0" fmla="*/ 110630 h 405202"/>
                  <a:gd name="connsiteX1" fmla="*/ 169271 w 314549"/>
                  <a:gd name="connsiteY1" fmla="*/ 141 h 405202"/>
                  <a:gd name="connsiteX2" fmla="*/ 297168 w 314549"/>
                  <a:gd name="connsiteY2" fmla="*/ 120427 h 405202"/>
                  <a:gd name="connsiteX3" fmla="*/ 313497 w 314549"/>
                  <a:gd name="connsiteY3" fmla="*/ 350005 h 405202"/>
                  <a:gd name="connsiteX4" fmla="*/ 0 w 314549"/>
                  <a:gd name="connsiteY4" fmla="*/ 343473 h 405202"/>
                  <a:gd name="connsiteX5" fmla="*/ 29392 w 314549"/>
                  <a:gd name="connsiteY5" fmla="*/ 110630 h 405202"/>
                  <a:gd name="connsiteX0" fmla="*/ 29392 w 314549"/>
                  <a:gd name="connsiteY0" fmla="*/ 110630 h 412382"/>
                  <a:gd name="connsiteX1" fmla="*/ 169271 w 314549"/>
                  <a:gd name="connsiteY1" fmla="*/ 141 h 412382"/>
                  <a:gd name="connsiteX2" fmla="*/ 297168 w 314549"/>
                  <a:gd name="connsiteY2" fmla="*/ 120427 h 412382"/>
                  <a:gd name="connsiteX3" fmla="*/ 313497 w 314549"/>
                  <a:gd name="connsiteY3" fmla="*/ 350005 h 412382"/>
                  <a:gd name="connsiteX4" fmla="*/ 0 w 314549"/>
                  <a:gd name="connsiteY4" fmla="*/ 343473 h 412382"/>
                  <a:gd name="connsiteX5" fmla="*/ 29392 w 314549"/>
                  <a:gd name="connsiteY5" fmla="*/ 110630 h 412382"/>
                  <a:gd name="connsiteX0" fmla="*/ 29392 w 314549"/>
                  <a:gd name="connsiteY0" fmla="*/ 107373 h 409125"/>
                  <a:gd name="connsiteX1" fmla="*/ 156208 w 314549"/>
                  <a:gd name="connsiteY1" fmla="*/ 150 h 409125"/>
                  <a:gd name="connsiteX2" fmla="*/ 297168 w 314549"/>
                  <a:gd name="connsiteY2" fmla="*/ 117170 h 409125"/>
                  <a:gd name="connsiteX3" fmla="*/ 313497 w 314549"/>
                  <a:gd name="connsiteY3" fmla="*/ 346748 h 409125"/>
                  <a:gd name="connsiteX4" fmla="*/ 0 w 314549"/>
                  <a:gd name="connsiteY4" fmla="*/ 340216 h 409125"/>
                  <a:gd name="connsiteX5" fmla="*/ 29392 w 314549"/>
                  <a:gd name="connsiteY5" fmla="*/ 107373 h 409125"/>
                  <a:gd name="connsiteX0" fmla="*/ 29392 w 315575"/>
                  <a:gd name="connsiteY0" fmla="*/ 107373 h 409125"/>
                  <a:gd name="connsiteX1" fmla="*/ 156208 w 315575"/>
                  <a:gd name="connsiteY1" fmla="*/ 150 h 409125"/>
                  <a:gd name="connsiteX2" fmla="*/ 297168 w 315575"/>
                  <a:gd name="connsiteY2" fmla="*/ 117170 h 409125"/>
                  <a:gd name="connsiteX3" fmla="*/ 313497 w 315575"/>
                  <a:gd name="connsiteY3" fmla="*/ 346748 h 409125"/>
                  <a:gd name="connsiteX4" fmla="*/ 0 w 315575"/>
                  <a:gd name="connsiteY4" fmla="*/ 340216 h 409125"/>
                  <a:gd name="connsiteX5" fmla="*/ 29392 w 315575"/>
                  <a:gd name="connsiteY5" fmla="*/ 107373 h 409125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19595 w 315575"/>
                  <a:gd name="connsiteY0" fmla="*/ 110701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19595 w 315575"/>
                  <a:gd name="connsiteY5" fmla="*/ 110701 h 40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575" h="409187">
                    <a:moveTo>
                      <a:pt x="19595" y="110701"/>
                    </a:moveTo>
                    <a:cubicBezTo>
                      <a:pt x="39189" y="10641"/>
                      <a:pt x="79007" y="212"/>
                      <a:pt x="156208" y="212"/>
                    </a:cubicBezTo>
                    <a:cubicBezTo>
                      <a:pt x="246557" y="-3054"/>
                      <a:pt x="261156" y="31163"/>
                      <a:pt x="297168" y="117232"/>
                    </a:cubicBezTo>
                    <a:cubicBezTo>
                      <a:pt x="310231" y="210086"/>
                      <a:pt x="320028" y="240893"/>
                      <a:pt x="313497" y="346810"/>
                    </a:cubicBezTo>
                    <a:cubicBezTo>
                      <a:pt x="312955" y="426438"/>
                      <a:pt x="1631" y="435690"/>
                      <a:pt x="0" y="340278"/>
                    </a:cubicBezTo>
                    <a:cubicBezTo>
                      <a:pt x="1089" y="264841"/>
                      <a:pt x="2177" y="212264"/>
                      <a:pt x="19595" y="110701"/>
                    </a:cubicBezTo>
                    <a:close/>
                  </a:path>
                </a:pathLst>
              </a:custGeom>
              <a:solidFill>
                <a:srgbClr val="61821E">
                  <a:alpha val="21176"/>
                </a:srgbClr>
              </a:solidFill>
              <a:ln w="9525">
                <a:solidFill>
                  <a:srgbClr val="B1615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6" name="Freeform 445"/>
              <p:cNvSpPr/>
              <p:nvPr/>
            </p:nvSpPr>
            <p:spPr>
              <a:xfrm flipH="1">
                <a:off x="4750001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Freeform 446"/>
              <p:cNvSpPr/>
              <p:nvPr/>
            </p:nvSpPr>
            <p:spPr>
              <a:xfrm rot="21185437" flipH="1">
                <a:off x="5596792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Freeform 447"/>
              <p:cNvSpPr/>
              <p:nvPr/>
            </p:nvSpPr>
            <p:spPr>
              <a:xfrm>
                <a:off x="3721107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Freeform 448"/>
              <p:cNvSpPr/>
              <p:nvPr/>
            </p:nvSpPr>
            <p:spPr>
              <a:xfrm rot="414563">
                <a:off x="3772964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0" name="Oval 8"/>
          <p:cNvSpPr/>
          <p:nvPr/>
        </p:nvSpPr>
        <p:spPr>
          <a:xfrm>
            <a:off x="1663700" y="568325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8"/>
          <p:cNvSpPr/>
          <p:nvPr/>
        </p:nvSpPr>
        <p:spPr>
          <a:xfrm flipH="1">
            <a:off x="1647090" y="5826366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75"/>
          <p:cNvSpPr>
            <a:spLocks noChangeArrowheads="1"/>
          </p:cNvSpPr>
          <p:nvPr/>
        </p:nvSpPr>
        <p:spPr bwMode="auto">
          <a:xfrm>
            <a:off x="1752600" y="4221174"/>
            <a:ext cx="9906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137577"/>
                </a:solidFill>
                <a:latin typeface="Arial" charset="0"/>
              </a:rPr>
              <a:t>CD4</a:t>
            </a:r>
          </a:p>
        </p:txBody>
      </p:sp>
      <p:sp>
        <p:nvSpPr>
          <p:cNvPr id="481" name="Rectangle 25"/>
          <p:cNvSpPr>
            <a:spLocks noChangeArrowheads="1"/>
          </p:cNvSpPr>
          <p:nvPr/>
        </p:nvSpPr>
        <p:spPr bwMode="auto">
          <a:xfrm>
            <a:off x="389160" y="1348254"/>
            <a:ext cx="1054419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HIV</a:t>
            </a:r>
          </a:p>
        </p:txBody>
      </p:sp>
      <p:sp>
        <p:nvSpPr>
          <p:cNvPr id="489" name="Rounded Rectangle 87"/>
          <p:cNvSpPr/>
          <p:nvPr/>
        </p:nvSpPr>
        <p:spPr>
          <a:xfrm flipH="1">
            <a:off x="5149328" y="3618390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rgbClr val="61821E">
              <a:alpha val="21176"/>
            </a:srgb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90" name="Rounded Rectangle 87"/>
          <p:cNvSpPr/>
          <p:nvPr/>
        </p:nvSpPr>
        <p:spPr>
          <a:xfrm>
            <a:off x="3768635" y="3618390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chemeClr val="accent2">
              <a:lumMod val="75000"/>
              <a:alpha val="21176"/>
            </a:scheme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73" name="Oval 8"/>
          <p:cNvSpPr/>
          <p:nvPr/>
        </p:nvSpPr>
        <p:spPr>
          <a:xfrm flipH="1">
            <a:off x="1713600" y="5737680"/>
            <a:ext cx="1182000" cy="663120"/>
          </a:xfrm>
          <a:prstGeom prst="ellipse">
            <a:avLst/>
          </a:prstGeom>
          <a:solidFill>
            <a:srgbClr val="98A6AD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8"/>
          <p:cNvSpPr/>
          <p:nvPr/>
        </p:nvSpPr>
        <p:spPr>
          <a:xfrm flipH="1">
            <a:off x="6324600" y="579120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Rectangle 11"/>
          <p:cNvSpPr>
            <a:spLocks noChangeArrowheads="1"/>
          </p:cNvSpPr>
          <p:nvPr/>
        </p:nvSpPr>
        <p:spPr bwMode="auto">
          <a:xfrm>
            <a:off x="6107340" y="1600200"/>
            <a:ext cx="12192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dirty="0">
                <a:solidFill>
                  <a:srgbClr val="AA5A49"/>
                </a:solidFill>
                <a:latin typeface="Arial" charset="0"/>
              </a:rPr>
              <a:t>gp41</a:t>
            </a:r>
          </a:p>
        </p:txBody>
      </p:sp>
      <p:grpSp>
        <p:nvGrpSpPr>
          <p:cNvPr id="529" name="Group 528"/>
          <p:cNvGrpSpPr/>
          <p:nvPr/>
        </p:nvGrpSpPr>
        <p:grpSpPr>
          <a:xfrm>
            <a:off x="5980800" y="1524000"/>
            <a:ext cx="365760" cy="1517883"/>
            <a:chOff x="6492240" y="3048000"/>
            <a:chExt cx="365760" cy="1249662"/>
          </a:xfrm>
          <a:effectLst/>
        </p:grpSpPr>
        <p:cxnSp>
          <p:nvCxnSpPr>
            <p:cNvPr id="530" name="Straight Connector 529"/>
            <p:cNvCxnSpPr/>
            <p:nvPr/>
          </p:nvCxnSpPr>
          <p:spPr>
            <a:xfrm>
              <a:off x="6492240" y="3048000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 rot="5400000">
              <a:off x="6233169" y="3672831"/>
              <a:ext cx="12496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6492240" y="4297662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3" name="Group 532"/>
          <p:cNvGrpSpPr/>
          <p:nvPr/>
        </p:nvGrpSpPr>
        <p:grpSpPr>
          <a:xfrm>
            <a:off x="5562600" y="2854992"/>
            <a:ext cx="365760" cy="1673352"/>
            <a:chOff x="6492240" y="3048000"/>
            <a:chExt cx="365760" cy="1249662"/>
          </a:xfrm>
          <a:effectLst/>
        </p:grpSpPr>
        <p:cxnSp>
          <p:nvCxnSpPr>
            <p:cNvPr id="534" name="Straight Connector 533"/>
            <p:cNvCxnSpPr/>
            <p:nvPr/>
          </p:nvCxnSpPr>
          <p:spPr>
            <a:xfrm>
              <a:off x="6492240" y="3048000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 rot="5400000">
              <a:off x="6233169" y="3672831"/>
              <a:ext cx="12496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6492240" y="4297662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11"/>
          <p:cNvSpPr>
            <a:spLocks noChangeArrowheads="1"/>
          </p:cNvSpPr>
          <p:nvPr/>
        </p:nvSpPr>
        <p:spPr bwMode="auto">
          <a:xfrm>
            <a:off x="5784840" y="3352800"/>
            <a:ext cx="12192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dirty="0">
                <a:solidFill>
                  <a:srgbClr val="AA5A49"/>
                </a:solidFill>
                <a:latin typeface="Arial" charset="0"/>
              </a:rPr>
              <a:t>gp120</a:t>
            </a:r>
          </a:p>
        </p:txBody>
      </p:sp>
      <p:pic>
        <p:nvPicPr>
          <p:cNvPr id="524" name="Picture 523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4662" flipH="1">
            <a:off x="6024469" y="4308323"/>
            <a:ext cx="1041446" cy="1929709"/>
          </a:xfrm>
          <a:prstGeom prst="rect">
            <a:avLst/>
          </a:prstGeom>
        </p:spPr>
      </p:pic>
      <p:pic>
        <p:nvPicPr>
          <p:cNvPr id="526" name="Picture 525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5338">
            <a:off x="2053909" y="4308323"/>
            <a:ext cx="1041446" cy="1929709"/>
          </a:xfrm>
          <a:prstGeom prst="rect">
            <a:avLst/>
          </a:prstGeom>
        </p:spPr>
      </p:pic>
      <p:sp>
        <p:nvSpPr>
          <p:cNvPr id="528" name="Oval 8"/>
          <p:cNvSpPr/>
          <p:nvPr/>
        </p:nvSpPr>
        <p:spPr>
          <a:xfrm flipH="1">
            <a:off x="1559400" y="587874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8"/>
          <p:cNvSpPr/>
          <p:nvPr/>
        </p:nvSpPr>
        <p:spPr>
          <a:xfrm flipH="1">
            <a:off x="6366780" y="589008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8"/>
          <p:cNvSpPr/>
          <p:nvPr/>
        </p:nvSpPr>
        <p:spPr>
          <a:xfrm flipH="1">
            <a:off x="1559400" y="587874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8"/>
          <p:cNvSpPr/>
          <p:nvPr/>
        </p:nvSpPr>
        <p:spPr>
          <a:xfrm flipH="1">
            <a:off x="6366780" y="570048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25"/>
          <p:cNvSpPr>
            <a:spLocks noChangeArrowheads="1"/>
          </p:cNvSpPr>
          <p:nvPr/>
        </p:nvSpPr>
        <p:spPr bwMode="auto">
          <a:xfrm>
            <a:off x="389160" y="6078298"/>
            <a:ext cx="1877340" cy="59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  <a:p>
            <a:pPr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grpSp>
        <p:nvGrpSpPr>
          <p:cNvPr id="160" name="Group 159"/>
          <p:cNvGrpSpPr>
            <a:grpSpLocks noChangeAspect="1"/>
          </p:cNvGrpSpPr>
          <p:nvPr/>
        </p:nvGrpSpPr>
        <p:grpSpPr>
          <a:xfrm flipH="1">
            <a:off x="5098405" y="5017860"/>
            <a:ext cx="747099" cy="1223802"/>
            <a:chOff x="5932292" y="4083050"/>
            <a:chExt cx="708025" cy="1403350"/>
          </a:xfrm>
        </p:grpSpPr>
        <p:sp>
          <p:nvSpPr>
            <p:cNvPr id="161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2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3" name="Freeform 162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4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5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6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7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8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9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0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1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2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3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4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5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76" name="Group 175"/>
          <p:cNvGrpSpPr>
            <a:grpSpLocks noChangeAspect="1"/>
          </p:cNvGrpSpPr>
          <p:nvPr/>
        </p:nvGrpSpPr>
        <p:grpSpPr>
          <a:xfrm>
            <a:off x="3435741" y="5017860"/>
            <a:ext cx="747099" cy="1223802"/>
            <a:chOff x="5932292" y="4083050"/>
            <a:chExt cx="708025" cy="1403350"/>
          </a:xfrm>
        </p:grpSpPr>
        <p:sp>
          <p:nvSpPr>
            <p:cNvPr id="177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4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2" name="Rectangle 75"/>
          <p:cNvSpPr>
            <a:spLocks noChangeArrowheads="1"/>
          </p:cNvSpPr>
          <p:nvPr/>
        </p:nvSpPr>
        <p:spPr bwMode="auto">
          <a:xfrm>
            <a:off x="5093580" y="6218383"/>
            <a:ext cx="10355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sp>
        <p:nvSpPr>
          <p:cNvPr id="193" name="Rectangle 75"/>
          <p:cNvSpPr>
            <a:spLocks noChangeArrowheads="1"/>
          </p:cNvSpPr>
          <p:nvPr/>
        </p:nvSpPr>
        <p:spPr bwMode="auto">
          <a:xfrm>
            <a:off x="3231700" y="6218383"/>
            <a:ext cx="10355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2F99B1A-C462-0143-AD15-A61A597CF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07975"/>
            <a:ext cx="2248858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AA5A49"/>
                </a:solidFill>
                <a:latin typeface="Arial" charset="0"/>
              </a:rPr>
              <a:t>CD4 binding site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32C4EC4-2430-D347-9D02-1A1DC53BBE4E}"/>
              </a:ext>
            </a:extLst>
          </p:cNvPr>
          <p:cNvCxnSpPr/>
          <p:nvPr/>
        </p:nvCxnSpPr>
        <p:spPr>
          <a:xfrm>
            <a:off x="3007921" y="3563470"/>
            <a:ext cx="572527" cy="106951"/>
          </a:xfrm>
          <a:prstGeom prst="line">
            <a:avLst/>
          </a:prstGeom>
          <a:ln>
            <a:solidFill>
              <a:srgbClr val="AA5A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6532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itle 47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HIV Cell Entry: Binding to Host Cell CD4 Receptor</a:t>
            </a:r>
          </a:p>
        </p:txBody>
      </p:sp>
      <p:grpSp>
        <p:nvGrpSpPr>
          <p:cNvPr id="428" name="Group 427"/>
          <p:cNvGrpSpPr/>
          <p:nvPr/>
        </p:nvGrpSpPr>
        <p:grpSpPr>
          <a:xfrm>
            <a:off x="3345356" y="1527542"/>
            <a:ext cx="2474928" cy="2959802"/>
            <a:chOff x="3276600" y="2145598"/>
            <a:chExt cx="2474928" cy="2959802"/>
          </a:xfrm>
        </p:grpSpPr>
        <p:sp>
          <p:nvSpPr>
            <p:cNvPr id="429" name="Freeform 428"/>
            <p:cNvSpPr/>
            <p:nvPr/>
          </p:nvSpPr>
          <p:spPr>
            <a:xfrm rot="823597" flipH="1">
              <a:off x="4943908" y="2145598"/>
              <a:ext cx="307408" cy="2264682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6419" h="3978585">
                  <a:moveTo>
                    <a:pt x="351828" y="0"/>
                  </a:moveTo>
                  <a:cubicBezTo>
                    <a:pt x="246441" y="213646"/>
                    <a:pt x="550736" y="263741"/>
                    <a:pt x="654369" y="319426"/>
                  </a:cubicBezTo>
                  <a:cubicBezTo>
                    <a:pt x="749602" y="385016"/>
                    <a:pt x="778757" y="456998"/>
                    <a:pt x="640750" y="475687"/>
                  </a:cubicBezTo>
                  <a:cubicBezTo>
                    <a:pt x="533707" y="489981"/>
                    <a:pt x="256976" y="329545"/>
                    <a:pt x="124687" y="349951"/>
                  </a:cubicBezTo>
                  <a:cubicBezTo>
                    <a:pt x="7947" y="380136"/>
                    <a:pt x="-17703" y="468366"/>
                    <a:pt x="68219" y="507707"/>
                  </a:cubicBezTo>
                  <a:cubicBezTo>
                    <a:pt x="154141" y="547048"/>
                    <a:pt x="502640" y="595206"/>
                    <a:pt x="626297" y="644303"/>
                  </a:cubicBezTo>
                  <a:cubicBezTo>
                    <a:pt x="753387" y="674590"/>
                    <a:pt x="740807" y="779816"/>
                    <a:pt x="650628" y="810206"/>
                  </a:cubicBezTo>
                  <a:cubicBezTo>
                    <a:pt x="551694" y="826180"/>
                    <a:pt x="28016" y="585891"/>
                    <a:pt x="4025" y="713284"/>
                  </a:cubicBezTo>
                  <a:cubicBezTo>
                    <a:pt x="-40973" y="866202"/>
                    <a:pt x="306122" y="831226"/>
                    <a:pt x="306122" y="932352"/>
                  </a:cubicBezTo>
                  <a:cubicBezTo>
                    <a:pt x="321965" y="1055930"/>
                    <a:pt x="201581" y="1107063"/>
                    <a:pt x="196818" y="1153100"/>
                  </a:cubicBezTo>
                  <a:cubicBezTo>
                    <a:pt x="192056" y="1216126"/>
                    <a:pt x="176180" y="1326138"/>
                    <a:pt x="168243" y="1381700"/>
                  </a:cubicBezTo>
                  <a:cubicBezTo>
                    <a:pt x="164181" y="1414197"/>
                    <a:pt x="155695" y="1453964"/>
                    <a:pt x="149193" y="1486475"/>
                  </a:cubicBezTo>
                  <a:cubicBezTo>
                    <a:pt x="126442" y="1759484"/>
                    <a:pt x="135591" y="1638805"/>
                    <a:pt x="120618" y="1848425"/>
                  </a:cubicBezTo>
                  <a:cubicBezTo>
                    <a:pt x="131731" y="1972250"/>
                    <a:pt x="182531" y="2132588"/>
                    <a:pt x="215868" y="2229425"/>
                  </a:cubicBezTo>
                  <a:cubicBezTo>
                    <a:pt x="247618" y="2286575"/>
                    <a:pt x="301593" y="2391350"/>
                    <a:pt x="320643" y="2429450"/>
                  </a:cubicBezTo>
                  <a:cubicBezTo>
                    <a:pt x="346043" y="2485013"/>
                    <a:pt x="355568" y="2456438"/>
                    <a:pt x="368268" y="2562800"/>
                  </a:cubicBezTo>
                  <a:cubicBezTo>
                    <a:pt x="384143" y="2689800"/>
                    <a:pt x="400018" y="3031113"/>
                    <a:pt x="415893" y="3191450"/>
                  </a:cubicBezTo>
                  <a:cubicBezTo>
                    <a:pt x="427005" y="3267650"/>
                    <a:pt x="453993" y="3450213"/>
                    <a:pt x="463518" y="3524825"/>
                  </a:cubicBezTo>
                  <a:cubicBezTo>
                    <a:pt x="477806" y="3613725"/>
                    <a:pt x="314294" y="3954231"/>
                    <a:pt x="501619" y="3975342"/>
                  </a:cubicBezTo>
                  <a:cubicBezTo>
                    <a:pt x="666719" y="3994392"/>
                    <a:pt x="727043" y="3927718"/>
                    <a:pt x="730218" y="3822943"/>
                  </a:cubicBezTo>
                  <a:cubicBezTo>
                    <a:pt x="781018" y="3518143"/>
                    <a:pt x="792529" y="2200122"/>
                    <a:pt x="806419" y="214654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0" name="Rounded Rectangle 429"/>
            <p:cNvSpPr/>
            <p:nvPr/>
          </p:nvSpPr>
          <p:spPr>
            <a:xfrm rot="730900" flipH="1">
              <a:off x="4731717" y="3474451"/>
              <a:ext cx="221969" cy="761036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C65C5A"/>
                </a:gs>
                <a:gs pos="100000">
                  <a:srgbClr val="B9526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ounded Rectangle 430"/>
            <p:cNvSpPr/>
            <p:nvPr/>
          </p:nvSpPr>
          <p:spPr>
            <a:xfrm rot="1259594" flipH="1">
              <a:off x="4840308" y="3516335"/>
              <a:ext cx="221969" cy="761037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ounded Rectangle 431"/>
            <p:cNvSpPr/>
            <p:nvPr/>
          </p:nvSpPr>
          <p:spPr>
            <a:xfrm rot="1259594" flipH="1">
              <a:off x="5019600" y="3255170"/>
              <a:ext cx="284530" cy="270800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ounded Rectangle 432"/>
            <p:cNvSpPr/>
            <p:nvPr/>
          </p:nvSpPr>
          <p:spPr>
            <a:xfrm flipH="1">
              <a:off x="5120299" y="2805442"/>
              <a:ext cx="284529" cy="43090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 433"/>
            <p:cNvSpPr/>
            <p:nvPr/>
          </p:nvSpPr>
          <p:spPr>
            <a:xfrm rot="823597" flipH="1">
              <a:off x="4172316" y="2258880"/>
              <a:ext cx="560067" cy="1678403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93126"/>
                <a:gd name="connsiteX1" fmla="*/ 654369 w 806419"/>
                <a:gd name="connsiteY1" fmla="*/ 319426 h 3993126"/>
                <a:gd name="connsiteX2" fmla="*/ 640750 w 806419"/>
                <a:gd name="connsiteY2" fmla="*/ 475687 h 3993126"/>
                <a:gd name="connsiteX3" fmla="*/ 124687 w 806419"/>
                <a:gd name="connsiteY3" fmla="*/ 349951 h 3993126"/>
                <a:gd name="connsiteX4" fmla="*/ 68219 w 806419"/>
                <a:gd name="connsiteY4" fmla="*/ 507707 h 3993126"/>
                <a:gd name="connsiteX5" fmla="*/ 626297 w 806419"/>
                <a:gd name="connsiteY5" fmla="*/ 644303 h 3993126"/>
                <a:gd name="connsiteX6" fmla="*/ 650628 w 806419"/>
                <a:gd name="connsiteY6" fmla="*/ 810206 h 3993126"/>
                <a:gd name="connsiteX7" fmla="*/ 4025 w 806419"/>
                <a:gd name="connsiteY7" fmla="*/ 713284 h 3993126"/>
                <a:gd name="connsiteX8" fmla="*/ 306122 w 806419"/>
                <a:gd name="connsiteY8" fmla="*/ 932352 h 3993126"/>
                <a:gd name="connsiteX9" fmla="*/ 196818 w 806419"/>
                <a:gd name="connsiteY9" fmla="*/ 1153100 h 3993126"/>
                <a:gd name="connsiteX10" fmla="*/ 168243 w 806419"/>
                <a:gd name="connsiteY10" fmla="*/ 1381700 h 3993126"/>
                <a:gd name="connsiteX11" fmla="*/ 149193 w 806419"/>
                <a:gd name="connsiteY11" fmla="*/ 1486475 h 3993126"/>
                <a:gd name="connsiteX12" fmla="*/ 120618 w 806419"/>
                <a:gd name="connsiteY12" fmla="*/ 1848425 h 3993126"/>
                <a:gd name="connsiteX13" fmla="*/ 215868 w 806419"/>
                <a:gd name="connsiteY13" fmla="*/ 2229425 h 3993126"/>
                <a:gd name="connsiteX14" fmla="*/ 320643 w 806419"/>
                <a:gd name="connsiteY14" fmla="*/ 2429450 h 3993126"/>
                <a:gd name="connsiteX15" fmla="*/ 368268 w 806419"/>
                <a:gd name="connsiteY15" fmla="*/ 2562800 h 3993126"/>
                <a:gd name="connsiteX16" fmla="*/ 415893 w 806419"/>
                <a:gd name="connsiteY16" fmla="*/ 3191450 h 3993126"/>
                <a:gd name="connsiteX17" fmla="*/ 463518 w 806419"/>
                <a:gd name="connsiteY17" fmla="*/ 3524825 h 3993126"/>
                <a:gd name="connsiteX18" fmla="*/ 501619 w 806419"/>
                <a:gd name="connsiteY18" fmla="*/ 3975342 h 3993126"/>
                <a:gd name="connsiteX19" fmla="*/ 735989 w 806419"/>
                <a:gd name="connsiteY19" fmla="*/ 3848267 h 3993126"/>
                <a:gd name="connsiteX20" fmla="*/ 806419 w 806419"/>
                <a:gd name="connsiteY20" fmla="*/ 2146544 h 3993126"/>
                <a:gd name="connsiteX0" fmla="*/ 351828 w 806419"/>
                <a:gd name="connsiteY0" fmla="*/ 0 h 3987968"/>
                <a:gd name="connsiteX1" fmla="*/ 654369 w 806419"/>
                <a:gd name="connsiteY1" fmla="*/ 319426 h 3987968"/>
                <a:gd name="connsiteX2" fmla="*/ 640750 w 806419"/>
                <a:gd name="connsiteY2" fmla="*/ 475687 h 3987968"/>
                <a:gd name="connsiteX3" fmla="*/ 124687 w 806419"/>
                <a:gd name="connsiteY3" fmla="*/ 349951 h 3987968"/>
                <a:gd name="connsiteX4" fmla="*/ 68219 w 806419"/>
                <a:gd name="connsiteY4" fmla="*/ 507707 h 3987968"/>
                <a:gd name="connsiteX5" fmla="*/ 626297 w 806419"/>
                <a:gd name="connsiteY5" fmla="*/ 644303 h 3987968"/>
                <a:gd name="connsiteX6" fmla="*/ 650628 w 806419"/>
                <a:gd name="connsiteY6" fmla="*/ 810206 h 3987968"/>
                <a:gd name="connsiteX7" fmla="*/ 4025 w 806419"/>
                <a:gd name="connsiteY7" fmla="*/ 713284 h 3987968"/>
                <a:gd name="connsiteX8" fmla="*/ 306122 w 806419"/>
                <a:gd name="connsiteY8" fmla="*/ 932352 h 3987968"/>
                <a:gd name="connsiteX9" fmla="*/ 196818 w 806419"/>
                <a:gd name="connsiteY9" fmla="*/ 1153100 h 3987968"/>
                <a:gd name="connsiteX10" fmla="*/ 168243 w 806419"/>
                <a:gd name="connsiteY10" fmla="*/ 1381700 h 3987968"/>
                <a:gd name="connsiteX11" fmla="*/ 149193 w 806419"/>
                <a:gd name="connsiteY11" fmla="*/ 1486475 h 3987968"/>
                <a:gd name="connsiteX12" fmla="*/ 120618 w 806419"/>
                <a:gd name="connsiteY12" fmla="*/ 1848425 h 3987968"/>
                <a:gd name="connsiteX13" fmla="*/ 215868 w 806419"/>
                <a:gd name="connsiteY13" fmla="*/ 2229425 h 3987968"/>
                <a:gd name="connsiteX14" fmla="*/ 320643 w 806419"/>
                <a:gd name="connsiteY14" fmla="*/ 2429450 h 3987968"/>
                <a:gd name="connsiteX15" fmla="*/ 368268 w 806419"/>
                <a:gd name="connsiteY15" fmla="*/ 2562800 h 3987968"/>
                <a:gd name="connsiteX16" fmla="*/ 415893 w 806419"/>
                <a:gd name="connsiteY16" fmla="*/ 3191450 h 3987968"/>
                <a:gd name="connsiteX17" fmla="*/ 463518 w 806419"/>
                <a:gd name="connsiteY17" fmla="*/ 3524825 h 3987968"/>
                <a:gd name="connsiteX18" fmla="*/ 501619 w 806419"/>
                <a:gd name="connsiteY18" fmla="*/ 3975342 h 3987968"/>
                <a:gd name="connsiteX19" fmla="*/ 736753 w 806419"/>
                <a:gd name="connsiteY19" fmla="*/ 3862001 h 3987968"/>
                <a:gd name="connsiteX20" fmla="*/ 735989 w 806419"/>
                <a:gd name="connsiteY20" fmla="*/ 3848267 h 3987968"/>
                <a:gd name="connsiteX21" fmla="*/ 806419 w 806419"/>
                <a:gd name="connsiteY21" fmla="*/ 2146544 h 3987968"/>
                <a:gd name="connsiteX0" fmla="*/ 351828 w 806419"/>
                <a:gd name="connsiteY0" fmla="*/ 0 h 4054168"/>
                <a:gd name="connsiteX1" fmla="*/ 654369 w 806419"/>
                <a:gd name="connsiteY1" fmla="*/ 319426 h 4054168"/>
                <a:gd name="connsiteX2" fmla="*/ 640750 w 806419"/>
                <a:gd name="connsiteY2" fmla="*/ 475687 h 4054168"/>
                <a:gd name="connsiteX3" fmla="*/ 124687 w 806419"/>
                <a:gd name="connsiteY3" fmla="*/ 349951 h 4054168"/>
                <a:gd name="connsiteX4" fmla="*/ 68219 w 806419"/>
                <a:gd name="connsiteY4" fmla="*/ 507707 h 4054168"/>
                <a:gd name="connsiteX5" fmla="*/ 626297 w 806419"/>
                <a:gd name="connsiteY5" fmla="*/ 644303 h 4054168"/>
                <a:gd name="connsiteX6" fmla="*/ 650628 w 806419"/>
                <a:gd name="connsiteY6" fmla="*/ 810206 h 4054168"/>
                <a:gd name="connsiteX7" fmla="*/ 4025 w 806419"/>
                <a:gd name="connsiteY7" fmla="*/ 713284 h 4054168"/>
                <a:gd name="connsiteX8" fmla="*/ 306122 w 806419"/>
                <a:gd name="connsiteY8" fmla="*/ 932352 h 4054168"/>
                <a:gd name="connsiteX9" fmla="*/ 196818 w 806419"/>
                <a:gd name="connsiteY9" fmla="*/ 1153100 h 4054168"/>
                <a:gd name="connsiteX10" fmla="*/ 168243 w 806419"/>
                <a:gd name="connsiteY10" fmla="*/ 1381700 h 4054168"/>
                <a:gd name="connsiteX11" fmla="*/ 149193 w 806419"/>
                <a:gd name="connsiteY11" fmla="*/ 1486475 h 4054168"/>
                <a:gd name="connsiteX12" fmla="*/ 120618 w 806419"/>
                <a:gd name="connsiteY12" fmla="*/ 1848425 h 4054168"/>
                <a:gd name="connsiteX13" fmla="*/ 215868 w 806419"/>
                <a:gd name="connsiteY13" fmla="*/ 2229425 h 4054168"/>
                <a:gd name="connsiteX14" fmla="*/ 320643 w 806419"/>
                <a:gd name="connsiteY14" fmla="*/ 2429450 h 4054168"/>
                <a:gd name="connsiteX15" fmla="*/ 368268 w 806419"/>
                <a:gd name="connsiteY15" fmla="*/ 2562800 h 4054168"/>
                <a:gd name="connsiteX16" fmla="*/ 415893 w 806419"/>
                <a:gd name="connsiteY16" fmla="*/ 3191450 h 4054168"/>
                <a:gd name="connsiteX17" fmla="*/ 463518 w 806419"/>
                <a:gd name="connsiteY17" fmla="*/ 3524825 h 4054168"/>
                <a:gd name="connsiteX18" fmla="*/ 501619 w 806419"/>
                <a:gd name="connsiteY18" fmla="*/ 3975342 h 4054168"/>
                <a:gd name="connsiteX19" fmla="*/ 736753 w 806419"/>
                <a:gd name="connsiteY19" fmla="*/ 3862001 h 4054168"/>
                <a:gd name="connsiteX20" fmla="*/ 806419 w 806419"/>
                <a:gd name="connsiteY20" fmla="*/ 2146544 h 4054168"/>
                <a:gd name="connsiteX0" fmla="*/ 351828 w 806419"/>
                <a:gd name="connsiteY0" fmla="*/ 0 h 4027970"/>
                <a:gd name="connsiteX1" fmla="*/ 654369 w 806419"/>
                <a:gd name="connsiteY1" fmla="*/ 319426 h 4027970"/>
                <a:gd name="connsiteX2" fmla="*/ 640750 w 806419"/>
                <a:gd name="connsiteY2" fmla="*/ 475687 h 4027970"/>
                <a:gd name="connsiteX3" fmla="*/ 124687 w 806419"/>
                <a:gd name="connsiteY3" fmla="*/ 349951 h 4027970"/>
                <a:gd name="connsiteX4" fmla="*/ 68219 w 806419"/>
                <a:gd name="connsiteY4" fmla="*/ 507707 h 4027970"/>
                <a:gd name="connsiteX5" fmla="*/ 626297 w 806419"/>
                <a:gd name="connsiteY5" fmla="*/ 644303 h 4027970"/>
                <a:gd name="connsiteX6" fmla="*/ 650628 w 806419"/>
                <a:gd name="connsiteY6" fmla="*/ 810206 h 4027970"/>
                <a:gd name="connsiteX7" fmla="*/ 4025 w 806419"/>
                <a:gd name="connsiteY7" fmla="*/ 713284 h 4027970"/>
                <a:gd name="connsiteX8" fmla="*/ 306122 w 806419"/>
                <a:gd name="connsiteY8" fmla="*/ 932352 h 4027970"/>
                <a:gd name="connsiteX9" fmla="*/ 196818 w 806419"/>
                <a:gd name="connsiteY9" fmla="*/ 1153100 h 4027970"/>
                <a:gd name="connsiteX10" fmla="*/ 168243 w 806419"/>
                <a:gd name="connsiteY10" fmla="*/ 1381700 h 4027970"/>
                <a:gd name="connsiteX11" fmla="*/ 149193 w 806419"/>
                <a:gd name="connsiteY11" fmla="*/ 1486475 h 4027970"/>
                <a:gd name="connsiteX12" fmla="*/ 120618 w 806419"/>
                <a:gd name="connsiteY12" fmla="*/ 1848425 h 4027970"/>
                <a:gd name="connsiteX13" fmla="*/ 215868 w 806419"/>
                <a:gd name="connsiteY13" fmla="*/ 2229425 h 4027970"/>
                <a:gd name="connsiteX14" fmla="*/ 320643 w 806419"/>
                <a:gd name="connsiteY14" fmla="*/ 2429450 h 4027970"/>
                <a:gd name="connsiteX15" fmla="*/ 368268 w 806419"/>
                <a:gd name="connsiteY15" fmla="*/ 2562800 h 4027970"/>
                <a:gd name="connsiteX16" fmla="*/ 415893 w 806419"/>
                <a:gd name="connsiteY16" fmla="*/ 3191450 h 4027970"/>
                <a:gd name="connsiteX17" fmla="*/ 463518 w 806419"/>
                <a:gd name="connsiteY17" fmla="*/ 3524825 h 4027970"/>
                <a:gd name="connsiteX18" fmla="*/ 501619 w 806419"/>
                <a:gd name="connsiteY18" fmla="*/ 3975342 h 4027970"/>
                <a:gd name="connsiteX19" fmla="*/ 806419 w 806419"/>
                <a:gd name="connsiteY19" fmla="*/ 2146544 h 4027970"/>
                <a:gd name="connsiteX0" fmla="*/ 351828 w 735121"/>
                <a:gd name="connsiteY0" fmla="*/ 0 h 4027968"/>
                <a:gd name="connsiteX1" fmla="*/ 654369 w 735121"/>
                <a:gd name="connsiteY1" fmla="*/ 319426 h 4027968"/>
                <a:gd name="connsiteX2" fmla="*/ 640750 w 735121"/>
                <a:gd name="connsiteY2" fmla="*/ 475687 h 4027968"/>
                <a:gd name="connsiteX3" fmla="*/ 124687 w 735121"/>
                <a:gd name="connsiteY3" fmla="*/ 349951 h 4027968"/>
                <a:gd name="connsiteX4" fmla="*/ 68219 w 735121"/>
                <a:gd name="connsiteY4" fmla="*/ 507707 h 4027968"/>
                <a:gd name="connsiteX5" fmla="*/ 626297 w 735121"/>
                <a:gd name="connsiteY5" fmla="*/ 644303 h 4027968"/>
                <a:gd name="connsiteX6" fmla="*/ 650628 w 735121"/>
                <a:gd name="connsiteY6" fmla="*/ 810206 h 4027968"/>
                <a:gd name="connsiteX7" fmla="*/ 4025 w 735121"/>
                <a:gd name="connsiteY7" fmla="*/ 713284 h 4027968"/>
                <a:gd name="connsiteX8" fmla="*/ 306122 w 735121"/>
                <a:gd name="connsiteY8" fmla="*/ 932352 h 4027968"/>
                <a:gd name="connsiteX9" fmla="*/ 196818 w 735121"/>
                <a:gd name="connsiteY9" fmla="*/ 1153100 h 4027968"/>
                <a:gd name="connsiteX10" fmla="*/ 168243 w 735121"/>
                <a:gd name="connsiteY10" fmla="*/ 1381700 h 4027968"/>
                <a:gd name="connsiteX11" fmla="*/ 149193 w 735121"/>
                <a:gd name="connsiteY11" fmla="*/ 1486475 h 4027968"/>
                <a:gd name="connsiteX12" fmla="*/ 120618 w 735121"/>
                <a:gd name="connsiteY12" fmla="*/ 1848425 h 4027968"/>
                <a:gd name="connsiteX13" fmla="*/ 215868 w 735121"/>
                <a:gd name="connsiteY13" fmla="*/ 2229425 h 4027968"/>
                <a:gd name="connsiteX14" fmla="*/ 320643 w 735121"/>
                <a:gd name="connsiteY14" fmla="*/ 2429450 h 4027968"/>
                <a:gd name="connsiteX15" fmla="*/ 368268 w 735121"/>
                <a:gd name="connsiteY15" fmla="*/ 2562800 h 4027968"/>
                <a:gd name="connsiteX16" fmla="*/ 415893 w 735121"/>
                <a:gd name="connsiteY16" fmla="*/ 3191450 h 4027968"/>
                <a:gd name="connsiteX17" fmla="*/ 463518 w 735121"/>
                <a:gd name="connsiteY17" fmla="*/ 3524825 h 4027968"/>
                <a:gd name="connsiteX18" fmla="*/ 501619 w 735121"/>
                <a:gd name="connsiteY18" fmla="*/ 3975342 h 4027968"/>
                <a:gd name="connsiteX0" fmla="*/ 351828 w 735121"/>
                <a:gd name="connsiteY0" fmla="*/ 0 h 3524824"/>
                <a:gd name="connsiteX1" fmla="*/ 654369 w 735121"/>
                <a:gd name="connsiteY1" fmla="*/ 319426 h 3524824"/>
                <a:gd name="connsiteX2" fmla="*/ 640750 w 735121"/>
                <a:gd name="connsiteY2" fmla="*/ 475687 h 3524824"/>
                <a:gd name="connsiteX3" fmla="*/ 124687 w 735121"/>
                <a:gd name="connsiteY3" fmla="*/ 349951 h 3524824"/>
                <a:gd name="connsiteX4" fmla="*/ 68219 w 735121"/>
                <a:gd name="connsiteY4" fmla="*/ 507707 h 3524824"/>
                <a:gd name="connsiteX5" fmla="*/ 626297 w 735121"/>
                <a:gd name="connsiteY5" fmla="*/ 644303 h 3524824"/>
                <a:gd name="connsiteX6" fmla="*/ 650628 w 735121"/>
                <a:gd name="connsiteY6" fmla="*/ 810206 h 3524824"/>
                <a:gd name="connsiteX7" fmla="*/ 4025 w 735121"/>
                <a:gd name="connsiteY7" fmla="*/ 713284 h 3524824"/>
                <a:gd name="connsiteX8" fmla="*/ 306122 w 735121"/>
                <a:gd name="connsiteY8" fmla="*/ 932352 h 3524824"/>
                <a:gd name="connsiteX9" fmla="*/ 196818 w 735121"/>
                <a:gd name="connsiteY9" fmla="*/ 1153100 h 3524824"/>
                <a:gd name="connsiteX10" fmla="*/ 168243 w 735121"/>
                <a:gd name="connsiteY10" fmla="*/ 1381700 h 3524824"/>
                <a:gd name="connsiteX11" fmla="*/ 149193 w 735121"/>
                <a:gd name="connsiteY11" fmla="*/ 1486475 h 3524824"/>
                <a:gd name="connsiteX12" fmla="*/ 120618 w 735121"/>
                <a:gd name="connsiteY12" fmla="*/ 1848425 h 3524824"/>
                <a:gd name="connsiteX13" fmla="*/ 215868 w 735121"/>
                <a:gd name="connsiteY13" fmla="*/ 2229425 h 3524824"/>
                <a:gd name="connsiteX14" fmla="*/ 320643 w 735121"/>
                <a:gd name="connsiteY14" fmla="*/ 2429450 h 3524824"/>
                <a:gd name="connsiteX15" fmla="*/ 368268 w 735121"/>
                <a:gd name="connsiteY15" fmla="*/ 2562800 h 3524824"/>
                <a:gd name="connsiteX16" fmla="*/ 415893 w 735121"/>
                <a:gd name="connsiteY16" fmla="*/ 3191450 h 3524824"/>
                <a:gd name="connsiteX17" fmla="*/ 463518 w 735121"/>
                <a:gd name="connsiteY17" fmla="*/ 3524825 h 3524824"/>
                <a:gd name="connsiteX0" fmla="*/ 351828 w 735121"/>
                <a:gd name="connsiteY0" fmla="*/ 0 h 3191450"/>
                <a:gd name="connsiteX1" fmla="*/ 654369 w 735121"/>
                <a:gd name="connsiteY1" fmla="*/ 319426 h 3191450"/>
                <a:gd name="connsiteX2" fmla="*/ 640750 w 735121"/>
                <a:gd name="connsiteY2" fmla="*/ 475687 h 3191450"/>
                <a:gd name="connsiteX3" fmla="*/ 124687 w 735121"/>
                <a:gd name="connsiteY3" fmla="*/ 349951 h 3191450"/>
                <a:gd name="connsiteX4" fmla="*/ 68219 w 735121"/>
                <a:gd name="connsiteY4" fmla="*/ 507707 h 3191450"/>
                <a:gd name="connsiteX5" fmla="*/ 626297 w 735121"/>
                <a:gd name="connsiteY5" fmla="*/ 644303 h 3191450"/>
                <a:gd name="connsiteX6" fmla="*/ 650628 w 735121"/>
                <a:gd name="connsiteY6" fmla="*/ 810206 h 3191450"/>
                <a:gd name="connsiteX7" fmla="*/ 4025 w 735121"/>
                <a:gd name="connsiteY7" fmla="*/ 713284 h 3191450"/>
                <a:gd name="connsiteX8" fmla="*/ 306122 w 735121"/>
                <a:gd name="connsiteY8" fmla="*/ 932352 h 3191450"/>
                <a:gd name="connsiteX9" fmla="*/ 196818 w 735121"/>
                <a:gd name="connsiteY9" fmla="*/ 1153100 h 3191450"/>
                <a:gd name="connsiteX10" fmla="*/ 168243 w 735121"/>
                <a:gd name="connsiteY10" fmla="*/ 1381700 h 3191450"/>
                <a:gd name="connsiteX11" fmla="*/ 149193 w 735121"/>
                <a:gd name="connsiteY11" fmla="*/ 1486475 h 3191450"/>
                <a:gd name="connsiteX12" fmla="*/ 120618 w 735121"/>
                <a:gd name="connsiteY12" fmla="*/ 1848425 h 3191450"/>
                <a:gd name="connsiteX13" fmla="*/ 215868 w 735121"/>
                <a:gd name="connsiteY13" fmla="*/ 2229425 h 3191450"/>
                <a:gd name="connsiteX14" fmla="*/ 320643 w 735121"/>
                <a:gd name="connsiteY14" fmla="*/ 2429450 h 3191450"/>
                <a:gd name="connsiteX15" fmla="*/ 368268 w 735121"/>
                <a:gd name="connsiteY15" fmla="*/ 2562800 h 3191450"/>
                <a:gd name="connsiteX16" fmla="*/ 415893 w 735121"/>
                <a:gd name="connsiteY16" fmla="*/ 3191450 h 3191450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368268 w 735121"/>
                <a:gd name="connsiteY15" fmla="*/ 2562800 h 3124184"/>
                <a:gd name="connsiteX16" fmla="*/ 91554 w 735121"/>
                <a:gd name="connsiteY16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91554 w 735121"/>
                <a:gd name="connsiteY15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91554 w 735121"/>
                <a:gd name="connsiteY14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91554 w 735121"/>
                <a:gd name="connsiteY13" fmla="*/ 3124184 h 3124184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76419 w 862347"/>
                <a:gd name="connsiteY11" fmla="*/ 1486475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66642 w 862347"/>
                <a:gd name="connsiteY11" fmla="*/ 1502021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47844 w 862347"/>
                <a:gd name="connsiteY11" fmla="*/ 1848425 h 3040852"/>
                <a:gd name="connsiteX12" fmla="*/ 0 w 862347"/>
                <a:gd name="connsiteY12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0 w 862347"/>
                <a:gd name="connsiteY11" fmla="*/ 3040852 h 3040852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418578 w 956881"/>
                <a:gd name="connsiteY9" fmla="*/ 1153100 h 3011783"/>
                <a:gd name="connsiteX10" fmla="*/ 390003 w 956881"/>
                <a:gd name="connsiteY10" fmla="*/ 1381700 h 3011783"/>
                <a:gd name="connsiteX11" fmla="*/ 0 w 956881"/>
                <a:gd name="connsiteY11" fmla="*/ 3011784 h 3011783"/>
                <a:gd name="connsiteX0" fmla="*/ 573588 w 956881"/>
                <a:gd name="connsiteY0" fmla="*/ 0 h 3011785"/>
                <a:gd name="connsiteX1" fmla="*/ 876129 w 956881"/>
                <a:gd name="connsiteY1" fmla="*/ 319426 h 3011785"/>
                <a:gd name="connsiteX2" fmla="*/ 862510 w 956881"/>
                <a:gd name="connsiteY2" fmla="*/ 475687 h 3011785"/>
                <a:gd name="connsiteX3" fmla="*/ 346447 w 956881"/>
                <a:gd name="connsiteY3" fmla="*/ 349951 h 3011785"/>
                <a:gd name="connsiteX4" fmla="*/ 289979 w 956881"/>
                <a:gd name="connsiteY4" fmla="*/ 507707 h 3011785"/>
                <a:gd name="connsiteX5" fmla="*/ 848057 w 956881"/>
                <a:gd name="connsiteY5" fmla="*/ 644303 h 3011785"/>
                <a:gd name="connsiteX6" fmla="*/ 872388 w 956881"/>
                <a:gd name="connsiteY6" fmla="*/ 810206 h 3011785"/>
                <a:gd name="connsiteX7" fmla="*/ 225785 w 956881"/>
                <a:gd name="connsiteY7" fmla="*/ 713284 h 3011785"/>
                <a:gd name="connsiteX8" fmla="*/ 527882 w 956881"/>
                <a:gd name="connsiteY8" fmla="*/ 932352 h 3011785"/>
                <a:gd name="connsiteX9" fmla="*/ 418578 w 956881"/>
                <a:gd name="connsiteY9" fmla="*/ 1153100 h 3011785"/>
                <a:gd name="connsiteX10" fmla="*/ 390003 w 956881"/>
                <a:gd name="connsiteY10" fmla="*/ 1381700 h 3011785"/>
                <a:gd name="connsiteX11" fmla="*/ 0 w 956881"/>
                <a:gd name="connsiteY11" fmla="*/ 3011784 h 3011785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390003 w 956881"/>
                <a:gd name="connsiteY9" fmla="*/ 1381700 h 3011783"/>
                <a:gd name="connsiteX10" fmla="*/ 0 w 956881"/>
                <a:gd name="connsiteY10" fmla="*/ 3011784 h 30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881" h="3011783">
                  <a:moveTo>
                    <a:pt x="573588" y="0"/>
                  </a:moveTo>
                  <a:cubicBezTo>
                    <a:pt x="468201" y="213646"/>
                    <a:pt x="772496" y="263741"/>
                    <a:pt x="876129" y="319426"/>
                  </a:cubicBezTo>
                  <a:cubicBezTo>
                    <a:pt x="971362" y="385016"/>
                    <a:pt x="1000517" y="456998"/>
                    <a:pt x="862510" y="475687"/>
                  </a:cubicBezTo>
                  <a:cubicBezTo>
                    <a:pt x="755467" y="489981"/>
                    <a:pt x="478736" y="329545"/>
                    <a:pt x="346447" y="349951"/>
                  </a:cubicBezTo>
                  <a:cubicBezTo>
                    <a:pt x="229707" y="380136"/>
                    <a:pt x="204057" y="468366"/>
                    <a:pt x="289979" y="507707"/>
                  </a:cubicBezTo>
                  <a:cubicBezTo>
                    <a:pt x="375901" y="547048"/>
                    <a:pt x="724400" y="595206"/>
                    <a:pt x="848057" y="644303"/>
                  </a:cubicBezTo>
                  <a:cubicBezTo>
                    <a:pt x="975147" y="674590"/>
                    <a:pt x="962567" y="779816"/>
                    <a:pt x="872388" y="810206"/>
                  </a:cubicBezTo>
                  <a:cubicBezTo>
                    <a:pt x="773454" y="826180"/>
                    <a:pt x="249776" y="585891"/>
                    <a:pt x="225785" y="713284"/>
                  </a:cubicBezTo>
                  <a:cubicBezTo>
                    <a:pt x="180787" y="866202"/>
                    <a:pt x="527882" y="831226"/>
                    <a:pt x="527882" y="932352"/>
                  </a:cubicBezTo>
                  <a:cubicBezTo>
                    <a:pt x="555252" y="1043755"/>
                    <a:pt x="477983" y="1035128"/>
                    <a:pt x="390003" y="1381700"/>
                  </a:cubicBezTo>
                  <a:cubicBezTo>
                    <a:pt x="335996" y="1696325"/>
                    <a:pt x="92523" y="2661734"/>
                    <a:pt x="0" y="301178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>
            <a:xfrm flipH="1">
              <a:off x="4856021" y="3209866"/>
              <a:ext cx="175383" cy="221188"/>
            </a:xfrm>
            <a:custGeom>
              <a:avLst/>
              <a:gdLst>
                <a:gd name="connsiteX0" fmla="*/ 211201 w 230251"/>
                <a:gd name="connsiteY0" fmla="*/ 141940 h 294340"/>
                <a:gd name="connsiteX1" fmla="*/ 201676 w 230251"/>
                <a:gd name="connsiteY1" fmla="*/ 94315 h 294340"/>
                <a:gd name="connsiteX2" fmla="*/ 182626 w 230251"/>
                <a:gd name="connsiteY2" fmla="*/ 65740 h 294340"/>
                <a:gd name="connsiteX3" fmla="*/ 125476 w 230251"/>
                <a:gd name="connsiteY3" fmla="*/ 18115 h 294340"/>
                <a:gd name="connsiteX4" fmla="*/ 96901 w 230251"/>
                <a:gd name="connsiteY4" fmla="*/ 8590 h 294340"/>
                <a:gd name="connsiteX5" fmla="*/ 1651 w 230251"/>
                <a:gd name="connsiteY5" fmla="*/ 46690 h 294340"/>
                <a:gd name="connsiteX6" fmla="*/ 11176 w 230251"/>
                <a:gd name="connsiteY6" fmla="*/ 75265 h 294340"/>
                <a:gd name="connsiteX7" fmla="*/ 68326 w 230251"/>
                <a:gd name="connsiteY7" fmla="*/ 113365 h 294340"/>
                <a:gd name="connsiteX8" fmla="*/ 87376 w 230251"/>
                <a:gd name="connsiteY8" fmla="*/ 141940 h 294340"/>
                <a:gd name="connsiteX9" fmla="*/ 96901 w 230251"/>
                <a:gd name="connsiteY9" fmla="*/ 199090 h 294340"/>
                <a:gd name="connsiteX10" fmla="*/ 106426 w 230251"/>
                <a:gd name="connsiteY10" fmla="*/ 275290 h 294340"/>
                <a:gd name="connsiteX11" fmla="*/ 135001 w 230251"/>
                <a:gd name="connsiteY11" fmla="*/ 294340 h 294340"/>
                <a:gd name="connsiteX12" fmla="*/ 211201 w 230251"/>
                <a:gd name="connsiteY12" fmla="*/ 265765 h 294340"/>
                <a:gd name="connsiteX13" fmla="*/ 230251 w 230251"/>
                <a:gd name="connsiteY13" fmla="*/ 208615 h 294340"/>
                <a:gd name="connsiteX14" fmla="*/ 220726 w 230251"/>
                <a:gd name="connsiteY14" fmla="*/ 141940 h 294340"/>
                <a:gd name="connsiteX15" fmla="*/ 211201 w 230251"/>
                <a:gd name="connsiteY15" fmla="*/ 113365 h 294340"/>
                <a:gd name="connsiteX16" fmla="*/ 211201 w 230251"/>
                <a:gd name="connsiteY16" fmla="*/ 141940 h 29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251" h="294340">
                  <a:moveTo>
                    <a:pt x="211201" y="141940"/>
                  </a:moveTo>
                  <a:cubicBezTo>
                    <a:pt x="209614" y="138765"/>
                    <a:pt x="207360" y="109474"/>
                    <a:pt x="201676" y="94315"/>
                  </a:cubicBezTo>
                  <a:cubicBezTo>
                    <a:pt x="197656" y="83596"/>
                    <a:pt x="189955" y="74534"/>
                    <a:pt x="182626" y="65740"/>
                  </a:cubicBezTo>
                  <a:cubicBezTo>
                    <a:pt x="167579" y="47684"/>
                    <a:pt x="146883" y="28819"/>
                    <a:pt x="125476" y="18115"/>
                  </a:cubicBezTo>
                  <a:cubicBezTo>
                    <a:pt x="116496" y="13625"/>
                    <a:pt x="106426" y="11765"/>
                    <a:pt x="96901" y="8590"/>
                  </a:cubicBezTo>
                  <a:cubicBezTo>
                    <a:pt x="66288" y="12417"/>
                    <a:pt x="9433" y="0"/>
                    <a:pt x="1651" y="46690"/>
                  </a:cubicBezTo>
                  <a:cubicBezTo>
                    <a:pt x="0" y="56594"/>
                    <a:pt x="4076" y="68165"/>
                    <a:pt x="11176" y="75265"/>
                  </a:cubicBezTo>
                  <a:cubicBezTo>
                    <a:pt x="27365" y="91454"/>
                    <a:pt x="68326" y="113365"/>
                    <a:pt x="68326" y="113365"/>
                  </a:cubicBezTo>
                  <a:cubicBezTo>
                    <a:pt x="74676" y="122890"/>
                    <a:pt x="83756" y="131080"/>
                    <a:pt x="87376" y="141940"/>
                  </a:cubicBezTo>
                  <a:cubicBezTo>
                    <a:pt x="93483" y="160262"/>
                    <a:pt x="94170" y="179971"/>
                    <a:pt x="96901" y="199090"/>
                  </a:cubicBezTo>
                  <a:cubicBezTo>
                    <a:pt x="100521" y="224430"/>
                    <a:pt x="96919" y="251523"/>
                    <a:pt x="106426" y="275290"/>
                  </a:cubicBezTo>
                  <a:cubicBezTo>
                    <a:pt x="110678" y="285919"/>
                    <a:pt x="125476" y="287990"/>
                    <a:pt x="135001" y="294340"/>
                  </a:cubicBezTo>
                  <a:cubicBezTo>
                    <a:pt x="154211" y="290498"/>
                    <a:pt x="197186" y="288189"/>
                    <a:pt x="211201" y="265765"/>
                  </a:cubicBezTo>
                  <a:cubicBezTo>
                    <a:pt x="221844" y="248737"/>
                    <a:pt x="230251" y="208615"/>
                    <a:pt x="230251" y="208615"/>
                  </a:cubicBezTo>
                  <a:cubicBezTo>
                    <a:pt x="227076" y="186390"/>
                    <a:pt x="225129" y="163955"/>
                    <a:pt x="220726" y="141940"/>
                  </a:cubicBezTo>
                  <a:cubicBezTo>
                    <a:pt x="218757" y="132095"/>
                    <a:pt x="218301" y="120465"/>
                    <a:pt x="211201" y="113365"/>
                  </a:cubicBezTo>
                  <a:cubicBezTo>
                    <a:pt x="206711" y="108875"/>
                    <a:pt x="212788" y="145115"/>
                    <a:pt x="211201" y="141940"/>
                  </a:cubicBezTo>
                  <a:close/>
                </a:path>
              </a:pathLst>
            </a:custGeom>
            <a:solidFill>
              <a:srgbClr val="702A4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6" name="Group 3"/>
            <p:cNvGrpSpPr/>
            <p:nvPr/>
          </p:nvGrpSpPr>
          <p:grpSpPr>
            <a:xfrm>
              <a:off x="3758590" y="2183462"/>
              <a:ext cx="468433" cy="2255537"/>
              <a:chOff x="4026862" y="2258862"/>
              <a:chExt cx="468433" cy="2255537"/>
            </a:xfrm>
          </p:grpSpPr>
          <p:grpSp>
            <p:nvGrpSpPr>
              <p:cNvPr id="453" name="Group 47"/>
              <p:cNvGrpSpPr/>
              <p:nvPr/>
            </p:nvGrpSpPr>
            <p:grpSpPr>
              <a:xfrm rot="20776403">
                <a:off x="4026862" y="2258862"/>
                <a:ext cx="428239" cy="2255537"/>
                <a:chOff x="4206748" y="295921"/>
                <a:chExt cx="731650" cy="3853601"/>
              </a:xfrm>
            </p:grpSpPr>
            <p:sp>
              <p:nvSpPr>
                <p:cNvPr id="455" name="Freeform 454"/>
                <p:cNvSpPr/>
                <p:nvPr/>
              </p:nvSpPr>
              <p:spPr>
                <a:xfrm>
                  <a:off x="4300432" y="295921"/>
                  <a:ext cx="556456" cy="3853601"/>
                </a:xfrm>
                <a:custGeom>
                  <a:avLst/>
                  <a:gdLst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161925 w 670791"/>
                    <a:gd name="connsiteY28" fmla="*/ 1749756 h 3208591"/>
                    <a:gd name="connsiteX29" fmla="*/ 200025 w 670791"/>
                    <a:gd name="connsiteY29" fmla="*/ 1806906 h 3208591"/>
                    <a:gd name="connsiteX30" fmla="*/ 209550 w 670791"/>
                    <a:gd name="connsiteY30" fmla="*/ 1835481 h 3208591"/>
                    <a:gd name="connsiteX31" fmla="*/ 228600 w 670791"/>
                    <a:gd name="connsiteY31" fmla="*/ 1864056 h 3208591"/>
                    <a:gd name="connsiteX32" fmla="*/ 247650 w 670791"/>
                    <a:gd name="connsiteY32" fmla="*/ 1940256 h 3208591"/>
                    <a:gd name="connsiteX33" fmla="*/ 257175 w 670791"/>
                    <a:gd name="connsiteY33" fmla="*/ 2302206 h 3208591"/>
                    <a:gd name="connsiteX34" fmla="*/ 276225 w 670791"/>
                    <a:gd name="connsiteY34" fmla="*/ 2445081 h 3208591"/>
                    <a:gd name="connsiteX35" fmla="*/ 295275 w 670791"/>
                    <a:gd name="connsiteY35" fmla="*/ 2568906 h 3208591"/>
                    <a:gd name="connsiteX36" fmla="*/ 314325 w 670791"/>
                    <a:gd name="connsiteY36" fmla="*/ 2787981 h 3208591"/>
                    <a:gd name="connsiteX37" fmla="*/ 333375 w 670791"/>
                    <a:gd name="connsiteY37" fmla="*/ 2864181 h 3208591"/>
                    <a:gd name="connsiteX38" fmla="*/ 342900 w 670791"/>
                    <a:gd name="connsiteY38" fmla="*/ 2902281 h 3208591"/>
                    <a:gd name="connsiteX39" fmla="*/ 352425 w 670791"/>
                    <a:gd name="connsiteY39" fmla="*/ 3016581 h 3208591"/>
                    <a:gd name="connsiteX40" fmla="*/ 381000 w 670791"/>
                    <a:gd name="connsiteY40" fmla="*/ 3102306 h 3208591"/>
                    <a:gd name="connsiteX41" fmla="*/ 390525 w 670791"/>
                    <a:gd name="connsiteY41" fmla="*/ 3130881 h 3208591"/>
                    <a:gd name="connsiteX42" fmla="*/ 419100 w 670791"/>
                    <a:gd name="connsiteY42" fmla="*/ 3188031 h 3208591"/>
                    <a:gd name="connsiteX43" fmla="*/ 447675 w 670791"/>
                    <a:gd name="connsiteY43" fmla="*/ 3207081 h 3208591"/>
                    <a:gd name="connsiteX44" fmla="*/ 600075 w 670791"/>
                    <a:gd name="connsiteY44" fmla="*/ 3188031 h 3208591"/>
                    <a:gd name="connsiteX45" fmla="*/ 628650 w 670791"/>
                    <a:gd name="connsiteY45" fmla="*/ 3168981 h 3208591"/>
                    <a:gd name="connsiteX46" fmla="*/ 647700 w 670791"/>
                    <a:gd name="connsiteY46" fmla="*/ 3111831 h 3208591"/>
                    <a:gd name="connsiteX47" fmla="*/ 657225 w 670791"/>
                    <a:gd name="connsiteY47" fmla="*/ 3083256 h 3208591"/>
                    <a:gd name="connsiteX48" fmla="*/ 666750 w 670791"/>
                    <a:gd name="connsiteY4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200025 w 670791"/>
                    <a:gd name="connsiteY28" fmla="*/ 1806906 h 3208591"/>
                    <a:gd name="connsiteX29" fmla="*/ 209550 w 670791"/>
                    <a:gd name="connsiteY29" fmla="*/ 1835481 h 3208591"/>
                    <a:gd name="connsiteX30" fmla="*/ 228600 w 670791"/>
                    <a:gd name="connsiteY30" fmla="*/ 1864056 h 3208591"/>
                    <a:gd name="connsiteX31" fmla="*/ 247650 w 670791"/>
                    <a:gd name="connsiteY31" fmla="*/ 1940256 h 3208591"/>
                    <a:gd name="connsiteX32" fmla="*/ 257175 w 670791"/>
                    <a:gd name="connsiteY32" fmla="*/ 2302206 h 3208591"/>
                    <a:gd name="connsiteX33" fmla="*/ 276225 w 670791"/>
                    <a:gd name="connsiteY33" fmla="*/ 2445081 h 3208591"/>
                    <a:gd name="connsiteX34" fmla="*/ 295275 w 670791"/>
                    <a:gd name="connsiteY34" fmla="*/ 2568906 h 3208591"/>
                    <a:gd name="connsiteX35" fmla="*/ 314325 w 670791"/>
                    <a:gd name="connsiteY35" fmla="*/ 2787981 h 3208591"/>
                    <a:gd name="connsiteX36" fmla="*/ 333375 w 670791"/>
                    <a:gd name="connsiteY36" fmla="*/ 2864181 h 3208591"/>
                    <a:gd name="connsiteX37" fmla="*/ 342900 w 670791"/>
                    <a:gd name="connsiteY37" fmla="*/ 2902281 h 3208591"/>
                    <a:gd name="connsiteX38" fmla="*/ 352425 w 670791"/>
                    <a:gd name="connsiteY38" fmla="*/ 3016581 h 3208591"/>
                    <a:gd name="connsiteX39" fmla="*/ 381000 w 670791"/>
                    <a:gd name="connsiteY39" fmla="*/ 3102306 h 3208591"/>
                    <a:gd name="connsiteX40" fmla="*/ 390525 w 670791"/>
                    <a:gd name="connsiteY40" fmla="*/ 3130881 h 3208591"/>
                    <a:gd name="connsiteX41" fmla="*/ 419100 w 670791"/>
                    <a:gd name="connsiteY41" fmla="*/ 3188031 h 3208591"/>
                    <a:gd name="connsiteX42" fmla="*/ 447675 w 670791"/>
                    <a:gd name="connsiteY42" fmla="*/ 3207081 h 3208591"/>
                    <a:gd name="connsiteX43" fmla="*/ 600075 w 670791"/>
                    <a:gd name="connsiteY43" fmla="*/ 3188031 h 3208591"/>
                    <a:gd name="connsiteX44" fmla="*/ 628650 w 670791"/>
                    <a:gd name="connsiteY44" fmla="*/ 3168981 h 3208591"/>
                    <a:gd name="connsiteX45" fmla="*/ 647700 w 670791"/>
                    <a:gd name="connsiteY45" fmla="*/ 3111831 h 3208591"/>
                    <a:gd name="connsiteX46" fmla="*/ 657225 w 670791"/>
                    <a:gd name="connsiteY46" fmla="*/ 3083256 h 3208591"/>
                    <a:gd name="connsiteX47" fmla="*/ 666750 w 670791"/>
                    <a:gd name="connsiteY4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95250 w 670791"/>
                    <a:gd name="connsiteY24" fmla="*/ 1606881 h 3208591"/>
                    <a:gd name="connsiteX25" fmla="*/ 114300 w 670791"/>
                    <a:gd name="connsiteY25" fmla="*/ 1635456 h 3208591"/>
                    <a:gd name="connsiteX26" fmla="*/ 142875 w 670791"/>
                    <a:gd name="connsiteY26" fmla="*/ 1692606 h 3208591"/>
                    <a:gd name="connsiteX27" fmla="*/ 200025 w 670791"/>
                    <a:gd name="connsiteY27" fmla="*/ 1806906 h 3208591"/>
                    <a:gd name="connsiteX28" fmla="*/ 209550 w 670791"/>
                    <a:gd name="connsiteY28" fmla="*/ 1835481 h 3208591"/>
                    <a:gd name="connsiteX29" fmla="*/ 228600 w 670791"/>
                    <a:gd name="connsiteY29" fmla="*/ 1864056 h 3208591"/>
                    <a:gd name="connsiteX30" fmla="*/ 247650 w 670791"/>
                    <a:gd name="connsiteY30" fmla="*/ 1940256 h 3208591"/>
                    <a:gd name="connsiteX31" fmla="*/ 257175 w 670791"/>
                    <a:gd name="connsiteY31" fmla="*/ 2302206 h 3208591"/>
                    <a:gd name="connsiteX32" fmla="*/ 276225 w 670791"/>
                    <a:gd name="connsiteY32" fmla="*/ 2445081 h 3208591"/>
                    <a:gd name="connsiteX33" fmla="*/ 295275 w 670791"/>
                    <a:gd name="connsiteY33" fmla="*/ 2568906 h 3208591"/>
                    <a:gd name="connsiteX34" fmla="*/ 314325 w 670791"/>
                    <a:gd name="connsiteY34" fmla="*/ 2787981 h 3208591"/>
                    <a:gd name="connsiteX35" fmla="*/ 333375 w 670791"/>
                    <a:gd name="connsiteY35" fmla="*/ 2864181 h 3208591"/>
                    <a:gd name="connsiteX36" fmla="*/ 342900 w 670791"/>
                    <a:gd name="connsiteY36" fmla="*/ 2902281 h 3208591"/>
                    <a:gd name="connsiteX37" fmla="*/ 352425 w 670791"/>
                    <a:gd name="connsiteY37" fmla="*/ 3016581 h 3208591"/>
                    <a:gd name="connsiteX38" fmla="*/ 381000 w 670791"/>
                    <a:gd name="connsiteY38" fmla="*/ 3102306 h 3208591"/>
                    <a:gd name="connsiteX39" fmla="*/ 390525 w 670791"/>
                    <a:gd name="connsiteY39" fmla="*/ 3130881 h 3208591"/>
                    <a:gd name="connsiteX40" fmla="*/ 419100 w 670791"/>
                    <a:gd name="connsiteY40" fmla="*/ 3188031 h 3208591"/>
                    <a:gd name="connsiteX41" fmla="*/ 447675 w 670791"/>
                    <a:gd name="connsiteY41" fmla="*/ 3207081 h 3208591"/>
                    <a:gd name="connsiteX42" fmla="*/ 600075 w 670791"/>
                    <a:gd name="connsiteY42" fmla="*/ 3188031 h 3208591"/>
                    <a:gd name="connsiteX43" fmla="*/ 628650 w 670791"/>
                    <a:gd name="connsiteY43" fmla="*/ 3168981 h 3208591"/>
                    <a:gd name="connsiteX44" fmla="*/ 647700 w 670791"/>
                    <a:gd name="connsiteY44" fmla="*/ 3111831 h 3208591"/>
                    <a:gd name="connsiteX45" fmla="*/ 657225 w 670791"/>
                    <a:gd name="connsiteY45" fmla="*/ 3083256 h 3208591"/>
                    <a:gd name="connsiteX46" fmla="*/ 666750 w 670791"/>
                    <a:gd name="connsiteY46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142875 w 670791"/>
                    <a:gd name="connsiteY25" fmla="*/ 1692606 h 3208591"/>
                    <a:gd name="connsiteX26" fmla="*/ 200025 w 670791"/>
                    <a:gd name="connsiteY26" fmla="*/ 1806906 h 3208591"/>
                    <a:gd name="connsiteX27" fmla="*/ 209550 w 670791"/>
                    <a:gd name="connsiteY27" fmla="*/ 1835481 h 3208591"/>
                    <a:gd name="connsiteX28" fmla="*/ 228600 w 670791"/>
                    <a:gd name="connsiteY28" fmla="*/ 1864056 h 3208591"/>
                    <a:gd name="connsiteX29" fmla="*/ 247650 w 670791"/>
                    <a:gd name="connsiteY29" fmla="*/ 1940256 h 3208591"/>
                    <a:gd name="connsiteX30" fmla="*/ 257175 w 670791"/>
                    <a:gd name="connsiteY30" fmla="*/ 2302206 h 3208591"/>
                    <a:gd name="connsiteX31" fmla="*/ 276225 w 670791"/>
                    <a:gd name="connsiteY31" fmla="*/ 2445081 h 3208591"/>
                    <a:gd name="connsiteX32" fmla="*/ 295275 w 670791"/>
                    <a:gd name="connsiteY32" fmla="*/ 2568906 h 3208591"/>
                    <a:gd name="connsiteX33" fmla="*/ 314325 w 670791"/>
                    <a:gd name="connsiteY33" fmla="*/ 2787981 h 3208591"/>
                    <a:gd name="connsiteX34" fmla="*/ 333375 w 670791"/>
                    <a:gd name="connsiteY34" fmla="*/ 2864181 h 3208591"/>
                    <a:gd name="connsiteX35" fmla="*/ 342900 w 670791"/>
                    <a:gd name="connsiteY35" fmla="*/ 2902281 h 3208591"/>
                    <a:gd name="connsiteX36" fmla="*/ 352425 w 670791"/>
                    <a:gd name="connsiteY36" fmla="*/ 3016581 h 3208591"/>
                    <a:gd name="connsiteX37" fmla="*/ 381000 w 670791"/>
                    <a:gd name="connsiteY37" fmla="*/ 3102306 h 3208591"/>
                    <a:gd name="connsiteX38" fmla="*/ 390525 w 670791"/>
                    <a:gd name="connsiteY38" fmla="*/ 3130881 h 3208591"/>
                    <a:gd name="connsiteX39" fmla="*/ 419100 w 670791"/>
                    <a:gd name="connsiteY39" fmla="*/ 3188031 h 3208591"/>
                    <a:gd name="connsiteX40" fmla="*/ 447675 w 670791"/>
                    <a:gd name="connsiteY40" fmla="*/ 3207081 h 3208591"/>
                    <a:gd name="connsiteX41" fmla="*/ 600075 w 670791"/>
                    <a:gd name="connsiteY41" fmla="*/ 3188031 h 3208591"/>
                    <a:gd name="connsiteX42" fmla="*/ 628650 w 670791"/>
                    <a:gd name="connsiteY42" fmla="*/ 3168981 h 3208591"/>
                    <a:gd name="connsiteX43" fmla="*/ 647700 w 670791"/>
                    <a:gd name="connsiteY43" fmla="*/ 3111831 h 3208591"/>
                    <a:gd name="connsiteX44" fmla="*/ 657225 w 670791"/>
                    <a:gd name="connsiteY44" fmla="*/ 3083256 h 3208591"/>
                    <a:gd name="connsiteX45" fmla="*/ 666750 w 670791"/>
                    <a:gd name="connsiteY45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200025 w 670791"/>
                    <a:gd name="connsiteY25" fmla="*/ 1806906 h 3208591"/>
                    <a:gd name="connsiteX26" fmla="*/ 209550 w 670791"/>
                    <a:gd name="connsiteY26" fmla="*/ 1835481 h 3208591"/>
                    <a:gd name="connsiteX27" fmla="*/ 228600 w 670791"/>
                    <a:gd name="connsiteY27" fmla="*/ 1864056 h 3208591"/>
                    <a:gd name="connsiteX28" fmla="*/ 247650 w 670791"/>
                    <a:gd name="connsiteY28" fmla="*/ 1940256 h 3208591"/>
                    <a:gd name="connsiteX29" fmla="*/ 257175 w 670791"/>
                    <a:gd name="connsiteY29" fmla="*/ 2302206 h 3208591"/>
                    <a:gd name="connsiteX30" fmla="*/ 276225 w 670791"/>
                    <a:gd name="connsiteY30" fmla="*/ 2445081 h 3208591"/>
                    <a:gd name="connsiteX31" fmla="*/ 295275 w 670791"/>
                    <a:gd name="connsiteY31" fmla="*/ 2568906 h 3208591"/>
                    <a:gd name="connsiteX32" fmla="*/ 314325 w 670791"/>
                    <a:gd name="connsiteY32" fmla="*/ 2787981 h 3208591"/>
                    <a:gd name="connsiteX33" fmla="*/ 333375 w 670791"/>
                    <a:gd name="connsiteY33" fmla="*/ 2864181 h 3208591"/>
                    <a:gd name="connsiteX34" fmla="*/ 342900 w 670791"/>
                    <a:gd name="connsiteY34" fmla="*/ 2902281 h 3208591"/>
                    <a:gd name="connsiteX35" fmla="*/ 352425 w 670791"/>
                    <a:gd name="connsiteY35" fmla="*/ 3016581 h 3208591"/>
                    <a:gd name="connsiteX36" fmla="*/ 381000 w 670791"/>
                    <a:gd name="connsiteY36" fmla="*/ 3102306 h 3208591"/>
                    <a:gd name="connsiteX37" fmla="*/ 390525 w 670791"/>
                    <a:gd name="connsiteY37" fmla="*/ 3130881 h 3208591"/>
                    <a:gd name="connsiteX38" fmla="*/ 419100 w 670791"/>
                    <a:gd name="connsiteY38" fmla="*/ 3188031 h 3208591"/>
                    <a:gd name="connsiteX39" fmla="*/ 447675 w 670791"/>
                    <a:gd name="connsiteY39" fmla="*/ 3207081 h 3208591"/>
                    <a:gd name="connsiteX40" fmla="*/ 600075 w 670791"/>
                    <a:gd name="connsiteY40" fmla="*/ 3188031 h 3208591"/>
                    <a:gd name="connsiteX41" fmla="*/ 628650 w 670791"/>
                    <a:gd name="connsiteY41" fmla="*/ 3168981 h 3208591"/>
                    <a:gd name="connsiteX42" fmla="*/ 647700 w 670791"/>
                    <a:gd name="connsiteY42" fmla="*/ 3111831 h 3208591"/>
                    <a:gd name="connsiteX43" fmla="*/ 657225 w 670791"/>
                    <a:gd name="connsiteY43" fmla="*/ 3083256 h 3208591"/>
                    <a:gd name="connsiteX44" fmla="*/ 666750 w 670791"/>
                    <a:gd name="connsiteY44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57175 w 670791"/>
                    <a:gd name="connsiteY28" fmla="*/ 2302206 h 3208591"/>
                    <a:gd name="connsiteX29" fmla="*/ 276225 w 670791"/>
                    <a:gd name="connsiteY29" fmla="*/ 2445081 h 3208591"/>
                    <a:gd name="connsiteX30" fmla="*/ 295275 w 670791"/>
                    <a:gd name="connsiteY30" fmla="*/ 2568906 h 3208591"/>
                    <a:gd name="connsiteX31" fmla="*/ 314325 w 670791"/>
                    <a:gd name="connsiteY31" fmla="*/ 2787981 h 3208591"/>
                    <a:gd name="connsiteX32" fmla="*/ 333375 w 670791"/>
                    <a:gd name="connsiteY32" fmla="*/ 2864181 h 3208591"/>
                    <a:gd name="connsiteX33" fmla="*/ 342900 w 670791"/>
                    <a:gd name="connsiteY33" fmla="*/ 2902281 h 3208591"/>
                    <a:gd name="connsiteX34" fmla="*/ 352425 w 670791"/>
                    <a:gd name="connsiteY34" fmla="*/ 3016581 h 3208591"/>
                    <a:gd name="connsiteX35" fmla="*/ 381000 w 670791"/>
                    <a:gd name="connsiteY35" fmla="*/ 3102306 h 3208591"/>
                    <a:gd name="connsiteX36" fmla="*/ 390525 w 670791"/>
                    <a:gd name="connsiteY36" fmla="*/ 3130881 h 3208591"/>
                    <a:gd name="connsiteX37" fmla="*/ 419100 w 670791"/>
                    <a:gd name="connsiteY37" fmla="*/ 3188031 h 3208591"/>
                    <a:gd name="connsiteX38" fmla="*/ 447675 w 670791"/>
                    <a:gd name="connsiteY38" fmla="*/ 3207081 h 3208591"/>
                    <a:gd name="connsiteX39" fmla="*/ 600075 w 670791"/>
                    <a:gd name="connsiteY39" fmla="*/ 3188031 h 3208591"/>
                    <a:gd name="connsiteX40" fmla="*/ 628650 w 670791"/>
                    <a:gd name="connsiteY40" fmla="*/ 3168981 h 3208591"/>
                    <a:gd name="connsiteX41" fmla="*/ 647700 w 670791"/>
                    <a:gd name="connsiteY41" fmla="*/ 3111831 h 3208591"/>
                    <a:gd name="connsiteX42" fmla="*/ 657225 w 670791"/>
                    <a:gd name="connsiteY42" fmla="*/ 3083256 h 3208591"/>
                    <a:gd name="connsiteX43" fmla="*/ 666750 w 670791"/>
                    <a:gd name="connsiteY43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33375 w 670791"/>
                    <a:gd name="connsiteY31" fmla="*/ 2864181 h 3208591"/>
                    <a:gd name="connsiteX32" fmla="*/ 342900 w 670791"/>
                    <a:gd name="connsiteY32" fmla="*/ 2902281 h 3208591"/>
                    <a:gd name="connsiteX33" fmla="*/ 352425 w 670791"/>
                    <a:gd name="connsiteY33" fmla="*/ 3016581 h 3208591"/>
                    <a:gd name="connsiteX34" fmla="*/ 381000 w 670791"/>
                    <a:gd name="connsiteY34" fmla="*/ 3102306 h 3208591"/>
                    <a:gd name="connsiteX35" fmla="*/ 390525 w 670791"/>
                    <a:gd name="connsiteY35" fmla="*/ 3130881 h 3208591"/>
                    <a:gd name="connsiteX36" fmla="*/ 419100 w 670791"/>
                    <a:gd name="connsiteY36" fmla="*/ 3188031 h 3208591"/>
                    <a:gd name="connsiteX37" fmla="*/ 447675 w 670791"/>
                    <a:gd name="connsiteY37" fmla="*/ 3207081 h 3208591"/>
                    <a:gd name="connsiteX38" fmla="*/ 600075 w 670791"/>
                    <a:gd name="connsiteY38" fmla="*/ 3188031 h 3208591"/>
                    <a:gd name="connsiteX39" fmla="*/ 628650 w 670791"/>
                    <a:gd name="connsiteY39" fmla="*/ 3168981 h 3208591"/>
                    <a:gd name="connsiteX40" fmla="*/ 647700 w 670791"/>
                    <a:gd name="connsiteY40" fmla="*/ 3111831 h 3208591"/>
                    <a:gd name="connsiteX41" fmla="*/ 657225 w 670791"/>
                    <a:gd name="connsiteY41" fmla="*/ 3083256 h 3208591"/>
                    <a:gd name="connsiteX42" fmla="*/ 666750 w 670791"/>
                    <a:gd name="connsiteY42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90525 w 670791"/>
                    <a:gd name="connsiteY34" fmla="*/ 3130881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47700 w 670791"/>
                    <a:gd name="connsiteY38" fmla="*/ 3111831 h 3208591"/>
                    <a:gd name="connsiteX39" fmla="*/ 657225 w 670791"/>
                    <a:gd name="connsiteY39" fmla="*/ 3083256 h 3208591"/>
                    <a:gd name="connsiteX40" fmla="*/ 666750 w 670791"/>
                    <a:gd name="connsiteY40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57225 w 670791"/>
                    <a:gd name="connsiteY38" fmla="*/ 3083256 h 3208591"/>
                    <a:gd name="connsiteX39" fmla="*/ 666750 w 670791"/>
                    <a:gd name="connsiteY39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57225 w 670791"/>
                    <a:gd name="connsiteY37" fmla="*/ 3083256 h 3208591"/>
                    <a:gd name="connsiteX38" fmla="*/ 666750 w 670791"/>
                    <a:gd name="connsiteY3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447675 w 670791"/>
                    <a:gd name="connsiteY34" fmla="*/ 3207081 h 3208591"/>
                    <a:gd name="connsiteX35" fmla="*/ 600075 w 670791"/>
                    <a:gd name="connsiteY35" fmla="*/ 3188031 h 3208591"/>
                    <a:gd name="connsiteX36" fmla="*/ 657225 w 670791"/>
                    <a:gd name="connsiteY36" fmla="*/ 3083256 h 3208591"/>
                    <a:gd name="connsiteX37" fmla="*/ 666750 w 670791"/>
                    <a:gd name="connsiteY3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42900 w 670791"/>
                    <a:gd name="connsiteY30" fmla="*/ 2902281 h 3208591"/>
                    <a:gd name="connsiteX31" fmla="*/ 352425 w 670791"/>
                    <a:gd name="connsiteY31" fmla="*/ 3016581 h 3208591"/>
                    <a:gd name="connsiteX32" fmla="*/ 381000 w 670791"/>
                    <a:gd name="connsiteY32" fmla="*/ 3102306 h 3208591"/>
                    <a:gd name="connsiteX33" fmla="*/ 447675 w 670791"/>
                    <a:gd name="connsiteY33" fmla="*/ 3207081 h 3208591"/>
                    <a:gd name="connsiteX34" fmla="*/ 600075 w 670791"/>
                    <a:gd name="connsiteY34" fmla="*/ 3188031 h 3208591"/>
                    <a:gd name="connsiteX35" fmla="*/ 657225 w 670791"/>
                    <a:gd name="connsiteY35" fmla="*/ 3083256 h 3208591"/>
                    <a:gd name="connsiteX36" fmla="*/ 666750 w 670791"/>
                    <a:gd name="connsiteY36" fmla="*/ 2930856 h 3208591"/>
                    <a:gd name="connsiteX0" fmla="*/ 285750 w 670791"/>
                    <a:gd name="connsiteY0" fmla="*/ 244806 h 3208669"/>
                    <a:gd name="connsiteX1" fmla="*/ 200025 w 670791"/>
                    <a:gd name="connsiteY1" fmla="*/ 225756 h 3208669"/>
                    <a:gd name="connsiteX2" fmla="*/ 180975 w 670791"/>
                    <a:gd name="connsiteY2" fmla="*/ 197181 h 3208669"/>
                    <a:gd name="connsiteX3" fmla="*/ 190500 w 670791"/>
                    <a:gd name="connsiteY3" fmla="*/ 140031 h 3208669"/>
                    <a:gd name="connsiteX4" fmla="*/ 219075 w 670791"/>
                    <a:gd name="connsiteY4" fmla="*/ 130506 h 3208669"/>
                    <a:gd name="connsiteX5" fmla="*/ 314325 w 670791"/>
                    <a:gd name="connsiteY5" fmla="*/ 120981 h 3208669"/>
                    <a:gd name="connsiteX6" fmla="*/ 333375 w 670791"/>
                    <a:gd name="connsiteY6" fmla="*/ 92406 h 3208669"/>
                    <a:gd name="connsiteX7" fmla="*/ 333375 w 670791"/>
                    <a:gd name="connsiteY7" fmla="*/ 35256 h 3208669"/>
                    <a:gd name="connsiteX8" fmla="*/ 304800 w 670791"/>
                    <a:gd name="connsiteY8" fmla="*/ 16206 h 3208669"/>
                    <a:gd name="connsiteX9" fmla="*/ 276225 w 670791"/>
                    <a:gd name="connsiteY9" fmla="*/ 6681 h 3208669"/>
                    <a:gd name="connsiteX10" fmla="*/ 142875 w 670791"/>
                    <a:gd name="connsiteY10" fmla="*/ 35256 h 3208669"/>
                    <a:gd name="connsiteX11" fmla="*/ 123825 w 670791"/>
                    <a:gd name="connsiteY11" fmla="*/ 92406 h 3208669"/>
                    <a:gd name="connsiteX12" fmla="*/ 114300 w 670791"/>
                    <a:gd name="connsiteY12" fmla="*/ 120981 h 3208669"/>
                    <a:gd name="connsiteX13" fmla="*/ 104775 w 670791"/>
                    <a:gd name="connsiteY13" fmla="*/ 273381 h 3208669"/>
                    <a:gd name="connsiteX14" fmla="*/ 95250 w 670791"/>
                    <a:gd name="connsiteY14" fmla="*/ 311481 h 3208669"/>
                    <a:gd name="connsiteX15" fmla="*/ 85725 w 670791"/>
                    <a:gd name="connsiteY15" fmla="*/ 359106 h 3208669"/>
                    <a:gd name="connsiteX16" fmla="*/ 76200 w 670791"/>
                    <a:gd name="connsiteY16" fmla="*/ 530556 h 3208669"/>
                    <a:gd name="connsiteX17" fmla="*/ 66675 w 670791"/>
                    <a:gd name="connsiteY17" fmla="*/ 587706 h 3208669"/>
                    <a:gd name="connsiteX18" fmla="*/ 57150 w 670791"/>
                    <a:gd name="connsiteY18" fmla="*/ 663906 h 3208669"/>
                    <a:gd name="connsiteX19" fmla="*/ 47625 w 670791"/>
                    <a:gd name="connsiteY19" fmla="*/ 759156 h 3208669"/>
                    <a:gd name="connsiteX20" fmla="*/ 28575 w 670791"/>
                    <a:gd name="connsiteY20" fmla="*/ 863931 h 3208669"/>
                    <a:gd name="connsiteX21" fmla="*/ 0 w 670791"/>
                    <a:gd name="connsiteY21" fmla="*/ 1225881 h 3208669"/>
                    <a:gd name="connsiteX22" fmla="*/ 9525 w 670791"/>
                    <a:gd name="connsiteY22" fmla="*/ 1464006 h 3208669"/>
                    <a:gd name="connsiteX23" fmla="*/ 95250 w 670791"/>
                    <a:gd name="connsiteY23" fmla="*/ 1606881 h 3208669"/>
                    <a:gd name="connsiteX24" fmla="*/ 200025 w 670791"/>
                    <a:gd name="connsiteY24" fmla="*/ 1806906 h 3208669"/>
                    <a:gd name="connsiteX25" fmla="*/ 209550 w 670791"/>
                    <a:gd name="connsiteY25" fmla="*/ 1835481 h 3208669"/>
                    <a:gd name="connsiteX26" fmla="*/ 228600 w 670791"/>
                    <a:gd name="connsiteY26" fmla="*/ 1864056 h 3208669"/>
                    <a:gd name="connsiteX27" fmla="*/ 247650 w 670791"/>
                    <a:gd name="connsiteY27" fmla="*/ 1940256 h 3208669"/>
                    <a:gd name="connsiteX28" fmla="*/ 276225 w 670791"/>
                    <a:gd name="connsiteY28" fmla="*/ 2445081 h 3208669"/>
                    <a:gd name="connsiteX29" fmla="*/ 295275 w 670791"/>
                    <a:gd name="connsiteY29" fmla="*/ 2568906 h 3208669"/>
                    <a:gd name="connsiteX30" fmla="*/ 342900 w 670791"/>
                    <a:gd name="connsiteY30" fmla="*/ 2902281 h 3208669"/>
                    <a:gd name="connsiteX31" fmla="*/ 352425 w 670791"/>
                    <a:gd name="connsiteY31" fmla="*/ 3016581 h 3208669"/>
                    <a:gd name="connsiteX32" fmla="*/ 381000 w 670791"/>
                    <a:gd name="connsiteY32" fmla="*/ 3102306 h 3208669"/>
                    <a:gd name="connsiteX33" fmla="*/ 447675 w 670791"/>
                    <a:gd name="connsiteY33" fmla="*/ 3207081 h 3208669"/>
                    <a:gd name="connsiteX34" fmla="*/ 600075 w 670791"/>
                    <a:gd name="connsiteY34" fmla="*/ 3188031 h 3208669"/>
                    <a:gd name="connsiteX35" fmla="*/ 657225 w 670791"/>
                    <a:gd name="connsiteY35" fmla="*/ 3083256 h 3208669"/>
                    <a:gd name="connsiteX36" fmla="*/ 666750 w 670791"/>
                    <a:gd name="connsiteY36" fmla="*/ 2930856 h 3208669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447675 w 666750"/>
                    <a:gd name="connsiteY33" fmla="*/ 3207081 h 3234068"/>
                    <a:gd name="connsiteX34" fmla="*/ 600075 w 666750"/>
                    <a:gd name="connsiteY34" fmla="*/ 3188031 h 3234068"/>
                    <a:gd name="connsiteX35" fmla="*/ 666750 w 666750"/>
                    <a:gd name="connsiteY35" fmla="*/ 2930856 h 3234068"/>
                    <a:gd name="connsiteX0" fmla="*/ 285750 w 666750"/>
                    <a:gd name="connsiteY0" fmla="*/ 244806 h 3188031"/>
                    <a:gd name="connsiteX1" fmla="*/ 200025 w 666750"/>
                    <a:gd name="connsiteY1" fmla="*/ 225756 h 3188031"/>
                    <a:gd name="connsiteX2" fmla="*/ 180975 w 666750"/>
                    <a:gd name="connsiteY2" fmla="*/ 197181 h 3188031"/>
                    <a:gd name="connsiteX3" fmla="*/ 190500 w 666750"/>
                    <a:gd name="connsiteY3" fmla="*/ 140031 h 3188031"/>
                    <a:gd name="connsiteX4" fmla="*/ 219075 w 666750"/>
                    <a:gd name="connsiteY4" fmla="*/ 130506 h 3188031"/>
                    <a:gd name="connsiteX5" fmla="*/ 314325 w 666750"/>
                    <a:gd name="connsiteY5" fmla="*/ 120981 h 3188031"/>
                    <a:gd name="connsiteX6" fmla="*/ 333375 w 666750"/>
                    <a:gd name="connsiteY6" fmla="*/ 92406 h 3188031"/>
                    <a:gd name="connsiteX7" fmla="*/ 333375 w 666750"/>
                    <a:gd name="connsiteY7" fmla="*/ 35256 h 3188031"/>
                    <a:gd name="connsiteX8" fmla="*/ 304800 w 666750"/>
                    <a:gd name="connsiteY8" fmla="*/ 16206 h 3188031"/>
                    <a:gd name="connsiteX9" fmla="*/ 276225 w 666750"/>
                    <a:gd name="connsiteY9" fmla="*/ 6681 h 3188031"/>
                    <a:gd name="connsiteX10" fmla="*/ 142875 w 666750"/>
                    <a:gd name="connsiteY10" fmla="*/ 35256 h 3188031"/>
                    <a:gd name="connsiteX11" fmla="*/ 123825 w 666750"/>
                    <a:gd name="connsiteY11" fmla="*/ 92406 h 3188031"/>
                    <a:gd name="connsiteX12" fmla="*/ 114300 w 666750"/>
                    <a:gd name="connsiteY12" fmla="*/ 120981 h 3188031"/>
                    <a:gd name="connsiteX13" fmla="*/ 104775 w 666750"/>
                    <a:gd name="connsiteY13" fmla="*/ 273381 h 3188031"/>
                    <a:gd name="connsiteX14" fmla="*/ 95250 w 666750"/>
                    <a:gd name="connsiteY14" fmla="*/ 311481 h 3188031"/>
                    <a:gd name="connsiteX15" fmla="*/ 85725 w 666750"/>
                    <a:gd name="connsiteY15" fmla="*/ 359106 h 3188031"/>
                    <a:gd name="connsiteX16" fmla="*/ 76200 w 666750"/>
                    <a:gd name="connsiteY16" fmla="*/ 530556 h 3188031"/>
                    <a:gd name="connsiteX17" fmla="*/ 66675 w 666750"/>
                    <a:gd name="connsiteY17" fmla="*/ 587706 h 3188031"/>
                    <a:gd name="connsiteX18" fmla="*/ 57150 w 666750"/>
                    <a:gd name="connsiteY18" fmla="*/ 663906 h 3188031"/>
                    <a:gd name="connsiteX19" fmla="*/ 47625 w 666750"/>
                    <a:gd name="connsiteY19" fmla="*/ 759156 h 3188031"/>
                    <a:gd name="connsiteX20" fmla="*/ 28575 w 666750"/>
                    <a:gd name="connsiteY20" fmla="*/ 863931 h 3188031"/>
                    <a:gd name="connsiteX21" fmla="*/ 0 w 666750"/>
                    <a:gd name="connsiteY21" fmla="*/ 1225881 h 3188031"/>
                    <a:gd name="connsiteX22" fmla="*/ 9525 w 666750"/>
                    <a:gd name="connsiteY22" fmla="*/ 1464006 h 3188031"/>
                    <a:gd name="connsiteX23" fmla="*/ 95250 w 666750"/>
                    <a:gd name="connsiteY23" fmla="*/ 1606881 h 3188031"/>
                    <a:gd name="connsiteX24" fmla="*/ 200025 w 666750"/>
                    <a:gd name="connsiteY24" fmla="*/ 1806906 h 3188031"/>
                    <a:gd name="connsiteX25" fmla="*/ 209550 w 666750"/>
                    <a:gd name="connsiteY25" fmla="*/ 1835481 h 3188031"/>
                    <a:gd name="connsiteX26" fmla="*/ 228600 w 666750"/>
                    <a:gd name="connsiteY26" fmla="*/ 1864056 h 3188031"/>
                    <a:gd name="connsiteX27" fmla="*/ 247650 w 666750"/>
                    <a:gd name="connsiteY27" fmla="*/ 1940256 h 3188031"/>
                    <a:gd name="connsiteX28" fmla="*/ 276225 w 666750"/>
                    <a:gd name="connsiteY28" fmla="*/ 2445081 h 3188031"/>
                    <a:gd name="connsiteX29" fmla="*/ 295275 w 666750"/>
                    <a:gd name="connsiteY29" fmla="*/ 2568906 h 3188031"/>
                    <a:gd name="connsiteX30" fmla="*/ 342900 w 666750"/>
                    <a:gd name="connsiteY30" fmla="*/ 2902281 h 3188031"/>
                    <a:gd name="connsiteX31" fmla="*/ 352425 w 666750"/>
                    <a:gd name="connsiteY31" fmla="*/ 3016581 h 3188031"/>
                    <a:gd name="connsiteX32" fmla="*/ 381000 w 666750"/>
                    <a:gd name="connsiteY32" fmla="*/ 3102306 h 3188031"/>
                    <a:gd name="connsiteX33" fmla="*/ 600075 w 666750"/>
                    <a:gd name="connsiteY33" fmla="*/ 3188031 h 3188031"/>
                    <a:gd name="connsiteX34" fmla="*/ 666750 w 666750"/>
                    <a:gd name="connsiteY34" fmla="*/ 2930856 h 3188031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600075 w 666750"/>
                    <a:gd name="connsiteY33" fmla="*/ 3188031 h 3234068"/>
                    <a:gd name="connsiteX34" fmla="*/ 666750 w 666750"/>
                    <a:gd name="connsiteY34" fmla="*/ 2930856 h 3234068"/>
                    <a:gd name="connsiteX0" fmla="*/ 285750 w 666750"/>
                    <a:gd name="connsiteY0" fmla="*/ 244806 h 3243593"/>
                    <a:gd name="connsiteX1" fmla="*/ 200025 w 666750"/>
                    <a:gd name="connsiteY1" fmla="*/ 225756 h 3243593"/>
                    <a:gd name="connsiteX2" fmla="*/ 180975 w 666750"/>
                    <a:gd name="connsiteY2" fmla="*/ 197181 h 3243593"/>
                    <a:gd name="connsiteX3" fmla="*/ 190500 w 666750"/>
                    <a:gd name="connsiteY3" fmla="*/ 140031 h 3243593"/>
                    <a:gd name="connsiteX4" fmla="*/ 219075 w 666750"/>
                    <a:gd name="connsiteY4" fmla="*/ 130506 h 3243593"/>
                    <a:gd name="connsiteX5" fmla="*/ 314325 w 666750"/>
                    <a:gd name="connsiteY5" fmla="*/ 120981 h 3243593"/>
                    <a:gd name="connsiteX6" fmla="*/ 333375 w 666750"/>
                    <a:gd name="connsiteY6" fmla="*/ 92406 h 3243593"/>
                    <a:gd name="connsiteX7" fmla="*/ 333375 w 666750"/>
                    <a:gd name="connsiteY7" fmla="*/ 35256 h 3243593"/>
                    <a:gd name="connsiteX8" fmla="*/ 304800 w 666750"/>
                    <a:gd name="connsiteY8" fmla="*/ 16206 h 3243593"/>
                    <a:gd name="connsiteX9" fmla="*/ 276225 w 666750"/>
                    <a:gd name="connsiteY9" fmla="*/ 6681 h 3243593"/>
                    <a:gd name="connsiteX10" fmla="*/ 142875 w 666750"/>
                    <a:gd name="connsiteY10" fmla="*/ 35256 h 3243593"/>
                    <a:gd name="connsiteX11" fmla="*/ 123825 w 666750"/>
                    <a:gd name="connsiteY11" fmla="*/ 92406 h 3243593"/>
                    <a:gd name="connsiteX12" fmla="*/ 114300 w 666750"/>
                    <a:gd name="connsiteY12" fmla="*/ 120981 h 3243593"/>
                    <a:gd name="connsiteX13" fmla="*/ 104775 w 666750"/>
                    <a:gd name="connsiteY13" fmla="*/ 273381 h 3243593"/>
                    <a:gd name="connsiteX14" fmla="*/ 95250 w 666750"/>
                    <a:gd name="connsiteY14" fmla="*/ 311481 h 3243593"/>
                    <a:gd name="connsiteX15" fmla="*/ 85725 w 666750"/>
                    <a:gd name="connsiteY15" fmla="*/ 359106 h 3243593"/>
                    <a:gd name="connsiteX16" fmla="*/ 76200 w 666750"/>
                    <a:gd name="connsiteY16" fmla="*/ 530556 h 3243593"/>
                    <a:gd name="connsiteX17" fmla="*/ 66675 w 666750"/>
                    <a:gd name="connsiteY17" fmla="*/ 587706 h 3243593"/>
                    <a:gd name="connsiteX18" fmla="*/ 57150 w 666750"/>
                    <a:gd name="connsiteY18" fmla="*/ 663906 h 3243593"/>
                    <a:gd name="connsiteX19" fmla="*/ 47625 w 666750"/>
                    <a:gd name="connsiteY19" fmla="*/ 759156 h 3243593"/>
                    <a:gd name="connsiteX20" fmla="*/ 28575 w 666750"/>
                    <a:gd name="connsiteY20" fmla="*/ 863931 h 3243593"/>
                    <a:gd name="connsiteX21" fmla="*/ 0 w 666750"/>
                    <a:gd name="connsiteY21" fmla="*/ 1225881 h 3243593"/>
                    <a:gd name="connsiteX22" fmla="*/ 9525 w 666750"/>
                    <a:gd name="connsiteY22" fmla="*/ 1464006 h 3243593"/>
                    <a:gd name="connsiteX23" fmla="*/ 95250 w 666750"/>
                    <a:gd name="connsiteY23" fmla="*/ 1606881 h 3243593"/>
                    <a:gd name="connsiteX24" fmla="*/ 200025 w 666750"/>
                    <a:gd name="connsiteY24" fmla="*/ 1806906 h 3243593"/>
                    <a:gd name="connsiteX25" fmla="*/ 209550 w 666750"/>
                    <a:gd name="connsiteY25" fmla="*/ 1835481 h 3243593"/>
                    <a:gd name="connsiteX26" fmla="*/ 228600 w 666750"/>
                    <a:gd name="connsiteY26" fmla="*/ 1864056 h 3243593"/>
                    <a:gd name="connsiteX27" fmla="*/ 247650 w 666750"/>
                    <a:gd name="connsiteY27" fmla="*/ 1940256 h 3243593"/>
                    <a:gd name="connsiteX28" fmla="*/ 276225 w 666750"/>
                    <a:gd name="connsiteY28" fmla="*/ 2445081 h 3243593"/>
                    <a:gd name="connsiteX29" fmla="*/ 295275 w 666750"/>
                    <a:gd name="connsiteY29" fmla="*/ 2568906 h 3243593"/>
                    <a:gd name="connsiteX30" fmla="*/ 342900 w 666750"/>
                    <a:gd name="connsiteY30" fmla="*/ 2902281 h 3243593"/>
                    <a:gd name="connsiteX31" fmla="*/ 352425 w 666750"/>
                    <a:gd name="connsiteY31" fmla="*/ 3016581 h 3243593"/>
                    <a:gd name="connsiteX32" fmla="*/ 381000 w 666750"/>
                    <a:gd name="connsiteY32" fmla="*/ 3102306 h 3243593"/>
                    <a:gd name="connsiteX33" fmla="*/ 600075 w 666750"/>
                    <a:gd name="connsiteY33" fmla="*/ 3188031 h 3243593"/>
                    <a:gd name="connsiteX34" fmla="*/ 666750 w 666750"/>
                    <a:gd name="connsiteY34" fmla="*/ 2930856 h 3243593"/>
                    <a:gd name="connsiteX0" fmla="*/ 285750 w 666750"/>
                    <a:gd name="connsiteY0" fmla="*/ 244806 h 3255961"/>
                    <a:gd name="connsiteX1" fmla="*/ 200025 w 666750"/>
                    <a:gd name="connsiteY1" fmla="*/ 225756 h 3255961"/>
                    <a:gd name="connsiteX2" fmla="*/ 180975 w 666750"/>
                    <a:gd name="connsiteY2" fmla="*/ 197181 h 3255961"/>
                    <a:gd name="connsiteX3" fmla="*/ 190500 w 666750"/>
                    <a:gd name="connsiteY3" fmla="*/ 140031 h 3255961"/>
                    <a:gd name="connsiteX4" fmla="*/ 219075 w 666750"/>
                    <a:gd name="connsiteY4" fmla="*/ 130506 h 3255961"/>
                    <a:gd name="connsiteX5" fmla="*/ 314325 w 666750"/>
                    <a:gd name="connsiteY5" fmla="*/ 120981 h 3255961"/>
                    <a:gd name="connsiteX6" fmla="*/ 333375 w 666750"/>
                    <a:gd name="connsiteY6" fmla="*/ 92406 h 3255961"/>
                    <a:gd name="connsiteX7" fmla="*/ 333375 w 666750"/>
                    <a:gd name="connsiteY7" fmla="*/ 35256 h 3255961"/>
                    <a:gd name="connsiteX8" fmla="*/ 304800 w 666750"/>
                    <a:gd name="connsiteY8" fmla="*/ 16206 h 3255961"/>
                    <a:gd name="connsiteX9" fmla="*/ 276225 w 666750"/>
                    <a:gd name="connsiteY9" fmla="*/ 6681 h 3255961"/>
                    <a:gd name="connsiteX10" fmla="*/ 142875 w 666750"/>
                    <a:gd name="connsiteY10" fmla="*/ 35256 h 3255961"/>
                    <a:gd name="connsiteX11" fmla="*/ 123825 w 666750"/>
                    <a:gd name="connsiteY11" fmla="*/ 92406 h 3255961"/>
                    <a:gd name="connsiteX12" fmla="*/ 114300 w 666750"/>
                    <a:gd name="connsiteY12" fmla="*/ 120981 h 3255961"/>
                    <a:gd name="connsiteX13" fmla="*/ 104775 w 666750"/>
                    <a:gd name="connsiteY13" fmla="*/ 273381 h 3255961"/>
                    <a:gd name="connsiteX14" fmla="*/ 95250 w 666750"/>
                    <a:gd name="connsiteY14" fmla="*/ 311481 h 3255961"/>
                    <a:gd name="connsiteX15" fmla="*/ 85725 w 666750"/>
                    <a:gd name="connsiteY15" fmla="*/ 359106 h 3255961"/>
                    <a:gd name="connsiteX16" fmla="*/ 76200 w 666750"/>
                    <a:gd name="connsiteY16" fmla="*/ 530556 h 3255961"/>
                    <a:gd name="connsiteX17" fmla="*/ 66675 w 666750"/>
                    <a:gd name="connsiteY17" fmla="*/ 587706 h 3255961"/>
                    <a:gd name="connsiteX18" fmla="*/ 57150 w 666750"/>
                    <a:gd name="connsiteY18" fmla="*/ 663906 h 3255961"/>
                    <a:gd name="connsiteX19" fmla="*/ 47625 w 666750"/>
                    <a:gd name="connsiteY19" fmla="*/ 759156 h 3255961"/>
                    <a:gd name="connsiteX20" fmla="*/ 28575 w 666750"/>
                    <a:gd name="connsiteY20" fmla="*/ 863931 h 3255961"/>
                    <a:gd name="connsiteX21" fmla="*/ 0 w 666750"/>
                    <a:gd name="connsiteY21" fmla="*/ 1225881 h 3255961"/>
                    <a:gd name="connsiteX22" fmla="*/ 9525 w 666750"/>
                    <a:gd name="connsiteY22" fmla="*/ 1464006 h 3255961"/>
                    <a:gd name="connsiteX23" fmla="*/ 95250 w 666750"/>
                    <a:gd name="connsiteY23" fmla="*/ 1606881 h 3255961"/>
                    <a:gd name="connsiteX24" fmla="*/ 200025 w 666750"/>
                    <a:gd name="connsiteY24" fmla="*/ 1806906 h 3255961"/>
                    <a:gd name="connsiteX25" fmla="*/ 209550 w 666750"/>
                    <a:gd name="connsiteY25" fmla="*/ 1835481 h 3255961"/>
                    <a:gd name="connsiteX26" fmla="*/ 228600 w 666750"/>
                    <a:gd name="connsiteY26" fmla="*/ 1864056 h 3255961"/>
                    <a:gd name="connsiteX27" fmla="*/ 247650 w 666750"/>
                    <a:gd name="connsiteY27" fmla="*/ 1940256 h 3255961"/>
                    <a:gd name="connsiteX28" fmla="*/ 276225 w 666750"/>
                    <a:gd name="connsiteY28" fmla="*/ 2445081 h 3255961"/>
                    <a:gd name="connsiteX29" fmla="*/ 295275 w 666750"/>
                    <a:gd name="connsiteY29" fmla="*/ 2568906 h 3255961"/>
                    <a:gd name="connsiteX30" fmla="*/ 342900 w 666750"/>
                    <a:gd name="connsiteY30" fmla="*/ 2902281 h 3255961"/>
                    <a:gd name="connsiteX31" fmla="*/ 352425 w 666750"/>
                    <a:gd name="connsiteY31" fmla="*/ 3016581 h 3255961"/>
                    <a:gd name="connsiteX32" fmla="*/ 381000 w 666750"/>
                    <a:gd name="connsiteY32" fmla="*/ 3102306 h 3255961"/>
                    <a:gd name="connsiteX33" fmla="*/ 609600 w 666750"/>
                    <a:gd name="connsiteY33" fmla="*/ 3200399 h 3255961"/>
                    <a:gd name="connsiteX34" fmla="*/ 666750 w 666750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52425 w 731837"/>
                    <a:gd name="connsiteY31" fmla="*/ 3016581 h 3255961"/>
                    <a:gd name="connsiteX32" fmla="*/ 381000 w 731837"/>
                    <a:gd name="connsiteY32" fmla="*/ 3102306 h 3255961"/>
                    <a:gd name="connsiteX33" fmla="*/ 609600 w 731837"/>
                    <a:gd name="connsiteY33" fmla="*/ 3200399 h 3255961"/>
                    <a:gd name="connsiteX34" fmla="*/ 666750 w 731837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81000 w 731837"/>
                    <a:gd name="connsiteY31" fmla="*/ 3102306 h 3255961"/>
                    <a:gd name="connsiteX32" fmla="*/ 609600 w 731837"/>
                    <a:gd name="connsiteY32" fmla="*/ 3200399 h 3255961"/>
                    <a:gd name="connsiteX33" fmla="*/ 666750 w 731837"/>
                    <a:gd name="connsiteY33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47650 w 731837"/>
                    <a:gd name="connsiteY26" fmla="*/ 1940256 h 3255961"/>
                    <a:gd name="connsiteX27" fmla="*/ 276225 w 731837"/>
                    <a:gd name="connsiteY27" fmla="*/ 2445081 h 3255961"/>
                    <a:gd name="connsiteX28" fmla="*/ 295275 w 731837"/>
                    <a:gd name="connsiteY28" fmla="*/ 2568906 h 3255961"/>
                    <a:gd name="connsiteX29" fmla="*/ 342900 w 731837"/>
                    <a:gd name="connsiteY29" fmla="*/ 2902281 h 3255961"/>
                    <a:gd name="connsiteX30" fmla="*/ 381000 w 731837"/>
                    <a:gd name="connsiteY30" fmla="*/ 3102306 h 3255961"/>
                    <a:gd name="connsiteX31" fmla="*/ 609600 w 731837"/>
                    <a:gd name="connsiteY31" fmla="*/ 3200399 h 3255961"/>
                    <a:gd name="connsiteX32" fmla="*/ 666750 w 731837"/>
                    <a:gd name="connsiteY32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76225 w 731837"/>
                    <a:gd name="connsiteY26" fmla="*/ 2445081 h 3255961"/>
                    <a:gd name="connsiteX27" fmla="*/ 295275 w 731837"/>
                    <a:gd name="connsiteY27" fmla="*/ 2568906 h 3255961"/>
                    <a:gd name="connsiteX28" fmla="*/ 342900 w 731837"/>
                    <a:gd name="connsiteY28" fmla="*/ 2902281 h 3255961"/>
                    <a:gd name="connsiteX29" fmla="*/ 381000 w 731837"/>
                    <a:gd name="connsiteY29" fmla="*/ 3102306 h 3255961"/>
                    <a:gd name="connsiteX30" fmla="*/ 609600 w 731837"/>
                    <a:gd name="connsiteY30" fmla="*/ 3200399 h 3255961"/>
                    <a:gd name="connsiteX31" fmla="*/ 666750 w 731837"/>
                    <a:gd name="connsiteY31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95275 w 731837"/>
                    <a:gd name="connsiteY26" fmla="*/ 2568906 h 3255961"/>
                    <a:gd name="connsiteX27" fmla="*/ 342900 w 731837"/>
                    <a:gd name="connsiteY27" fmla="*/ 2902281 h 3255961"/>
                    <a:gd name="connsiteX28" fmla="*/ 381000 w 731837"/>
                    <a:gd name="connsiteY28" fmla="*/ 3102306 h 3255961"/>
                    <a:gd name="connsiteX29" fmla="*/ 609600 w 731837"/>
                    <a:gd name="connsiteY29" fmla="*/ 3200399 h 3255961"/>
                    <a:gd name="connsiteX30" fmla="*/ 666750 w 731837"/>
                    <a:gd name="connsiteY30" fmla="*/ 2930856 h 325596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14300 w 731837"/>
                    <a:gd name="connsiteY12" fmla="*/ 120981 h 3236911"/>
                    <a:gd name="connsiteX13" fmla="*/ 104775 w 731837"/>
                    <a:gd name="connsiteY13" fmla="*/ 273381 h 3236911"/>
                    <a:gd name="connsiteX14" fmla="*/ 95250 w 731837"/>
                    <a:gd name="connsiteY14" fmla="*/ 311481 h 3236911"/>
                    <a:gd name="connsiteX15" fmla="*/ 85725 w 731837"/>
                    <a:gd name="connsiteY15" fmla="*/ 359106 h 3236911"/>
                    <a:gd name="connsiteX16" fmla="*/ 76200 w 731837"/>
                    <a:gd name="connsiteY16" fmla="*/ 530556 h 3236911"/>
                    <a:gd name="connsiteX17" fmla="*/ 66675 w 731837"/>
                    <a:gd name="connsiteY17" fmla="*/ 587706 h 3236911"/>
                    <a:gd name="connsiteX18" fmla="*/ 57150 w 731837"/>
                    <a:gd name="connsiteY18" fmla="*/ 663906 h 3236911"/>
                    <a:gd name="connsiteX19" fmla="*/ 47625 w 731837"/>
                    <a:gd name="connsiteY19" fmla="*/ 759156 h 3236911"/>
                    <a:gd name="connsiteX20" fmla="*/ 28575 w 731837"/>
                    <a:gd name="connsiteY20" fmla="*/ 863931 h 3236911"/>
                    <a:gd name="connsiteX21" fmla="*/ 0 w 731837"/>
                    <a:gd name="connsiteY21" fmla="*/ 1225881 h 3236911"/>
                    <a:gd name="connsiteX22" fmla="*/ 9525 w 731837"/>
                    <a:gd name="connsiteY22" fmla="*/ 1464006 h 3236911"/>
                    <a:gd name="connsiteX23" fmla="*/ 95250 w 731837"/>
                    <a:gd name="connsiteY23" fmla="*/ 1606881 h 3236911"/>
                    <a:gd name="connsiteX24" fmla="*/ 200025 w 731837"/>
                    <a:gd name="connsiteY24" fmla="*/ 1806906 h 3236911"/>
                    <a:gd name="connsiteX25" fmla="*/ 247650 w 731837"/>
                    <a:gd name="connsiteY25" fmla="*/ 1940256 h 3236911"/>
                    <a:gd name="connsiteX26" fmla="*/ 295275 w 731837"/>
                    <a:gd name="connsiteY26" fmla="*/ 2568906 h 3236911"/>
                    <a:gd name="connsiteX27" fmla="*/ 342900 w 731837"/>
                    <a:gd name="connsiteY27" fmla="*/ 2902281 h 3236911"/>
                    <a:gd name="connsiteX28" fmla="*/ 381000 w 731837"/>
                    <a:gd name="connsiteY28" fmla="*/ 3102306 h 3236911"/>
                    <a:gd name="connsiteX29" fmla="*/ 609600 w 731837"/>
                    <a:gd name="connsiteY29" fmla="*/ 3200399 h 3236911"/>
                    <a:gd name="connsiteX30" fmla="*/ 666750 w 731837"/>
                    <a:gd name="connsiteY30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04775 w 731837"/>
                    <a:gd name="connsiteY12" fmla="*/ 273381 h 3236911"/>
                    <a:gd name="connsiteX13" fmla="*/ 95250 w 731837"/>
                    <a:gd name="connsiteY13" fmla="*/ 311481 h 3236911"/>
                    <a:gd name="connsiteX14" fmla="*/ 85725 w 731837"/>
                    <a:gd name="connsiteY14" fmla="*/ 359106 h 3236911"/>
                    <a:gd name="connsiteX15" fmla="*/ 76200 w 731837"/>
                    <a:gd name="connsiteY15" fmla="*/ 530556 h 3236911"/>
                    <a:gd name="connsiteX16" fmla="*/ 66675 w 731837"/>
                    <a:gd name="connsiteY16" fmla="*/ 587706 h 3236911"/>
                    <a:gd name="connsiteX17" fmla="*/ 57150 w 731837"/>
                    <a:gd name="connsiteY17" fmla="*/ 663906 h 3236911"/>
                    <a:gd name="connsiteX18" fmla="*/ 47625 w 731837"/>
                    <a:gd name="connsiteY18" fmla="*/ 759156 h 3236911"/>
                    <a:gd name="connsiteX19" fmla="*/ 28575 w 731837"/>
                    <a:gd name="connsiteY19" fmla="*/ 863931 h 3236911"/>
                    <a:gd name="connsiteX20" fmla="*/ 0 w 731837"/>
                    <a:gd name="connsiteY20" fmla="*/ 1225881 h 3236911"/>
                    <a:gd name="connsiteX21" fmla="*/ 9525 w 731837"/>
                    <a:gd name="connsiteY21" fmla="*/ 1464006 h 3236911"/>
                    <a:gd name="connsiteX22" fmla="*/ 95250 w 731837"/>
                    <a:gd name="connsiteY22" fmla="*/ 1606881 h 3236911"/>
                    <a:gd name="connsiteX23" fmla="*/ 200025 w 731837"/>
                    <a:gd name="connsiteY23" fmla="*/ 1806906 h 3236911"/>
                    <a:gd name="connsiteX24" fmla="*/ 247650 w 731837"/>
                    <a:gd name="connsiteY24" fmla="*/ 1940256 h 3236911"/>
                    <a:gd name="connsiteX25" fmla="*/ 295275 w 731837"/>
                    <a:gd name="connsiteY25" fmla="*/ 2568906 h 3236911"/>
                    <a:gd name="connsiteX26" fmla="*/ 342900 w 731837"/>
                    <a:gd name="connsiteY26" fmla="*/ 2902281 h 3236911"/>
                    <a:gd name="connsiteX27" fmla="*/ 381000 w 731837"/>
                    <a:gd name="connsiteY27" fmla="*/ 3102306 h 3236911"/>
                    <a:gd name="connsiteX28" fmla="*/ 609600 w 731837"/>
                    <a:gd name="connsiteY28" fmla="*/ 3200399 h 3236911"/>
                    <a:gd name="connsiteX29" fmla="*/ 666750 w 731837"/>
                    <a:gd name="connsiteY29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04775 w 731837"/>
                    <a:gd name="connsiteY11" fmla="*/ 273381 h 3236911"/>
                    <a:gd name="connsiteX12" fmla="*/ 95250 w 731837"/>
                    <a:gd name="connsiteY12" fmla="*/ 311481 h 3236911"/>
                    <a:gd name="connsiteX13" fmla="*/ 85725 w 731837"/>
                    <a:gd name="connsiteY13" fmla="*/ 359106 h 3236911"/>
                    <a:gd name="connsiteX14" fmla="*/ 76200 w 731837"/>
                    <a:gd name="connsiteY14" fmla="*/ 530556 h 3236911"/>
                    <a:gd name="connsiteX15" fmla="*/ 66675 w 731837"/>
                    <a:gd name="connsiteY15" fmla="*/ 587706 h 3236911"/>
                    <a:gd name="connsiteX16" fmla="*/ 57150 w 731837"/>
                    <a:gd name="connsiteY16" fmla="*/ 663906 h 3236911"/>
                    <a:gd name="connsiteX17" fmla="*/ 47625 w 731837"/>
                    <a:gd name="connsiteY17" fmla="*/ 759156 h 3236911"/>
                    <a:gd name="connsiteX18" fmla="*/ 28575 w 731837"/>
                    <a:gd name="connsiteY18" fmla="*/ 863931 h 3236911"/>
                    <a:gd name="connsiteX19" fmla="*/ 0 w 731837"/>
                    <a:gd name="connsiteY19" fmla="*/ 1225881 h 3236911"/>
                    <a:gd name="connsiteX20" fmla="*/ 9525 w 731837"/>
                    <a:gd name="connsiteY20" fmla="*/ 1464006 h 3236911"/>
                    <a:gd name="connsiteX21" fmla="*/ 95250 w 731837"/>
                    <a:gd name="connsiteY21" fmla="*/ 1606881 h 3236911"/>
                    <a:gd name="connsiteX22" fmla="*/ 200025 w 731837"/>
                    <a:gd name="connsiteY22" fmla="*/ 1806906 h 3236911"/>
                    <a:gd name="connsiteX23" fmla="*/ 247650 w 731837"/>
                    <a:gd name="connsiteY23" fmla="*/ 1940256 h 3236911"/>
                    <a:gd name="connsiteX24" fmla="*/ 295275 w 731837"/>
                    <a:gd name="connsiteY24" fmla="*/ 2568906 h 3236911"/>
                    <a:gd name="connsiteX25" fmla="*/ 342900 w 731837"/>
                    <a:gd name="connsiteY25" fmla="*/ 2902281 h 3236911"/>
                    <a:gd name="connsiteX26" fmla="*/ 381000 w 731837"/>
                    <a:gd name="connsiteY26" fmla="*/ 3102306 h 3236911"/>
                    <a:gd name="connsiteX27" fmla="*/ 609600 w 731837"/>
                    <a:gd name="connsiteY27" fmla="*/ 3200399 h 3236911"/>
                    <a:gd name="connsiteX28" fmla="*/ 666750 w 731837"/>
                    <a:gd name="connsiteY28" fmla="*/ 2930856 h 3236911"/>
                    <a:gd name="connsiteX0" fmla="*/ 285750 w 731837"/>
                    <a:gd name="connsiteY0" fmla="*/ 252412 h 3244517"/>
                    <a:gd name="connsiteX1" fmla="*/ 200025 w 731837"/>
                    <a:gd name="connsiteY1" fmla="*/ 233362 h 3244517"/>
                    <a:gd name="connsiteX2" fmla="*/ 180975 w 731837"/>
                    <a:gd name="connsiteY2" fmla="*/ 204787 h 3244517"/>
                    <a:gd name="connsiteX3" fmla="*/ 190500 w 731837"/>
                    <a:gd name="connsiteY3" fmla="*/ 147637 h 3244517"/>
                    <a:gd name="connsiteX4" fmla="*/ 219075 w 731837"/>
                    <a:gd name="connsiteY4" fmla="*/ 138112 h 3244517"/>
                    <a:gd name="connsiteX5" fmla="*/ 314325 w 731837"/>
                    <a:gd name="connsiteY5" fmla="*/ 128587 h 3244517"/>
                    <a:gd name="connsiteX6" fmla="*/ 333375 w 731837"/>
                    <a:gd name="connsiteY6" fmla="*/ 100012 h 3244517"/>
                    <a:gd name="connsiteX7" fmla="*/ 333375 w 731837"/>
                    <a:gd name="connsiteY7" fmla="*/ 42862 h 3244517"/>
                    <a:gd name="connsiteX8" fmla="*/ 304800 w 731837"/>
                    <a:gd name="connsiteY8" fmla="*/ 23812 h 3244517"/>
                    <a:gd name="connsiteX9" fmla="*/ 142875 w 731837"/>
                    <a:gd name="connsiteY9" fmla="*/ 42862 h 3244517"/>
                    <a:gd name="connsiteX10" fmla="*/ 104775 w 731837"/>
                    <a:gd name="connsiteY10" fmla="*/ 280987 h 3244517"/>
                    <a:gd name="connsiteX11" fmla="*/ 95250 w 731837"/>
                    <a:gd name="connsiteY11" fmla="*/ 319087 h 3244517"/>
                    <a:gd name="connsiteX12" fmla="*/ 85725 w 731837"/>
                    <a:gd name="connsiteY12" fmla="*/ 366712 h 3244517"/>
                    <a:gd name="connsiteX13" fmla="*/ 76200 w 731837"/>
                    <a:gd name="connsiteY13" fmla="*/ 538162 h 3244517"/>
                    <a:gd name="connsiteX14" fmla="*/ 66675 w 731837"/>
                    <a:gd name="connsiteY14" fmla="*/ 595312 h 3244517"/>
                    <a:gd name="connsiteX15" fmla="*/ 57150 w 731837"/>
                    <a:gd name="connsiteY15" fmla="*/ 671512 h 3244517"/>
                    <a:gd name="connsiteX16" fmla="*/ 47625 w 731837"/>
                    <a:gd name="connsiteY16" fmla="*/ 766762 h 3244517"/>
                    <a:gd name="connsiteX17" fmla="*/ 28575 w 731837"/>
                    <a:gd name="connsiteY17" fmla="*/ 871537 h 3244517"/>
                    <a:gd name="connsiteX18" fmla="*/ 0 w 731837"/>
                    <a:gd name="connsiteY18" fmla="*/ 1233487 h 3244517"/>
                    <a:gd name="connsiteX19" fmla="*/ 9525 w 731837"/>
                    <a:gd name="connsiteY19" fmla="*/ 1471612 h 3244517"/>
                    <a:gd name="connsiteX20" fmla="*/ 95250 w 731837"/>
                    <a:gd name="connsiteY20" fmla="*/ 1614487 h 3244517"/>
                    <a:gd name="connsiteX21" fmla="*/ 200025 w 731837"/>
                    <a:gd name="connsiteY21" fmla="*/ 1814512 h 3244517"/>
                    <a:gd name="connsiteX22" fmla="*/ 247650 w 731837"/>
                    <a:gd name="connsiteY22" fmla="*/ 1947862 h 3244517"/>
                    <a:gd name="connsiteX23" fmla="*/ 295275 w 731837"/>
                    <a:gd name="connsiteY23" fmla="*/ 2576512 h 3244517"/>
                    <a:gd name="connsiteX24" fmla="*/ 342900 w 731837"/>
                    <a:gd name="connsiteY24" fmla="*/ 2909887 h 3244517"/>
                    <a:gd name="connsiteX25" fmla="*/ 381000 w 731837"/>
                    <a:gd name="connsiteY25" fmla="*/ 3109912 h 3244517"/>
                    <a:gd name="connsiteX26" fmla="*/ 609600 w 731837"/>
                    <a:gd name="connsiteY26" fmla="*/ 3208005 h 3244517"/>
                    <a:gd name="connsiteX27" fmla="*/ 666750 w 731837"/>
                    <a:gd name="connsiteY27" fmla="*/ 2938462 h 3244517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190500 w 731837"/>
                    <a:gd name="connsiteY3" fmla="*/ 144462 h 3241342"/>
                    <a:gd name="connsiteX4" fmla="*/ 219075 w 731837"/>
                    <a:gd name="connsiteY4" fmla="*/ 134937 h 3241342"/>
                    <a:gd name="connsiteX5" fmla="*/ 314325 w 731837"/>
                    <a:gd name="connsiteY5" fmla="*/ 125412 h 3241342"/>
                    <a:gd name="connsiteX6" fmla="*/ 333375 w 731837"/>
                    <a:gd name="connsiteY6" fmla="*/ 96837 h 3241342"/>
                    <a:gd name="connsiteX7" fmla="*/ 333375 w 731837"/>
                    <a:gd name="connsiteY7" fmla="*/ 39687 h 3241342"/>
                    <a:gd name="connsiteX8" fmla="*/ 142875 w 731837"/>
                    <a:gd name="connsiteY8" fmla="*/ 39687 h 3241342"/>
                    <a:gd name="connsiteX9" fmla="*/ 104775 w 731837"/>
                    <a:gd name="connsiteY9" fmla="*/ 277812 h 3241342"/>
                    <a:gd name="connsiteX10" fmla="*/ 95250 w 731837"/>
                    <a:gd name="connsiteY10" fmla="*/ 315912 h 3241342"/>
                    <a:gd name="connsiteX11" fmla="*/ 85725 w 731837"/>
                    <a:gd name="connsiteY11" fmla="*/ 363537 h 3241342"/>
                    <a:gd name="connsiteX12" fmla="*/ 76200 w 731837"/>
                    <a:gd name="connsiteY12" fmla="*/ 534987 h 3241342"/>
                    <a:gd name="connsiteX13" fmla="*/ 66675 w 731837"/>
                    <a:gd name="connsiteY13" fmla="*/ 592137 h 3241342"/>
                    <a:gd name="connsiteX14" fmla="*/ 57150 w 731837"/>
                    <a:gd name="connsiteY14" fmla="*/ 668337 h 3241342"/>
                    <a:gd name="connsiteX15" fmla="*/ 47625 w 731837"/>
                    <a:gd name="connsiteY15" fmla="*/ 763587 h 3241342"/>
                    <a:gd name="connsiteX16" fmla="*/ 28575 w 731837"/>
                    <a:gd name="connsiteY16" fmla="*/ 868362 h 3241342"/>
                    <a:gd name="connsiteX17" fmla="*/ 0 w 731837"/>
                    <a:gd name="connsiteY17" fmla="*/ 1230312 h 3241342"/>
                    <a:gd name="connsiteX18" fmla="*/ 9525 w 731837"/>
                    <a:gd name="connsiteY18" fmla="*/ 1468437 h 3241342"/>
                    <a:gd name="connsiteX19" fmla="*/ 95250 w 731837"/>
                    <a:gd name="connsiteY19" fmla="*/ 1611312 h 3241342"/>
                    <a:gd name="connsiteX20" fmla="*/ 200025 w 731837"/>
                    <a:gd name="connsiteY20" fmla="*/ 1811337 h 3241342"/>
                    <a:gd name="connsiteX21" fmla="*/ 247650 w 731837"/>
                    <a:gd name="connsiteY21" fmla="*/ 1944687 h 3241342"/>
                    <a:gd name="connsiteX22" fmla="*/ 295275 w 731837"/>
                    <a:gd name="connsiteY22" fmla="*/ 2573337 h 3241342"/>
                    <a:gd name="connsiteX23" fmla="*/ 342900 w 731837"/>
                    <a:gd name="connsiteY23" fmla="*/ 2906712 h 3241342"/>
                    <a:gd name="connsiteX24" fmla="*/ 381000 w 731837"/>
                    <a:gd name="connsiteY24" fmla="*/ 3106737 h 3241342"/>
                    <a:gd name="connsiteX25" fmla="*/ 609600 w 731837"/>
                    <a:gd name="connsiteY25" fmla="*/ 3204830 h 3241342"/>
                    <a:gd name="connsiteX26" fmla="*/ 666750 w 731837"/>
                    <a:gd name="connsiteY26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219075 w 731837"/>
                    <a:gd name="connsiteY3" fmla="*/ 134937 h 3241342"/>
                    <a:gd name="connsiteX4" fmla="*/ 314325 w 731837"/>
                    <a:gd name="connsiteY4" fmla="*/ 125412 h 3241342"/>
                    <a:gd name="connsiteX5" fmla="*/ 333375 w 731837"/>
                    <a:gd name="connsiteY5" fmla="*/ 96837 h 3241342"/>
                    <a:gd name="connsiteX6" fmla="*/ 333375 w 731837"/>
                    <a:gd name="connsiteY6" fmla="*/ 39687 h 3241342"/>
                    <a:gd name="connsiteX7" fmla="*/ 142875 w 731837"/>
                    <a:gd name="connsiteY7" fmla="*/ 39687 h 3241342"/>
                    <a:gd name="connsiteX8" fmla="*/ 104775 w 731837"/>
                    <a:gd name="connsiteY8" fmla="*/ 277812 h 3241342"/>
                    <a:gd name="connsiteX9" fmla="*/ 95250 w 731837"/>
                    <a:gd name="connsiteY9" fmla="*/ 315912 h 3241342"/>
                    <a:gd name="connsiteX10" fmla="*/ 85725 w 731837"/>
                    <a:gd name="connsiteY10" fmla="*/ 363537 h 3241342"/>
                    <a:gd name="connsiteX11" fmla="*/ 76200 w 731837"/>
                    <a:gd name="connsiteY11" fmla="*/ 534987 h 3241342"/>
                    <a:gd name="connsiteX12" fmla="*/ 66675 w 731837"/>
                    <a:gd name="connsiteY12" fmla="*/ 592137 h 3241342"/>
                    <a:gd name="connsiteX13" fmla="*/ 57150 w 731837"/>
                    <a:gd name="connsiteY13" fmla="*/ 668337 h 3241342"/>
                    <a:gd name="connsiteX14" fmla="*/ 47625 w 731837"/>
                    <a:gd name="connsiteY14" fmla="*/ 763587 h 3241342"/>
                    <a:gd name="connsiteX15" fmla="*/ 28575 w 731837"/>
                    <a:gd name="connsiteY15" fmla="*/ 868362 h 3241342"/>
                    <a:gd name="connsiteX16" fmla="*/ 0 w 731837"/>
                    <a:gd name="connsiteY16" fmla="*/ 1230312 h 3241342"/>
                    <a:gd name="connsiteX17" fmla="*/ 9525 w 731837"/>
                    <a:gd name="connsiteY17" fmla="*/ 1468437 h 3241342"/>
                    <a:gd name="connsiteX18" fmla="*/ 95250 w 731837"/>
                    <a:gd name="connsiteY18" fmla="*/ 1611312 h 3241342"/>
                    <a:gd name="connsiteX19" fmla="*/ 200025 w 731837"/>
                    <a:gd name="connsiteY19" fmla="*/ 1811337 h 3241342"/>
                    <a:gd name="connsiteX20" fmla="*/ 247650 w 731837"/>
                    <a:gd name="connsiteY20" fmla="*/ 1944687 h 3241342"/>
                    <a:gd name="connsiteX21" fmla="*/ 295275 w 731837"/>
                    <a:gd name="connsiteY21" fmla="*/ 2573337 h 3241342"/>
                    <a:gd name="connsiteX22" fmla="*/ 342900 w 731837"/>
                    <a:gd name="connsiteY22" fmla="*/ 2906712 h 3241342"/>
                    <a:gd name="connsiteX23" fmla="*/ 381000 w 731837"/>
                    <a:gd name="connsiteY23" fmla="*/ 3106737 h 3241342"/>
                    <a:gd name="connsiteX24" fmla="*/ 609600 w 731837"/>
                    <a:gd name="connsiteY24" fmla="*/ 3204830 h 3241342"/>
                    <a:gd name="connsiteX25" fmla="*/ 666750 w 731837"/>
                    <a:gd name="connsiteY25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28600 w 731837"/>
                    <a:gd name="connsiteY1" fmla="*/ 309230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14325 h 3246437"/>
                    <a:gd name="connsiteX1" fmla="*/ 228600 w 731837"/>
                    <a:gd name="connsiteY1" fmla="*/ 314325 h 3246437"/>
                    <a:gd name="connsiteX2" fmla="*/ 219075 w 731837"/>
                    <a:gd name="connsiteY2" fmla="*/ 140032 h 3246437"/>
                    <a:gd name="connsiteX3" fmla="*/ 314325 w 731837"/>
                    <a:gd name="connsiteY3" fmla="*/ 130507 h 3246437"/>
                    <a:gd name="connsiteX4" fmla="*/ 333375 w 731837"/>
                    <a:gd name="connsiteY4" fmla="*/ 101932 h 3246437"/>
                    <a:gd name="connsiteX5" fmla="*/ 457200 w 731837"/>
                    <a:gd name="connsiteY5" fmla="*/ 9525 h 3246437"/>
                    <a:gd name="connsiteX6" fmla="*/ 142875 w 731837"/>
                    <a:gd name="connsiteY6" fmla="*/ 44782 h 3246437"/>
                    <a:gd name="connsiteX7" fmla="*/ 104775 w 731837"/>
                    <a:gd name="connsiteY7" fmla="*/ 282907 h 3246437"/>
                    <a:gd name="connsiteX8" fmla="*/ 95250 w 731837"/>
                    <a:gd name="connsiteY8" fmla="*/ 321007 h 3246437"/>
                    <a:gd name="connsiteX9" fmla="*/ 85725 w 731837"/>
                    <a:gd name="connsiteY9" fmla="*/ 368632 h 3246437"/>
                    <a:gd name="connsiteX10" fmla="*/ 76200 w 731837"/>
                    <a:gd name="connsiteY10" fmla="*/ 540082 h 3246437"/>
                    <a:gd name="connsiteX11" fmla="*/ 66675 w 731837"/>
                    <a:gd name="connsiteY11" fmla="*/ 597232 h 3246437"/>
                    <a:gd name="connsiteX12" fmla="*/ 57150 w 731837"/>
                    <a:gd name="connsiteY12" fmla="*/ 673432 h 3246437"/>
                    <a:gd name="connsiteX13" fmla="*/ 47625 w 731837"/>
                    <a:gd name="connsiteY13" fmla="*/ 768682 h 3246437"/>
                    <a:gd name="connsiteX14" fmla="*/ 28575 w 731837"/>
                    <a:gd name="connsiteY14" fmla="*/ 873457 h 3246437"/>
                    <a:gd name="connsiteX15" fmla="*/ 0 w 731837"/>
                    <a:gd name="connsiteY15" fmla="*/ 1235407 h 3246437"/>
                    <a:gd name="connsiteX16" fmla="*/ 9525 w 731837"/>
                    <a:gd name="connsiteY16" fmla="*/ 1473532 h 3246437"/>
                    <a:gd name="connsiteX17" fmla="*/ 95250 w 731837"/>
                    <a:gd name="connsiteY17" fmla="*/ 1616407 h 3246437"/>
                    <a:gd name="connsiteX18" fmla="*/ 200025 w 731837"/>
                    <a:gd name="connsiteY18" fmla="*/ 1816432 h 3246437"/>
                    <a:gd name="connsiteX19" fmla="*/ 247650 w 731837"/>
                    <a:gd name="connsiteY19" fmla="*/ 1949782 h 3246437"/>
                    <a:gd name="connsiteX20" fmla="*/ 295275 w 731837"/>
                    <a:gd name="connsiteY20" fmla="*/ 2578432 h 3246437"/>
                    <a:gd name="connsiteX21" fmla="*/ 342900 w 731837"/>
                    <a:gd name="connsiteY21" fmla="*/ 2911807 h 3246437"/>
                    <a:gd name="connsiteX22" fmla="*/ 381000 w 731837"/>
                    <a:gd name="connsiteY22" fmla="*/ 3111832 h 3246437"/>
                    <a:gd name="connsiteX23" fmla="*/ 609600 w 731837"/>
                    <a:gd name="connsiteY23" fmla="*/ 3209925 h 3246437"/>
                    <a:gd name="connsiteX24" fmla="*/ 666750 w 731837"/>
                    <a:gd name="connsiteY24" fmla="*/ 2940382 h 3246437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104775 w 731837"/>
                    <a:gd name="connsiteY7" fmla="*/ 389268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76200 w 731837"/>
                    <a:gd name="connsiteY7" fmla="*/ 268287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5449 h 3357561"/>
                    <a:gd name="connsiteX1" fmla="*/ 229903 w 733140"/>
                    <a:gd name="connsiteY1" fmla="*/ 425449 h 3357561"/>
                    <a:gd name="connsiteX2" fmla="*/ 220378 w 733140"/>
                    <a:gd name="connsiteY2" fmla="*/ 251156 h 3357561"/>
                    <a:gd name="connsiteX3" fmla="*/ 315628 w 733140"/>
                    <a:gd name="connsiteY3" fmla="*/ 241631 h 3357561"/>
                    <a:gd name="connsiteX4" fmla="*/ 334678 w 733140"/>
                    <a:gd name="connsiteY4" fmla="*/ 213056 h 3357561"/>
                    <a:gd name="connsiteX5" fmla="*/ 458503 w 733140"/>
                    <a:gd name="connsiteY5" fmla="*/ 120649 h 3357561"/>
                    <a:gd name="connsiteX6" fmla="*/ 77503 w 733140"/>
                    <a:gd name="connsiteY6" fmla="*/ 44450 h 3357561"/>
                    <a:gd name="connsiteX7" fmla="*/ 1303 w 733140"/>
                    <a:gd name="connsiteY7" fmla="*/ 273050 h 3357561"/>
                    <a:gd name="connsiteX8" fmla="*/ 96553 w 733140"/>
                    <a:gd name="connsiteY8" fmla="*/ 432131 h 3357561"/>
                    <a:gd name="connsiteX9" fmla="*/ 87028 w 733140"/>
                    <a:gd name="connsiteY9" fmla="*/ 479756 h 3357561"/>
                    <a:gd name="connsiteX10" fmla="*/ 77503 w 733140"/>
                    <a:gd name="connsiteY10" fmla="*/ 651206 h 3357561"/>
                    <a:gd name="connsiteX11" fmla="*/ 67978 w 733140"/>
                    <a:gd name="connsiteY11" fmla="*/ 708356 h 3357561"/>
                    <a:gd name="connsiteX12" fmla="*/ 58453 w 733140"/>
                    <a:gd name="connsiteY12" fmla="*/ 784556 h 3357561"/>
                    <a:gd name="connsiteX13" fmla="*/ 48928 w 733140"/>
                    <a:gd name="connsiteY13" fmla="*/ 879806 h 3357561"/>
                    <a:gd name="connsiteX14" fmla="*/ 29878 w 733140"/>
                    <a:gd name="connsiteY14" fmla="*/ 984581 h 3357561"/>
                    <a:gd name="connsiteX15" fmla="*/ 1303 w 733140"/>
                    <a:gd name="connsiteY15" fmla="*/ 1346531 h 3357561"/>
                    <a:gd name="connsiteX16" fmla="*/ 10828 w 733140"/>
                    <a:gd name="connsiteY16" fmla="*/ 1584656 h 3357561"/>
                    <a:gd name="connsiteX17" fmla="*/ 96553 w 733140"/>
                    <a:gd name="connsiteY17" fmla="*/ 1727531 h 3357561"/>
                    <a:gd name="connsiteX18" fmla="*/ 201328 w 733140"/>
                    <a:gd name="connsiteY18" fmla="*/ 1927556 h 3357561"/>
                    <a:gd name="connsiteX19" fmla="*/ 248953 w 733140"/>
                    <a:gd name="connsiteY19" fmla="*/ 2060906 h 3357561"/>
                    <a:gd name="connsiteX20" fmla="*/ 296578 w 733140"/>
                    <a:gd name="connsiteY20" fmla="*/ 2689556 h 3357561"/>
                    <a:gd name="connsiteX21" fmla="*/ 344203 w 733140"/>
                    <a:gd name="connsiteY21" fmla="*/ 3022931 h 3357561"/>
                    <a:gd name="connsiteX22" fmla="*/ 382303 w 733140"/>
                    <a:gd name="connsiteY22" fmla="*/ 3222956 h 3357561"/>
                    <a:gd name="connsiteX23" fmla="*/ 610903 w 733140"/>
                    <a:gd name="connsiteY23" fmla="*/ 3321049 h 3357561"/>
                    <a:gd name="connsiteX24" fmla="*/ 668053 w 733140"/>
                    <a:gd name="connsiteY24" fmla="*/ 3051506 h 3357561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85725 w 741362"/>
                    <a:gd name="connsiteY7" fmla="*/ 651205 h 3357560"/>
                    <a:gd name="connsiteX8" fmla="*/ 76200 w 741362"/>
                    <a:gd name="connsiteY8" fmla="*/ 708355 h 3357560"/>
                    <a:gd name="connsiteX9" fmla="*/ 66675 w 741362"/>
                    <a:gd name="connsiteY9" fmla="*/ 784555 h 3357560"/>
                    <a:gd name="connsiteX10" fmla="*/ 57150 w 741362"/>
                    <a:gd name="connsiteY10" fmla="*/ 879805 h 3357560"/>
                    <a:gd name="connsiteX11" fmla="*/ 38100 w 741362"/>
                    <a:gd name="connsiteY11" fmla="*/ 984580 h 3357560"/>
                    <a:gd name="connsiteX12" fmla="*/ 9525 w 741362"/>
                    <a:gd name="connsiteY12" fmla="*/ 1346530 h 3357560"/>
                    <a:gd name="connsiteX13" fmla="*/ 19050 w 741362"/>
                    <a:gd name="connsiteY13" fmla="*/ 1584655 h 3357560"/>
                    <a:gd name="connsiteX14" fmla="*/ 104775 w 741362"/>
                    <a:gd name="connsiteY14" fmla="*/ 1727530 h 3357560"/>
                    <a:gd name="connsiteX15" fmla="*/ 209550 w 741362"/>
                    <a:gd name="connsiteY15" fmla="*/ 1927555 h 3357560"/>
                    <a:gd name="connsiteX16" fmla="*/ 257175 w 741362"/>
                    <a:gd name="connsiteY16" fmla="*/ 2060905 h 3357560"/>
                    <a:gd name="connsiteX17" fmla="*/ 304800 w 741362"/>
                    <a:gd name="connsiteY17" fmla="*/ 2689555 h 3357560"/>
                    <a:gd name="connsiteX18" fmla="*/ 352425 w 741362"/>
                    <a:gd name="connsiteY18" fmla="*/ 3022930 h 3357560"/>
                    <a:gd name="connsiteX19" fmla="*/ 390525 w 741362"/>
                    <a:gd name="connsiteY19" fmla="*/ 3222955 h 3357560"/>
                    <a:gd name="connsiteX20" fmla="*/ 619125 w 741362"/>
                    <a:gd name="connsiteY20" fmla="*/ 3321048 h 3357560"/>
                    <a:gd name="connsiteX21" fmla="*/ 676275 w 741362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9850 w 744537"/>
                    <a:gd name="connsiteY9" fmla="*/ 784555 h 3357560"/>
                    <a:gd name="connsiteX10" fmla="*/ 60325 w 744537"/>
                    <a:gd name="connsiteY10" fmla="*/ 879805 h 3357560"/>
                    <a:gd name="connsiteX11" fmla="*/ 41275 w 744537"/>
                    <a:gd name="connsiteY11" fmla="*/ 984580 h 3357560"/>
                    <a:gd name="connsiteX12" fmla="*/ 12700 w 744537"/>
                    <a:gd name="connsiteY12" fmla="*/ 1346530 h 3357560"/>
                    <a:gd name="connsiteX13" fmla="*/ 22225 w 744537"/>
                    <a:gd name="connsiteY13" fmla="*/ 1584655 h 3357560"/>
                    <a:gd name="connsiteX14" fmla="*/ 107950 w 744537"/>
                    <a:gd name="connsiteY14" fmla="*/ 1727530 h 3357560"/>
                    <a:gd name="connsiteX15" fmla="*/ 212725 w 744537"/>
                    <a:gd name="connsiteY15" fmla="*/ 1927555 h 3357560"/>
                    <a:gd name="connsiteX16" fmla="*/ 260350 w 744537"/>
                    <a:gd name="connsiteY16" fmla="*/ 2060905 h 3357560"/>
                    <a:gd name="connsiteX17" fmla="*/ 307975 w 744537"/>
                    <a:gd name="connsiteY17" fmla="*/ 2689555 h 3357560"/>
                    <a:gd name="connsiteX18" fmla="*/ 355600 w 744537"/>
                    <a:gd name="connsiteY18" fmla="*/ 3022930 h 3357560"/>
                    <a:gd name="connsiteX19" fmla="*/ 393700 w 744537"/>
                    <a:gd name="connsiteY19" fmla="*/ 3222955 h 3357560"/>
                    <a:gd name="connsiteX20" fmla="*/ 622300 w 744537"/>
                    <a:gd name="connsiteY20" fmla="*/ 3321048 h 3357560"/>
                    <a:gd name="connsiteX21" fmla="*/ 679450 w 744537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0325 w 744537"/>
                    <a:gd name="connsiteY9" fmla="*/ 879805 h 3357560"/>
                    <a:gd name="connsiteX10" fmla="*/ 41275 w 744537"/>
                    <a:gd name="connsiteY10" fmla="*/ 984580 h 3357560"/>
                    <a:gd name="connsiteX11" fmla="*/ 12700 w 744537"/>
                    <a:gd name="connsiteY11" fmla="*/ 1346530 h 3357560"/>
                    <a:gd name="connsiteX12" fmla="*/ 22225 w 744537"/>
                    <a:gd name="connsiteY12" fmla="*/ 1584655 h 3357560"/>
                    <a:gd name="connsiteX13" fmla="*/ 107950 w 744537"/>
                    <a:gd name="connsiteY13" fmla="*/ 1727530 h 3357560"/>
                    <a:gd name="connsiteX14" fmla="*/ 212725 w 744537"/>
                    <a:gd name="connsiteY14" fmla="*/ 1927555 h 3357560"/>
                    <a:gd name="connsiteX15" fmla="*/ 260350 w 744537"/>
                    <a:gd name="connsiteY15" fmla="*/ 2060905 h 3357560"/>
                    <a:gd name="connsiteX16" fmla="*/ 307975 w 744537"/>
                    <a:gd name="connsiteY16" fmla="*/ 2689555 h 3357560"/>
                    <a:gd name="connsiteX17" fmla="*/ 355600 w 744537"/>
                    <a:gd name="connsiteY17" fmla="*/ 3022930 h 3357560"/>
                    <a:gd name="connsiteX18" fmla="*/ 393700 w 744537"/>
                    <a:gd name="connsiteY18" fmla="*/ 3222955 h 3357560"/>
                    <a:gd name="connsiteX19" fmla="*/ 622300 w 744537"/>
                    <a:gd name="connsiteY19" fmla="*/ 3321048 h 3357560"/>
                    <a:gd name="connsiteX20" fmla="*/ 679450 w 744537"/>
                    <a:gd name="connsiteY20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22225 w 744537"/>
                    <a:gd name="connsiteY11" fmla="*/ 1584655 h 3357560"/>
                    <a:gd name="connsiteX12" fmla="*/ 107950 w 744537"/>
                    <a:gd name="connsiteY12" fmla="*/ 1727530 h 3357560"/>
                    <a:gd name="connsiteX13" fmla="*/ 212725 w 744537"/>
                    <a:gd name="connsiteY13" fmla="*/ 1927555 h 3357560"/>
                    <a:gd name="connsiteX14" fmla="*/ 260350 w 744537"/>
                    <a:gd name="connsiteY14" fmla="*/ 2060905 h 3357560"/>
                    <a:gd name="connsiteX15" fmla="*/ 307975 w 744537"/>
                    <a:gd name="connsiteY15" fmla="*/ 2689555 h 3357560"/>
                    <a:gd name="connsiteX16" fmla="*/ 355600 w 744537"/>
                    <a:gd name="connsiteY16" fmla="*/ 3022930 h 3357560"/>
                    <a:gd name="connsiteX17" fmla="*/ 393700 w 744537"/>
                    <a:gd name="connsiteY17" fmla="*/ 3222955 h 3357560"/>
                    <a:gd name="connsiteX18" fmla="*/ 622300 w 744537"/>
                    <a:gd name="connsiteY18" fmla="*/ 3321048 h 3357560"/>
                    <a:gd name="connsiteX19" fmla="*/ 679450 w 744537"/>
                    <a:gd name="connsiteY19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107950 w 744537"/>
                    <a:gd name="connsiteY11" fmla="*/ 1727530 h 3357560"/>
                    <a:gd name="connsiteX12" fmla="*/ 212725 w 744537"/>
                    <a:gd name="connsiteY12" fmla="*/ 1927555 h 3357560"/>
                    <a:gd name="connsiteX13" fmla="*/ 260350 w 744537"/>
                    <a:gd name="connsiteY13" fmla="*/ 2060905 h 3357560"/>
                    <a:gd name="connsiteX14" fmla="*/ 307975 w 744537"/>
                    <a:gd name="connsiteY14" fmla="*/ 2689555 h 3357560"/>
                    <a:gd name="connsiteX15" fmla="*/ 355600 w 744537"/>
                    <a:gd name="connsiteY15" fmla="*/ 3022930 h 3357560"/>
                    <a:gd name="connsiteX16" fmla="*/ 393700 w 744537"/>
                    <a:gd name="connsiteY16" fmla="*/ 3222955 h 3357560"/>
                    <a:gd name="connsiteX17" fmla="*/ 622300 w 744537"/>
                    <a:gd name="connsiteY17" fmla="*/ 3321048 h 3357560"/>
                    <a:gd name="connsiteX18" fmla="*/ 679450 w 744537"/>
                    <a:gd name="connsiteY18" fmla="*/ 3051505 h 3357560"/>
                    <a:gd name="connsiteX0" fmla="*/ 393700 w 698501"/>
                    <a:gd name="connsiteY0" fmla="*/ 425448 h 3584099"/>
                    <a:gd name="connsiteX1" fmla="*/ 241300 w 698501"/>
                    <a:gd name="connsiteY1" fmla="*/ 349249 h 3584099"/>
                    <a:gd name="connsiteX2" fmla="*/ 241300 w 698501"/>
                    <a:gd name="connsiteY2" fmla="*/ 196849 h 3584099"/>
                    <a:gd name="connsiteX3" fmla="*/ 469900 w 698501"/>
                    <a:gd name="connsiteY3" fmla="*/ 120648 h 3584099"/>
                    <a:gd name="connsiteX4" fmla="*/ 165100 w 698501"/>
                    <a:gd name="connsiteY4" fmla="*/ 44450 h 3584099"/>
                    <a:gd name="connsiteX5" fmla="*/ 12700 w 698501"/>
                    <a:gd name="connsiteY5" fmla="*/ 273049 h 3584099"/>
                    <a:gd name="connsiteX6" fmla="*/ 88900 w 698501"/>
                    <a:gd name="connsiteY6" fmla="*/ 501649 h 3584099"/>
                    <a:gd name="connsiteX7" fmla="*/ 88900 w 698501"/>
                    <a:gd name="connsiteY7" fmla="*/ 651205 h 3584099"/>
                    <a:gd name="connsiteX8" fmla="*/ 60325 w 698501"/>
                    <a:gd name="connsiteY8" fmla="*/ 879805 h 3584099"/>
                    <a:gd name="connsiteX9" fmla="*/ 41275 w 698501"/>
                    <a:gd name="connsiteY9" fmla="*/ 984580 h 3584099"/>
                    <a:gd name="connsiteX10" fmla="*/ 12700 w 698501"/>
                    <a:gd name="connsiteY10" fmla="*/ 1346530 h 3584099"/>
                    <a:gd name="connsiteX11" fmla="*/ 107950 w 698501"/>
                    <a:gd name="connsiteY11" fmla="*/ 1727530 h 3584099"/>
                    <a:gd name="connsiteX12" fmla="*/ 212725 w 698501"/>
                    <a:gd name="connsiteY12" fmla="*/ 1927555 h 3584099"/>
                    <a:gd name="connsiteX13" fmla="*/ 260350 w 698501"/>
                    <a:gd name="connsiteY13" fmla="*/ 2060905 h 3584099"/>
                    <a:gd name="connsiteX14" fmla="*/ 307975 w 698501"/>
                    <a:gd name="connsiteY14" fmla="*/ 2689555 h 3584099"/>
                    <a:gd name="connsiteX15" fmla="*/ 355600 w 698501"/>
                    <a:gd name="connsiteY15" fmla="*/ 3022930 h 3584099"/>
                    <a:gd name="connsiteX16" fmla="*/ 393700 w 698501"/>
                    <a:gd name="connsiteY16" fmla="*/ 3222955 h 3584099"/>
                    <a:gd name="connsiteX17" fmla="*/ 622300 w 698501"/>
                    <a:gd name="connsiteY17" fmla="*/ 3321048 h 3584099"/>
                    <a:gd name="connsiteX18" fmla="*/ 698501 w 698501"/>
                    <a:gd name="connsiteY18" fmla="*/ 1644649 h 3584099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0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81000 w 685801"/>
                    <a:gd name="connsiteY0" fmla="*/ 393700 h 3581400"/>
                    <a:gd name="connsiteX1" fmla="*/ 228600 w 685801"/>
                    <a:gd name="connsiteY1" fmla="*/ 317501 h 3581400"/>
                    <a:gd name="connsiteX2" fmla="*/ 228600 w 685801"/>
                    <a:gd name="connsiteY2" fmla="*/ 165101 h 3581400"/>
                    <a:gd name="connsiteX3" fmla="*/ 76201 w 685801"/>
                    <a:gd name="connsiteY3" fmla="*/ 12700 h 3581400"/>
                    <a:gd name="connsiteX4" fmla="*/ 0 w 685801"/>
                    <a:gd name="connsiteY4" fmla="*/ 241301 h 3581400"/>
                    <a:gd name="connsiteX5" fmla="*/ 76200 w 685801"/>
                    <a:gd name="connsiteY5" fmla="*/ 469901 h 3581400"/>
                    <a:gd name="connsiteX6" fmla="*/ 76200 w 685801"/>
                    <a:gd name="connsiteY6" fmla="*/ 619457 h 3581400"/>
                    <a:gd name="connsiteX7" fmla="*/ 47625 w 685801"/>
                    <a:gd name="connsiteY7" fmla="*/ 848057 h 3581400"/>
                    <a:gd name="connsiteX8" fmla="*/ 28575 w 685801"/>
                    <a:gd name="connsiteY8" fmla="*/ 952832 h 3581400"/>
                    <a:gd name="connsiteX9" fmla="*/ 0 w 685801"/>
                    <a:gd name="connsiteY9" fmla="*/ 1314782 h 3581400"/>
                    <a:gd name="connsiteX10" fmla="*/ 95250 w 685801"/>
                    <a:gd name="connsiteY10" fmla="*/ 1695782 h 3581400"/>
                    <a:gd name="connsiteX11" fmla="*/ 200025 w 685801"/>
                    <a:gd name="connsiteY11" fmla="*/ 1895807 h 3581400"/>
                    <a:gd name="connsiteX12" fmla="*/ 247650 w 685801"/>
                    <a:gd name="connsiteY12" fmla="*/ 2029157 h 3581400"/>
                    <a:gd name="connsiteX13" fmla="*/ 295275 w 685801"/>
                    <a:gd name="connsiteY13" fmla="*/ 2657807 h 3581400"/>
                    <a:gd name="connsiteX14" fmla="*/ 342900 w 685801"/>
                    <a:gd name="connsiteY14" fmla="*/ 2991182 h 3581400"/>
                    <a:gd name="connsiteX15" fmla="*/ 381001 w 685801"/>
                    <a:gd name="connsiteY15" fmla="*/ 3365501 h 3581400"/>
                    <a:gd name="connsiteX16" fmla="*/ 609600 w 685801"/>
                    <a:gd name="connsiteY16" fmla="*/ 3289300 h 3581400"/>
                    <a:gd name="connsiteX17" fmla="*/ 685801 w 685801"/>
                    <a:gd name="connsiteY17" fmla="*/ 1612901 h 3581400"/>
                    <a:gd name="connsiteX0" fmla="*/ 393700 w 698501"/>
                    <a:gd name="connsiteY0" fmla="*/ 393700 h 3581400"/>
                    <a:gd name="connsiteX1" fmla="*/ 241300 w 698501"/>
                    <a:gd name="connsiteY1" fmla="*/ 317501 h 3581400"/>
                    <a:gd name="connsiteX2" fmla="*/ 241300 w 698501"/>
                    <a:gd name="connsiteY2" fmla="*/ 165101 h 3581400"/>
                    <a:gd name="connsiteX3" fmla="*/ 165101 w 698501"/>
                    <a:gd name="connsiteY3" fmla="*/ 12700 h 3581400"/>
                    <a:gd name="connsiteX4" fmla="*/ 12700 w 698501"/>
                    <a:gd name="connsiteY4" fmla="*/ 241301 h 3581400"/>
                    <a:gd name="connsiteX5" fmla="*/ 88900 w 698501"/>
                    <a:gd name="connsiteY5" fmla="*/ 469901 h 3581400"/>
                    <a:gd name="connsiteX6" fmla="*/ 88900 w 698501"/>
                    <a:gd name="connsiteY6" fmla="*/ 619457 h 3581400"/>
                    <a:gd name="connsiteX7" fmla="*/ 60325 w 698501"/>
                    <a:gd name="connsiteY7" fmla="*/ 848057 h 3581400"/>
                    <a:gd name="connsiteX8" fmla="*/ 41275 w 698501"/>
                    <a:gd name="connsiteY8" fmla="*/ 952832 h 3581400"/>
                    <a:gd name="connsiteX9" fmla="*/ 12700 w 698501"/>
                    <a:gd name="connsiteY9" fmla="*/ 1314782 h 3581400"/>
                    <a:gd name="connsiteX10" fmla="*/ 107950 w 698501"/>
                    <a:gd name="connsiteY10" fmla="*/ 1695782 h 3581400"/>
                    <a:gd name="connsiteX11" fmla="*/ 212725 w 698501"/>
                    <a:gd name="connsiteY11" fmla="*/ 1895807 h 3581400"/>
                    <a:gd name="connsiteX12" fmla="*/ 260350 w 698501"/>
                    <a:gd name="connsiteY12" fmla="*/ 2029157 h 3581400"/>
                    <a:gd name="connsiteX13" fmla="*/ 307975 w 698501"/>
                    <a:gd name="connsiteY13" fmla="*/ 2657807 h 3581400"/>
                    <a:gd name="connsiteX14" fmla="*/ 355600 w 698501"/>
                    <a:gd name="connsiteY14" fmla="*/ 2991182 h 3581400"/>
                    <a:gd name="connsiteX15" fmla="*/ 393701 w 698501"/>
                    <a:gd name="connsiteY15" fmla="*/ 3365501 h 3581400"/>
                    <a:gd name="connsiteX16" fmla="*/ 622300 w 698501"/>
                    <a:gd name="connsiteY16" fmla="*/ 3289300 h 3581400"/>
                    <a:gd name="connsiteX17" fmla="*/ 698501 w 698501"/>
                    <a:gd name="connsiteY17" fmla="*/ 1612901 h 3581400"/>
                    <a:gd name="connsiteX0" fmla="*/ 428624 w 733425"/>
                    <a:gd name="connsiteY0" fmla="*/ 393700 h 3581400"/>
                    <a:gd name="connsiteX1" fmla="*/ 276224 w 733425"/>
                    <a:gd name="connsiteY1" fmla="*/ 317501 h 3581400"/>
                    <a:gd name="connsiteX2" fmla="*/ 276224 w 733425"/>
                    <a:gd name="connsiteY2" fmla="*/ 165101 h 3581400"/>
                    <a:gd name="connsiteX3" fmla="*/ 200025 w 733425"/>
                    <a:gd name="connsiteY3" fmla="*/ 12700 h 3581400"/>
                    <a:gd name="connsiteX4" fmla="*/ 47624 w 733425"/>
                    <a:gd name="connsiteY4" fmla="*/ 241301 h 3581400"/>
                    <a:gd name="connsiteX5" fmla="*/ 123824 w 733425"/>
                    <a:gd name="connsiteY5" fmla="*/ 469901 h 3581400"/>
                    <a:gd name="connsiteX6" fmla="*/ 123824 w 733425"/>
                    <a:gd name="connsiteY6" fmla="*/ 619457 h 3581400"/>
                    <a:gd name="connsiteX7" fmla="*/ 95249 w 733425"/>
                    <a:gd name="connsiteY7" fmla="*/ 848057 h 3581400"/>
                    <a:gd name="connsiteX8" fmla="*/ 76199 w 733425"/>
                    <a:gd name="connsiteY8" fmla="*/ 952832 h 3581400"/>
                    <a:gd name="connsiteX9" fmla="*/ 47624 w 733425"/>
                    <a:gd name="connsiteY9" fmla="*/ 1314782 h 3581400"/>
                    <a:gd name="connsiteX10" fmla="*/ 142874 w 733425"/>
                    <a:gd name="connsiteY10" fmla="*/ 1695782 h 3581400"/>
                    <a:gd name="connsiteX11" fmla="*/ 247649 w 733425"/>
                    <a:gd name="connsiteY11" fmla="*/ 1895807 h 3581400"/>
                    <a:gd name="connsiteX12" fmla="*/ 295274 w 733425"/>
                    <a:gd name="connsiteY12" fmla="*/ 2029157 h 3581400"/>
                    <a:gd name="connsiteX13" fmla="*/ 342899 w 733425"/>
                    <a:gd name="connsiteY13" fmla="*/ 2657807 h 3581400"/>
                    <a:gd name="connsiteX14" fmla="*/ 390524 w 733425"/>
                    <a:gd name="connsiteY14" fmla="*/ 2991182 h 3581400"/>
                    <a:gd name="connsiteX15" fmla="*/ 428625 w 733425"/>
                    <a:gd name="connsiteY15" fmla="*/ 3365501 h 3581400"/>
                    <a:gd name="connsiteX16" fmla="*/ 657224 w 733425"/>
                    <a:gd name="connsiteY16" fmla="*/ 3289300 h 3581400"/>
                    <a:gd name="connsiteX17" fmla="*/ 733425 w 733425"/>
                    <a:gd name="connsiteY17" fmla="*/ 1612901 h 3581400"/>
                    <a:gd name="connsiteX0" fmla="*/ 428624 w 733425"/>
                    <a:gd name="connsiteY0" fmla="*/ 460375 h 3648075"/>
                    <a:gd name="connsiteX1" fmla="*/ 276224 w 733425"/>
                    <a:gd name="connsiteY1" fmla="*/ 384176 h 3648075"/>
                    <a:gd name="connsiteX2" fmla="*/ 276224 w 733425"/>
                    <a:gd name="connsiteY2" fmla="*/ 231776 h 3648075"/>
                    <a:gd name="connsiteX3" fmla="*/ 200025 w 733425"/>
                    <a:gd name="connsiteY3" fmla="*/ 79375 h 3648075"/>
                    <a:gd name="connsiteX4" fmla="*/ 47624 w 733425"/>
                    <a:gd name="connsiteY4" fmla="*/ 307976 h 3648075"/>
                    <a:gd name="connsiteX5" fmla="*/ 123824 w 733425"/>
                    <a:gd name="connsiteY5" fmla="*/ 536576 h 3648075"/>
                    <a:gd name="connsiteX6" fmla="*/ 123824 w 733425"/>
                    <a:gd name="connsiteY6" fmla="*/ 686132 h 3648075"/>
                    <a:gd name="connsiteX7" fmla="*/ 95249 w 733425"/>
                    <a:gd name="connsiteY7" fmla="*/ 914732 h 3648075"/>
                    <a:gd name="connsiteX8" fmla="*/ 76199 w 733425"/>
                    <a:gd name="connsiteY8" fmla="*/ 1019507 h 3648075"/>
                    <a:gd name="connsiteX9" fmla="*/ 47624 w 733425"/>
                    <a:gd name="connsiteY9" fmla="*/ 1381457 h 3648075"/>
                    <a:gd name="connsiteX10" fmla="*/ 142874 w 733425"/>
                    <a:gd name="connsiteY10" fmla="*/ 1762457 h 3648075"/>
                    <a:gd name="connsiteX11" fmla="*/ 247649 w 733425"/>
                    <a:gd name="connsiteY11" fmla="*/ 1962482 h 3648075"/>
                    <a:gd name="connsiteX12" fmla="*/ 295274 w 733425"/>
                    <a:gd name="connsiteY12" fmla="*/ 2095832 h 3648075"/>
                    <a:gd name="connsiteX13" fmla="*/ 342899 w 733425"/>
                    <a:gd name="connsiteY13" fmla="*/ 2724482 h 3648075"/>
                    <a:gd name="connsiteX14" fmla="*/ 390524 w 733425"/>
                    <a:gd name="connsiteY14" fmla="*/ 3057857 h 3648075"/>
                    <a:gd name="connsiteX15" fmla="*/ 428625 w 733425"/>
                    <a:gd name="connsiteY15" fmla="*/ 3432176 h 3648075"/>
                    <a:gd name="connsiteX16" fmla="*/ 657224 w 733425"/>
                    <a:gd name="connsiteY16" fmla="*/ 3355975 h 3648075"/>
                    <a:gd name="connsiteX17" fmla="*/ 733425 w 733425"/>
                    <a:gd name="connsiteY17" fmla="*/ 1679576 h 3648075"/>
                    <a:gd name="connsiteX0" fmla="*/ 504824 w 809625"/>
                    <a:gd name="connsiteY0" fmla="*/ 460374 h 3648074"/>
                    <a:gd name="connsiteX1" fmla="*/ 352424 w 809625"/>
                    <a:gd name="connsiteY1" fmla="*/ 384175 h 3648074"/>
                    <a:gd name="connsiteX2" fmla="*/ 352424 w 809625"/>
                    <a:gd name="connsiteY2" fmla="*/ 231775 h 3648074"/>
                    <a:gd name="connsiteX3" fmla="*/ 200025 w 809625"/>
                    <a:gd name="connsiteY3" fmla="*/ 79375 h 3648074"/>
                    <a:gd name="connsiteX4" fmla="*/ 123824 w 809625"/>
                    <a:gd name="connsiteY4" fmla="*/ 307975 h 3648074"/>
                    <a:gd name="connsiteX5" fmla="*/ 200024 w 809625"/>
                    <a:gd name="connsiteY5" fmla="*/ 536575 h 3648074"/>
                    <a:gd name="connsiteX6" fmla="*/ 200024 w 809625"/>
                    <a:gd name="connsiteY6" fmla="*/ 686131 h 3648074"/>
                    <a:gd name="connsiteX7" fmla="*/ 171449 w 809625"/>
                    <a:gd name="connsiteY7" fmla="*/ 914731 h 3648074"/>
                    <a:gd name="connsiteX8" fmla="*/ 152399 w 809625"/>
                    <a:gd name="connsiteY8" fmla="*/ 1019506 h 3648074"/>
                    <a:gd name="connsiteX9" fmla="*/ 123824 w 809625"/>
                    <a:gd name="connsiteY9" fmla="*/ 1381456 h 3648074"/>
                    <a:gd name="connsiteX10" fmla="*/ 219074 w 809625"/>
                    <a:gd name="connsiteY10" fmla="*/ 1762456 h 3648074"/>
                    <a:gd name="connsiteX11" fmla="*/ 323849 w 809625"/>
                    <a:gd name="connsiteY11" fmla="*/ 1962481 h 3648074"/>
                    <a:gd name="connsiteX12" fmla="*/ 371474 w 809625"/>
                    <a:gd name="connsiteY12" fmla="*/ 2095831 h 3648074"/>
                    <a:gd name="connsiteX13" fmla="*/ 419099 w 809625"/>
                    <a:gd name="connsiteY13" fmla="*/ 2724481 h 3648074"/>
                    <a:gd name="connsiteX14" fmla="*/ 466724 w 809625"/>
                    <a:gd name="connsiteY14" fmla="*/ 3057856 h 3648074"/>
                    <a:gd name="connsiteX15" fmla="*/ 504825 w 809625"/>
                    <a:gd name="connsiteY15" fmla="*/ 3432175 h 3648074"/>
                    <a:gd name="connsiteX16" fmla="*/ 733424 w 809625"/>
                    <a:gd name="connsiteY16" fmla="*/ 3355974 h 3648074"/>
                    <a:gd name="connsiteX17" fmla="*/ 809625 w 809625"/>
                    <a:gd name="connsiteY17" fmla="*/ 1679575 h 3648074"/>
                    <a:gd name="connsiteX0" fmla="*/ 381000 w 685801"/>
                    <a:gd name="connsiteY0" fmla="*/ 460374 h 3648074"/>
                    <a:gd name="connsiteX1" fmla="*/ 228600 w 685801"/>
                    <a:gd name="connsiteY1" fmla="*/ 384175 h 3648074"/>
                    <a:gd name="connsiteX2" fmla="*/ 228600 w 685801"/>
                    <a:gd name="connsiteY2" fmla="*/ 231775 h 3648074"/>
                    <a:gd name="connsiteX3" fmla="*/ 76201 w 685801"/>
                    <a:gd name="connsiteY3" fmla="*/ 79375 h 3648074"/>
                    <a:gd name="connsiteX4" fmla="*/ 76200 w 685801"/>
                    <a:gd name="connsiteY4" fmla="*/ 536575 h 3648074"/>
                    <a:gd name="connsiteX5" fmla="*/ 76200 w 685801"/>
                    <a:gd name="connsiteY5" fmla="*/ 686131 h 3648074"/>
                    <a:gd name="connsiteX6" fmla="*/ 47625 w 685801"/>
                    <a:gd name="connsiteY6" fmla="*/ 914731 h 3648074"/>
                    <a:gd name="connsiteX7" fmla="*/ 28575 w 685801"/>
                    <a:gd name="connsiteY7" fmla="*/ 1019506 h 3648074"/>
                    <a:gd name="connsiteX8" fmla="*/ 0 w 685801"/>
                    <a:gd name="connsiteY8" fmla="*/ 1381456 h 3648074"/>
                    <a:gd name="connsiteX9" fmla="*/ 95250 w 685801"/>
                    <a:gd name="connsiteY9" fmla="*/ 1762456 h 3648074"/>
                    <a:gd name="connsiteX10" fmla="*/ 200025 w 685801"/>
                    <a:gd name="connsiteY10" fmla="*/ 1962481 h 3648074"/>
                    <a:gd name="connsiteX11" fmla="*/ 247650 w 685801"/>
                    <a:gd name="connsiteY11" fmla="*/ 2095831 h 3648074"/>
                    <a:gd name="connsiteX12" fmla="*/ 295275 w 685801"/>
                    <a:gd name="connsiteY12" fmla="*/ 2724481 h 3648074"/>
                    <a:gd name="connsiteX13" fmla="*/ 342900 w 685801"/>
                    <a:gd name="connsiteY13" fmla="*/ 3057856 h 3648074"/>
                    <a:gd name="connsiteX14" fmla="*/ 381001 w 685801"/>
                    <a:gd name="connsiteY14" fmla="*/ 3432175 h 3648074"/>
                    <a:gd name="connsiteX15" fmla="*/ 609600 w 685801"/>
                    <a:gd name="connsiteY15" fmla="*/ 3355974 h 3648074"/>
                    <a:gd name="connsiteX16" fmla="*/ 685801 w 685801"/>
                    <a:gd name="connsiteY16" fmla="*/ 1679575 h 3648074"/>
                    <a:gd name="connsiteX0" fmla="*/ 381000 w 685801"/>
                    <a:gd name="connsiteY0" fmla="*/ 431799 h 3619499"/>
                    <a:gd name="connsiteX1" fmla="*/ 228600 w 685801"/>
                    <a:gd name="connsiteY1" fmla="*/ 355600 h 3619499"/>
                    <a:gd name="connsiteX2" fmla="*/ 228600 w 685801"/>
                    <a:gd name="connsiteY2" fmla="*/ 203200 h 3619499"/>
                    <a:gd name="connsiteX3" fmla="*/ 76201 w 685801"/>
                    <a:gd name="connsiteY3" fmla="*/ 50800 h 3619499"/>
                    <a:gd name="connsiteX4" fmla="*/ 76200 w 685801"/>
                    <a:gd name="connsiteY4" fmla="*/ 508000 h 3619499"/>
                    <a:gd name="connsiteX5" fmla="*/ 76200 w 685801"/>
                    <a:gd name="connsiteY5" fmla="*/ 657556 h 3619499"/>
                    <a:gd name="connsiteX6" fmla="*/ 47625 w 685801"/>
                    <a:gd name="connsiteY6" fmla="*/ 886156 h 3619499"/>
                    <a:gd name="connsiteX7" fmla="*/ 28575 w 685801"/>
                    <a:gd name="connsiteY7" fmla="*/ 990931 h 3619499"/>
                    <a:gd name="connsiteX8" fmla="*/ 0 w 685801"/>
                    <a:gd name="connsiteY8" fmla="*/ 1352881 h 3619499"/>
                    <a:gd name="connsiteX9" fmla="*/ 95250 w 685801"/>
                    <a:gd name="connsiteY9" fmla="*/ 1733881 h 3619499"/>
                    <a:gd name="connsiteX10" fmla="*/ 200025 w 685801"/>
                    <a:gd name="connsiteY10" fmla="*/ 1933906 h 3619499"/>
                    <a:gd name="connsiteX11" fmla="*/ 247650 w 685801"/>
                    <a:gd name="connsiteY11" fmla="*/ 2067256 h 3619499"/>
                    <a:gd name="connsiteX12" fmla="*/ 295275 w 685801"/>
                    <a:gd name="connsiteY12" fmla="*/ 2695906 h 3619499"/>
                    <a:gd name="connsiteX13" fmla="*/ 342900 w 685801"/>
                    <a:gd name="connsiteY13" fmla="*/ 3029281 h 3619499"/>
                    <a:gd name="connsiteX14" fmla="*/ 381001 w 685801"/>
                    <a:gd name="connsiteY14" fmla="*/ 3403600 h 3619499"/>
                    <a:gd name="connsiteX15" fmla="*/ 609600 w 685801"/>
                    <a:gd name="connsiteY15" fmla="*/ 3327399 h 3619499"/>
                    <a:gd name="connsiteX16" fmla="*/ 685801 w 685801"/>
                    <a:gd name="connsiteY16" fmla="*/ 1651000 h 3619499"/>
                    <a:gd name="connsiteX0" fmla="*/ 482599 w 787400"/>
                    <a:gd name="connsiteY0" fmla="*/ 355600 h 3543300"/>
                    <a:gd name="connsiteX1" fmla="*/ 330199 w 787400"/>
                    <a:gd name="connsiteY1" fmla="*/ 279401 h 3543300"/>
                    <a:gd name="connsiteX2" fmla="*/ 330199 w 787400"/>
                    <a:gd name="connsiteY2" fmla="*/ 127001 h 3543300"/>
                    <a:gd name="connsiteX3" fmla="*/ 25400 w 787400"/>
                    <a:gd name="connsiteY3" fmla="*/ 50800 h 3543300"/>
                    <a:gd name="connsiteX4" fmla="*/ 177799 w 787400"/>
                    <a:gd name="connsiteY4" fmla="*/ 431801 h 3543300"/>
                    <a:gd name="connsiteX5" fmla="*/ 177799 w 787400"/>
                    <a:gd name="connsiteY5" fmla="*/ 581357 h 3543300"/>
                    <a:gd name="connsiteX6" fmla="*/ 149224 w 787400"/>
                    <a:gd name="connsiteY6" fmla="*/ 809957 h 3543300"/>
                    <a:gd name="connsiteX7" fmla="*/ 130174 w 787400"/>
                    <a:gd name="connsiteY7" fmla="*/ 914732 h 3543300"/>
                    <a:gd name="connsiteX8" fmla="*/ 101599 w 787400"/>
                    <a:gd name="connsiteY8" fmla="*/ 1276682 h 3543300"/>
                    <a:gd name="connsiteX9" fmla="*/ 196849 w 787400"/>
                    <a:gd name="connsiteY9" fmla="*/ 1657682 h 3543300"/>
                    <a:gd name="connsiteX10" fmla="*/ 301624 w 787400"/>
                    <a:gd name="connsiteY10" fmla="*/ 1857707 h 3543300"/>
                    <a:gd name="connsiteX11" fmla="*/ 349249 w 787400"/>
                    <a:gd name="connsiteY11" fmla="*/ 1991057 h 3543300"/>
                    <a:gd name="connsiteX12" fmla="*/ 396874 w 787400"/>
                    <a:gd name="connsiteY12" fmla="*/ 2619707 h 3543300"/>
                    <a:gd name="connsiteX13" fmla="*/ 444499 w 787400"/>
                    <a:gd name="connsiteY13" fmla="*/ 2953082 h 3543300"/>
                    <a:gd name="connsiteX14" fmla="*/ 482600 w 787400"/>
                    <a:gd name="connsiteY14" fmla="*/ 3327401 h 3543300"/>
                    <a:gd name="connsiteX15" fmla="*/ 711199 w 787400"/>
                    <a:gd name="connsiteY15" fmla="*/ 3251200 h 3543300"/>
                    <a:gd name="connsiteX16" fmla="*/ 787400 w 787400"/>
                    <a:gd name="connsiteY16" fmla="*/ 1574801 h 3543300"/>
                    <a:gd name="connsiteX0" fmla="*/ 482599 w 787400"/>
                    <a:gd name="connsiteY0" fmla="*/ 450850 h 3638550"/>
                    <a:gd name="connsiteX1" fmla="*/ 330199 w 787400"/>
                    <a:gd name="connsiteY1" fmla="*/ 374651 h 3638550"/>
                    <a:gd name="connsiteX2" fmla="*/ 330199 w 787400"/>
                    <a:gd name="connsiteY2" fmla="*/ 222251 h 3638550"/>
                    <a:gd name="connsiteX3" fmla="*/ 25400 w 787400"/>
                    <a:gd name="connsiteY3" fmla="*/ 146050 h 3638550"/>
                    <a:gd name="connsiteX4" fmla="*/ 177799 w 787400"/>
                    <a:gd name="connsiteY4" fmla="*/ 527051 h 3638550"/>
                    <a:gd name="connsiteX5" fmla="*/ 177799 w 787400"/>
                    <a:gd name="connsiteY5" fmla="*/ 676607 h 3638550"/>
                    <a:gd name="connsiteX6" fmla="*/ 149224 w 787400"/>
                    <a:gd name="connsiteY6" fmla="*/ 905207 h 3638550"/>
                    <a:gd name="connsiteX7" fmla="*/ 130174 w 787400"/>
                    <a:gd name="connsiteY7" fmla="*/ 1009982 h 3638550"/>
                    <a:gd name="connsiteX8" fmla="*/ 101599 w 787400"/>
                    <a:gd name="connsiteY8" fmla="*/ 1371932 h 3638550"/>
                    <a:gd name="connsiteX9" fmla="*/ 196849 w 787400"/>
                    <a:gd name="connsiteY9" fmla="*/ 1752932 h 3638550"/>
                    <a:gd name="connsiteX10" fmla="*/ 301624 w 787400"/>
                    <a:gd name="connsiteY10" fmla="*/ 1952957 h 3638550"/>
                    <a:gd name="connsiteX11" fmla="*/ 349249 w 787400"/>
                    <a:gd name="connsiteY11" fmla="*/ 2086307 h 3638550"/>
                    <a:gd name="connsiteX12" fmla="*/ 396874 w 787400"/>
                    <a:gd name="connsiteY12" fmla="*/ 2714957 h 3638550"/>
                    <a:gd name="connsiteX13" fmla="*/ 444499 w 787400"/>
                    <a:gd name="connsiteY13" fmla="*/ 3048332 h 3638550"/>
                    <a:gd name="connsiteX14" fmla="*/ 482600 w 787400"/>
                    <a:gd name="connsiteY14" fmla="*/ 3422651 h 3638550"/>
                    <a:gd name="connsiteX15" fmla="*/ 711199 w 787400"/>
                    <a:gd name="connsiteY15" fmla="*/ 3346450 h 3638550"/>
                    <a:gd name="connsiteX16" fmla="*/ 787400 w 787400"/>
                    <a:gd name="connsiteY16" fmla="*/ 1670051 h 3638550"/>
                    <a:gd name="connsiteX0" fmla="*/ 615949 w 920750"/>
                    <a:gd name="connsiteY0" fmla="*/ 450850 h 3638550"/>
                    <a:gd name="connsiteX1" fmla="*/ 463549 w 920750"/>
                    <a:gd name="connsiteY1" fmla="*/ 374651 h 3638550"/>
                    <a:gd name="connsiteX2" fmla="*/ 463549 w 920750"/>
                    <a:gd name="connsiteY2" fmla="*/ 222251 h 3638550"/>
                    <a:gd name="connsiteX3" fmla="*/ 158750 w 920750"/>
                    <a:gd name="connsiteY3" fmla="*/ 146050 h 3638550"/>
                    <a:gd name="connsiteX4" fmla="*/ 311149 w 920750"/>
                    <a:gd name="connsiteY4" fmla="*/ 527051 h 3638550"/>
                    <a:gd name="connsiteX5" fmla="*/ 311149 w 920750"/>
                    <a:gd name="connsiteY5" fmla="*/ 676607 h 3638550"/>
                    <a:gd name="connsiteX6" fmla="*/ 282574 w 920750"/>
                    <a:gd name="connsiteY6" fmla="*/ 905207 h 3638550"/>
                    <a:gd name="connsiteX7" fmla="*/ 263524 w 920750"/>
                    <a:gd name="connsiteY7" fmla="*/ 1009982 h 3638550"/>
                    <a:gd name="connsiteX8" fmla="*/ 234949 w 920750"/>
                    <a:gd name="connsiteY8" fmla="*/ 1371932 h 3638550"/>
                    <a:gd name="connsiteX9" fmla="*/ 330199 w 920750"/>
                    <a:gd name="connsiteY9" fmla="*/ 1752932 h 3638550"/>
                    <a:gd name="connsiteX10" fmla="*/ 434974 w 920750"/>
                    <a:gd name="connsiteY10" fmla="*/ 1952957 h 3638550"/>
                    <a:gd name="connsiteX11" fmla="*/ 482599 w 920750"/>
                    <a:gd name="connsiteY11" fmla="*/ 2086307 h 3638550"/>
                    <a:gd name="connsiteX12" fmla="*/ 530224 w 920750"/>
                    <a:gd name="connsiteY12" fmla="*/ 2714957 h 3638550"/>
                    <a:gd name="connsiteX13" fmla="*/ 577849 w 920750"/>
                    <a:gd name="connsiteY13" fmla="*/ 3048332 h 3638550"/>
                    <a:gd name="connsiteX14" fmla="*/ 615950 w 920750"/>
                    <a:gd name="connsiteY14" fmla="*/ 3422651 h 3638550"/>
                    <a:gd name="connsiteX15" fmla="*/ 844549 w 920750"/>
                    <a:gd name="connsiteY15" fmla="*/ 3346450 h 3638550"/>
                    <a:gd name="connsiteX16" fmla="*/ 920750 w 920750"/>
                    <a:gd name="connsiteY16" fmla="*/ 1670051 h 3638550"/>
                    <a:gd name="connsiteX0" fmla="*/ 539749 w 844550"/>
                    <a:gd name="connsiteY0" fmla="*/ 527051 h 3714751"/>
                    <a:gd name="connsiteX1" fmla="*/ 387349 w 844550"/>
                    <a:gd name="connsiteY1" fmla="*/ 450852 h 3714751"/>
                    <a:gd name="connsiteX2" fmla="*/ 387349 w 844550"/>
                    <a:gd name="connsiteY2" fmla="*/ 298452 h 3714751"/>
                    <a:gd name="connsiteX3" fmla="*/ 158750 w 844550"/>
                    <a:gd name="connsiteY3" fmla="*/ 146050 h 3714751"/>
                    <a:gd name="connsiteX4" fmla="*/ 234949 w 844550"/>
                    <a:gd name="connsiteY4" fmla="*/ 603252 h 3714751"/>
                    <a:gd name="connsiteX5" fmla="*/ 234949 w 844550"/>
                    <a:gd name="connsiteY5" fmla="*/ 752808 h 3714751"/>
                    <a:gd name="connsiteX6" fmla="*/ 206374 w 844550"/>
                    <a:gd name="connsiteY6" fmla="*/ 981408 h 3714751"/>
                    <a:gd name="connsiteX7" fmla="*/ 187324 w 844550"/>
                    <a:gd name="connsiteY7" fmla="*/ 1086183 h 3714751"/>
                    <a:gd name="connsiteX8" fmla="*/ 158749 w 844550"/>
                    <a:gd name="connsiteY8" fmla="*/ 1448133 h 3714751"/>
                    <a:gd name="connsiteX9" fmla="*/ 253999 w 844550"/>
                    <a:gd name="connsiteY9" fmla="*/ 1829133 h 3714751"/>
                    <a:gd name="connsiteX10" fmla="*/ 358774 w 844550"/>
                    <a:gd name="connsiteY10" fmla="*/ 2029158 h 3714751"/>
                    <a:gd name="connsiteX11" fmla="*/ 406399 w 844550"/>
                    <a:gd name="connsiteY11" fmla="*/ 2162508 h 3714751"/>
                    <a:gd name="connsiteX12" fmla="*/ 454024 w 844550"/>
                    <a:gd name="connsiteY12" fmla="*/ 2791158 h 3714751"/>
                    <a:gd name="connsiteX13" fmla="*/ 501649 w 844550"/>
                    <a:gd name="connsiteY13" fmla="*/ 3124533 h 3714751"/>
                    <a:gd name="connsiteX14" fmla="*/ 539750 w 844550"/>
                    <a:gd name="connsiteY14" fmla="*/ 3498852 h 3714751"/>
                    <a:gd name="connsiteX15" fmla="*/ 768349 w 844550"/>
                    <a:gd name="connsiteY15" fmla="*/ 3422651 h 3714751"/>
                    <a:gd name="connsiteX16" fmla="*/ 844550 w 844550"/>
                    <a:gd name="connsiteY16" fmla="*/ 1746252 h 3714751"/>
                    <a:gd name="connsiteX0" fmla="*/ 644524 w 949325"/>
                    <a:gd name="connsiteY0" fmla="*/ 527051 h 3714751"/>
                    <a:gd name="connsiteX1" fmla="*/ 492124 w 949325"/>
                    <a:gd name="connsiteY1" fmla="*/ 450852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568326 w 949325"/>
                    <a:gd name="connsiteY0" fmla="*/ 4508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492125 w 873124"/>
                    <a:gd name="connsiteY0" fmla="*/ 450850 h 3714750"/>
                    <a:gd name="connsiteX1" fmla="*/ 339725 w 873124"/>
                    <a:gd name="connsiteY1" fmla="*/ 374650 h 3714750"/>
                    <a:gd name="connsiteX2" fmla="*/ 415925 w 873124"/>
                    <a:gd name="connsiteY2" fmla="*/ 298450 h 3714750"/>
                    <a:gd name="connsiteX3" fmla="*/ 263525 w 873124"/>
                    <a:gd name="connsiteY3" fmla="*/ 146050 h 3714750"/>
                    <a:gd name="connsiteX4" fmla="*/ 263523 w 873124"/>
                    <a:gd name="connsiteY4" fmla="*/ 603251 h 3714750"/>
                    <a:gd name="connsiteX5" fmla="*/ 263523 w 873124"/>
                    <a:gd name="connsiteY5" fmla="*/ 752807 h 3714750"/>
                    <a:gd name="connsiteX6" fmla="*/ 234948 w 873124"/>
                    <a:gd name="connsiteY6" fmla="*/ 981407 h 3714750"/>
                    <a:gd name="connsiteX7" fmla="*/ 215898 w 873124"/>
                    <a:gd name="connsiteY7" fmla="*/ 1086182 h 3714750"/>
                    <a:gd name="connsiteX8" fmla="*/ 187323 w 873124"/>
                    <a:gd name="connsiteY8" fmla="*/ 1448132 h 3714750"/>
                    <a:gd name="connsiteX9" fmla="*/ 282573 w 873124"/>
                    <a:gd name="connsiteY9" fmla="*/ 1829132 h 3714750"/>
                    <a:gd name="connsiteX10" fmla="*/ 387348 w 873124"/>
                    <a:gd name="connsiteY10" fmla="*/ 2029157 h 3714750"/>
                    <a:gd name="connsiteX11" fmla="*/ 434973 w 873124"/>
                    <a:gd name="connsiteY11" fmla="*/ 2162507 h 3714750"/>
                    <a:gd name="connsiteX12" fmla="*/ 482598 w 873124"/>
                    <a:gd name="connsiteY12" fmla="*/ 2791157 h 3714750"/>
                    <a:gd name="connsiteX13" fmla="*/ 530223 w 873124"/>
                    <a:gd name="connsiteY13" fmla="*/ 3124532 h 3714750"/>
                    <a:gd name="connsiteX14" fmla="*/ 568324 w 873124"/>
                    <a:gd name="connsiteY14" fmla="*/ 3498851 h 3714750"/>
                    <a:gd name="connsiteX15" fmla="*/ 796923 w 873124"/>
                    <a:gd name="connsiteY15" fmla="*/ 3422650 h 3714750"/>
                    <a:gd name="connsiteX16" fmla="*/ 873124 w 873124"/>
                    <a:gd name="connsiteY16" fmla="*/ 1746251 h 37147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4508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159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3746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159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269522 w 726722"/>
                    <a:gd name="connsiteY0" fmla="*/ 360337 h 3487778"/>
                    <a:gd name="connsiteX1" fmla="*/ 520766 w 726722"/>
                    <a:gd name="connsiteY1" fmla="*/ 134266 h 3487778"/>
                    <a:gd name="connsiteX2" fmla="*/ 117123 w 726722"/>
                    <a:gd name="connsiteY2" fmla="*/ 55537 h 3487778"/>
                    <a:gd name="connsiteX3" fmla="*/ 117121 w 726722"/>
                    <a:gd name="connsiteY3" fmla="*/ 512738 h 3487778"/>
                    <a:gd name="connsiteX4" fmla="*/ 117121 w 726722"/>
                    <a:gd name="connsiteY4" fmla="*/ 662294 h 3487778"/>
                    <a:gd name="connsiteX5" fmla="*/ 88546 w 726722"/>
                    <a:gd name="connsiteY5" fmla="*/ 890894 h 3487778"/>
                    <a:gd name="connsiteX6" fmla="*/ 69496 w 726722"/>
                    <a:gd name="connsiteY6" fmla="*/ 995669 h 3487778"/>
                    <a:gd name="connsiteX7" fmla="*/ 40921 w 726722"/>
                    <a:gd name="connsiteY7" fmla="*/ 1357619 h 3487778"/>
                    <a:gd name="connsiteX8" fmla="*/ 136171 w 726722"/>
                    <a:gd name="connsiteY8" fmla="*/ 1738619 h 3487778"/>
                    <a:gd name="connsiteX9" fmla="*/ 240946 w 726722"/>
                    <a:gd name="connsiteY9" fmla="*/ 1938644 h 3487778"/>
                    <a:gd name="connsiteX10" fmla="*/ 288571 w 726722"/>
                    <a:gd name="connsiteY10" fmla="*/ 2071994 h 3487778"/>
                    <a:gd name="connsiteX11" fmla="*/ 336196 w 726722"/>
                    <a:gd name="connsiteY11" fmla="*/ 2700644 h 3487778"/>
                    <a:gd name="connsiteX12" fmla="*/ 383821 w 726722"/>
                    <a:gd name="connsiteY12" fmla="*/ 3034019 h 3487778"/>
                    <a:gd name="connsiteX13" fmla="*/ 421922 w 726722"/>
                    <a:gd name="connsiteY13" fmla="*/ 3484536 h 3487778"/>
                    <a:gd name="connsiteX14" fmla="*/ 650521 w 726722"/>
                    <a:gd name="connsiteY14" fmla="*/ 3332137 h 3487778"/>
                    <a:gd name="connsiteX15" fmla="*/ 726722 w 726722"/>
                    <a:gd name="connsiteY15" fmla="*/ 1655738 h 3487778"/>
                    <a:gd name="connsiteX0" fmla="*/ 140932 w 726722"/>
                    <a:gd name="connsiteY0" fmla="*/ 805 h 3908512"/>
                    <a:gd name="connsiteX1" fmla="*/ 520766 w 726722"/>
                    <a:gd name="connsiteY1" fmla="*/ 554998 h 3908512"/>
                    <a:gd name="connsiteX2" fmla="*/ 117123 w 726722"/>
                    <a:gd name="connsiteY2" fmla="*/ 476269 h 3908512"/>
                    <a:gd name="connsiteX3" fmla="*/ 117121 w 726722"/>
                    <a:gd name="connsiteY3" fmla="*/ 933470 h 3908512"/>
                    <a:gd name="connsiteX4" fmla="*/ 117121 w 726722"/>
                    <a:gd name="connsiteY4" fmla="*/ 1083026 h 3908512"/>
                    <a:gd name="connsiteX5" fmla="*/ 88546 w 726722"/>
                    <a:gd name="connsiteY5" fmla="*/ 1311626 h 3908512"/>
                    <a:gd name="connsiteX6" fmla="*/ 69496 w 726722"/>
                    <a:gd name="connsiteY6" fmla="*/ 1416401 h 3908512"/>
                    <a:gd name="connsiteX7" fmla="*/ 40921 w 726722"/>
                    <a:gd name="connsiteY7" fmla="*/ 1778351 h 3908512"/>
                    <a:gd name="connsiteX8" fmla="*/ 136171 w 726722"/>
                    <a:gd name="connsiteY8" fmla="*/ 2159351 h 3908512"/>
                    <a:gd name="connsiteX9" fmla="*/ 240946 w 726722"/>
                    <a:gd name="connsiteY9" fmla="*/ 2359376 h 3908512"/>
                    <a:gd name="connsiteX10" fmla="*/ 288571 w 726722"/>
                    <a:gd name="connsiteY10" fmla="*/ 2492726 h 3908512"/>
                    <a:gd name="connsiteX11" fmla="*/ 336196 w 726722"/>
                    <a:gd name="connsiteY11" fmla="*/ 3121376 h 3908512"/>
                    <a:gd name="connsiteX12" fmla="*/ 383821 w 726722"/>
                    <a:gd name="connsiteY12" fmla="*/ 3454751 h 3908512"/>
                    <a:gd name="connsiteX13" fmla="*/ 421922 w 726722"/>
                    <a:gd name="connsiteY13" fmla="*/ 3905268 h 3908512"/>
                    <a:gd name="connsiteX14" fmla="*/ 650521 w 726722"/>
                    <a:gd name="connsiteY14" fmla="*/ 3752869 h 3908512"/>
                    <a:gd name="connsiteX15" fmla="*/ 726722 w 726722"/>
                    <a:gd name="connsiteY15" fmla="*/ 2076470 h 3908512"/>
                    <a:gd name="connsiteX0" fmla="*/ 140932 w 726722"/>
                    <a:gd name="connsiteY0" fmla="*/ 807 h 3908512"/>
                    <a:gd name="connsiteX1" fmla="*/ 520766 w 726722"/>
                    <a:gd name="connsiteY1" fmla="*/ 555000 h 3908512"/>
                    <a:gd name="connsiteX2" fmla="*/ 548497 w 726722"/>
                    <a:gd name="connsiteY2" fmla="*/ 758566 h 3908512"/>
                    <a:gd name="connsiteX3" fmla="*/ 117123 w 726722"/>
                    <a:gd name="connsiteY3" fmla="*/ 476271 h 3908512"/>
                    <a:gd name="connsiteX4" fmla="*/ 117121 w 726722"/>
                    <a:gd name="connsiteY4" fmla="*/ 933472 h 3908512"/>
                    <a:gd name="connsiteX5" fmla="*/ 117121 w 726722"/>
                    <a:gd name="connsiteY5" fmla="*/ 1083028 h 3908512"/>
                    <a:gd name="connsiteX6" fmla="*/ 88546 w 726722"/>
                    <a:gd name="connsiteY6" fmla="*/ 1311628 h 3908512"/>
                    <a:gd name="connsiteX7" fmla="*/ 69496 w 726722"/>
                    <a:gd name="connsiteY7" fmla="*/ 1416403 h 3908512"/>
                    <a:gd name="connsiteX8" fmla="*/ 40921 w 726722"/>
                    <a:gd name="connsiteY8" fmla="*/ 1778353 h 3908512"/>
                    <a:gd name="connsiteX9" fmla="*/ 136171 w 726722"/>
                    <a:gd name="connsiteY9" fmla="*/ 2159353 h 3908512"/>
                    <a:gd name="connsiteX10" fmla="*/ 240946 w 726722"/>
                    <a:gd name="connsiteY10" fmla="*/ 2359378 h 3908512"/>
                    <a:gd name="connsiteX11" fmla="*/ 288571 w 726722"/>
                    <a:gd name="connsiteY11" fmla="*/ 2492728 h 3908512"/>
                    <a:gd name="connsiteX12" fmla="*/ 336196 w 726722"/>
                    <a:gd name="connsiteY12" fmla="*/ 3121378 h 3908512"/>
                    <a:gd name="connsiteX13" fmla="*/ 383821 w 726722"/>
                    <a:gd name="connsiteY13" fmla="*/ 3454753 h 3908512"/>
                    <a:gd name="connsiteX14" fmla="*/ 421922 w 726722"/>
                    <a:gd name="connsiteY14" fmla="*/ 3905270 h 3908512"/>
                    <a:gd name="connsiteX15" fmla="*/ 650521 w 726722"/>
                    <a:gd name="connsiteY15" fmla="*/ 3752871 h 3908512"/>
                    <a:gd name="connsiteX16" fmla="*/ 726722 w 726722"/>
                    <a:gd name="connsiteY16" fmla="*/ 2076472 h 3908512"/>
                    <a:gd name="connsiteX0" fmla="*/ 249000 w 834790"/>
                    <a:gd name="connsiteY0" fmla="*/ 807 h 3908514"/>
                    <a:gd name="connsiteX1" fmla="*/ 628834 w 834790"/>
                    <a:gd name="connsiteY1" fmla="*/ 555000 h 3908514"/>
                    <a:gd name="connsiteX2" fmla="*/ 656565 w 834790"/>
                    <a:gd name="connsiteY2" fmla="*/ 758566 h 3908514"/>
                    <a:gd name="connsiteX3" fmla="*/ 90063 w 834790"/>
                    <a:gd name="connsiteY3" fmla="*/ 627406 h 3908514"/>
                    <a:gd name="connsiteX4" fmla="*/ 225189 w 834790"/>
                    <a:gd name="connsiteY4" fmla="*/ 933472 h 3908514"/>
                    <a:gd name="connsiteX5" fmla="*/ 225189 w 834790"/>
                    <a:gd name="connsiteY5" fmla="*/ 1083028 h 3908514"/>
                    <a:gd name="connsiteX6" fmla="*/ 196614 w 834790"/>
                    <a:gd name="connsiteY6" fmla="*/ 1311628 h 3908514"/>
                    <a:gd name="connsiteX7" fmla="*/ 177564 w 834790"/>
                    <a:gd name="connsiteY7" fmla="*/ 1416403 h 3908514"/>
                    <a:gd name="connsiteX8" fmla="*/ 148989 w 834790"/>
                    <a:gd name="connsiteY8" fmla="*/ 1778353 h 3908514"/>
                    <a:gd name="connsiteX9" fmla="*/ 244239 w 834790"/>
                    <a:gd name="connsiteY9" fmla="*/ 2159353 h 3908514"/>
                    <a:gd name="connsiteX10" fmla="*/ 349014 w 834790"/>
                    <a:gd name="connsiteY10" fmla="*/ 2359378 h 3908514"/>
                    <a:gd name="connsiteX11" fmla="*/ 396639 w 834790"/>
                    <a:gd name="connsiteY11" fmla="*/ 2492728 h 3908514"/>
                    <a:gd name="connsiteX12" fmla="*/ 444264 w 834790"/>
                    <a:gd name="connsiteY12" fmla="*/ 3121378 h 3908514"/>
                    <a:gd name="connsiteX13" fmla="*/ 491889 w 834790"/>
                    <a:gd name="connsiteY13" fmla="*/ 3454753 h 3908514"/>
                    <a:gd name="connsiteX14" fmla="*/ 529990 w 834790"/>
                    <a:gd name="connsiteY14" fmla="*/ 3905270 h 3908514"/>
                    <a:gd name="connsiteX15" fmla="*/ 758589 w 834790"/>
                    <a:gd name="connsiteY15" fmla="*/ 3752871 h 3908514"/>
                    <a:gd name="connsiteX16" fmla="*/ 834790 w 834790"/>
                    <a:gd name="connsiteY16" fmla="*/ 2076472 h 3908514"/>
                    <a:gd name="connsiteX0" fmla="*/ 235698 w 821488"/>
                    <a:gd name="connsiteY0" fmla="*/ 807 h 3908512"/>
                    <a:gd name="connsiteX1" fmla="*/ 615532 w 821488"/>
                    <a:gd name="connsiteY1" fmla="*/ 555000 h 3908512"/>
                    <a:gd name="connsiteX2" fmla="*/ 643263 w 821488"/>
                    <a:gd name="connsiteY2" fmla="*/ 758566 h 3908512"/>
                    <a:gd name="connsiteX3" fmla="*/ 76761 w 821488"/>
                    <a:gd name="connsiteY3" fmla="*/ 627406 h 3908512"/>
                    <a:gd name="connsiteX4" fmla="*/ 312793 w 821488"/>
                    <a:gd name="connsiteY4" fmla="*/ 872185 h 3908512"/>
                    <a:gd name="connsiteX5" fmla="*/ 211887 w 821488"/>
                    <a:gd name="connsiteY5" fmla="*/ 1083028 h 3908512"/>
                    <a:gd name="connsiteX6" fmla="*/ 183312 w 821488"/>
                    <a:gd name="connsiteY6" fmla="*/ 1311628 h 3908512"/>
                    <a:gd name="connsiteX7" fmla="*/ 164262 w 821488"/>
                    <a:gd name="connsiteY7" fmla="*/ 1416403 h 3908512"/>
                    <a:gd name="connsiteX8" fmla="*/ 135687 w 821488"/>
                    <a:gd name="connsiteY8" fmla="*/ 1778353 h 3908512"/>
                    <a:gd name="connsiteX9" fmla="*/ 230937 w 821488"/>
                    <a:gd name="connsiteY9" fmla="*/ 2159353 h 3908512"/>
                    <a:gd name="connsiteX10" fmla="*/ 335712 w 821488"/>
                    <a:gd name="connsiteY10" fmla="*/ 2359378 h 3908512"/>
                    <a:gd name="connsiteX11" fmla="*/ 383337 w 821488"/>
                    <a:gd name="connsiteY11" fmla="*/ 2492728 h 3908512"/>
                    <a:gd name="connsiteX12" fmla="*/ 430962 w 821488"/>
                    <a:gd name="connsiteY12" fmla="*/ 3121378 h 3908512"/>
                    <a:gd name="connsiteX13" fmla="*/ 478587 w 821488"/>
                    <a:gd name="connsiteY13" fmla="*/ 3454753 h 3908512"/>
                    <a:gd name="connsiteX14" fmla="*/ 516688 w 821488"/>
                    <a:gd name="connsiteY14" fmla="*/ 3905270 h 3908512"/>
                    <a:gd name="connsiteX15" fmla="*/ 745287 w 821488"/>
                    <a:gd name="connsiteY15" fmla="*/ 3752871 h 3908512"/>
                    <a:gd name="connsiteX16" fmla="*/ 821488 w 821488"/>
                    <a:gd name="connsiteY16" fmla="*/ 2076472 h 3908512"/>
                    <a:gd name="connsiteX0" fmla="*/ 235698 w 821488"/>
                    <a:gd name="connsiteY0" fmla="*/ 822 h 3908529"/>
                    <a:gd name="connsiteX1" fmla="*/ 667532 w 821488"/>
                    <a:gd name="connsiteY1" fmla="*/ 543166 h 3908529"/>
                    <a:gd name="connsiteX2" fmla="*/ 643263 w 821488"/>
                    <a:gd name="connsiteY2" fmla="*/ 758581 h 3908529"/>
                    <a:gd name="connsiteX3" fmla="*/ 76761 w 821488"/>
                    <a:gd name="connsiteY3" fmla="*/ 627421 h 3908529"/>
                    <a:gd name="connsiteX4" fmla="*/ 312793 w 821488"/>
                    <a:gd name="connsiteY4" fmla="*/ 872200 h 3908529"/>
                    <a:gd name="connsiteX5" fmla="*/ 211887 w 821488"/>
                    <a:gd name="connsiteY5" fmla="*/ 1083043 h 3908529"/>
                    <a:gd name="connsiteX6" fmla="*/ 183312 w 821488"/>
                    <a:gd name="connsiteY6" fmla="*/ 1311643 h 3908529"/>
                    <a:gd name="connsiteX7" fmla="*/ 164262 w 821488"/>
                    <a:gd name="connsiteY7" fmla="*/ 1416418 h 3908529"/>
                    <a:gd name="connsiteX8" fmla="*/ 135687 w 821488"/>
                    <a:gd name="connsiteY8" fmla="*/ 1778368 h 3908529"/>
                    <a:gd name="connsiteX9" fmla="*/ 230937 w 821488"/>
                    <a:gd name="connsiteY9" fmla="*/ 2159368 h 3908529"/>
                    <a:gd name="connsiteX10" fmla="*/ 335712 w 821488"/>
                    <a:gd name="connsiteY10" fmla="*/ 2359393 h 3908529"/>
                    <a:gd name="connsiteX11" fmla="*/ 383337 w 821488"/>
                    <a:gd name="connsiteY11" fmla="*/ 2492743 h 3908529"/>
                    <a:gd name="connsiteX12" fmla="*/ 430962 w 821488"/>
                    <a:gd name="connsiteY12" fmla="*/ 3121393 h 3908529"/>
                    <a:gd name="connsiteX13" fmla="*/ 478587 w 821488"/>
                    <a:gd name="connsiteY13" fmla="*/ 3454768 h 3908529"/>
                    <a:gd name="connsiteX14" fmla="*/ 516688 w 821488"/>
                    <a:gd name="connsiteY14" fmla="*/ 3905285 h 3908529"/>
                    <a:gd name="connsiteX15" fmla="*/ 745287 w 821488"/>
                    <a:gd name="connsiteY15" fmla="*/ 3752886 h 3908529"/>
                    <a:gd name="connsiteX16" fmla="*/ 821488 w 821488"/>
                    <a:gd name="connsiteY16" fmla="*/ 2076487 h 3908529"/>
                    <a:gd name="connsiteX0" fmla="*/ 235698 w 821488"/>
                    <a:gd name="connsiteY0" fmla="*/ 0 h 3907705"/>
                    <a:gd name="connsiteX1" fmla="*/ 114678 w 821488"/>
                    <a:gd name="connsiteY1" fmla="*/ 358563 h 3907705"/>
                    <a:gd name="connsiteX2" fmla="*/ 667532 w 821488"/>
                    <a:gd name="connsiteY2" fmla="*/ 542344 h 3907705"/>
                    <a:gd name="connsiteX3" fmla="*/ 643263 w 821488"/>
                    <a:gd name="connsiteY3" fmla="*/ 757759 h 3907705"/>
                    <a:gd name="connsiteX4" fmla="*/ 76761 w 821488"/>
                    <a:gd name="connsiteY4" fmla="*/ 626599 h 3907705"/>
                    <a:gd name="connsiteX5" fmla="*/ 312793 w 821488"/>
                    <a:gd name="connsiteY5" fmla="*/ 871378 h 3907705"/>
                    <a:gd name="connsiteX6" fmla="*/ 211887 w 821488"/>
                    <a:gd name="connsiteY6" fmla="*/ 1082221 h 3907705"/>
                    <a:gd name="connsiteX7" fmla="*/ 183312 w 821488"/>
                    <a:gd name="connsiteY7" fmla="*/ 1310821 h 3907705"/>
                    <a:gd name="connsiteX8" fmla="*/ 164262 w 821488"/>
                    <a:gd name="connsiteY8" fmla="*/ 1415596 h 3907705"/>
                    <a:gd name="connsiteX9" fmla="*/ 135687 w 821488"/>
                    <a:gd name="connsiteY9" fmla="*/ 1777546 h 3907705"/>
                    <a:gd name="connsiteX10" fmla="*/ 230937 w 821488"/>
                    <a:gd name="connsiteY10" fmla="*/ 2158546 h 3907705"/>
                    <a:gd name="connsiteX11" fmla="*/ 335712 w 821488"/>
                    <a:gd name="connsiteY11" fmla="*/ 2358571 h 3907705"/>
                    <a:gd name="connsiteX12" fmla="*/ 383337 w 821488"/>
                    <a:gd name="connsiteY12" fmla="*/ 2491921 h 3907705"/>
                    <a:gd name="connsiteX13" fmla="*/ 430962 w 821488"/>
                    <a:gd name="connsiteY13" fmla="*/ 3120571 h 3907705"/>
                    <a:gd name="connsiteX14" fmla="*/ 478587 w 821488"/>
                    <a:gd name="connsiteY14" fmla="*/ 3453946 h 3907705"/>
                    <a:gd name="connsiteX15" fmla="*/ 516688 w 821488"/>
                    <a:gd name="connsiteY15" fmla="*/ 3904463 h 3907705"/>
                    <a:gd name="connsiteX16" fmla="*/ 745287 w 821488"/>
                    <a:gd name="connsiteY16" fmla="*/ 3752064 h 3907705"/>
                    <a:gd name="connsiteX17" fmla="*/ 821488 w 821488"/>
                    <a:gd name="connsiteY17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667532 w 821488"/>
                    <a:gd name="connsiteY3" fmla="*/ 542344 h 3907707"/>
                    <a:gd name="connsiteX4" fmla="*/ 643263 w 821488"/>
                    <a:gd name="connsiteY4" fmla="*/ 757759 h 3907707"/>
                    <a:gd name="connsiteX5" fmla="*/ 76761 w 821488"/>
                    <a:gd name="connsiteY5" fmla="*/ 626599 h 3907707"/>
                    <a:gd name="connsiteX6" fmla="*/ 312793 w 821488"/>
                    <a:gd name="connsiteY6" fmla="*/ 871378 h 3907707"/>
                    <a:gd name="connsiteX7" fmla="*/ 211887 w 821488"/>
                    <a:gd name="connsiteY7" fmla="*/ 1082221 h 3907707"/>
                    <a:gd name="connsiteX8" fmla="*/ 183312 w 821488"/>
                    <a:gd name="connsiteY8" fmla="*/ 1310821 h 3907707"/>
                    <a:gd name="connsiteX9" fmla="*/ 164262 w 821488"/>
                    <a:gd name="connsiteY9" fmla="*/ 1415596 h 3907707"/>
                    <a:gd name="connsiteX10" fmla="*/ 135687 w 821488"/>
                    <a:gd name="connsiteY10" fmla="*/ 1777546 h 3907707"/>
                    <a:gd name="connsiteX11" fmla="*/ 230937 w 821488"/>
                    <a:gd name="connsiteY11" fmla="*/ 2158546 h 3907707"/>
                    <a:gd name="connsiteX12" fmla="*/ 335712 w 821488"/>
                    <a:gd name="connsiteY12" fmla="*/ 2358571 h 3907707"/>
                    <a:gd name="connsiteX13" fmla="*/ 383337 w 821488"/>
                    <a:gd name="connsiteY13" fmla="*/ 2491921 h 3907707"/>
                    <a:gd name="connsiteX14" fmla="*/ 430962 w 821488"/>
                    <a:gd name="connsiteY14" fmla="*/ 3120571 h 3907707"/>
                    <a:gd name="connsiteX15" fmla="*/ 478587 w 821488"/>
                    <a:gd name="connsiteY15" fmla="*/ 3453946 h 3907707"/>
                    <a:gd name="connsiteX16" fmla="*/ 516688 w 821488"/>
                    <a:gd name="connsiteY16" fmla="*/ 3904463 h 3907707"/>
                    <a:gd name="connsiteX17" fmla="*/ 745287 w 821488"/>
                    <a:gd name="connsiteY17" fmla="*/ 3752064 h 3907707"/>
                    <a:gd name="connsiteX18" fmla="*/ 821488 w 821488"/>
                    <a:gd name="connsiteY18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14678 w 821488"/>
                    <a:gd name="connsiteY2" fmla="*/ 358563 h 3907705"/>
                    <a:gd name="connsiteX3" fmla="*/ 630211 w 821488"/>
                    <a:gd name="connsiteY3" fmla="*/ 594610 h 3907705"/>
                    <a:gd name="connsiteX4" fmla="*/ 643263 w 821488"/>
                    <a:gd name="connsiteY4" fmla="*/ 757759 h 3907705"/>
                    <a:gd name="connsiteX5" fmla="*/ 76761 w 821488"/>
                    <a:gd name="connsiteY5" fmla="*/ 626599 h 3907705"/>
                    <a:gd name="connsiteX6" fmla="*/ 312793 w 821488"/>
                    <a:gd name="connsiteY6" fmla="*/ 871378 h 3907705"/>
                    <a:gd name="connsiteX7" fmla="*/ 211887 w 821488"/>
                    <a:gd name="connsiteY7" fmla="*/ 1082221 h 3907705"/>
                    <a:gd name="connsiteX8" fmla="*/ 183312 w 821488"/>
                    <a:gd name="connsiteY8" fmla="*/ 1310821 h 3907705"/>
                    <a:gd name="connsiteX9" fmla="*/ 164262 w 821488"/>
                    <a:gd name="connsiteY9" fmla="*/ 1415596 h 3907705"/>
                    <a:gd name="connsiteX10" fmla="*/ 135687 w 821488"/>
                    <a:gd name="connsiteY10" fmla="*/ 1777546 h 3907705"/>
                    <a:gd name="connsiteX11" fmla="*/ 230937 w 821488"/>
                    <a:gd name="connsiteY11" fmla="*/ 2158546 h 3907705"/>
                    <a:gd name="connsiteX12" fmla="*/ 335712 w 821488"/>
                    <a:gd name="connsiteY12" fmla="*/ 2358571 h 3907705"/>
                    <a:gd name="connsiteX13" fmla="*/ 383337 w 821488"/>
                    <a:gd name="connsiteY13" fmla="*/ 2491921 h 3907705"/>
                    <a:gd name="connsiteX14" fmla="*/ 430962 w 821488"/>
                    <a:gd name="connsiteY14" fmla="*/ 3120571 h 3907705"/>
                    <a:gd name="connsiteX15" fmla="*/ 478587 w 821488"/>
                    <a:gd name="connsiteY15" fmla="*/ 3453946 h 3907705"/>
                    <a:gd name="connsiteX16" fmla="*/ 516688 w 821488"/>
                    <a:gd name="connsiteY16" fmla="*/ 3904463 h 3907705"/>
                    <a:gd name="connsiteX17" fmla="*/ 745287 w 821488"/>
                    <a:gd name="connsiteY17" fmla="*/ 3752064 h 3907705"/>
                    <a:gd name="connsiteX18" fmla="*/ 821488 w 821488"/>
                    <a:gd name="connsiteY18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83288 w 821488"/>
                    <a:gd name="connsiteY3" fmla="*/ 436828 h 3907707"/>
                    <a:gd name="connsiteX4" fmla="*/ 630211 w 821488"/>
                    <a:gd name="connsiteY4" fmla="*/ 594610 h 3907707"/>
                    <a:gd name="connsiteX5" fmla="*/ 643263 w 821488"/>
                    <a:gd name="connsiteY5" fmla="*/ 757759 h 3907707"/>
                    <a:gd name="connsiteX6" fmla="*/ 76761 w 821488"/>
                    <a:gd name="connsiteY6" fmla="*/ 626599 h 3907707"/>
                    <a:gd name="connsiteX7" fmla="*/ 312793 w 821488"/>
                    <a:gd name="connsiteY7" fmla="*/ 871378 h 3907707"/>
                    <a:gd name="connsiteX8" fmla="*/ 211887 w 821488"/>
                    <a:gd name="connsiteY8" fmla="*/ 1082221 h 3907707"/>
                    <a:gd name="connsiteX9" fmla="*/ 183312 w 821488"/>
                    <a:gd name="connsiteY9" fmla="*/ 1310821 h 3907707"/>
                    <a:gd name="connsiteX10" fmla="*/ 164262 w 821488"/>
                    <a:gd name="connsiteY10" fmla="*/ 1415596 h 3907707"/>
                    <a:gd name="connsiteX11" fmla="*/ 135687 w 821488"/>
                    <a:gd name="connsiteY11" fmla="*/ 1777546 h 3907707"/>
                    <a:gd name="connsiteX12" fmla="*/ 230937 w 821488"/>
                    <a:gd name="connsiteY12" fmla="*/ 2158546 h 3907707"/>
                    <a:gd name="connsiteX13" fmla="*/ 335712 w 821488"/>
                    <a:gd name="connsiteY13" fmla="*/ 2358571 h 3907707"/>
                    <a:gd name="connsiteX14" fmla="*/ 383337 w 821488"/>
                    <a:gd name="connsiteY14" fmla="*/ 2491921 h 3907707"/>
                    <a:gd name="connsiteX15" fmla="*/ 430962 w 821488"/>
                    <a:gd name="connsiteY15" fmla="*/ 3120571 h 3907707"/>
                    <a:gd name="connsiteX16" fmla="*/ 478587 w 821488"/>
                    <a:gd name="connsiteY16" fmla="*/ 3453946 h 3907707"/>
                    <a:gd name="connsiteX17" fmla="*/ 516688 w 821488"/>
                    <a:gd name="connsiteY17" fmla="*/ 3904463 h 3907707"/>
                    <a:gd name="connsiteX18" fmla="*/ 745287 w 821488"/>
                    <a:gd name="connsiteY18" fmla="*/ 3752064 h 3907707"/>
                    <a:gd name="connsiteX19" fmla="*/ 821488 w 821488"/>
                    <a:gd name="connsiteY19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20074 w 821488"/>
                    <a:gd name="connsiteY2" fmla="*/ 286222 h 3907705"/>
                    <a:gd name="connsiteX3" fmla="*/ 83288 w 821488"/>
                    <a:gd name="connsiteY3" fmla="*/ 436828 h 3907705"/>
                    <a:gd name="connsiteX4" fmla="*/ 630211 w 821488"/>
                    <a:gd name="connsiteY4" fmla="*/ 594610 h 3907705"/>
                    <a:gd name="connsiteX5" fmla="*/ 643263 w 821488"/>
                    <a:gd name="connsiteY5" fmla="*/ 757759 h 3907705"/>
                    <a:gd name="connsiteX6" fmla="*/ 76761 w 821488"/>
                    <a:gd name="connsiteY6" fmla="*/ 626599 h 3907705"/>
                    <a:gd name="connsiteX7" fmla="*/ 312793 w 821488"/>
                    <a:gd name="connsiteY7" fmla="*/ 871378 h 3907705"/>
                    <a:gd name="connsiteX8" fmla="*/ 211887 w 821488"/>
                    <a:gd name="connsiteY8" fmla="*/ 1082221 h 3907705"/>
                    <a:gd name="connsiteX9" fmla="*/ 183312 w 821488"/>
                    <a:gd name="connsiteY9" fmla="*/ 1310821 h 3907705"/>
                    <a:gd name="connsiteX10" fmla="*/ 164262 w 821488"/>
                    <a:gd name="connsiteY10" fmla="*/ 1415596 h 3907705"/>
                    <a:gd name="connsiteX11" fmla="*/ 135687 w 821488"/>
                    <a:gd name="connsiteY11" fmla="*/ 1777546 h 3907705"/>
                    <a:gd name="connsiteX12" fmla="*/ 230937 w 821488"/>
                    <a:gd name="connsiteY12" fmla="*/ 2158546 h 3907705"/>
                    <a:gd name="connsiteX13" fmla="*/ 335712 w 821488"/>
                    <a:gd name="connsiteY13" fmla="*/ 2358571 h 3907705"/>
                    <a:gd name="connsiteX14" fmla="*/ 383337 w 821488"/>
                    <a:gd name="connsiteY14" fmla="*/ 2491921 h 3907705"/>
                    <a:gd name="connsiteX15" fmla="*/ 430962 w 821488"/>
                    <a:gd name="connsiteY15" fmla="*/ 3120571 h 3907705"/>
                    <a:gd name="connsiteX16" fmla="*/ 478587 w 821488"/>
                    <a:gd name="connsiteY16" fmla="*/ 3453946 h 3907705"/>
                    <a:gd name="connsiteX17" fmla="*/ 516688 w 821488"/>
                    <a:gd name="connsiteY17" fmla="*/ 3904463 h 3907705"/>
                    <a:gd name="connsiteX18" fmla="*/ 745287 w 821488"/>
                    <a:gd name="connsiteY18" fmla="*/ 3752064 h 3907705"/>
                    <a:gd name="connsiteX19" fmla="*/ 821488 w 821488"/>
                    <a:gd name="connsiteY19" fmla="*/ 2075665 h 3907705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661212 w 821488"/>
                    <a:gd name="connsiteY2" fmla="*/ 406094 h 3981331"/>
                    <a:gd name="connsiteX3" fmla="*/ 120074 w 821488"/>
                    <a:gd name="connsiteY3" fmla="*/ 359847 h 3981331"/>
                    <a:gd name="connsiteX4" fmla="*/ 83288 w 821488"/>
                    <a:gd name="connsiteY4" fmla="*/ 510453 h 3981331"/>
                    <a:gd name="connsiteX5" fmla="*/ 630211 w 821488"/>
                    <a:gd name="connsiteY5" fmla="*/ 668235 h 3981331"/>
                    <a:gd name="connsiteX6" fmla="*/ 643263 w 821488"/>
                    <a:gd name="connsiteY6" fmla="*/ 831384 h 3981331"/>
                    <a:gd name="connsiteX7" fmla="*/ 76761 w 821488"/>
                    <a:gd name="connsiteY7" fmla="*/ 700224 h 3981331"/>
                    <a:gd name="connsiteX8" fmla="*/ 312793 w 821488"/>
                    <a:gd name="connsiteY8" fmla="*/ 945003 h 3981331"/>
                    <a:gd name="connsiteX9" fmla="*/ 211887 w 821488"/>
                    <a:gd name="connsiteY9" fmla="*/ 1155846 h 3981331"/>
                    <a:gd name="connsiteX10" fmla="*/ 183312 w 821488"/>
                    <a:gd name="connsiteY10" fmla="*/ 1384446 h 3981331"/>
                    <a:gd name="connsiteX11" fmla="*/ 164262 w 821488"/>
                    <a:gd name="connsiteY11" fmla="*/ 1489221 h 3981331"/>
                    <a:gd name="connsiteX12" fmla="*/ 135687 w 821488"/>
                    <a:gd name="connsiteY12" fmla="*/ 1851171 h 3981331"/>
                    <a:gd name="connsiteX13" fmla="*/ 230937 w 821488"/>
                    <a:gd name="connsiteY13" fmla="*/ 2232171 h 3981331"/>
                    <a:gd name="connsiteX14" fmla="*/ 335712 w 821488"/>
                    <a:gd name="connsiteY14" fmla="*/ 2432196 h 3981331"/>
                    <a:gd name="connsiteX15" fmla="*/ 383337 w 821488"/>
                    <a:gd name="connsiteY15" fmla="*/ 2565546 h 3981331"/>
                    <a:gd name="connsiteX16" fmla="*/ 430962 w 821488"/>
                    <a:gd name="connsiteY16" fmla="*/ 3194196 h 3981331"/>
                    <a:gd name="connsiteX17" fmla="*/ 478587 w 821488"/>
                    <a:gd name="connsiteY17" fmla="*/ 3527571 h 3981331"/>
                    <a:gd name="connsiteX18" fmla="*/ 516688 w 821488"/>
                    <a:gd name="connsiteY18" fmla="*/ 3978088 h 3981331"/>
                    <a:gd name="connsiteX19" fmla="*/ 745287 w 821488"/>
                    <a:gd name="connsiteY19" fmla="*/ 3825689 h 3981331"/>
                    <a:gd name="connsiteX20" fmla="*/ 821488 w 821488"/>
                    <a:gd name="connsiteY20" fmla="*/ 2149290 h 3981331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327546 w 821488"/>
                    <a:gd name="connsiteY2" fmla="*/ 214106 h 3981331"/>
                    <a:gd name="connsiteX3" fmla="*/ 661212 w 821488"/>
                    <a:gd name="connsiteY3" fmla="*/ 406094 h 3981331"/>
                    <a:gd name="connsiteX4" fmla="*/ 120074 w 821488"/>
                    <a:gd name="connsiteY4" fmla="*/ 359847 h 3981331"/>
                    <a:gd name="connsiteX5" fmla="*/ 83288 w 821488"/>
                    <a:gd name="connsiteY5" fmla="*/ 510453 h 3981331"/>
                    <a:gd name="connsiteX6" fmla="*/ 630211 w 821488"/>
                    <a:gd name="connsiteY6" fmla="*/ 668235 h 3981331"/>
                    <a:gd name="connsiteX7" fmla="*/ 643263 w 821488"/>
                    <a:gd name="connsiteY7" fmla="*/ 831384 h 3981331"/>
                    <a:gd name="connsiteX8" fmla="*/ 76761 w 821488"/>
                    <a:gd name="connsiteY8" fmla="*/ 700224 h 3981331"/>
                    <a:gd name="connsiteX9" fmla="*/ 312793 w 821488"/>
                    <a:gd name="connsiteY9" fmla="*/ 945003 h 3981331"/>
                    <a:gd name="connsiteX10" fmla="*/ 211887 w 821488"/>
                    <a:gd name="connsiteY10" fmla="*/ 1155846 h 3981331"/>
                    <a:gd name="connsiteX11" fmla="*/ 183312 w 821488"/>
                    <a:gd name="connsiteY11" fmla="*/ 1384446 h 3981331"/>
                    <a:gd name="connsiteX12" fmla="*/ 164262 w 821488"/>
                    <a:gd name="connsiteY12" fmla="*/ 1489221 h 3981331"/>
                    <a:gd name="connsiteX13" fmla="*/ 135687 w 821488"/>
                    <a:gd name="connsiteY13" fmla="*/ 1851171 h 3981331"/>
                    <a:gd name="connsiteX14" fmla="*/ 230937 w 821488"/>
                    <a:gd name="connsiteY14" fmla="*/ 2232171 h 3981331"/>
                    <a:gd name="connsiteX15" fmla="*/ 335712 w 821488"/>
                    <a:gd name="connsiteY15" fmla="*/ 2432196 h 3981331"/>
                    <a:gd name="connsiteX16" fmla="*/ 383337 w 821488"/>
                    <a:gd name="connsiteY16" fmla="*/ 2565546 h 3981331"/>
                    <a:gd name="connsiteX17" fmla="*/ 430962 w 821488"/>
                    <a:gd name="connsiteY17" fmla="*/ 3194196 h 3981331"/>
                    <a:gd name="connsiteX18" fmla="*/ 478587 w 821488"/>
                    <a:gd name="connsiteY18" fmla="*/ 3527571 h 3981331"/>
                    <a:gd name="connsiteX19" fmla="*/ 516688 w 821488"/>
                    <a:gd name="connsiteY19" fmla="*/ 3978088 h 3981331"/>
                    <a:gd name="connsiteX20" fmla="*/ 745287 w 821488"/>
                    <a:gd name="connsiteY20" fmla="*/ 3825689 h 3981331"/>
                    <a:gd name="connsiteX21" fmla="*/ 821488 w 821488"/>
                    <a:gd name="connsiteY21" fmla="*/ 2149290 h 3981331"/>
                    <a:gd name="connsiteX0" fmla="*/ 235698 w 821488"/>
                    <a:gd name="connsiteY0" fmla="*/ 61488 h 3969194"/>
                    <a:gd name="connsiteX1" fmla="*/ 372822 w 821488"/>
                    <a:gd name="connsiteY1" fmla="*/ 16607 h 3969194"/>
                    <a:gd name="connsiteX2" fmla="*/ 327546 w 821488"/>
                    <a:gd name="connsiteY2" fmla="*/ 201969 h 3969194"/>
                    <a:gd name="connsiteX3" fmla="*/ 661212 w 821488"/>
                    <a:gd name="connsiteY3" fmla="*/ 393957 h 3969194"/>
                    <a:gd name="connsiteX4" fmla="*/ 120074 w 821488"/>
                    <a:gd name="connsiteY4" fmla="*/ 347710 h 3969194"/>
                    <a:gd name="connsiteX5" fmla="*/ 83288 w 821488"/>
                    <a:gd name="connsiteY5" fmla="*/ 498316 h 3969194"/>
                    <a:gd name="connsiteX6" fmla="*/ 630211 w 821488"/>
                    <a:gd name="connsiteY6" fmla="*/ 656098 h 3969194"/>
                    <a:gd name="connsiteX7" fmla="*/ 643263 w 821488"/>
                    <a:gd name="connsiteY7" fmla="*/ 819247 h 3969194"/>
                    <a:gd name="connsiteX8" fmla="*/ 76761 w 821488"/>
                    <a:gd name="connsiteY8" fmla="*/ 688087 h 3969194"/>
                    <a:gd name="connsiteX9" fmla="*/ 312793 w 821488"/>
                    <a:gd name="connsiteY9" fmla="*/ 932866 h 3969194"/>
                    <a:gd name="connsiteX10" fmla="*/ 211887 w 821488"/>
                    <a:gd name="connsiteY10" fmla="*/ 1143709 h 3969194"/>
                    <a:gd name="connsiteX11" fmla="*/ 183312 w 821488"/>
                    <a:gd name="connsiteY11" fmla="*/ 1372309 h 3969194"/>
                    <a:gd name="connsiteX12" fmla="*/ 164262 w 821488"/>
                    <a:gd name="connsiteY12" fmla="*/ 1477084 h 3969194"/>
                    <a:gd name="connsiteX13" fmla="*/ 135687 w 821488"/>
                    <a:gd name="connsiteY13" fmla="*/ 1839034 h 3969194"/>
                    <a:gd name="connsiteX14" fmla="*/ 230937 w 821488"/>
                    <a:gd name="connsiteY14" fmla="*/ 2220034 h 3969194"/>
                    <a:gd name="connsiteX15" fmla="*/ 335712 w 821488"/>
                    <a:gd name="connsiteY15" fmla="*/ 2420059 h 3969194"/>
                    <a:gd name="connsiteX16" fmla="*/ 383337 w 821488"/>
                    <a:gd name="connsiteY16" fmla="*/ 2553409 h 3969194"/>
                    <a:gd name="connsiteX17" fmla="*/ 430962 w 821488"/>
                    <a:gd name="connsiteY17" fmla="*/ 3182059 h 3969194"/>
                    <a:gd name="connsiteX18" fmla="*/ 478587 w 821488"/>
                    <a:gd name="connsiteY18" fmla="*/ 3515434 h 3969194"/>
                    <a:gd name="connsiteX19" fmla="*/ 516688 w 821488"/>
                    <a:gd name="connsiteY19" fmla="*/ 3965951 h 3969194"/>
                    <a:gd name="connsiteX20" fmla="*/ 745287 w 821488"/>
                    <a:gd name="connsiteY20" fmla="*/ 3813552 h 3969194"/>
                    <a:gd name="connsiteX21" fmla="*/ 821488 w 821488"/>
                    <a:gd name="connsiteY21" fmla="*/ 2137153 h 3969194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1212 w 821488"/>
                    <a:gd name="connsiteY2" fmla="*/ 377350 h 3952587"/>
                    <a:gd name="connsiteX3" fmla="*/ 120074 w 821488"/>
                    <a:gd name="connsiteY3" fmla="*/ 331103 h 3952587"/>
                    <a:gd name="connsiteX4" fmla="*/ 83288 w 821488"/>
                    <a:gd name="connsiteY4" fmla="*/ 481709 h 3952587"/>
                    <a:gd name="connsiteX5" fmla="*/ 630211 w 821488"/>
                    <a:gd name="connsiteY5" fmla="*/ 639491 h 3952587"/>
                    <a:gd name="connsiteX6" fmla="*/ 643263 w 821488"/>
                    <a:gd name="connsiteY6" fmla="*/ 802640 h 3952587"/>
                    <a:gd name="connsiteX7" fmla="*/ 76761 w 821488"/>
                    <a:gd name="connsiteY7" fmla="*/ 671480 h 3952587"/>
                    <a:gd name="connsiteX8" fmla="*/ 312793 w 821488"/>
                    <a:gd name="connsiteY8" fmla="*/ 916259 h 3952587"/>
                    <a:gd name="connsiteX9" fmla="*/ 211887 w 821488"/>
                    <a:gd name="connsiteY9" fmla="*/ 1127102 h 3952587"/>
                    <a:gd name="connsiteX10" fmla="*/ 183312 w 821488"/>
                    <a:gd name="connsiteY10" fmla="*/ 1355702 h 3952587"/>
                    <a:gd name="connsiteX11" fmla="*/ 164262 w 821488"/>
                    <a:gd name="connsiteY11" fmla="*/ 1460477 h 3952587"/>
                    <a:gd name="connsiteX12" fmla="*/ 135687 w 821488"/>
                    <a:gd name="connsiteY12" fmla="*/ 1822427 h 3952587"/>
                    <a:gd name="connsiteX13" fmla="*/ 230937 w 821488"/>
                    <a:gd name="connsiteY13" fmla="*/ 2203427 h 3952587"/>
                    <a:gd name="connsiteX14" fmla="*/ 335712 w 821488"/>
                    <a:gd name="connsiteY14" fmla="*/ 2403452 h 3952587"/>
                    <a:gd name="connsiteX15" fmla="*/ 383337 w 821488"/>
                    <a:gd name="connsiteY15" fmla="*/ 2536802 h 3952587"/>
                    <a:gd name="connsiteX16" fmla="*/ 430962 w 821488"/>
                    <a:gd name="connsiteY16" fmla="*/ 3165452 h 3952587"/>
                    <a:gd name="connsiteX17" fmla="*/ 478587 w 821488"/>
                    <a:gd name="connsiteY17" fmla="*/ 3498827 h 3952587"/>
                    <a:gd name="connsiteX18" fmla="*/ 516688 w 821488"/>
                    <a:gd name="connsiteY18" fmla="*/ 3949344 h 3952587"/>
                    <a:gd name="connsiteX19" fmla="*/ 745287 w 821488"/>
                    <a:gd name="connsiteY19" fmla="*/ 3796945 h 3952587"/>
                    <a:gd name="connsiteX20" fmla="*/ 821488 w 821488"/>
                    <a:gd name="connsiteY20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61212 w 821488"/>
                    <a:gd name="connsiteY3" fmla="*/ 377350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476823 w 821488"/>
                    <a:gd name="connsiteY0" fmla="*/ -1 h 3976287"/>
                    <a:gd name="connsiteX1" fmla="*/ 327546 w 821488"/>
                    <a:gd name="connsiteY1" fmla="*/ 209062 h 3976287"/>
                    <a:gd name="connsiteX2" fmla="*/ 669438 w 821488"/>
                    <a:gd name="connsiteY2" fmla="*/ 317128 h 3976287"/>
                    <a:gd name="connsiteX3" fmla="*/ 655819 w 821488"/>
                    <a:gd name="connsiteY3" fmla="*/ 473389 h 3976287"/>
                    <a:gd name="connsiteX4" fmla="*/ 120074 w 821488"/>
                    <a:gd name="connsiteY4" fmla="*/ 354803 h 3976287"/>
                    <a:gd name="connsiteX5" fmla="*/ 83288 w 821488"/>
                    <a:gd name="connsiteY5" fmla="*/ 505409 h 3976287"/>
                    <a:gd name="connsiteX6" fmla="*/ 630211 w 821488"/>
                    <a:gd name="connsiteY6" fmla="*/ 663191 h 3976287"/>
                    <a:gd name="connsiteX7" fmla="*/ 643263 w 821488"/>
                    <a:gd name="connsiteY7" fmla="*/ 826340 h 3976287"/>
                    <a:gd name="connsiteX8" fmla="*/ 76761 w 821488"/>
                    <a:gd name="connsiteY8" fmla="*/ 695180 h 3976287"/>
                    <a:gd name="connsiteX9" fmla="*/ 312793 w 821488"/>
                    <a:gd name="connsiteY9" fmla="*/ 939959 h 3976287"/>
                    <a:gd name="connsiteX10" fmla="*/ 211887 w 821488"/>
                    <a:gd name="connsiteY10" fmla="*/ 1150802 h 3976287"/>
                    <a:gd name="connsiteX11" fmla="*/ 183312 w 821488"/>
                    <a:gd name="connsiteY11" fmla="*/ 1379402 h 3976287"/>
                    <a:gd name="connsiteX12" fmla="*/ 164262 w 821488"/>
                    <a:gd name="connsiteY12" fmla="*/ 1484177 h 3976287"/>
                    <a:gd name="connsiteX13" fmla="*/ 135687 w 821488"/>
                    <a:gd name="connsiteY13" fmla="*/ 1846127 h 3976287"/>
                    <a:gd name="connsiteX14" fmla="*/ 230937 w 821488"/>
                    <a:gd name="connsiteY14" fmla="*/ 2227127 h 3976287"/>
                    <a:gd name="connsiteX15" fmla="*/ 335712 w 821488"/>
                    <a:gd name="connsiteY15" fmla="*/ 2427152 h 3976287"/>
                    <a:gd name="connsiteX16" fmla="*/ 383337 w 821488"/>
                    <a:gd name="connsiteY16" fmla="*/ 2560502 h 3976287"/>
                    <a:gd name="connsiteX17" fmla="*/ 430962 w 821488"/>
                    <a:gd name="connsiteY17" fmla="*/ 3189152 h 3976287"/>
                    <a:gd name="connsiteX18" fmla="*/ 478587 w 821488"/>
                    <a:gd name="connsiteY18" fmla="*/ 3522527 h 3976287"/>
                    <a:gd name="connsiteX19" fmla="*/ 516688 w 821488"/>
                    <a:gd name="connsiteY19" fmla="*/ 3973044 h 3976287"/>
                    <a:gd name="connsiteX20" fmla="*/ 745287 w 821488"/>
                    <a:gd name="connsiteY20" fmla="*/ 3820645 h 3976287"/>
                    <a:gd name="connsiteX21" fmla="*/ 821488 w 821488"/>
                    <a:gd name="connsiteY21" fmla="*/ 2144246 h 3976287"/>
                    <a:gd name="connsiteX0" fmla="*/ 476823 w 821488"/>
                    <a:gd name="connsiteY0" fmla="*/ 1 h 3976289"/>
                    <a:gd name="connsiteX1" fmla="*/ 359205 w 821488"/>
                    <a:gd name="connsiteY1" fmla="*/ 179969 h 3976289"/>
                    <a:gd name="connsiteX2" fmla="*/ 669438 w 821488"/>
                    <a:gd name="connsiteY2" fmla="*/ 317130 h 3976289"/>
                    <a:gd name="connsiteX3" fmla="*/ 655819 w 821488"/>
                    <a:gd name="connsiteY3" fmla="*/ 473391 h 3976289"/>
                    <a:gd name="connsiteX4" fmla="*/ 120074 w 821488"/>
                    <a:gd name="connsiteY4" fmla="*/ 354805 h 3976289"/>
                    <a:gd name="connsiteX5" fmla="*/ 83288 w 821488"/>
                    <a:gd name="connsiteY5" fmla="*/ 505411 h 3976289"/>
                    <a:gd name="connsiteX6" fmla="*/ 630211 w 821488"/>
                    <a:gd name="connsiteY6" fmla="*/ 663193 h 3976289"/>
                    <a:gd name="connsiteX7" fmla="*/ 643263 w 821488"/>
                    <a:gd name="connsiteY7" fmla="*/ 826342 h 3976289"/>
                    <a:gd name="connsiteX8" fmla="*/ 76761 w 821488"/>
                    <a:gd name="connsiteY8" fmla="*/ 695182 h 3976289"/>
                    <a:gd name="connsiteX9" fmla="*/ 312793 w 821488"/>
                    <a:gd name="connsiteY9" fmla="*/ 939961 h 3976289"/>
                    <a:gd name="connsiteX10" fmla="*/ 211887 w 821488"/>
                    <a:gd name="connsiteY10" fmla="*/ 1150804 h 3976289"/>
                    <a:gd name="connsiteX11" fmla="*/ 183312 w 821488"/>
                    <a:gd name="connsiteY11" fmla="*/ 1379404 h 3976289"/>
                    <a:gd name="connsiteX12" fmla="*/ 164262 w 821488"/>
                    <a:gd name="connsiteY12" fmla="*/ 1484179 h 3976289"/>
                    <a:gd name="connsiteX13" fmla="*/ 135687 w 821488"/>
                    <a:gd name="connsiteY13" fmla="*/ 1846129 h 3976289"/>
                    <a:gd name="connsiteX14" fmla="*/ 230937 w 821488"/>
                    <a:gd name="connsiteY14" fmla="*/ 2227129 h 3976289"/>
                    <a:gd name="connsiteX15" fmla="*/ 335712 w 821488"/>
                    <a:gd name="connsiteY15" fmla="*/ 2427154 h 3976289"/>
                    <a:gd name="connsiteX16" fmla="*/ 383337 w 821488"/>
                    <a:gd name="connsiteY16" fmla="*/ 2560504 h 3976289"/>
                    <a:gd name="connsiteX17" fmla="*/ 430962 w 821488"/>
                    <a:gd name="connsiteY17" fmla="*/ 3189154 h 3976289"/>
                    <a:gd name="connsiteX18" fmla="*/ 478587 w 821488"/>
                    <a:gd name="connsiteY18" fmla="*/ 3522529 h 3976289"/>
                    <a:gd name="connsiteX19" fmla="*/ 516688 w 821488"/>
                    <a:gd name="connsiteY19" fmla="*/ 3973046 h 3976289"/>
                    <a:gd name="connsiteX20" fmla="*/ 745287 w 821488"/>
                    <a:gd name="connsiteY20" fmla="*/ 3820647 h 3976289"/>
                    <a:gd name="connsiteX21" fmla="*/ 821488 w 821488"/>
                    <a:gd name="connsiteY21" fmla="*/ 2144248 h 3976289"/>
                    <a:gd name="connsiteX0" fmla="*/ 361506 w 821488"/>
                    <a:gd name="connsiteY0" fmla="*/ 0 h 3906247"/>
                    <a:gd name="connsiteX1" fmla="*/ 359205 w 821488"/>
                    <a:gd name="connsiteY1" fmla="*/ 109927 h 3906247"/>
                    <a:gd name="connsiteX2" fmla="*/ 669438 w 821488"/>
                    <a:gd name="connsiteY2" fmla="*/ 247088 h 3906247"/>
                    <a:gd name="connsiteX3" fmla="*/ 655819 w 821488"/>
                    <a:gd name="connsiteY3" fmla="*/ 403349 h 3906247"/>
                    <a:gd name="connsiteX4" fmla="*/ 120074 w 821488"/>
                    <a:gd name="connsiteY4" fmla="*/ 284763 h 3906247"/>
                    <a:gd name="connsiteX5" fmla="*/ 83288 w 821488"/>
                    <a:gd name="connsiteY5" fmla="*/ 435369 h 3906247"/>
                    <a:gd name="connsiteX6" fmla="*/ 630211 w 821488"/>
                    <a:gd name="connsiteY6" fmla="*/ 593151 h 3906247"/>
                    <a:gd name="connsiteX7" fmla="*/ 643263 w 821488"/>
                    <a:gd name="connsiteY7" fmla="*/ 756300 h 3906247"/>
                    <a:gd name="connsiteX8" fmla="*/ 76761 w 821488"/>
                    <a:gd name="connsiteY8" fmla="*/ 625140 h 3906247"/>
                    <a:gd name="connsiteX9" fmla="*/ 312793 w 821488"/>
                    <a:gd name="connsiteY9" fmla="*/ 869919 h 3906247"/>
                    <a:gd name="connsiteX10" fmla="*/ 211887 w 821488"/>
                    <a:gd name="connsiteY10" fmla="*/ 1080762 h 3906247"/>
                    <a:gd name="connsiteX11" fmla="*/ 183312 w 821488"/>
                    <a:gd name="connsiteY11" fmla="*/ 1309362 h 3906247"/>
                    <a:gd name="connsiteX12" fmla="*/ 164262 w 821488"/>
                    <a:gd name="connsiteY12" fmla="*/ 1414137 h 3906247"/>
                    <a:gd name="connsiteX13" fmla="*/ 135687 w 821488"/>
                    <a:gd name="connsiteY13" fmla="*/ 1776087 h 3906247"/>
                    <a:gd name="connsiteX14" fmla="*/ 230937 w 821488"/>
                    <a:gd name="connsiteY14" fmla="*/ 2157087 h 3906247"/>
                    <a:gd name="connsiteX15" fmla="*/ 335712 w 821488"/>
                    <a:gd name="connsiteY15" fmla="*/ 2357112 h 3906247"/>
                    <a:gd name="connsiteX16" fmla="*/ 383337 w 821488"/>
                    <a:gd name="connsiteY16" fmla="*/ 2490462 h 3906247"/>
                    <a:gd name="connsiteX17" fmla="*/ 430962 w 821488"/>
                    <a:gd name="connsiteY17" fmla="*/ 3119112 h 3906247"/>
                    <a:gd name="connsiteX18" fmla="*/ 478587 w 821488"/>
                    <a:gd name="connsiteY18" fmla="*/ 3452487 h 3906247"/>
                    <a:gd name="connsiteX19" fmla="*/ 516688 w 821488"/>
                    <a:gd name="connsiteY19" fmla="*/ 3903004 h 3906247"/>
                    <a:gd name="connsiteX20" fmla="*/ 745287 w 821488"/>
                    <a:gd name="connsiteY20" fmla="*/ 3750605 h 3906247"/>
                    <a:gd name="connsiteX21" fmla="*/ 821488 w 821488"/>
                    <a:gd name="connsiteY21" fmla="*/ 2074206 h 3906247"/>
                    <a:gd name="connsiteX0" fmla="*/ 361506 w 821488"/>
                    <a:gd name="connsiteY0" fmla="*/ 15168 h 3921415"/>
                    <a:gd name="connsiteX1" fmla="*/ 359205 w 821488"/>
                    <a:gd name="connsiteY1" fmla="*/ 125095 h 3921415"/>
                    <a:gd name="connsiteX2" fmla="*/ 669438 w 821488"/>
                    <a:gd name="connsiteY2" fmla="*/ 262256 h 3921415"/>
                    <a:gd name="connsiteX3" fmla="*/ 655819 w 821488"/>
                    <a:gd name="connsiteY3" fmla="*/ 418517 h 3921415"/>
                    <a:gd name="connsiteX4" fmla="*/ 120074 w 821488"/>
                    <a:gd name="connsiteY4" fmla="*/ 299931 h 3921415"/>
                    <a:gd name="connsiteX5" fmla="*/ 83288 w 821488"/>
                    <a:gd name="connsiteY5" fmla="*/ 450537 h 3921415"/>
                    <a:gd name="connsiteX6" fmla="*/ 630211 w 821488"/>
                    <a:gd name="connsiteY6" fmla="*/ 608319 h 3921415"/>
                    <a:gd name="connsiteX7" fmla="*/ 643263 w 821488"/>
                    <a:gd name="connsiteY7" fmla="*/ 771468 h 3921415"/>
                    <a:gd name="connsiteX8" fmla="*/ 76761 w 821488"/>
                    <a:gd name="connsiteY8" fmla="*/ 640308 h 3921415"/>
                    <a:gd name="connsiteX9" fmla="*/ 312793 w 821488"/>
                    <a:gd name="connsiteY9" fmla="*/ 885087 h 3921415"/>
                    <a:gd name="connsiteX10" fmla="*/ 211887 w 821488"/>
                    <a:gd name="connsiteY10" fmla="*/ 1095930 h 3921415"/>
                    <a:gd name="connsiteX11" fmla="*/ 183312 w 821488"/>
                    <a:gd name="connsiteY11" fmla="*/ 1324530 h 3921415"/>
                    <a:gd name="connsiteX12" fmla="*/ 164262 w 821488"/>
                    <a:gd name="connsiteY12" fmla="*/ 1429305 h 3921415"/>
                    <a:gd name="connsiteX13" fmla="*/ 135687 w 821488"/>
                    <a:gd name="connsiteY13" fmla="*/ 1791255 h 3921415"/>
                    <a:gd name="connsiteX14" fmla="*/ 230937 w 821488"/>
                    <a:gd name="connsiteY14" fmla="*/ 2172255 h 3921415"/>
                    <a:gd name="connsiteX15" fmla="*/ 335712 w 821488"/>
                    <a:gd name="connsiteY15" fmla="*/ 2372280 h 3921415"/>
                    <a:gd name="connsiteX16" fmla="*/ 383337 w 821488"/>
                    <a:gd name="connsiteY16" fmla="*/ 2505630 h 3921415"/>
                    <a:gd name="connsiteX17" fmla="*/ 430962 w 821488"/>
                    <a:gd name="connsiteY17" fmla="*/ 3134280 h 3921415"/>
                    <a:gd name="connsiteX18" fmla="*/ 478587 w 821488"/>
                    <a:gd name="connsiteY18" fmla="*/ 3467655 h 3921415"/>
                    <a:gd name="connsiteX19" fmla="*/ 516688 w 821488"/>
                    <a:gd name="connsiteY19" fmla="*/ 3918172 h 3921415"/>
                    <a:gd name="connsiteX20" fmla="*/ 745287 w 821488"/>
                    <a:gd name="connsiteY20" fmla="*/ 3765773 h 3921415"/>
                    <a:gd name="connsiteX21" fmla="*/ 821488 w 821488"/>
                    <a:gd name="connsiteY21" fmla="*/ 2089374 h 3921415"/>
                    <a:gd name="connsiteX0" fmla="*/ 705697 w 821488"/>
                    <a:gd name="connsiteY0" fmla="*/ 14976 h 3923083"/>
                    <a:gd name="connsiteX1" fmla="*/ 359205 w 821488"/>
                    <a:gd name="connsiteY1" fmla="*/ 126763 h 3923083"/>
                    <a:gd name="connsiteX2" fmla="*/ 669438 w 821488"/>
                    <a:gd name="connsiteY2" fmla="*/ 263924 h 3923083"/>
                    <a:gd name="connsiteX3" fmla="*/ 655819 w 821488"/>
                    <a:gd name="connsiteY3" fmla="*/ 420185 h 3923083"/>
                    <a:gd name="connsiteX4" fmla="*/ 120074 w 821488"/>
                    <a:gd name="connsiteY4" fmla="*/ 301599 h 3923083"/>
                    <a:gd name="connsiteX5" fmla="*/ 83288 w 821488"/>
                    <a:gd name="connsiteY5" fmla="*/ 452205 h 3923083"/>
                    <a:gd name="connsiteX6" fmla="*/ 630211 w 821488"/>
                    <a:gd name="connsiteY6" fmla="*/ 609987 h 3923083"/>
                    <a:gd name="connsiteX7" fmla="*/ 643263 w 821488"/>
                    <a:gd name="connsiteY7" fmla="*/ 773136 h 3923083"/>
                    <a:gd name="connsiteX8" fmla="*/ 76761 w 821488"/>
                    <a:gd name="connsiteY8" fmla="*/ 641976 h 3923083"/>
                    <a:gd name="connsiteX9" fmla="*/ 312793 w 821488"/>
                    <a:gd name="connsiteY9" fmla="*/ 886755 h 3923083"/>
                    <a:gd name="connsiteX10" fmla="*/ 211887 w 821488"/>
                    <a:gd name="connsiteY10" fmla="*/ 1097598 h 3923083"/>
                    <a:gd name="connsiteX11" fmla="*/ 183312 w 821488"/>
                    <a:gd name="connsiteY11" fmla="*/ 1326198 h 3923083"/>
                    <a:gd name="connsiteX12" fmla="*/ 164262 w 821488"/>
                    <a:gd name="connsiteY12" fmla="*/ 1430973 h 3923083"/>
                    <a:gd name="connsiteX13" fmla="*/ 135687 w 821488"/>
                    <a:gd name="connsiteY13" fmla="*/ 1792923 h 3923083"/>
                    <a:gd name="connsiteX14" fmla="*/ 230937 w 821488"/>
                    <a:gd name="connsiteY14" fmla="*/ 2173923 h 3923083"/>
                    <a:gd name="connsiteX15" fmla="*/ 335712 w 821488"/>
                    <a:gd name="connsiteY15" fmla="*/ 2373948 h 3923083"/>
                    <a:gd name="connsiteX16" fmla="*/ 383337 w 821488"/>
                    <a:gd name="connsiteY16" fmla="*/ 2507298 h 3923083"/>
                    <a:gd name="connsiteX17" fmla="*/ 430962 w 821488"/>
                    <a:gd name="connsiteY17" fmla="*/ 3135948 h 3923083"/>
                    <a:gd name="connsiteX18" fmla="*/ 478587 w 821488"/>
                    <a:gd name="connsiteY18" fmla="*/ 3469323 h 3923083"/>
                    <a:gd name="connsiteX19" fmla="*/ 516688 w 821488"/>
                    <a:gd name="connsiteY19" fmla="*/ 3919840 h 3923083"/>
                    <a:gd name="connsiteX20" fmla="*/ 745287 w 821488"/>
                    <a:gd name="connsiteY20" fmla="*/ 3767441 h 3923083"/>
                    <a:gd name="connsiteX21" fmla="*/ 821488 w 821488"/>
                    <a:gd name="connsiteY21" fmla="*/ 2091042 h 3923083"/>
                    <a:gd name="connsiteX0" fmla="*/ 359205 w 821488"/>
                    <a:gd name="connsiteY0" fmla="*/ 0 h 3796320"/>
                    <a:gd name="connsiteX1" fmla="*/ 669438 w 821488"/>
                    <a:gd name="connsiteY1" fmla="*/ 137161 h 3796320"/>
                    <a:gd name="connsiteX2" fmla="*/ 655819 w 821488"/>
                    <a:gd name="connsiteY2" fmla="*/ 293422 h 3796320"/>
                    <a:gd name="connsiteX3" fmla="*/ 120074 w 821488"/>
                    <a:gd name="connsiteY3" fmla="*/ 174836 h 3796320"/>
                    <a:gd name="connsiteX4" fmla="*/ 83288 w 821488"/>
                    <a:gd name="connsiteY4" fmla="*/ 325442 h 3796320"/>
                    <a:gd name="connsiteX5" fmla="*/ 630211 w 821488"/>
                    <a:gd name="connsiteY5" fmla="*/ 483224 h 3796320"/>
                    <a:gd name="connsiteX6" fmla="*/ 643263 w 821488"/>
                    <a:gd name="connsiteY6" fmla="*/ 646373 h 3796320"/>
                    <a:gd name="connsiteX7" fmla="*/ 76761 w 821488"/>
                    <a:gd name="connsiteY7" fmla="*/ 515213 h 3796320"/>
                    <a:gd name="connsiteX8" fmla="*/ 312793 w 821488"/>
                    <a:gd name="connsiteY8" fmla="*/ 759992 h 3796320"/>
                    <a:gd name="connsiteX9" fmla="*/ 211887 w 821488"/>
                    <a:gd name="connsiteY9" fmla="*/ 970835 h 3796320"/>
                    <a:gd name="connsiteX10" fmla="*/ 183312 w 821488"/>
                    <a:gd name="connsiteY10" fmla="*/ 1199435 h 3796320"/>
                    <a:gd name="connsiteX11" fmla="*/ 164262 w 821488"/>
                    <a:gd name="connsiteY11" fmla="*/ 1304210 h 3796320"/>
                    <a:gd name="connsiteX12" fmla="*/ 135687 w 821488"/>
                    <a:gd name="connsiteY12" fmla="*/ 1666160 h 3796320"/>
                    <a:gd name="connsiteX13" fmla="*/ 230937 w 821488"/>
                    <a:gd name="connsiteY13" fmla="*/ 2047160 h 3796320"/>
                    <a:gd name="connsiteX14" fmla="*/ 335712 w 821488"/>
                    <a:gd name="connsiteY14" fmla="*/ 2247185 h 3796320"/>
                    <a:gd name="connsiteX15" fmla="*/ 383337 w 821488"/>
                    <a:gd name="connsiteY15" fmla="*/ 2380535 h 3796320"/>
                    <a:gd name="connsiteX16" fmla="*/ 430962 w 821488"/>
                    <a:gd name="connsiteY16" fmla="*/ 3009185 h 3796320"/>
                    <a:gd name="connsiteX17" fmla="*/ 478587 w 821488"/>
                    <a:gd name="connsiteY17" fmla="*/ 3342560 h 3796320"/>
                    <a:gd name="connsiteX18" fmla="*/ 516688 w 821488"/>
                    <a:gd name="connsiteY18" fmla="*/ 3793077 h 3796320"/>
                    <a:gd name="connsiteX19" fmla="*/ 745287 w 821488"/>
                    <a:gd name="connsiteY19" fmla="*/ 3640678 h 3796320"/>
                    <a:gd name="connsiteX20" fmla="*/ 821488 w 821488"/>
                    <a:gd name="connsiteY20" fmla="*/ 1964279 h 3796320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2838 w 821488"/>
                    <a:gd name="connsiteY5" fmla="*/ 630262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2 w 821488"/>
                    <a:gd name="connsiteY6" fmla="*/ 828639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51653 w 806244"/>
                    <a:gd name="connsiteY0" fmla="*/ 0 h 3978585"/>
                    <a:gd name="connsiteX1" fmla="*/ 654194 w 806244"/>
                    <a:gd name="connsiteY1" fmla="*/ 319426 h 3978585"/>
                    <a:gd name="connsiteX2" fmla="*/ 640575 w 806244"/>
                    <a:gd name="connsiteY2" fmla="*/ 475687 h 3978585"/>
                    <a:gd name="connsiteX3" fmla="*/ 124512 w 806244"/>
                    <a:gd name="connsiteY3" fmla="*/ 349951 h 3978585"/>
                    <a:gd name="connsiteX4" fmla="*/ 68044 w 806244"/>
                    <a:gd name="connsiteY4" fmla="*/ 507707 h 3978585"/>
                    <a:gd name="connsiteX5" fmla="*/ 626122 w 806244"/>
                    <a:gd name="connsiteY5" fmla="*/ 644303 h 3978585"/>
                    <a:gd name="connsiteX6" fmla="*/ 628018 w 806244"/>
                    <a:gd name="connsiteY6" fmla="*/ 828639 h 3978585"/>
                    <a:gd name="connsiteX7" fmla="*/ 3850 w 806244"/>
                    <a:gd name="connsiteY7" fmla="*/ 713284 h 3978585"/>
                    <a:gd name="connsiteX8" fmla="*/ 297549 w 806244"/>
                    <a:gd name="connsiteY8" fmla="*/ 942257 h 3978585"/>
                    <a:gd name="connsiteX9" fmla="*/ 196643 w 806244"/>
                    <a:gd name="connsiteY9" fmla="*/ 1153100 h 3978585"/>
                    <a:gd name="connsiteX10" fmla="*/ 168068 w 806244"/>
                    <a:gd name="connsiteY10" fmla="*/ 1381700 h 3978585"/>
                    <a:gd name="connsiteX11" fmla="*/ 149018 w 806244"/>
                    <a:gd name="connsiteY11" fmla="*/ 1486475 h 3978585"/>
                    <a:gd name="connsiteX12" fmla="*/ 120443 w 806244"/>
                    <a:gd name="connsiteY12" fmla="*/ 1848425 h 3978585"/>
                    <a:gd name="connsiteX13" fmla="*/ 215693 w 806244"/>
                    <a:gd name="connsiteY13" fmla="*/ 2229425 h 3978585"/>
                    <a:gd name="connsiteX14" fmla="*/ 320468 w 806244"/>
                    <a:gd name="connsiteY14" fmla="*/ 2429450 h 3978585"/>
                    <a:gd name="connsiteX15" fmla="*/ 368093 w 806244"/>
                    <a:gd name="connsiteY15" fmla="*/ 2562800 h 3978585"/>
                    <a:gd name="connsiteX16" fmla="*/ 415718 w 806244"/>
                    <a:gd name="connsiteY16" fmla="*/ 3191450 h 3978585"/>
                    <a:gd name="connsiteX17" fmla="*/ 463343 w 806244"/>
                    <a:gd name="connsiteY17" fmla="*/ 3524825 h 3978585"/>
                    <a:gd name="connsiteX18" fmla="*/ 501444 w 806244"/>
                    <a:gd name="connsiteY18" fmla="*/ 3975342 h 3978585"/>
                    <a:gd name="connsiteX19" fmla="*/ 730043 w 806244"/>
                    <a:gd name="connsiteY19" fmla="*/ 3822943 h 3978585"/>
                    <a:gd name="connsiteX20" fmla="*/ 806244 w 806244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28193 w 806419"/>
                    <a:gd name="connsiteY6" fmla="*/ 828639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50628 w 806419"/>
                    <a:gd name="connsiteY6" fmla="*/ 810206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06419" h="3978585">
                      <a:moveTo>
                        <a:pt x="351828" y="0"/>
                      </a:moveTo>
                      <a:cubicBezTo>
                        <a:pt x="246441" y="213646"/>
                        <a:pt x="550736" y="263741"/>
                        <a:pt x="654369" y="319426"/>
                      </a:cubicBezTo>
                      <a:cubicBezTo>
                        <a:pt x="749602" y="385016"/>
                        <a:pt x="778757" y="456998"/>
                        <a:pt x="640750" y="475687"/>
                      </a:cubicBezTo>
                      <a:cubicBezTo>
                        <a:pt x="533707" y="489981"/>
                        <a:pt x="256976" y="329545"/>
                        <a:pt x="124687" y="349951"/>
                      </a:cubicBezTo>
                      <a:cubicBezTo>
                        <a:pt x="7947" y="380136"/>
                        <a:pt x="-17703" y="468366"/>
                        <a:pt x="68219" y="507707"/>
                      </a:cubicBezTo>
                      <a:cubicBezTo>
                        <a:pt x="154141" y="547048"/>
                        <a:pt x="502640" y="595206"/>
                        <a:pt x="626297" y="644303"/>
                      </a:cubicBezTo>
                      <a:cubicBezTo>
                        <a:pt x="753387" y="674590"/>
                        <a:pt x="740807" y="779816"/>
                        <a:pt x="650628" y="810206"/>
                      </a:cubicBezTo>
                      <a:cubicBezTo>
                        <a:pt x="551694" y="826180"/>
                        <a:pt x="28016" y="585891"/>
                        <a:pt x="4025" y="713284"/>
                      </a:cubicBezTo>
                      <a:cubicBezTo>
                        <a:pt x="-40973" y="866202"/>
                        <a:pt x="306122" y="831226"/>
                        <a:pt x="306122" y="932352"/>
                      </a:cubicBezTo>
                      <a:cubicBezTo>
                        <a:pt x="321965" y="1055930"/>
                        <a:pt x="201581" y="1107063"/>
                        <a:pt x="196818" y="1153100"/>
                      </a:cubicBezTo>
                      <a:cubicBezTo>
                        <a:pt x="192056" y="1216126"/>
                        <a:pt x="176180" y="1326138"/>
                        <a:pt x="168243" y="1381700"/>
                      </a:cubicBezTo>
                      <a:cubicBezTo>
                        <a:pt x="164181" y="1414197"/>
                        <a:pt x="155695" y="1453964"/>
                        <a:pt x="149193" y="1486475"/>
                      </a:cubicBezTo>
                      <a:cubicBezTo>
                        <a:pt x="126442" y="1759484"/>
                        <a:pt x="135591" y="1638805"/>
                        <a:pt x="120618" y="1848425"/>
                      </a:cubicBezTo>
                      <a:cubicBezTo>
                        <a:pt x="131731" y="1972250"/>
                        <a:pt x="182531" y="2132588"/>
                        <a:pt x="215868" y="2229425"/>
                      </a:cubicBezTo>
                      <a:cubicBezTo>
                        <a:pt x="247618" y="2286575"/>
                        <a:pt x="301593" y="2391350"/>
                        <a:pt x="320643" y="2429450"/>
                      </a:cubicBezTo>
                      <a:cubicBezTo>
                        <a:pt x="346043" y="2485013"/>
                        <a:pt x="355568" y="2456438"/>
                        <a:pt x="368268" y="2562800"/>
                      </a:cubicBezTo>
                      <a:cubicBezTo>
                        <a:pt x="384143" y="2689800"/>
                        <a:pt x="400018" y="3031113"/>
                        <a:pt x="415893" y="3191450"/>
                      </a:cubicBezTo>
                      <a:cubicBezTo>
                        <a:pt x="427005" y="3267650"/>
                        <a:pt x="453993" y="3450213"/>
                        <a:pt x="463518" y="3524825"/>
                      </a:cubicBezTo>
                      <a:cubicBezTo>
                        <a:pt x="477806" y="3613725"/>
                        <a:pt x="314294" y="3954231"/>
                        <a:pt x="501619" y="3975342"/>
                      </a:cubicBezTo>
                      <a:cubicBezTo>
                        <a:pt x="666719" y="3994392"/>
                        <a:pt x="727043" y="3927718"/>
                        <a:pt x="730218" y="3822943"/>
                      </a:cubicBezTo>
                      <a:cubicBezTo>
                        <a:pt x="781018" y="3518143"/>
                        <a:pt x="792529" y="2200122"/>
                        <a:pt x="806419" y="2146544"/>
                      </a:cubicBezTo>
                    </a:path>
                  </a:pathLst>
                </a:custGeom>
                <a:ln w="50800" cap="rnd" cmpd="sng" algn="ctr">
                  <a:solidFill>
                    <a:srgbClr val="8E2F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5715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6" name="Rounded Rectangle 455"/>
                <p:cNvSpPr/>
                <p:nvPr/>
              </p:nvSpPr>
              <p:spPr>
                <a:xfrm rot="206166">
                  <a:off x="4559162" y="2617225"/>
                  <a:ext cx="379236" cy="1300236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C65C5A"/>
                    </a:gs>
                    <a:gs pos="100000">
                      <a:srgbClr val="B9526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 rot="21164003">
                  <a:off x="4404427" y="2607815"/>
                  <a:ext cx="379236" cy="1300237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642020"/>
                    </a:gs>
                    <a:gs pos="100000">
                      <a:srgbClr val="9D291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ounded Rectangle 457"/>
                <p:cNvSpPr/>
                <p:nvPr/>
              </p:nvSpPr>
              <p:spPr>
                <a:xfrm rot="21164003">
                  <a:off x="4206748" y="2100949"/>
                  <a:ext cx="486122" cy="462664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89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ounded Rectangle 458"/>
                <p:cNvSpPr/>
                <p:nvPr/>
              </p:nvSpPr>
              <p:spPr>
                <a:xfrm rot="823597">
                  <a:off x="4217976" y="1316758"/>
                  <a:ext cx="486121" cy="736209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93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4" name="Freeform 453"/>
              <p:cNvSpPr/>
              <p:nvPr/>
            </p:nvSpPr>
            <p:spPr>
              <a:xfrm>
                <a:off x="4317657" y="3310924"/>
                <a:ext cx="177638" cy="221188"/>
              </a:xfrm>
              <a:custGeom>
                <a:avLst/>
                <a:gdLst>
                  <a:gd name="connsiteX0" fmla="*/ 211201 w 230251"/>
                  <a:gd name="connsiteY0" fmla="*/ 141940 h 294340"/>
                  <a:gd name="connsiteX1" fmla="*/ 201676 w 230251"/>
                  <a:gd name="connsiteY1" fmla="*/ 94315 h 294340"/>
                  <a:gd name="connsiteX2" fmla="*/ 182626 w 230251"/>
                  <a:gd name="connsiteY2" fmla="*/ 65740 h 294340"/>
                  <a:gd name="connsiteX3" fmla="*/ 125476 w 230251"/>
                  <a:gd name="connsiteY3" fmla="*/ 18115 h 294340"/>
                  <a:gd name="connsiteX4" fmla="*/ 96901 w 230251"/>
                  <a:gd name="connsiteY4" fmla="*/ 8590 h 294340"/>
                  <a:gd name="connsiteX5" fmla="*/ 1651 w 230251"/>
                  <a:gd name="connsiteY5" fmla="*/ 46690 h 294340"/>
                  <a:gd name="connsiteX6" fmla="*/ 11176 w 230251"/>
                  <a:gd name="connsiteY6" fmla="*/ 75265 h 294340"/>
                  <a:gd name="connsiteX7" fmla="*/ 68326 w 230251"/>
                  <a:gd name="connsiteY7" fmla="*/ 113365 h 294340"/>
                  <a:gd name="connsiteX8" fmla="*/ 87376 w 230251"/>
                  <a:gd name="connsiteY8" fmla="*/ 141940 h 294340"/>
                  <a:gd name="connsiteX9" fmla="*/ 96901 w 230251"/>
                  <a:gd name="connsiteY9" fmla="*/ 199090 h 294340"/>
                  <a:gd name="connsiteX10" fmla="*/ 106426 w 230251"/>
                  <a:gd name="connsiteY10" fmla="*/ 275290 h 294340"/>
                  <a:gd name="connsiteX11" fmla="*/ 135001 w 230251"/>
                  <a:gd name="connsiteY11" fmla="*/ 294340 h 294340"/>
                  <a:gd name="connsiteX12" fmla="*/ 211201 w 230251"/>
                  <a:gd name="connsiteY12" fmla="*/ 265765 h 294340"/>
                  <a:gd name="connsiteX13" fmla="*/ 230251 w 230251"/>
                  <a:gd name="connsiteY13" fmla="*/ 208615 h 294340"/>
                  <a:gd name="connsiteX14" fmla="*/ 220726 w 230251"/>
                  <a:gd name="connsiteY14" fmla="*/ 141940 h 294340"/>
                  <a:gd name="connsiteX15" fmla="*/ 211201 w 230251"/>
                  <a:gd name="connsiteY15" fmla="*/ 113365 h 294340"/>
                  <a:gd name="connsiteX16" fmla="*/ 211201 w 230251"/>
                  <a:gd name="connsiteY16" fmla="*/ 141940 h 2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0251" h="294340">
                    <a:moveTo>
                      <a:pt x="211201" y="141940"/>
                    </a:moveTo>
                    <a:cubicBezTo>
                      <a:pt x="209614" y="138765"/>
                      <a:pt x="207360" y="109474"/>
                      <a:pt x="201676" y="94315"/>
                    </a:cubicBezTo>
                    <a:cubicBezTo>
                      <a:pt x="197656" y="83596"/>
                      <a:pt x="189955" y="74534"/>
                      <a:pt x="182626" y="65740"/>
                    </a:cubicBezTo>
                    <a:cubicBezTo>
                      <a:pt x="167579" y="47684"/>
                      <a:pt x="146883" y="28819"/>
                      <a:pt x="125476" y="18115"/>
                    </a:cubicBezTo>
                    <a:cubicBezTo>
                      <a:pt x="116496" y="13625"/>
                      <a:pt x="106426" y="11765"/>
                      <a:pt x="96901" y="8590"/>
                    </a:cubicBezTo>
                    <a:cubicBezTo>
                      <a:pt x="66288" y="12417"/>
                      <a:pt x="9433" y="0"/>
                      <a:pt x="1651" y="46690"/>
                    </a:cubicBezTo>
                    <a:cubicBezTo>
                      <a:pt x="0" y="56594"/>
                      <a:pt x="4076" y="68165"/>
                      <a:pt x="11176" y="75265"/>
                    </a:cubicBezTo>
                    <a:cubicBezTo>
                      <a:pt x="27365" y="91454"/>
                      <a:pt x="68326" y="113365"/>
                      <a:pt x="68326" y="113365"/>
                    </a:cubicBezTo>
                    <a:cubicBezTo>
                      <a:pt x="74676" y="122890"/>
                      <a:pt x="83756" y="131080"/>
                      <a:pt x="87376" y="141940"/>
                    </a:cubicBezTo>
                    <a:cubicBezTo>
                      <a:pt x="93483" y="160262"/>
                      <a:pt x="94170" y="179971"/>
                      <a:pt x="96901" y="199090"/>
                    </a:cubicBezTo>
                    <a:cubicBezTo>
                      <a:pt x="100521" y="224430"/>
                      <a:pt x="96919" y="251523"/>
                      <a:pt x="106426" y="275290"/>
                    </a:cubicBezTo>
                    <a:cubicBezTo>
                      <a:pt x="110678" y="285919"/>
                      <a:pt x="125476" y="287990"/>
                      <a:pt x="135001" y="294340"/>
                    </a:cubicBezTo>
                    <a:cubicBezTo>
                      <a:pt x="154211" y="290498"/>
                      <a:pt x="197186" y="288189"/>
                      <a:pt x="211201" y="265765"/>
                    </a:cubicBezTo>
                    <a:cubicBezTo>
                      <a:pt x="221844" y="248737"/>
                      <a:pt x="230251" y="208615"/>
                      <a:pt x="230251" y="208615"/>
                    </a:cubicBezTo>
                    <a:cubicBezTo>
                      <a:pt x="227076" y="186390"/>
                      <a:pt x="225129" y="163955"/>
                      <a:pt x="220726" y="141940"/>
                    </a:cubicBezTo>
                    <a:cubicBezTo>
                      <a:pt x="218757" y="132095"/>
                      <a:pt x="218301" y="120465"/>
                      <a:pt x="211201" y="113365"/>
                    </a:cubicBezTo>
                    <a:cubicBezTo>
                      <a:pt x="206711" y="108875"/>
                      <a:pt x="212788" y="145115"/>
                      <a:pt x="211201" y="141940"/>
                    </a:cubicBezTo>
                    <a:close/>
                  </a:path>
                </a:pathLst>
              </a:custGeom>
              <a:solidFill>
                <a:srgbClr val="702A4A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7" name="Rounded Rectangle 436"/>
            <p:cNvSpPr/>
            <p:nvPr/>
          </p:nvSpPr>
          <p:spPr>
            <a:xfrm rot="21339574" flipH="1">
              <a:off x="4382253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3584F"/>
                </a:gs>
                <a:gs pos="100000">
                  <a:srgbClr val="B9526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ounded Rectangle 437"/>
            <p:cNvSpPr/>
            <p:nvPr/>
          </p:nvSpPr>
          <p:spPr>
            <a:xfrm flipH="1">
              <a:off x="4379927" y="2801521"/>
              <a:ext cx="285004" cy="43175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ounded Rectangle 438"/>
            <p:cNvSpPr/>
            <p:nvPr/>
          </p:nvSpPr>
          <p:spPr>
            <a:xfrm rot="159831" flipH="1">
              <a:off x="4380896" y="3255318"/>
              <a:ext cx="284754" cy="253183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ounded Rectangle 439"/>
            <p:cNvSpPr/>
            <p:nvPr/>
          </p:nvSpPr>
          <p:spPr>
            <a:xfrm rot="199268" flipH="1">
              <a:off x="4432496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1" name="Group 463"/>
            <p:cNvGrpSpPr/>
            <p:nvPr/>
          </p:nvGrpSpPr>
          <p:grpSpPr>
            <a:xfrm>
              <a:off x="3276600" y="2795971"/>
              <a:ext cx="2474928" cy="1386366"/>
              <a:chOff x="3365391" y="2566282"/>
              <a:chExt cx="2474928" cy="1386366"/>
            </a:xfrm>
          </p:grpSpPr>
          <p:sp>
            <p:nvSpPr>
              <p:cNvPr id="450" name="Rounded Rectangle 20"/>
              <p:cNvSpPr/>
              <p:nvPr/>
            </p:nvSpPr>
            <p:spPr>
              <a:xfrm rot="242379" flipV="1">
                <a:off x="3365391" y="2579012"/>
                <a:ext cx="1297659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ounded Rectangle 22"/>
              <p:cNvSpPr/>
              <p:nvPr/>
            </p:nvSpPr>
            <p:spPr>
              <a:xfrm flipH="1" flipV="1">
                <a:off x="4245976" y="2566282"/>
                <a:ext cx="727327" cy="1378095"/>
              </a:xfrm>
              <a:custGeom>
                <a:avLst/>
                <a:gdLst/>
                <a:ahLst/>
                <a:cxnLst/>
                <a:rect l="l" t="t" r="r" b="b"/>
                <a:pathLst>
                  <a:path w="741045" h="1045661">
                    <a:moveTo>
                      <a:pt x="471650" y="0"/>
                    </a:moveTo>
                    <a:lnTo>
                      <a:pt x="390810" y="0"/>
                    </a:lnTo>
                    <a:lnTo>
                      <a:pt x="370523" y="4096"/>
                    </a:lnTo>
                    <a:lnTo>
                      <a:pt x="350235" y="0"/>
                    </a:lnTo>
                    <a:lnTo>
                      <a:pt x="269395" y="0"/>
                    </a:lnTo>
                    <a:cubicBezTo>
                      <a:pt x="194806" y="0"/>
                      <a:pt x="134338" y="60467"/>
                      <a:pt x="134338" y="135056"/>
                    </a:cubicBezTo>
                    <a:cubicBezTo>
                      <a:pt x="116125" y="246638"/>
                      <a:pt x="126850" y="559388"/>
                      <a:pt x="131543" y="657589"/>
                    </a:cubicBezTo>
                    <a:cubicBezTo>
                      <a:pt x="121949" y="667684"/>
                      <a:pt x="193386" y="740059"/>
                      <a:pt x="162499" y="748077"/>
                    </a:cubicBezTo>
                    <a:cubicBezTo>
                      <a:pt x="104556" y="797686"/>
                      <a:pt x="67808" y="821717"/>
                      <a:pt x="41055" y="869520"/>
                    </a:cubicBezTo>
                    <a:cubicBezTo>
                      <a:pt x="-54" y="940261"/>
                      <a:pt x="-3416" y="969956"/>
                      <a:pt x="1983" y="1011084"/>
                    </a:cubicBezTo>
                    <a:cubicBezTo>
                      <a:pt x="406" y="1035040"/>
                      <a:pt x="34548" y="1042326"/>
                      <a:pt x="30590" y="1044851"/>
                    </a:cubicBezTo>
                    <a:lnTo>
                      <a:pt x="115466" y="1044851"/>
                    </a:lnTo>
                    <a:cubicBezTo>
                      <a:pt x="118789" y="1046052"/>
                      <a:pt x="121129" y="1045805"/>
                      <a:pt x="120406" y="1044851"/>
                    </a:cubicBezTo>
                    <a:lnTo>
                      <a:pt x="620639" y="1044851"/>
                    </a:lnTo>
                    <a:cubicBezTo>
                      <a:pt x="619917" y="1045805"/>
                      <a:pt x="622257" y="1046052"/>
                      <a:pt x="625580" y="1044851"/>
                    </a:cubicBezTo>
                    <a:lnTo>
                      <a:pt x="710455" y="1044851"/>
                    </a:lnTo>
                    <a:cubicBezTo>
                      <a:pt x="706497" y="1042326"/>
                      <a:pt x="740639" y="1035040"/>
                      <a:pt x="739062" y="1011084"/>
                    </a:cubicBezTo>
                    <a:cubicBezTo>
                      <a:pt x="744461" y="969956"/>
                      <a:pt x="741099" y="940261"/>
                      <a:pt x="699990" y="869520"/>
                    </a:cubicBezTo>
                    <a:cubicBezTo>
                      <a:pt x="673237" y="821717"/>
                      <a:pt x="636489" y="797686"/>
                      <a:pt x="578546" y="748077"/>
                    </a:cubicBezTo>
                    <a:cubicBezTo>
                      <a:pt x="547659" y="740059"/>
                      <a:pt x="619096" y="667684"/>
                      <a:pt x="609502" y="657589"/>
                    </a:cubicBezTo>
                    <a:cubicBezTo>
                      <a:pt x="614195" y="559388"/>
                      <a:pt x="624920" y="246638"/>
                      <a:pt x="606707" y="135056"/>
                    </a:cubicBezTo>
                    <a:cubicBezTo>
                      <a:pt x="606707" y="60467"/>
                      <a:pt x="546239" y="0"/>
                      <a:pt x="471650" y="0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ounded Rectangle 20"/>
              <p:cNvSpPr/>
              <p:nvPr/>
            </p:nvSpPr>
            <p:spPr>
              <a:xfrm rot="21357546" flipH="1" flipV="1">
                <a:off x="4582599" y="2580418"/>
                <a:ext cx="1257720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68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2" name="Group 68"/>
            <p:cNvGrpSpPr/>
            <p:nvPr/>
          </p:nvGrpSpPr>
          <p:grpSpPr>
            <a:xfrm>
              <a:off x="3389328" y="3391300"/>
              <a:ext cx="2273976" cy="1714100"/>
              <a:chOff x="3721107" y="3571005"/>
              <a:chExt cx="2069214" cy="1559753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4132193" y="3571005"/>
                <a:ext cx="1165161" cy="1559753"/>
              </a:xfrm>
              <a:custGeom>
                <a:avLst/>
                <a:gdLst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676324 w 1271161"/>
                  <a:gd name="connsiteY16" fmla="*/ 1423906 h 1489866"/>
                  <a:gd name="connsiteX17" fmla="*/ 594837 w 1271161"/>
                  <a:gd name="connsiteY17" fmla="*/ 1423906 h 1489866"/>
                  <a:gd name="connsiteX18" fmla="*/ 438527 w 1271161"/>
                  <a:gd name="connsiteY18" fmla="*/ 1470799 h 1489866"/>
                  <a:gd name="connsiteX19" fmla="*/ 297848 w 1271161"/>
                  <a:gd name="connsiteY19" fmla="*/ 1486430 h 1489866"/>
                  <a:gd name="connsiteX20" fmla="*/ 133723 w 1271161"/>
                  <a:gd name="connsiteY20" fmla="*/ 1408275 h 1489866"/>
                  <a:gd name="connsiteX21" fmla="*/ 47752 w 1271161"/>
                  <a:gd name="connsiteY21" fmla="*/ 1259780 h 1489866"/>
                  <a:gd name="connsiteX22" fmla="*/ 859 w 1271161"/>
                  <a:gd name="connsiteY22" fmla="*/ 1056578 h 1489866"/>
                  <a:gd name="connsiteX23" fmla="*/ 86418 w 1271161"/>
                  <a:gd name="connsiteY23" fmla="*/ 863658 h 1489866"/>
                  <a:gd name="connsiteX24" fmla="*/ 125907 w 1271161"/>
                  <a:gd name="connsiteY24" fmla="*/ 657987 h 1489866"/>
                  <a:gd name="connsiteX25" fmla="*/ 219693 w 1271161"/>
                  <a:gd name="connsiteY25" fmla="*/ 532939 h 1489866"/>
                  <a:gd name="connsiteX26" fmla="*/ 231267 w 1271161"/>
                  <a:gd name="connsiteY26" fmla="*/ 476721 h 1489866"/>
                  <a:gd name="connsiteX27" fmla="*/ 238657 w 1271161"/>
                  <a:gd name="connsiteY27" fmla="*/ 376629 h 1489866"/>
                  <a:gd name="connsiteX28" fmla="*/ 277734 w 1271161"/>
                  <a:gd name="connsiteY28" fmla="*/ 204688 h 1489866"/>
                  <a:gd name="connsiteX29" fmla="*/ 410642 w 1271161"/>
                  <a:gd name="connsiteY29" fmla="*/ 54894 h 1489866"/>
                  <a:gd name="connsiteX30" fmla="*/ 477605 w 1271161"/>
                  <a:gd name="connsiteY30" fmla="*/ 17116 h 1489866"/>
                  <a:gd name="connsiteX31" fmla="*/ 620131 w 1271161"/>
                  <a:gd name="connsiteY31" fmla="*/ 828 h 1489866"/>
                  <a:gd name="connsiteX32" fmla="*/ 630409 w 1271161"/>
                  <a:gd name="connsiteY32" fmla="*/ 20 h 1489866"/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594837 w 1271161"/>
                  <a:gd name="connsiteY16" fmla="*/ 1423906 h 1489866"/>
                  <a:gd name="connsiteX17" fmla="*/ 438527 w 1271161"/>
                  <a:gd name="connsiteY17" fmla="*/ 1470799 h 1489866"/>
                  <a:gd name="connsiteX18" fmla="*/ 297848 w 1271161"/>
                  <a:gd name="connsiteY18" fmla="*/ 1486430 h 1489866"/>
                  <a:gd name="connsiteX19" fmla="*/ 133723 w 1271161"/>
                  <a:gd name="connsiteY19" fmla="*/ 1408275 h 1489866"/>
                  <a:gd name="connsiteX20" fmla="*/ 47752 w 1271161"/>
                  <a:gd name="connsiteY20" fmla="*/ 1259780 h 1489866"/>
                  <a:gd name="connsiteX21" fmla="*/ 859 w 1271161"/>
                  <a:gd name="connsiteY21" fmla="*/ 1056578 h 1489866"/>
                  <a:gd name="connsiteX22" fmla="*/ 86418 w 1271161"/>
                  <a:gd name="connsiteY22" fmla="*/ 863658 h 1489866"/>
                  <a:gd name="connsiteX23" fmla="*/ 125907 w 1271161"/>
                  <a:gd name="connsiteY23" fmla="*/ 657987 h 1489866"/>
                  <a:gd name="connsiteX24" fmla="*/ 219693 w 1271161"/>
                  <a:gd name="connsiteY24" fmla="*/ 532939 h 1489866"/>
                  <a:gd name="connsiteX25" fmla="*/ 231267 w 1271161"/>
                  <a:gd name="connsiteY25" fmla="*/ 476721 h 1489866"/>
                  <a:gd name="connsiteX26" fmla="*/ 238657 w 1271161"/>
                  <a:gd name="connsiteY26" fmla="*/ 376629 h 1489866"/>
                  <a:gd name="connsiteX27" fmla="*/ 277734 w 1271161"/>
                  <a:gd name="connsiteY27" fmla="*/ 204688 h 1489866"/>
                  <a:gd name="connsiteX28" fmla="*/ 410642 w 1271161"/>
                  <a:gd name="connsiteY28" fmla="*/ 54894 h 1489866"/>
                  <a:gd name="connsiteX29" fmla="*/ 477605 w 1271161"/>
                  <a:gd name="connsiteY29" fmla="*/ 17116 h 1489866"/>
                  <a:gd name="connsiteX30" fmla="*/ 620131 w 1271161"/>
                  <a:gd name="connsiteY30" fmla="*/ 828 h 1489866"/>
                  <a:gd name="connsiteX31" fmla="*/ 630409 w 1271161"/>
                  <a:gd name="connsiteY31" fmla="*/ 20 h 1489866"/>
                  <a:gd name="connsiteX0" fmla="*/ 630409 w 1271161"/>
                  <a:gd name="connsiteY0" fmla="*/ 20 h 1489084"/>
                  <a:gd name="connsiteX1" fmla="*/ 635581 w 1271161"/>
                  <a:gd name="connsiteY1" fmla="*/ 223 h 1489084"/>
                  <a:gd name="connsiteX2" fmla="*/ 651031 w 1271161"/>
                  <a:gd name="connsiteY2" fmla="*/ 828 h 1489084"/>
                  <a:gd name="connsiteX3" fmla="*/ 793557 w 1271161"/>
                  <a:gd name="connsiteY3" fmla="*/ 17116 h 1489084"/>
                  <a:gd name="connsiteX4" fmla="*/ 860519 w 1271161"/>
                  <a:gd name="connsiteY4" fmla="*/ 54894 h 1489084"/>
                  <a:gd name="connsiteX5" fmla="*/ 993427 w 1271161"/>
                  <a:gd name="connsiteY5" fmla="*/ 204688 h 1489084"/>
                  <a:gd name="connsiteX6" fmla="*/ 1032504 w 1271161"/>
                  <a:gd name="connsiteY6" fmla="*/ 376629 h 1489084"/>
                  <a:gd name="connsiteX7" fmla="*/ 1039894 w 1271161"/>
                  <a:gd name="connsiteY7" fmla="*/ 476721 h 1489084"/>
                  <a:gd name="connsiteX8" fmla="*/ 1051468 w 1271161"/>
                  <a:gd name="connsiteY8" fmla="*/ 532939 h 1489084"/>
                  <a:gd name="connsiteX9" fmla="*/ 1145254 w 1271161"/>
                  <a:gd name="connsiteY9" fmla="*/ 657987 h 1489084"/>
                  <a:gd name="connsiteX10" fmla="*/ 1184743 w 1271161"/>
                  <a:gd name="connsiteY10" fmla="*/ 863658 h 1489084"/>
                  <a:gd name="connsiteX11" fmla="*/ 1270302 w 1271161"/>
                  <a:gd name="connsiteY11" fmla="*/ 1056578 h 1489084"/>
                  <a:gd name="connsiteX12" fmla="*/ 1223409 w 1271161"/>
                  <a:gd name="connsiteY12" fmla="*/ 1259780 h 1489084"/>
                  <a:gd name="connsiteX13" fmla="*/ 1137438 w 1271161"/>
                  <a:gd name="connsiteY13" fmla="*/ 1408275 h 1489084"/>
                  <a:gd name="connsiteX14" fmla="*/ 973313 w 1271161"/>
                  <a:gd name="connsiteY14" fmla="*/ 1486430 h 1489084"/>
                  <a:gd name="connsiteX15" fmla="*/ 832634 w 1271161"/>
                  <a:gd name="connsiteY15" fmla="*/ 1470799 h 1489084"/>
                  <a:gd name="connsiteX16" fmla="*/ 438527 w 1271161"/>
                  <a:gd name="connsiteY16" fmla="*/ 1470799 h 1489084"/>
                  <a:gd name="connsiteX17" fmla="*/ 297848 w 1271161"/>
                  <a:gd name="connsiteY17" fmla="*/ 1486430 h 1489084"/>
                  <a:gd name="connsiteX18" fmla="*/ 133723 w 1271161"/>
                  <a:gd name="connsiteY18" fmla="*/ 1408275 h 1489084"/>
                  <a:gd name="connsiteX19" fmla="*/ 47752 w 1271161"/>
                  <a:gd name="connsiteY19" fmla="*/ 1259780 h 1489084"/>
                  <a:gd name="connsiteX20" fmla="*/ 859 w 1271161"/>
                  <a:gd name="connsiteY20" fmla="*/ 1056578 h 1489084"/>
                  <a:gd name="connsiteX21" fmla="*/ 86418 w 1271161"/>
                  <a:gd name="connsiteY21" fmla="*/ 863658 h 1489084"/>
                  <a:gd name="connsiteX22" fmla="*/ 125907 w 1271161"/>
                  <a:gd name="connsiteY22" fmla="*/ 657987 h 1489084"/>
                  <a:gd name="connsiteX23" fmla="*/ 219693 w 1271161"/>
                  <a:gd name="connsiteY23" fmla="*/ 532939 h 1489084"/>
                  <a:gd name="connsiteX24" fmla="*/ 231267 w 1271161"/>
                  <a:gd name="connsiteY24" fmla="*/ 476721 h 1489084"/>
                  <a:gd name="connsiteX25" fmla="*/ 238657 w 1271161"/>
                  <a:gd name="connsiteY25" fmla="*/ 376629 h 1489084"/>
                  <a:gd name="connsiteX26" fmla="*/ 277734 w 1271161"/>
                  <a:gd name="connsiteY26" fmla="*/ 204688 h 1489084"/>
                  <a:gd name="connsiteX27" fmla="*/ 410642 w 1271161"/>
                  <a:gd name="connsiteY27" fmla="*/ 54894 h 1489084"/>
                  <a:gd name="connsiteX28" fmla="*/ 477605 w 1271161"/>
                  <a:gd name="connsiteY28" fmla="*/ 17116 h 1489084"/>
                  <a:gd name="connsiteX29" fmla="*/ 620131 w 1271161"/>
                  <a:gd name="connsiteY29" fmla="*/ 828 h 1489084"/>
                  <a:gd name="connsiteX30" fmla="*/ 630409 w 1271161"/>
                  <a:gd name="connsiteY30" fmla="*/ 20 h 1489084"/>
                  <a:gd name="connsiteX0" fmla="*/ 630409 w 1271161"/>
                  <a:gd name="connsiteY0" fmla="*/ 20 h 1488890"/>
                  <a:gd name="connsiteX1" fmla="*/ 635581 w 1271161"/>
                  <a:gd name="connsiteY1" fmla="*/ 223 h 1488890"/>
                  <a:gd name="connsiteX2" fmla="*/ 651031 w 1271161"/>
                  <a:gd name="connsiteY2" fmla="*/ 828 h 1488890"/>
                  <a:gd name="connsiteX3" fmla="*/ 793557 w 1271161"/>
                  <a:gd name="connsiteY3" fmla="*/ 17116 h 1488890"/>
                  <a:gd name="connsiteX4" fmla="*/ 860519 w 1271161"/>
                  <a:gd name="connsiteY4" fmla="*/ 54894 h 1488890"/>
                  <a:gd name="connsiteX5" fmla="*/ 993427 w 1271161"/>
                  <a:gd name="connsiteY5" fmla="*/ 204688 h 1488890"/>
                  <a:gd name="connsiteX6" fmla="*/ 1032504 w 1271161"/>
                  <a:gd name="connsiteY6" fmla="*/ 376629 h 1488890"/>
                  <a:gd name="connsiteX7" fmla="*/ 1039894 w 1271161"/>
                  <a:gd name="connsiteY7" fmla="*/ 476721 h 1488890"/>
                  <a:gd name="connsiteX8" fmla="*/ 1051468 w 1271161"/>
                  <a:gd name="connsiteY8" fmla="*/ 532939 h 1488890"/>
                  <a:gd name="connsiteX9" fmla="*/ 1145254 w 1271161"/>
                  <a:gd name="connsiteY9" fmla="*/ 657987 h 1488890"/>
                  <a:gd name="connsiteX10" fmla="*/ 1184743 w 1271161"/>
                  <a:gd name="connsiteY10" fmla="*/ 863658 h 1488890"/>
                  <a:gd name="connsiteX11" fmla="*/ 1270302 w 1271161"/>
                  <a:gd name="connsiteY11" fmla="*/ 1056578 h 1488890"/>
                  <a:gd name="connsiteX12" fmla="*/ 1223409 w 1271161"/>
                  <a:gd name="connsiteY12" fmla="*/ 1259780 h 1488890"/>
                  <a:gd name="connsiteX13" fmla="*/ 1137438 w 1271161"/>
                  <a:gd name="connsiteY13" fmla="*/ 1408275 h 1488890"/>
                  <a:gd name="connsiteX14" fmla="*/ 973313 w 1271161"/>
                  <a:gd name="connsiteY14" fmla="*/ 1486430 h 1488890"/>
                  <a:gd name="connsiteX15" fmla="*/ 832634 w 1271161"/>
                  <a:gd name="connsiteY15" fmla="*/ 1470799 h 1488890"/>
                  <a:gd name="connsiteX16" fmla="*/ 297848 w 1271161"/>
                  <a:gd name="connsiteY16" fmla="*/ 1486430 h 1488890"/>
                  <a:gd name="connsiteX17" fmla="*/ 133723 w 1271161"/>
                  <a:gd name="connsiteY17" fmla="*/ 1408275 h 1488890"/>
                  <a:gd name="connsiteX18" fmla="*/ 47752 w 1271161"/>
                  <a:gd name="connsiteY18" fmla="*/ 1259780 h 1488890"/>
                  <a:gd name="connsiteX19" fmla="*/ 859 w 1271161"/>
                  <a:gd name="connsiteY19" fmla="*/ 1056578 h 1488890"/>
                  <a:gd name="connsiteX20" fmla="*/ 86418 w 1271161"/>
                  <a:gd name="connsiteY20" fmla="*/ 863658 h 1488890"/>
                  <a:gd name="connsiteX21" fmla="*/ 125907 w 1271161"/>
                  <a:gd name="connsiteY21" fmla="*/ 657987 h 1488890"/>
                  <a:gd name="connsiteX22" fmla="*/ 219693 w 1271161"/>
                  <a:gd name="connsiteY22" fmla="*/ 532939 h 1488890"/>
                  <a:gd name="connsiteX23" fmla="*/ 231267 w 1271161"/>
                  <a:gd name="connsiteY23" fmla="*/ 476721 h 1488890"/>
                  <a:gd name="connsiteX24" fmla="*/ 238657 w 1271161"/>
                  <a:gd name="connsiteY24" fmla="*/ 376629 h 1488890"/>
                  <a:gd name="connsiteX25" fmla="*/ 277734 w 1271161"/>
                  <a:gd name="connsiteY25" fmla="*/ 204688 h 1488890"/>
                  <a:gd name="connsiteX26" fmla="*/ 410642 w 1271161"/>
                  <a:gd name="connsiteY26" fmla="*/ 54894 h 1488890"/>
                  <a:gd name="connsiteX27" fmla="*/ 477605 w 1271161"/>
                  <a:gd name="connsiteY27" fmla="*/ 17116 h 1488890"/>
                  <a:gd name="connsiteX28" fmla="*/ 620131 w 1271161"/>
                  <a:gd name="connsiteY28" fmla="*/ 828 h 1488890"/>
                  <a:gd name="connsiteX29" fmla="*/ 630409 w 1271161"/>
                  <a:gd name="connsiteY29" fmla="*/ 20 h 1488890"/>
                  <a:gd name="connsiteX0" fmla="*/ 630409 w 1271161"/>
                  <a:gd name="connsiteY0" fmla="*/ 20 h 1486430"/>
                  <a:gd name="connsiteX1" fmla="*/ 635581 w 1271161"/>
                  <a:gd name="connsiteY1" fmla="*/ 223 h 1486430"/>
                  <a:gd name="connsiteX2" fmla="*/ 651031 w 1271161"/>
                  <a:gd name="connsiteY2" fmla="*/ 828 h 1486430"/>
                  <a:gd name="connsiteX3" fmla="*/ 793557 w 1271161"/>
                  <a:gd name="connsiteY3" fmla="*/ 17116 h 1486430"/>
                  <a:gd name="connsiteX4" fmla="*/ 860519 w 1271161"/>
                  <a:gd name="connsiteY4" fmla="*/ 54894 h 1486430"/>
                  <a:gd name="connsiteX5" fmla="*/ 993427 w 1271161"/>
                  <a:gd name="connsiteY5" fmla="*/ 204688 h 1486430"/>
                  <a:gd name="connsiteX6" fmla="*/ 1032504 w 1271161"/>
                  <a:gd name="connsiteY6" fmla="*/ 376629 h 1486430"/>
                  <a:gd name="connsiteX7" fmla="*/ 1039894 w 1271161"/>
                  <a:gd name="connsiteY7" fmla="*/ 476721 h 1486430"/>
                  <a:gd name="connsiteX8" fmla="*/ 1051468 w 1271161"/>
                  <a:gd name="connsiteY8" fmla="*/ 532939 h 1486430"/>
                  <a:gd name="connsiteX9" fmla="*/ 1145254 w 1271161"/>
                  <a:gd name="connsiteY9" fmla="*/ 657987 h 1486430"/>
                  <a:gd name="connsiteX10" fmla="*/ 1184743 w 1271161"/>
                  <a:gd name="connsiteY10" fmla="*/ 863658 h 1486430"/>
                  <a:gd name="connsiteX11" fmla="*/ 1270302 w 1271161"/>
                  <a:gd name="connsiteY11" fmla="*/ 1056578 h 1486430"/>
                  <a:gd name="connsiteX12" fmla="*/ 1223409 w 1271161"/>
                  <a:gd name="connsiteY12" fmla="*/ 1259780 h 1486430"/>
                  <a:gd name="connsiteX13" fmla="*/ 1137438 w 1271161"/>
                  <a:gd name="connsiteY13" fmla="*/ 1408275 h 1486430"/>
                  <a:gd name="connsiteX14" fmla="*/ 973313 w 1271161"/>
                  <a:gd name="connsiteY14" fmla="*/ 1486430 h 1486430"/>
                  <a:gd name="connsiteX15" fmla="*/ 297848 w 1271161"/>
                  <a:gd name="connsiteY15" fmla="*/ 1486430 h 1486430"/>
                  <a:gd name="connsiteX16" fmla="*/ 133723 w 1271161"/>
                  <a:gd name="connsiteY16" fmla="*/ 1408275 h 1486430"/>
                  <a:gd name="connsiteX17" fmla="*/ 47752 w 1271161"/>
                  <a:gd name="connsiteY17" fmla="*/ 1259780 h 1486430"/>
                  <a:gd name="connsiteX18" fmla="*/ 859 w 1271161"/>
                  <a:gd name="connsiteY18" fmla="*/ 1056578 h 1486430"/>
                  <a:gd name="connsiteX19" fmla="*/ 86418 w 1271161"/>
                  <a:gd name="connsiteY19" fmla="*/ 863658 h 1486430"/>
                  <a:gd name="connsiteX20" fmla="*/ 125907 w 1271161"/>
                  <a:gd name="connsiteY20" fmla="*/ 657987 h 1486430"/>
                  <a:gd name="connsiteX21" fmla="*/ 219693 w 1271161"/>
                  <a:gd name="connsiteY21" fmla="*/ 532939 h 1486430"/>
                  <a:gd name="connsiteX22" fmla="*/ 231267 w 1271161"/>
                  <a:gd name="connsiteY22" fmla="*/ 476721 h 1486430"/>
                  <a:gd name="connsiteX23" fmla="*/ 238657 w 1271161"/>
                  <a:gd name="connsiteY23" fmla="*/ 376629 h 1486430"/>
                  <a:gd name="connsiteX24" fmla="*/ 277734 w 1271161"/>
                  <a:gd name="connsiteY24" fmla="*/ 204688 h 1486430"/>
                  <a:gd name="connsiteX25" fmla="*/ 410642 w 1271161"/>
                  <a:gd name="connsiteY25" fmla="*/ 54894 h 1486430"/>
                  <a:gd name="connsiteX26" fmla="*/ 477605 w 1271161"/>
                  <a:gd name="connsiteY26" fmla="*/ 17116 h 1486430"/>
                  <a:gd name="connsiteX27" fmla="*/ 620131 w 1271161"/>
                  <a:gd name="connsiteY27" fmla="*/ 828 h 1486430"/>
                  <a:gd name="connsiteX28" fmla="*/ 630409 w 1271161"/>
                  <a:gd name="connsiteY28" fmla="*/ 20 h 148643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973313 w 1271161"/>
                  <a:gd name="connsiteY14" fmla="*/ 1486430 h 1559680"/>
                  <a:gd name="connsiteX15" fmla="*/ 643218 w 1271161"/>
                  <a:gd name="connsiteY15" fmla="*/ 1559680 h 1559680"/>
                  <a:gd name="connsiteX16" fmla="*/ 297848 w 1271161"/>
                  <a:gd name="connsiteY16" fmla="*/ 1486430 h 1559680"/>
                  <a:gd name="connsiteX17" fmla="*/ 133723 w 1271161"/>
                  <a:gd name="connsiteY17" fmla="*/ 1408275 h 1559680"/>
                  <a:gd name="connsiteX18" fmla="*/ 47752 w 1271161"/>
                  <a:gd name="connsiteY18" fmla="*/ 1259780 h 1559680"/>
                  <a:gd name="connsiteX19" fmla="*/ 859 w 1271161"/>
                  <a:gd name="connsiteY19" fmla="*/ 1056578 h 1559680"/>
                  <a:gd name="connsiteX20" fmla="*/ 86418 w 1271161"/>
                  <a:gd name="connsiteY20" fmla="*/ 863658 h 1559680"/>
                  <a:gd name="connsiteX21" fmla="*/ 125907 w 1271161"/>
                  <a:gd name="connsiteY21" fmla="*/ 657987 h 1559680"/>
                  <a:gd name="connsiteX22" fmla="*/ 219693 w 1271161"/>
                  <a:gd name="connsiteY22" fmla="*/ 532939 h 1559680"/>
                  <a:gd name="connsiteX23" fmla="*/ 231267 w 1271161"/>
                  <a:gd name="connsiteY23" fmla="*/ 476721 h 1559680"/>
                  <a:gd name="connsiteX24" fmla="*/ 238657 w 1271161"/>
                  <a:gd name="connsiteY24" fmla="*/ 376629 h 1559680"/>
                  <a:gd name="connsiteX25" fmla="*/ 277734 w 1271161"/>
                  <a:gd name="connsiteY25" fmla="*/ 204688 h 1559680"/>
                  <a:gd name="connsiteX26" fmla="*/ 410642 w 1271161"/>
                  <a:gd name="connsiteY26" fmla="*/ 54894 h 1559680"/>
                  <a:gd name="connsiteX27" fmla="*/ 477605 w 1271161"/>
                  <a:gd name="connsiteY27" fmla="*/ 17116 h 1559680"/>
                  <a:gd name="connsiteX28" fmla="*/ 620131 w 1271161"/>
                  <a:gd name="connsiteY28" fmla="*/ 828 h 1559680"/>
                  <a:gd name="connsiteX29" fmla="*/ 630409 w 1271161"/>
                  <a:gd name="connsiteY29" fmla="*/ 20 h 1559680"/>
                  <a:gd name="connsiteX0" fmla="*/ 630409 w 1271161"/>
                  <a:gd name="connsiteY0" fmla="*/ 20 h 1561481"/>
                  <a:gd name="connsiteX1" fmla="*/ 635581 w 1271161"/>
                  <a:gd name="connsiteY1" fmla="*/ 223 h 1561481"/>
                  <a:gd name="connsiteX2" fmla="*/ 651031 w 1271161"/>
                  <a:gd name="connsiteY2" fmla="*/ 828 h 1561481"/>
                  <a:gd name="connsiteX3" fmla="*/ 793557 w 1271161"/>
                  <a:gd name="connsiteY3" fmla="*/ 17116 h 1561481"/>
                  <a:gd name="connsiteX4" fmla="*/ 860519 w 1271161"/>
                  <a:gd name="connsiteY4" fmla="*/ 54894 h 1561481"/>
                  <a:gd name="connsiteX5" fmla="*/ 993427 w 1271161"/>
                  <a:gd name="connsiteY5" fmla="*/ 204688 h 1561481"/>
                  <a:gd name="connsiteX6" fmla="*/ 1032504 w 1271161"/>
                  <a:gd name="connsiteY6" fmla="*/ 376629 h 1561481"/>
                  <a:gd name="connsiteX7" fmla="*/ 1039894 w 1271161"/>
                  <a:gd name="connsiteY7" fmla="*/ 476721 h 1561481"/>
                  <a:gd name="connsiteX8" fmla="*/ 1051468 w 1271161"/>
                  <a:gd name="connsiteY8" fmla="*/ 532939 h 1561481"/>
                  <a:gd name="connsiteX9" fmla="*/ 1145254 w 1271161"/>
                  <a:gd name="connsiteY9" fmla="*/ 657987 h 1561481"/>
                  <a:gd name="connsiteX10" fmla="*/ 1184743 w 1271161"/>
                  <a:gd name="connsiteY10" fmla="*/ 863658 h 1561481"/>
                  <a:gd name="connsiteX11" fmla="*/ 1270302 w 1271161"/>
                  <a:gd name="connsiteY11" fmla="*/ 1056578 h 1561481"/>
                  <a:gd name="connsiteX12" fmla="*/ 1223409 w 1271161"/>
                  <a:gd name="connsiteY12" fmla="*/ 1259780 h 1561481"/>
                  <a:gd name="connsiteX13" fmla="*/ 1137438 w 1271161"/>
                  <a:gd name="connsiteY13" fmla="*/ 1408275 h 1561481"/>
                  <a:gd name="connsiteX14" fmla="*/ 643218 w 1271161"/>
                  <a:gd name="connsiteY14" fmla="*/ 1559680 h 1561481"/>
                  <a:gd name="connsiteX15" fmla="*/ 297848 w 1271161"/>
                  <a:gd name="connsiteY15" fmla="*/ 1486430 h 1561481"/>
                  <a:gd name="connsiteX16" fmla="*/ 133723 w 1271161"/>
                  <a:gd name="connsiteY16" fmla="*/ 1408275 h 1561481"/>
                  <a:gd name="connsiteX17" fmla="*/ 47752 w 1271161"/>
                  <a:gd name="connsiteY17" fmla="*/ 1259780 h 1561481"/>
                  <a:gd name="connsiteX18" fmla="*/ 859 w 1271161"/>
                  <a:gd name="connsiteY18" fmla="*/ 1056578 h 1561481"/>
                  <a:gd name="connsiteX19" fmla="*/ 86418 w 1271161"/>
                  <a:gd name="connsiteY19" fmla="*/ 863658 h 1561481"/>
                  <a:gd name="connsiteX20" fmla="*/ 125907 w 1271161"/>
                  <a:gd name="connsiteY20" fmla="*/ 657987 h 1561481"/>
                  <a:gd name="connsiteX21" fmla="*/ 219693 w 1271161"/>
                  <a:gd name="connsiteY21" fmla="*/ 532939 h 1561481"/>
                  <a:gd name="connsiteX22" fmla="*/ 231267 w 1271161"/>
                  <a:gd name="connsiteY22" fmla="*/ 476721 h 1561481"/>
                  <a:gd name="connsiteX23" fmla="*/ 238657 w 1271161"/>
                  <a:gd name="connsiteY23" fmla="*/ 376629 h 1561481"/>
                  <a:gd name="connsiteX24" fmla="*/ 277734 w 1271161"/>
                  <a:gd name="connsiteY24" fmla="*/ 204688 h 1561481"/>
                  <a:gd name="connsiteX25" fmla="*/ 410642 w 1271161"/>
                  <a:gd name="connsiteY25" fmla="*/ 54894 h 1561481"/>
                  <a:gd name="connsiteX26" fmla="*/ 477605 w 1271161"/>
                  <a:gd name="connsiteY26" fmla="*/ 17116 h 1561481"/>
                  <a:gd name="connsiteX27" fmla="*/ 620131 w 1271161"/>
                  <a:gd name="connsiteY27" fmla="*/ 828 h 1561481"/>
                  <a:gd name="connsiteX28" fmla="*/ 630409 w 1271161"/>
                  <a:gd name="connsiteY28" fmla="*/ 20 h 1561481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88480"/>
                  <a:gd name="connsiteY0" fmla="*/ 20 h 1562862"/>
                  <a:gd name="connsiteX1" fmla="*/ 635581 w 1288480"/>
                  <a:gd name="connsiteY1" fmla="*/ 223 h 1562862"/>
                  <a:gd name="connsiteX2" fmla="*/ 651031 w 1288480"/>
                  <a:gd name="connsiteY2" fmla="*/ 828 h 1562862"/>
                  <a:gd name="connsiteX3" fmla="*/ 793557 w 1288480"/>
                  <a:gd name="connsiteY3" fmla="*/ 17116 h 1562862"/>
                  <a:gd name="connsiteX4" fmla="*/ 860519 w 1288480"/>
                  <a:gd name="connsiteY4" fmla="*/ 54894 h 1562862"/>
                  <a:gd name="connsiteX5" fmla="*/ 993427 w 1288480"/>
                  <a:gd name="connsiteY5" fmla="*/ 204688 h 1562862"/>
                  <a:gd name="connsiteX6" fmla="*/ 1032504 w 1288480"/>
                  <a:gd name="connsiteY6" fmla="*/ 376629 h 1562862"/>
                  <a:gd name="connsiteX7" fmla="*/ 1039894 w 1288480"/>
                  <a:gd name="connsiteY7" fmla="*/ 476721 h 1562862"/>
                  <a:gd name="connsiteX8" fmla="*/ 1051468 w 1288480"/>
                  <a:gd name="connsiteY8" fmla="*/ 532939 h 1562862"/>
                  <a:gd name="connsiteX9" fmla="*/ 1145254 w 1288480"/>
                  <a:gd name="connsiteY9" fmla="*/ 657987 h 1562862"/>
                  <a:gd name="connsiteX10" fmla="*/ 1184743 w 1288480"/>
                  <a:gd name="connsiteY10" fmla="*/ 863658 h 1562862"/>
                  <a:gd name="connsiteX11" fmla="*/ 1270302 w 1288480"/>
                  <a:gd name="connsiteY11" fmla="*/ 1056578 h 1562862"/>
                  <a:gd name="connsiteX12" fmla="*/ 1223409 w 1288480"/>
                  <a:gd name="connsiteY12" fmla="*/ 1259780 h 1562862"/>
                  <a:gd name="connsiteX13" fmla="*/ 643218 w 1288480"/>
                  <a:gd name="connsiteY13" fmla="*/ 1559680 h 1562862"/>
                  <a:gd name="connsiteX14" fmla="*/ 133723 w 1288480"/>
                  <a:gd name="connsiteY14" fmla="*/ 1408275 h 1562862"/>
                  <a:gd name="connsiteX15" fmla="*/ 47752 w 1288480"/>
                  <a:gd name="connsiteY15" fmla="*/ 1259780 h 1562862"/>
                  <a:gd name="connsiteX16" fmla="*/ 859 w 1288480"/>
                  <a:gd name="connsiteY16" fmla="*/ 1056578 h 1562862"/>
                  <a:gd name="connsiteX17" fmla="*/ 86418 w 1288480"/>
                  <a:gd name="connsiteY17" fmla="*/ 863658 h 1562862"/>
                  <a:gd name="connsiteX18" fmla="*/ 125907 w 1288480"/>
                  <a:gd name="connsiteY18" fmla="*/ 657987 h 1562862"/>
                  <a:gd name="connsiteX19" fmla="*/ 219693 w 1288480"/>
                  <a:gd name="connsiteY19" fmla="*/ 532939 h 1562862"/>
                  <a:gd name="connsiteX20" fmla="*/ 231267 w 1288480"/>
                  <a:gd name="connsiteY20" fmla="*/ 476721 h 1562862"/>
                  <a:gd name="connsiteX21" fmla="*/ 238657 w 1288480"/>
                  <a:gd name="connsiteY21" fmla="*/ 376629 h 1562862"/>
                  <a:gd name="connsiteX22" fmla="*/ 277734 w 1288480"/>
                  <a:gd name="connsiteY22" fmla="*/ 204688 h 1562862"/>
                  <a:gd name="connsiteX23" fmla="*/ 410642 w 1288480"/>
                  <a:gd name="connsiteY23" fmla="*/ 54894 h 1562862"/>
                  <a:gd name="connsiteX24" fmla="*/ 477605 w 1288480"/>
                  <a:gd name="connsiteY24" fmla="*/ 17116 h 1562862"/>
                  <a:gd name="connsiteX25" fmla="*/ 620131 w 1288480"/>
                  <a:gd name="connsiteY25" fmla="*/ 828 h 1562862"/>
                  <a:gd name="connsiteX26" fmla="*/ 630409 w 1288480"/>
                  <a:gd name="connsiteY26" fmla="*/ 20 h 1562862"/>
                  <a:gd name="connsiteX0" fmla="*/ 648705 w 1306776"/>
                  <a:gd name="connsiteY0" fmla="*/ 20 h 1559680"/>
                  <a:gd name="connsiteX1" fmla="*/ 653877 w 1306776"/>
                  <a:gd name="connsiteY1" fmla="*/ 223 h 1559680"/>
                  <a:gd name="connsiteX2" fmla="*/ 669327 w 1306776"/>
                  <a:gd name="connsiteY2" fmla="*/ 828 h 1559680"/>
                  <a:gd name="connsiteX3" fmla="*/ 811853 w 1306776"/>
                  <a:gd name="connsiteY3" fmla="*/ 17116 h 1559680"/>
                  <a:gd name="connsiteX4" fmla="*/ 878815 w 1306776"/>
                  <a:gd name="connsiteY4" fmla="*/ 54894 h 1559680"/>
                  <a:gd name="connsiteX5" fmla="*/ 1011723 w 1306776"/>
                  <a:gd name="connsiteY5" fmla="*/ 204688 h 1559680"/>
                  <a:gd name="connsiteX6" fmla="*/ 1050800 w 1306776"/>
                  <a:gd name="connsiteY6" fmla="*/ 376629 h 1559680"/>
                  <a:gd name="connsiteX7" fmla="*/ 1058190 w 1306776"/>
                  <a:gd name="connsiteY7" fmla="*/ 476721 h 1559680"/>
                  <a:gd name="connsiteX8" fmla="*/ 1069764 w 1306776"/>
                  <a:gd name="connsiteY8" fmla="*/ 532939 h 1559680"/>
                  <a:gd name="connsiteX9" fmla="*/ 1163550 w 1306776"/>
                  <a:gd name="connsiteY9" fmla="*/ 657987 h 1559680"/>
                  <a:gd name="connsiteX10" fmla="*/ 1203039 w 1306776"/>
                  <a:gd name="connsiteY10" fmla="*/ 863658 h 1559680"/>
                  <a:gd name="connsiteX11" fmla="*/ 1288598 w 1306776"/>
                  <a:gd name="connsiteY11" fmla="*/ 1056578 h 1559680"/>
                  <a:gd name="connsiteX12" fmla="*/ 1241705 w 1306776"/>
                  <a:gd name="connsiteY12" fmla="*/ 1259780 h 1559680"/>
                  <a:gd name="connsiteX13" fmla="*/ 661514 w 1306776"/>
                  <a:gd name="connsiteY13" fmla="*/ 1559680 h 1559680"/>
                  <a:gd name="connsiteX14" fmla="*/ 66048 w 1306776"/>
                  <a:gd name="connsiteY14" fmla="*/ 1259780 h 1559680"/>
                  <a:gd name="connsiteX15" fmla="*/ 19155 w 1306776"/>
                  <a:gd name="connsiteY15" fmla="*/ 1056578 h 1559680"/>
                  <a:gd name="connsiteX16" fmla="*/ 104714 w 1306776"/>
                  <a:gd name="connsiteY16" fmla="*/ 863658 h 1559680"/>
                  <a:gd name="connsiteX17" fmla="*/ 144203 w 1306776"/>
                  <a:gd name="connsiteY17" fmla="*/ 657987 h 1559680"/>
                  <a:gd name="connsiteX18" fmla="*/ 237989 w 1306776"/>
                  <a:gd name="connsiteY18" fmla="*/ 532939 h 1559680"/>
                  <a:gd name="connsiteX19" fmla="*/ 249563 w 1306776"/>
                  <a:gd name="connsiteY19" fmla="*/ 476721 h 1559680"/>
                  <a:gd name="connsiteX20" fmla="*/ 256953 w 1306776"/>
                  <a:gd name="connsiteY20" fmla="*/ 376629 h 1559680"/>
                  <a:gd name="connsiteX21" fmla="*/ 296030 w 1306776"/>
                  <a:gd name="connsiteY21" fmla="*/ 204688 h 1559680"/>
                  <a:gd name="connsiteX22" fmla="*/ 428938 w 1306776"/>
                  <a:gd name="connsiteY22" fmla="*/ 54894 h 1559680"/>
                  <a:gd name="connsiteX23" fmla="*/ 495901 w 1306776"/>
                  <a:gd name="connsiteY23" fmla="*/ 17116 h 1559680"/>
                  <a:gd name="connsiteX24" fmla="*/ 638427 w 1306776"/>
                  <a:gd name="connsiteY24" fmla="*/ 828 h 1559680"/>
                  <a:gd name="connsiteX25" fmla="*/ 648705 w 1306776"/>
                  <a:gd name="connsiteY25" fmla="*/ 20 h 1559680"/>
                  <a:gd name="connsiteX0" fmla="*/ 629619 w 1287690"/>
                  <a:gd name="connsiteY0" fmla="*/ 20 h 1560375"/>
                  <a:gd name="connsiteX1" fmla="*/ 634791 w 1287690"/>
                  <a:gd name="connsiteY1" fmla="*/ 223 h 1560375"/>
                  <a:gd name="connsiteX2" fmla="*/ 650241 w 1287690"/>
                  <a:gd name="connsiteY2" fmla="*/ 828 h 1560375"/>
                  <a:gd name="connsiteX3" fmla="*/ 792767 w 1287690"/>
                  <a:gd name="connsiteY3" fmla="*/ 17116 h 1560375"/>
                  <a:gd name="connsiteX4" fmla="*/ 859729 w 1287690"/>
                  <a:gd name="connsiteY4" fmla="*/ 54894 h 1560375"/>
                  <a:gd name="connsiteX5" fmla="*/ 992637 w 1287690"/>
                  <a:gd name="connsiteY5" fmla="*/ 204688 h 1560375"/>
                  <a:gd name="connsiteX6" fmla="*/ 1031714 w 1287690"/>
                  <a:gd name="connsiteY6" fmla="*/ 376629 h 1560375"/>
                  <a:gd name="connsiteX7" fmla="*/ 1039104 w 1287690"/>
                  <a:gd name="connsiteY7" fmla="*/ 476721 h 1560375"/>
                  <a:gd name="connsiteX8" fmla="*/ 1050678 w 1287690"/>
                  <a:gd name="connsiteY8" fmla="*/ 532939 h 1560375"/>
                  <a:gd name="connsiteX9" fmla="*/ 1144464 w 1287690"/>
                  <a:gd name="connsiteY9" fmla="*/ 657987 h 1560375"/>
                  <a:gd name="connsiteX10" fmla="*/ 1183953 w 1287690"/>
                  <a:gd name="connsiteY10" fmla="*/ 863658 h 1560375"/>
                  <a:gd name="connsiteX11" fmla="*/ 1269512 w 1287690"/>
                  <a:gd name="connsiteY11" fmla="*/ 1056578 h 1560375"/>
                  <a:gd name="connsiteX12" fmla="*/ 1222619 w 1287690"/>
                  <a:gd name="connsiteY12" fmla="*/ 1259780 h 1560375"/>
                  <a:gd name="connsiteX13" fmla="*/ 642428 w 1287690"/>
                  <a:gd name="connsiteY13" fmla="*/ 1559680 h 1560375"/>
                  <a:gd name="connsiteX14" fmla="*/ 100750 w 1287690"/>
                  <a:gd name="connsiteY14" fmla="*/ 1333739 h 1560375"/>
                  <a:gd name="connsiteX15" fmla="*/ 69 w 1287690"/>
                  <a:gd name="connsiteY15" fmla="*/ 1056578 h 1560375"/>
                  <a:gd name="connsiteX16" fmla="*/ 85628 w 1287690"/>
                  <a:gd name="connsiteY16" fmla="*/ 863658 h 1560375"/>
                  <a:gd name="connsiteX17" fmla="*/ 125117 w 1287690"/>
                  <a:gd name="connsiteY17" fmla="*/ 657987 h 1560375"/>
                  <a:gd name="connsiteX18" fmla="*/ 218903 w 1287690"/>
                  <a:gd name="connsiteY18" fmla="*/ 532939 h 1560375"/>
                  <a:gd name="connsiteX19" fmla="*/ 230477 w 1287690"/>
                  <a:gd name="connsiteY19" fmla="*/ 476721 h 1560375"/>
                  <a:gd name="connsiteX20" fmla="*/ 237867 w 1287690"/>
                  <a:gd name="connsiteY20" fmla="*/ 376629 h 1560375"/>
                  <a:gd name="connsiteX21" fmla="*/ 276944 w 1287690"/>
                  <a:gd name="connsiteY21" fmla="*/ 204688 h 1560375"/>
                  <a:gd name="connsiteX22" fmla="*/ 409852 w 1287690"/>
                  <a:gd name="connsiteY22" fmla="*/ 54894 h 1560375"/>
                  <a:gd name="connsiteX23" fmla="*/ 476815 w 1287690"/>
                  <a:gd name="connsiteY23" fmla="*/ 17116 h 1560375"/>
                  <a:gd name="connsiteX24" fmla="*/ 619341 w 1287690"/>
                  <a:gd name="connsiteY24" fmla="*/ 828 h 1560375"/>
                  <a:gd name="connsiteX25" fmla="*/ 629619 w 1287690"/>
                  <a:gd name="connsiteY25" fmla="*/ 20 h 1560375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18903 w 1269533"/>
                  <a:gd name="connsiteY18" fmla="*/ 532939 h 1559737"/>
                  <a:gd name="connsiteX19" fmla="*/ 230477 w 1269533"/>
                  <a:gd name="connsiteY19" fmla="*/ 476721 h 1559737"/>
                  <a:gd name="connsiteX20" fmla="*/ 237867 w 1269533"/>
                  <a:gd name="connsiteY20" fmla="*/ 376629 h 1559737"/>
                  <a:gd name="connsiteX21" fmla="*/ 276944 w 1269533"/>
                  <a:gd name="connsiteY21" fmla="*/ 204688 h 1559737"/>
                  <a:gd name="connsiteX22" fmla="*/ 409852 w 1269533"/>
                  <a:gd name="connsiteY22" fmla="*/ 54894 h 1559737"/>
                  <a:gd name="connsiteX23" fmla="*/ 476815 w 1269533"/>
                  <a:gd name="connsiteY23" fmla="*/ 17116 h 1559737"/>
                  <a:gd name="connsiteX24" fmla="*/ 619341 w 1269533"/>
                  <a:gd name="connsiteY24" fmla="*/ 828 h 1559737"/>
                  <a:gd name="connsiteX25" fmla="*/ 629619 w 1269533"/>
                  <a:gd name="connsiteY25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0477 w 1269533"/>
                  <a:gd name="connsiteY18" fmla="*/ 476721 h 1559737"/>
                  <a:gd name="connsiteX19" fmla="*/ 237867 w 1269533"/>
                  <a:gd name="connsiteY19" fmla="*/ 376629 h 1559737"/>
                  <a:gd name="connsiteX20" fmla="*/ 276944 w 1269533"/>
                  <a:gd name="connsiteY20" fmla="*/ 204688 h 1559737"/>
                  <a:gd name="connsiteX21" fmla="*/ 409852 w 1269533"/>
                  <a:gd name="connsiteY21" fmla="*/ 54894 h 1559737"/>
                  <a:gd name="connsiteX22" fmla="*/ 476815 w 1269533"/>
                  <a:gd name="connsiteY22" fmla="*/ 17116 h 1559737"/>
                  <a:gd name="connsiteX23" fmla="*/ 619341 w 1269533"/>
                  <a:gd name="connsiteY23" fmla="*/ 828 h 1559737"/>
                  <a:gd name="connsiteX24" fmla="*/ 629619 w 1269533"/>
                  <a:gd name="connsiteY24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7867 w 1269533"/>
                  <a:gd name="connsiteY18" fmla="*/ 376629 h 1559737"/>
                  <a:gd name="connsiteX19" fmla="*/ 276944 w 1269533"/>
                  <a:gd name="connsiteY19" fmla="*/ 204688 h 1559737"/>
                  <a:gd name="connsiteX20" fmla="*/ 409852 w 1269533"/>
                  <a:gd name="connsiteY20" fmla="*/ 54894 h 1559737"/>
                  <a:gd name="connsiteX21" fmla="*/ 476815 w 1269533"/>
                  <a:gd name="connsiteY21" fmla="*/ 17116 h 1559737"/>
                  <a:gd name="connsiteX22" fmla="*/ 619341 w 1269533"/>
                  <a:gd name="connsiteY22" fmla="*/ 828 h 1559737"/>
                  <a:gd name="connsiteX23" fmla="*/ 629619 w 1269533"/>
                  <a:gd name="connsiteY23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144464 w 1269533"/>
                  <a:gd name="connsiteY8" fmla="*/ 657987 h 1559737"/>
                  <a:gd name="connsiteX9" fmla="*/ 1183953 w 1269533"/>
                  <a:gd name="connsiteY9" fmla="*/ 863658 h 1559737"/>
                  <a:gd name="connsiteX10" fmla="*/ 1269512 w 1269533"/>
                  <a:gd name="connsiteY10" fmla="*/ 1056578 h 1559737"/>
                  <a:gd name="connsiteX11" fmla="*/ 1175555 w 1269533"/>
                  <a:gd name="connsiteY11" fmla="*/ 1313568 h 1559737"/>
                  <a:gd name="connsiteX12" fmla="*/ 642428 w 1269533"/>
                  <a:gd name="connsiteY12" fmla="*/ 1559680 h 1559737"/>
                  <a:gd name="connsiteX13" fmla="*/ 100750 w 1269533"/>
                  <a:gd name="connsiteY13" fmla="*/ 1333739 h 1559737"/>
                  <a:gd name="connsiteX14" fmla="*/ 69 w 1269533"/>
                  <a:gd name="connsiteY14" fmla="*/ 1056578 h 1559737"/>
                  <a:gd name="connsiteX15" fmla="*/ 85628 w 1269533"/>
                  <a:gd name="connsiteY15" fmla="*/ 863658 h 1559737"/>
                  <a:gd name="connsiteX16" fmla="*/ 125117 w 1269533"/>
                  <a:gd name="connsiteY16" fmla="*/ 657987 h 1559737"/>
                  <a:gd name="connsiteX17" fmla="*/ 237867 w 1269533"/>
                  <a:gd name="connsiteY17" fmla="*/ 376629 h 1559737"/>
                  <a:gd name="connsiteX18" fmla="*/ 276944 w 1269533"/>
                  <a:gd name="connsiteY18" fmla="*/ 204688 h 1559737"/>
                  <a:gd name="connsiteX19" fmla="*/ 409852 w 1269533"/>
                  <a:gd name="connsiteY19" fmla="*/ 54894 h 1559737"/>
                  <a:gd name="connsiteX20" fmla="*/ 476815 w 1269533"/>
                  <a:gd name="connsiteY20" fmla="*/ 17116 h 1559737"/>
                  <a:gd name="connsiteX21" fmla="*/ 619341 w 1269533"/>
                  <a:gd name="connsiteY21" fmla="*/ 828 h 1559737"/>
                  <a:gd name="connsiteX22" fmla="*/ 629619 w 1269533"/>
                  <a:gd name="connsiteY22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144464 w 1269533"/>
                  <a:gd name="connsiteY7" fmla="*/ 657987 h 1559737"/>
                  <a:gd name="connsiteX8" fmla="*/ 1183953 w 1269533"/>
                  <a:gd name="connsiteY8" fmla="*/ 863658 h 1559737"/>
                  <a:gd name="connsiteX9" fmla="*/ 1269512 w 1269533"/>
                  <a:gd name="connsiteY9" fmla="*/ 1056578 h 1559737"/>
                  <a:gd name="connsiteX10" fmla="*/ 1175555 w 1269533"/>
                  <a:gd name="connsiteY10" fmla="*/ 1313568 h 1559737"/>
                  <a:gd name="connsiteX11" fmla="*/ 642428 w 1269533"/>
                  <a:gd name="connsiteY11" fmla="*/ 1559680 h 1559737"/>
                  <a:gd name="connsiteX12" fmla="*/ 100750 w 1269533"/>
                  <a:gd name="connsiteY12" fmla="*/ 1333739 h 1559737"/>
                  <a:gd name="connsiteX13" fmla="*/ 69 w 1269533"/>
                  <a:gd name="connsiteY13" fmla="*/ 1056578 h 1559737"/>
                  <a:gd name="connsiteX14" fmla="*/ 85628 w 1269533"/>
                  <a:gd name="connsiteY14" fmla="*/ 863658 h 1559737"/>
                  <a:gd name="connsiteX15" fmla="*/ 125117 w 1269533"/>
                  <a:gd name="connsiteY15" fmla="*/ 657987 h 1559737"/>
                  <a:gd name="connsiteX16" fmla="*/ 237867 w 1269533"/>
                  <a:gd name="connsiteY16" fmla="*/ 376629 h 1559737"/>
                  <a:gd name="connsiteX17" fmla="*/ 276944 w 1269533"/>
                  <a:gd name="connsiteY17" fmla="*/ 204688 h 1559737"/>
                  <a:gd name="connsiteX18" fmla="*/ 409852 w 1269533"/>
                  <a:gd name="connsiteY18" fmla="*/ 54894 h 1559737"/>
                  <a:gd name="connsiteX19" fmla="*/ 476815 w 1269533"/>
                  <a:gd name="connsiteY19" fmla="*/ 17116 h 1559737"/>
                  <a:gd name="connsiteX20" fmla="*/ 619341 w 1269533"/>
                  <a:gd name="connsiteY20" fmla="*/ 828 h 1559737"/>
                  <a:gd name="connsiteX21" fmla="*/ 629619 w 1269533"/>
                  <a:gd name="connsiteY21" fmla="*/ 20 h 1559737"/>
                  <a:gd name="connsiteX0" fmla="*/ 575520 w 1215434"/>
                  <a:gd name="connsiteY0" fmla="*/ 20 h 1559753"/>
                  <a:gd name="connsiteX1" fmla="*/ 580692 w 1215434"/>
                  <a:gd name="connsiteY1" fmla="*/ 223 h 1559753"/>
                  <a:gd name="connsiteX2" fmla="*/ 596142 w 1215434"/>
                  <a:gd name="connsiteY2" fmla="*/ 828 h 1559753"/>
                  <a:gd name="connsiteX3" fmla="*/ 738668 w 1215434"/>
                  <a:gd name="connsiteY3" fmla="*/ 17116 h 1559753"/>
                  <a:gd name="connsiteX4" fmla="*/ 805630 w 1215434"/>
                  <a:gd name="connsiteY4" fmla="*/ 54894 h 1559753"/>
                  <a:gd name="connsiteX5" fmla="*/ 938538 w 1215434"/>
                  <a:gd name="connsiteY5" fmla="*/ 204688 h 1559753"/>
                  <a:gd name="connsiteX6" fmla="*/ 977615 w 1215434"/>
                  <a:gd name="connsiteY6" fmla="*/ 376629 h 1559753"/>
                  <a:gd name="connsiteX7" fmla="*/ 1090365 w 1215434"/>
                  <a:gd name="connsiteY7" fmla="*/ 657987 h 1559753"/>
                  <a:gd name="connsiteX8" fmla="*/ 1129854 w 1215434"/>
                  <a:gd name="connsiteY8" fmla="*/ 863658 h 1559753"/>
                  <a:gd name="connsiteX9" fmla="*/ 1215413 w 1215434"/>
                  <a:gd name="connsiteY9" fmla="*/ 1056578 h 1559753"/>
                  <a:gd name="connsiteX10" fmla="*/ 1121456 w 1215434"/>
                  <a:gd name="connsiteY10" fmla="*/ 1313568 h 1559753"/>
                  <a:gd name="connsiteX11" fmla="*/ 588329 w 1215434"/>
                  <a:gd name="connsiteY11" fmla="*/ 1559680 h 1559753"/>
                  <a:gd name="connsiteX12" fmla="*/ 46651 w 1215434"/>
                  <a:gd name="connsiteY12" fmla="*/ 1333739 h 1559753"/>
                  <a:gd name="connsiteX13" fmla="*/ 31529 w 1215434"/>
                  <a:gd name="connsiteY13" fmla="*/ 863658 h 1559753"/>
                  <a:gd name="connsiteX14" fmla="*/ 71018 w 1215434"/>
                  <a:gd name="connsiteY14" fmla="*/ 657987 h 1559753"/>
                  <a:gd name="connsiteX15" fmla="*/ 183768 w 1215434"/>
                  <a:gd name="connsiteY15" fmla="*/ 376629 h 1559753"/>
                  <a:gd name="connsiteX16" fmla="*/ 222845 w 1215434"/>
                  <a:gd name="connsiteY16" fmla="*/ 204688 h 1559753"/>
                  <a:gd name="connsiteX17" fmla="*/ 355753 w 1215434"/>
                  <a:gd name="connsiteY17" fmla="*/ 54894 h 1559753"/>
                  <a:gd name="connsiteX18" fmla="*/ 422716 w 1215434"/>
                  <a:gd name="connsiteY18" fmla="*/ 17116 h 1559753"/>
                  <a:gd name="connsiteX19" fmla="*/ 565242 w 1215434"/>
                  <a:gd name="connsiteY19" fmla="*/ 828 h 1559753"/>
                  <a:gd name="connsiteX20" fmla="*/ 575520 w 1215434"/>
                  <a:gd name="connsiteY20" fmla="*/ 20 h 1559753"/>
                  <a:gd name="connsiteX0" fmla="*/ 575520 w 1165161"/>
                  <a:gd name="connsiteY0" fmla="*/ 20 h 1559753"/>
                  <a:gd name="connsiteX1" fmla="*/ 580692 w 1165161"/>
                  <a:gd name="connsiteY1" fmla="*/ 223 h 1559753"/>
                  <a:gd name="connsiteX2" fmla="*/ 596142 w 1165161"/>
                  <a:gd name="connsiteY2" fmla="*/ 828 h 1559753"/>
                  <a:gd name="connsiteX3" fmla="*/ 738668 w 1165161"/>
                  <a:gd name="connsiteY3" fmla="*/ 17116 h 1559753"/>
                  <a:gd name="connsiteX4" fmla="*/ 805630 w 1165161"/>
                  <a:gd name="connsiteY4" fmla="*/ 54894 h 1559753"/>
                  <a:gd name="connsiteX5" fmla="*/ 938538 w 1165161"/>
                  <a:gd name="connsiteY5" fmla="*/ 204688 h 1559753"/>
                  <a:gd name="connsiteX6" fmla="*/ 977615 w 1165161"/>
                  <a:gd name="connsiteY6" fmla="*/ 376629 h 1559753"/>
                  <a:gd name="connsiteX7" fmla="*/ 1090365 w 1165161"/>
                  <a:gd name="connsiteY7" fmla="*/ 657987 h 1559753"/>
                  <a:gd name="connsiteX8" fmla="*/ 1129854 w 1165161"/>
                  <a:gd name="connsiteY8" fmla="*/ 863658 h 1559753"/>
                  <a:gd name="connsiteX9" fmla="*/ 1121456 w 1165161"/>
                  <a:gd name="connsiteY9" fmla="*/ 1313568 h 1559753"/>
                  <a:gd name="connsiteX10" fmla="*/ 588329 w 1165161"/>
                  <a:gd name="connsiteY10" fmla="*/ 1559680 h 1559753"/>
                  <a:gd name="connsiteX11" fmla="*/ 46651 w 1165161"/>
                  <a:gd name="connsiteY11" fmla="*/ 1333739 h 1559753"/>
                  <a:gd name="connsiteX12" fmla="*/ 31529 w 1165161"/>
                  <a:gd name="connsiteY12" fmla="*/ 863658 h 1559753"/>
                  <a:gd name="connsiteX13" fmla="*/ 71018 w 1165161"/>
                  <a:gd name="connsiteY13" fmla="*/ 657987 h 1559753"/>
                  <a:gd name="connsiteX14" fmla="*/ 183768 w 1165161"/>
                  <a:gd name="connsiteY14" fmla="*/ 376629 h 1559753"/>
                  <a:gd name="connsiteX15" fmla="*/ 222845 w 1165161"/>
                  <a:gd name="connsiteY15" fmla="*/ 204688 h 1559753"/>
                  <a:gd name="connsiteX16" fmla="*/ 355753 w 1165161"/>
                  <a:gd name="connsiteY16" fmla="*/ 54894 h 1559753"/>
                  <a:gd name="connsiteX17" fmla="*/ 422716 w 1165161"/>
                  <a:gd name="connsiteY17" fmla="*/ 17116 h 1559753"/>
                  <a:gd name="connsiteX18" fmla="*/ 565242 w 1165161"/>
                  <a:gd name="connsiteY18" fmla="*/ 828 h 1559753"/>
                  <a:gd name="connsiteX19" fmla="*/ 575520 w 1165161"/>
                  <a:gd name="connsiteY19" fmla="*/ 20 h 155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5161" h="1559753">
                    <a:moveTo>
                      <a:pt x="575520" y="20"/>
                    </a:moveTo>
                    <a:cubicBezTo>
                      <a:pt x="577243" y="-12"/>
                      <a:pt x="578966" y="-39"/>
                      <a:pt x="580692" y="223"/>
                    </a:cubicBezTo>
                    <a:cubicBezTo>
                      <a:pt x="585847" y="3"/>
                      <a:pt x="591006" y="116"/>
                      <a:pt x="596142" y="828"/>
                    </a:cubicBezTo>
                    <a:cubicBezTo>
                      <a:pt x="649879" y="290"/>
                      <a:pt x="701701" y="6142"/>
                      <a:pt x="738668" y="17116"/>
                    </a:cubicBezTo>
                    <a:cubicBezTo>
                      <a:pt x="763740" y="24559"/>
                      <a:pt x="786219" y="37893"/>
                      <a:pt x="805630" y="54894"/>
                    </a:cubicBezTo>
                    <a:cubicBezTo>
                      <a:pt x="864590" y="95414"/>
                      <a:pt x="909344" y="159387"/>
                      <a:pt x="938538" y="204688"/>
                    </a:cubicBezTo>
                    <a:cubicBezTo>
                      <a:pt x="976313" y="263304"/>
                      <a:pt x="969800" y="327131"/>
                      <a:pt x="977615" y="376629"/>
                    </a:cubicBezTo>
                    <a:cubicBezTo>
                      <a:pt x="1002920" y="452179"/>
                      <a:pt x="1064992" y="576816"/>
                      <a:pt x="1090365" y="657987"/>
                    </a:cubicBezTo>
                    <a:cubicBezTo>
                      <a:pt x="1115738" y="739158"/>
                      <a:pt x="1124672" y="754395"/>
                      <a:pt x="1129854" y="863658"/>
                    </a:cubicBezTo>
                    <a:cubicBezTo>
                      <a:pt x="1135036" y="972921"/>
                      <a:pt x="1211710" y="1197564"/>
                      <a:pt x="1121456" y="1313568"/>
                    </a:cubicBezTo>
                    <a:cubicBezTo>
                      <a:pt x="1031202" y="1429572"/>
                      <a:pt x="767463" y="1556318"/>
                      <a:pt x="588329" y="1559680"/>
                    </a:cubicBezTo>
                    <a:cubicBezTo>
                      <a:pt x="409195" y="1563042"/>
                      <a:pt x="139451" y="1449742"/>
                      <a:pt x="46651" y="1333739"/>
                    </a:cubicBezTo>
                    <a:cubicBezTo>
                      <a:pt x="-46149" y="1217736"/>
                      <a:pt x="27468" y="976283"/>
                      <a:pt x="31529" y="863658"/>
                    </a:cubicBezTo>
                    <a:cubicBezTo>
                      <a:pt x="35590" y="751033"/>
                      <a:pt x="45645" y="739158"/>
                      <a:pt x="71018" y="657987"/>
                    </a:cubicBezTo>
                    <a:cubicBezTo>
                      <a:pt x="96391" y="576816"/>
                      <a:pt x="158463" y="452179"/>
                      <a:pt x="183768" y="376629"/>
                    </a:cubicBezTo>
                    <a:cubicBezTo>
                      <a:pt x="191583" y="327131"/>
                      <a:pt x="185071" y="263304"/>
                      <a:pt x="222845" y="204688"/>
                    </a:cubicBezTo>
                    <a:cubicBezTo>
                      <a:pt x="252039" y="159387"/>
                      <a:pt x="296794" y="95414"/>
                      <a:pt x="355753" y="54894"/>
                    </a:cubicBezTo>
                    <a:cubicBezTo>
                      <a:pt x="375164" y="37893"/>
                      <a:pt x="397644" y="24559"/>
                      <a:pt x="422716" y="17116"/>
                    </a:cubicBezTo>
                    <a:cubicBezTo>
                      <a:pt x="459683" y="6142"/>
                      <a:pt x="511505" y="290"/>
                      <a:pt x="565242" y="828"/>
                    </a:cubicBezTo>
                    <a:cubicBezTo>
                      <a:pt x="568655" y="171"/>
                      <a:pt x="572088" y="84"/>
                      <a:pt x="575520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4592545" y="4281180"/>
                <a:ext cx="284255" cy="334479"/>
              </a:xfrm>
              <a:prstGeom prst="ellipse">
                <a:avLst/>
              </a:prstGeom>
              <a:solidFill>
                <a:srgbClr val="6F252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ounded Rectangle 87"/>
              <p:cNvSpPr/>
              <p:nvPr/>
            </p:nvSpPr>
            <p:spPr>
              <a:xfrm flipH="1">
                <a:off x="4572353" y="4396047"/>
                <a:ext cx="315575" cy="369186"/>
              </a:xfrm>
              <a:custGeom>
                <a:avLst/>
                <a:gdLst>
                  <a:gd name="connsiteX0" fmla="*/ 0 w 271042"/>
                  <a:gd name="connsiteY0" fmla="*/ 45175 h 355850"/>
                  <a:gd name="connsiteX1" fmla="*/ 45175 w 271042"/>
                  <a:gd name="connsiteY1" fmla="*/ 0 h 355850"/>
                  <a:gd name="connsiteX2" fmla="*/ 225867 w 271042"/>
                  <a:gd name="connsiteY2" fmla="*/ 0 h 355850"/>
                  <a:gd name="connsiteX3" fmla="*/ 271042 w 271042"/>
                  <a:gd name="connsiteY3" fmla="*/ 45175 h 355850"/>
                  <a:gd name="connsiteX4" fmla="*/ 271042 w 271042"/>
                  <a:gd name="connsiteY4" fmla="*/ 310675 h 355850"/>
                  <a:gd name="connsiteX5" fmla="*/ 225867 w 271042"/>
                  <a:gd name="connsiteY5" fmla="*/ 355850 h 355850"/>
                  <a:gd name="connsiteX6" fmla="*/ 45175 w 271042"/>
                  <a:gd name="connsiteY6" fmla="*/ 355850 h 355850"/>
                  <a:gd name="connsiteX7" fmla="*/ 0 w 271042"/>
                  <a:gd name="connsiteY7" fmla="*/ 310675 h 355850"/>
                  <a:gd name="connsiteX8" fmla="*/ 0 w 271042"/>
                  <a:gd name="connsiteY8" fmla="*/ 45175 h 355850"/>
                  <a:gd name="connsiteX0" fmla="*/ 0 w 271042"/>
                  <a:gd name="connsiteY0" fmla="*/ 54972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0 w 271042"/>
                  <a:gd name="connsiteY8" fmla="*/ 54972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6089 h 367576"/>
                  <a:gd name="connsiteX1" fmla="*/ 113755 w 271042"/>
                  <a:gd name="connsiteY1" fmla="*/ 1929 h 367576"/>
                  <a:gd name="connsiteX2" fmla="*/ 271042 w 271042"/>
                  <a:gd name="connsiteY2" fmla="*/ 56901 h 367576"/>
                  <a:gd name="connsiteX3" fmla="*/ 271042 w 271042"/>
                  <a:gd name="connsiteY3" fmla="*/ 322401 h 367576"/>
                  <a:gd name="connsiteX4" fmla="*/ 225867 w 271042"/>
                  <a:gd name="connsiteY4" fmla="*/ 367576 h 367576"/>
                  <a:gd name="connsiteX5" fmla="*/ 45175 w 271042"/>
                  <a:gd name="connsiteY5" fmla="*/ 367576 h 367576"/>
                  <a:gd name="connsiteX6" fmla="*/ 0 w 271042"/>
                  <a:gd name="connsiteY6" fmla="*/ 322401 h 367576"/>
                  <a:gd name="connsiteX7" fmla="*/ 3266 w 271042"/>
                  <a:gd name="connsiteY7" fmla="*/ 96089 h 367576"/>
                  <a:gd name="connsiteX0" fmla="*/ 3266 w 271042"/>
                  <a:gd name="connsiteY0" fmla="*/ 94766 h 366253"/>
                  <a:gd name="connsiteX1" fmla="*/ 113755 w 271042"/>
                  <a:gd name="connsiteY1" fmla="*/ 606 h 366253"/>
                  <a:gd name="connsiteX2" fmla="*/ 264511 w 271042"/>
                  <a:gd name="connsiteY2" fmla="*/ 94766 h 366253"/>
                  <a:gd name="connsiteX3" fmla="*/ 271042 w 271042"/>
                  <a:gd name="connsiteY3" fmla="*/ 321078 h 366253"/>
                  <a:gd name="connsiteX4" fmla="*/ 225867 w 271042"/>
                  <a:gd name="connsiteY4" fmla="*/ 366253 h 366253"/>
                  <a:gd name="connsiteX5" fmla="*/ 45175 w 271042"/>
                  <a:gd name="connsiteY5" fmla="*/ 366253 h 366253"/>
                  <a:gd name="connsiteX6" fmla="*/ 0 w 271042"/>
                  <a:gd name="connsiteY6" fmla="*/ 321078 h 366253"/>
                  <a:gd name="connsiteX7" fmla="*/ 3266 w 271042"/>
                  <a:gd name="connsiteY7" fmla="*/ 94766 h 366253"/>
                  <a:gd name="connsiteX0" fmla="*/ 3266 w 271042"/>
                  <a:gd name="connsiteY0" fmla="*/ 95012 h 366499"/>
                  <a:gd name="connsiteX1" fmla="*/ 113755 w 271042"/>
                  <a:gd name="connsiteY1" fmla="*/ 852 h 366499"/>
                  <a:gd name="connsiteX2" fmla="*/ 264511 w 271042"/>
                  <a:gd name="connsiteY2" fmla="*/ 95012 h 366499"/>
                  <a:gd name="connsiteX3" fmla="*/ 271042 w 271042"/>
                  <a:gd name="connsiteY3" fmla="*/ 321324 h 366499"/>
                  <a:gd name="connsiteX4" fmla="*/ 225867 w 271042"/>
                  <a:gd name="connsiteY4" fmla="*/ 366499 h 366499"/>
                  <a:gd name="connsiteX5" fmla="*/ 45175 w 271042"/>
                  <a:gd name="connsiteY5" fmla="*/ 366499 h 366499"/>
                  <a:gd name="connsiteX6" fmla="*/ 0 w 271042"/>
                  <a:gd name="connsiteY6" fmla="*/ 321324 h 366499"/>
                  <a:gd name="connsiteX7" fmla="*/ 3266 w 271042"/>
                  <a:gd name="connsiteY7" fmla="*/ 95012 h 366499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0660 h 382147"/>
                  <a:gd name="connsiteX1" fmla="*/ 126817 w 271042"/>
                  <a:gd name="connsiteY1" fmla="*/ 171 h 382147"/>
                  <a:gd name="connsiteX2" fmla="*/ 264511 w 271042"/>
                  <a:gd name="connsiteY2" fmla="*/ 110660 h 382147"/>
                  <a:gd name="connsiteX3" fmla="*/ 271042 w 271042"/>
                  <a:gd name="connsiteY3" fmla="*/ 336972 h 382147"/>
                  <a:gd name="connsiteX4" fmla="*/ 225867 w 271042"/>
                  <a:gd name="connsiteY4" fmla="*/ 382147 h 382147"/>
                  <a:gd name="connsiteX5" fmla="*/ 45175 w 271042"/>
                  <a:gd name="connsiteY5" fmla="*/ 382147 h 382147"/>
                  <a:gd name="connsiteX6" fmla="*/ 0 w 271042"/>
                  <a:gd name="connsiteY6" fmla="*/ 336972 h 382147"/>
                  <a:gd name="connsiteX7" fmla="*/ 3266 w 271042"/>
                  <a:gd name="connsiteY7" fmla="*/ 110660 h 382147"/>
                  <a:gd name="connsiteX0" fmla="*/ 3266 w 271042"/>
                  <a:gd name="connsiteY0" fmla="*/ 120427 h 391914"/>
                  <a:gd name="connsiteX1" fmla="*/ 162740 w 271042"/>
                  <a:gd name="connsiteY1" fmla="*/ 141 h 391914"/>
                  <a:gd name="connsiteX2" fmla="*/ 264511 w 271042"/>
                  <a:gd name="connsiteY2" fmla="*/ 120427 h 391914"/>
                  <a:gd name="connsiteX3" fmla="*/ 271042 w 271042"/>
                  <a:gd name="connsiteY3" fmla="*/ 346739 h 391914"/>
                  <a:gd name="connsiteX4" fmla="*/ 225867 w 271042"/>
                  <a:gd name="connsiteY4" fmla="*/ 391914 h 391914"/>
                  <a:gd name="connsiteX5" fmla="*/ 45175 w 271042"/>
                  <a:gd name="connsiteY5" fmla="*/ 391914 h 391914"/>
                  <a:gd name="connsiteX6" fmla="*/ 0 w 271042"/>
                  <a:gd name="connsiteY6" fmla="*/ 346739 h 391914"/>
                  <a:gd name="connsiteX7" fmla="*/ 3266 w 271042"/>
                  <a:gd name="connsiteY7" fmla="*/ 120427 h 391914"/>
                  <a:gd name="connsiteX0" fmla="*/ 35923 w 303699"/>
                  <a:gd name="connsiteY0" fmla="*/ 120427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35923 w 303699"/>
                  <a:gd name="connsiteY7" fmla="*/ 120427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2004"/>
                  <a:gd name="connsiteX1" fmla="*/ 195397 w 303699"/>
                  <a:gd name="connsiteY1" fmla="*/ 141 h 392004"/>
                  <a:gd name="connsiteX2" fmla="*/ 297168 w 303699"/>
                  <a:gd name="connsiteY2" fmla="*/ 120427 h 392004"/>
                  <a:gd name="connsiteX3" fmla="*/ 303699 w 303699"/>
                  <a:gd name="connsiteY3" fmla="*/ 346739 h 392004"/>
                  <a:gd name="connsiteX4" fmla="*/ 77832 w 303699"/>
                  <a:gd name="connsiteY4" fmla="*/ 391914 h 392004"/>
                  <a:gd name="connsiteX5" fmla="*/ 0 w 303699"/>
                  <a:gd name="connsiteY5" fmla="*/ 343473 h 392004"/>
                  <a:gd name="connsiteX6" fmla="*/ 29392 w 303699"/>
                  <a:gd name="connsiteY6" fmla="*/ 110630 h 392004"/>
                  <a:gd name="connsiteX0" fmla="*/ 29392 w 303699"/>
                  <a:gd name="connsiteY0" fmla="*/ 110630 h 397874"/>
                  <a:gd name="connsiteX1" fmla="*/ 195397 w 303699"/>
                  <a:gd name="connsiteY1" fmla="*/ 141 h 397874"/>
                  <a:gd name="connsiteX2" fmla="*/ 297168 w 303699"/>
                  <a:gd name="connsiteY2" fmla="*/ 120427 h 397874"/>
                  <a:gd name="connsiteX3" fmla="*/ 303699 w 303699"/>
                  <a:gd name="connsiteY3" fmla="*/ 346739 h 397874"/>
                  <a:gd name="connsiteX4" fmla="*/ 77832 w 303699"/>
                  <a:gd name="connsiteY4" fmla="*/ 391914 h 397874"/>
                  <a:gd name="connsiteX5" fmla="*/ 0 w 303699"/>
                  <a:gd name="connsiteY5" fmla="*/ 343473 h 397874"/>
                  <a:gd name="connsiteX6" fmla="*/ 29392 w 303699"/>
                  <a:gd name="connsiteY6" fmla="*/ 110630 h 3978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7357"/>
                  <a:gd name="connsiteX1" fmla="*/ 195397 w 297168"/>
                  <a:gd name="connsiteY1" fmla="*/ 141 h 397357"/>
                  <a:gd name="connsiteX2" fmla="*/ 297168 w 297168"/>
                  <a:gd name="connsiteY2" fmla="*/ 120427 h 397357"/>
                  <a:gd name="connsiteX3" fmla="*/ 287371 w 297168"/>
                  <a:gd name="connsiteY3" fmla="*/ 340208 h 397357"/>
                  <a:gd name="connsiteX4" fmla="*/ 77832 w 297168"/>
                  <a:gd name="connsiteY4" fmla="*/ 391914 h 397357"/>
                  <a:gd name="connsiteX5" fmla="*/ 0 w 297168"/>
                  <a:gd name="connsiteY5" fmla="*/ 343473 h 397357"/>
                  <a:gd name="connsiteX6" fmla="*/ 29392 w 297168"/>
                  <a:gd name="connsiteY6" fmla="*/ 110630 h 397357"/>
                  <a:gd name="connsiteX0" fmla="*/ 29392 w 297168"/>
                  <a:gd name="connsiteY0" fmla="*/ 110630 h 406574"/>
                  <a:gd name="connsiteX1" fmla="*/ 195397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297168"/>
                  <a:gd name="connsiteY0" fmla="*/ 110630 h 406574"/>
                  <a:gd name="connsiteX1" fmla="*/ 169271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314549"/>
                  <a:gd name="connsiteY0" fmla="*/ 110630 h 409245"/>
                  <a:gd name="connsiteX1" fmla="*/ 169271 w 314549"/>
                  <a:gd name="connsiteY1" fmla="*/ 141 h 409245"/>
                  <a:gd name="connsiteX2" fmla="*/ 297168 w 314549"/>
                  <a:gd name="connsiteY2" fmla="*/ 120427 h 409245"/>
                  <a:gd name="connsiteX3" fmla="*/ 313497 w 314549"/>
                  <a:gd name="connsiteY3" fmla="*/ 350005 h 409245"/>
                  <a:gd name="connsiteX4" fmla="*/ 77832 w 314549"/>
                  <a:gd name="connsiteY4" fmla="*/ 404977 h 409245"/>
                  <a:gd name="connsiteX5" fmla="*/ 0 w 314549"/>
                  <a:gd name="connsiteY5" fmla="*/ 343473 h 409245"/>
                  <a:gd name="connsiteX6" fmla="*/ 29392 w 314549"/>
                  <a:gd name="connsiteY6" fmla="*/ 110630 h 409245"/>
                  <a:gd name="connsiteX0" fmla="*/ 29392 w 314549"/>
                  <a:gd name="connsiteY0" fmla="*/ 110630 h 375770"/>
                  <a:gd name="connsiteX1" fmla="*/ 169271 w 314549"/>
                  <a:gd name="connsiteY1" fmla="*/ 141 h 375770"/>
                  <a:gd name="connsiteX2" fmla="*/ 297168 w 314549"/>
                  <a:gd name="connsiteY2" fmla="*/ 120427 h 375770"/>
                  <a:gd name="connsiteX3" fmla="*/ 313497 w 314549"/>
                  <a:gd name="connsiteY3" fmla="*/ 350005 h 375770"/>
                  <a:gd name="connsiteX4" fmla="*/ 0 w 314549"/>
                  <a:gd name="connsiteY4" fmla="*/ 343473 h 375770"/>
                  <a:gd name="connsiteX5" fmla="*/ 29392 w 314549"/>
                  <a:gd name="connsiteY5" fmla="*/ 110630 h 375770"/>
                  <a:gd name="connsiteX0" fmla="*/ 29392 w 314549"/>
                  <a:gd name="connsiteY0" fmla="*/ 110630 h 389636"/>
                  <a:gd name="connsiteX1" fmla="*/ 169271 w 314549"/>
                  <a:gd name="connsiteY1" fmla="*/ 141 h 389636"/>
                  <a:gd name="connsiteX2" fmla="*/ 297168 w 314549"/>
                  <a:gd name="connsiteY2" fmla="*/ 120427 h 389636"/>
                  <a:gd name="connsiteX3" fmla="*/ 313497 w 314549"/>
                  <a:gd name="connsiteY3" fmla="*/ 350005 h 389636"/>
                  <a:gd name="connsiteX4" fmla="*/ 0 w 314549"/>
                  <a:gd name="connsiteY4" fmla="*/ 343473 h 389636"/>
                  <a:gd name="connsiteX5" fmla="*/ 29392 w 314549"/>
                  <a:gd name="connsiteY5" fmla="*/ 110630 h 389636"/>
                  <a:gd name="connsiteX0" fmla="*/ 29392 w 314549"/>
                  <a:gd name="connsiteY0" fmla="*/ 110630 h 405202"/>
                  <a:gd name="connsiteX1" fmla="*/ 169271 w 314549"/>
                  <a:gd name="connsiteY1" fmla="*/ 141 h 405202"/>
                  <a:gd name="connsiteX2" fmla="*/ 297168 w 314549"/>
                  <a:gd name="connsiteY2" fmla="*/ 120427 h 405202"/>
                  <a:gd name="connsiteX3" fmla="*/ 313497 w 314549"/>
                  <a:gd name="connsiteY3" fmla="*/ 350005 h 405202"/>
                  <a:gd name="connsiteX4" fmla="*/ 0 w 314549"/>
                  <a:gd name="connsiteY4" fmla="*/ 343473 h 405202"/>
                  <a:gd name="connsiteX5" fmla="*/ 29392 w 314549"/>
                  <a:gd name="connsiteY5" fmla="*/ 110630 h 405202"/>
                  <a:gd name="connsiteX0" fmla="*/ 29392 w 314549"/>
                  <a:gd name="connsiteY0" fmla="*/ 110630 h 412382"/>
                  <a:gd name="connsiteX1" fmla="*/ 169271 w 314549"/>
                  <a:gd name="connsiteY1" fmla="*/ 141 h 412382"/>
                  <a:gd name="connsiteX2" fmla="*/ 297168 w 314549"/>
                  <a:gd name="connsiteY2" fmla="*/ 120427 h 412382"/>
                  <a:gd name="connsiteX3" fmla="*/ 313497 w 314549"/>
                  <a:gd name="connsiteY3" fmla="*/ 350005 h 412382"/>
                  <a:gd name="connsiteX4" fmla="*/ 0 w 314549"/>
                  <a:gd name="connsiteY4" fmla="*/ 343473 h 412382"/>
                  <a:gd name="connsiteX5" fmla="*/ 29392 w 314549"/>
                  <a:gd name="connsiteY5" fmla="*/ 110630 h 412382"/>
                  <a:gd name="connsiteX0" fmla="*/ 29392 w 314549"/>
                  <a:gd name="connsiteY0" fmla="*/ 107373 h 409125"/>
                  <a:gd name="connsiteX1" fmla="*/ 156208 w 314549"/>
                  <a:gd name="connsiteY1" fmla="*/ 150 h 409125"/>
                  <a:gd name="connsiteX2" fmla="*/ 297168 w 314549"/>
                  <a:gd name="connsiteY2" fmla="*/ 117170 h 409125"/>
                  <a:gd name="connsiteX3" fmla="*/ 313497 w 314549"/>
                  <a:gd name="connsiteY3" fmla="*/ 346748 h 409125"/>
                  <a:gd name="connsiteX4" fmla="*/ 0 w 314549"/>
                  <a:gd name="connsiteY4" fmla="*/ 340216 h 409125"/>
                  <a:gd name="connsiteX5" fmla="*/ 29392 w 314549"/>
                  <a:gd name="connsiteY5" fmla="*/ 107373 h 409125"/>
                  <a:gd name="connsiteX0" fmla="*/ 29392 w 315575"/>
                  <a:gd name="connsiteY0" fmla="*/ 107373 h 409125"/>
                  <a:gd name="connsiteX1" fmla="*/ 156208 w 315575"/>
                  <a:gd name="connsiteY1" fmla="*/ 150 h 409125"/>
                  <a:gd name="connsiteX2" fmla="*/ 297168 w 315575"/>
                  <a:gd name="connsiteY2" fmla="*/ 117170 h 409125"/>
                  <a:gd name="connsiteX3" fmla="*/ 313497 w 315575"/>
                  <a:gd name="connsiteY3" fmla="*/ 346748 h 409125"/>
                  <a:gd name="connsiteX4" fmla="*/ 0 w 315575"/>
                  <a:gd name="connsiteY4" fmla="*/ 340216 h 409125"/>
                  <a:gd name="connsiteX5" fmla="*/ 29392 w 315575"/>
                  <a:gd name="connsiteY5" fmla="*/ 107373 h 409125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19595 w 315575"/>
                  <a:gd name="connsiteY0" fmla="*/ 110701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19595 w 315575"/>
                  <a:gd name="connsiteY5" fmla="*/ 110701 h 40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575" h="409187">
                    <a:moveTo>
                      <a:pt x="19595" y="110701"/>
                    </a:moveTo>
                    <a:cubicBezTo>
                      <a:pt x="39189" y="10641"/>
                      <a:pt x="79007" y="212"/>
                      <a:pt x="156208" y="212"/>
                    </a:cubicBezTo>
                    <a:cubicBezTo>
                      <a:pt x="246557" y="-3054"/>
                      <a:pt x="261156" y="31163"/>
                      <a:pt x="297168" y="117232"/>
                    </a:cubicBezTo>
                    <a:cubicBezTo>
                      <a:pt x="310231" y="210086"/>
                      <a:pt x="320028" y="240893"/>
                      <a:pt x="313497" y="346810"/>
                    </a:cubicBezTo>
                    <a:cubicBezTo>
                      <a:pt x="312955" y="426438"/>
                      <a:pt x="1631" y="435690"/>
                      <a:pt x="0" y="340278"/>
                    </a:cubicBezTo>
                    <a:cubicBezTo>
                      <a:pt x="1089" y="264841"/>
                      <a:pt x="2177" y="212264"/>
                      <a:pt x="19595" y="110701"/>
                    </a:cubicBezTo>
                    <a:close/>
                  </a:path>
                </a:pathLst>
              </a:custGeom>
              <a:solidFill>
                <a:srgbClr val="61821E">
                  <a:alpha val="21176"/>
                </a:srgbClr>
              </a:solidFill>
              <a:ln w="9525">
                <a:solidFill>
                  <a:srgbClr val="B1615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6" name="Freeform 445"/>
              <p:cNvSpPr/>
              <p:nvPr/>
            </p:nvSpPr>
            <p:spPr>
              <a:xfrm flipH="1">
                <a:off x="4750001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Freeform 446"/>
              <p:cNvSpPr/>
              <p:nvPr/>
            </p:nvSpPr>
            <p:spPr>
              <a:xfrm rot="21185437" flipH="1">
                <a:off x="5596792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Freeform 447"/>
              <p:cNvSpPr/>
              <p:nvPr/>
            </p:nvSpPr>
            <p:spPr>
              <a:xfrm>
                <a:off x="3721107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Freeform 448"/>
              <p:cNvSpPr/>
              <p:nvPr/>
            </p:nvSpPr>
            <p:spPr>
              <a:xfrm rot="414563">
                <a:off x="3772964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0" name="Oval 8"/>
          <p:cNvSpPr/>
          <p:nvPr/>
        </p:nvSpPr>
        <p:spPr>
          <a:xfrm>
            <a:off x="1663700" y="568325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8"/>
          <p:cNvSpPr/>
          <p:nvPr/>
        </p:nvSpPr>
        <p:spPr>
          <a:xfrm flipH="1">
            <a:off x="1647090" y="5826366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75"/>
          <p:cNvSpPr>
            <a:spLocks noChangeArrowheads="1"/>
          </p:cNvSpPr>
          <p:nvPr/>
        </p:nvSpPr>
        <p:spPr bwMode="auto">
          <a:xfrm>
            <a:off x="1752600" y="4221174"/>
            <a:ext cx="9906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137577"/>
                </a:solidFill>
                <a:latin typeface="Arial" charset="0"/>
              </a:rPr>
              <a:t>CD4</a:t>
            </a:r>
          </a:p>
        </p:txBody>
      </p:sp>
      <p:sp>
        <p:nvSpPr>
          <p:cNvPr id="481" name="Rectangle 25"/>
          <p:cNvSpPr>
            <a:spLocks noChangeArrowheads="1"/>
          </p:cNvSpPr>
          <p:nvPr/>
        </p:nvSpPr>
        <p:spPr bwMode="auto">
          <a:xfrm>
            <a:off x="389160" y="1348254"/>
            <a:ext cx="1054419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HIV</a:t>
            </a:r>
          </a:p>
        </p:txBody>
      </p:sp>
      <p:sp>
        <p:nvSpPr>
          <p:cNvPr id="489" name="Rounded Rectangle 87"/>
          <p:cNvSpPr/>
          <p:nvPr/>
        </p:nvSpPr>
        <p:spPr>
          <a:xfrm flipH="1">
            <a:off x="5149328" y="3618390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rgbClr val="61821E">
              <a:alpha val="21176"/>
            </a:srgb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90" name="Rounded Rectangle 87"/>
          <p:cNvSpPr/>
          <p:nvPr/>
        </p:nvSpPr>
        <p:spPr>
          <a:xfrm>
            <a:off x="3768635" y="3618390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chemeClr val="accent2">
              <a:lumMod val="75000"/>
              <a:alpha val="21176"/>
            </a:scheme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73" name="Oval 8"/>
          <p:cNvSpPr/>
          <p:nvPr/>
        </p:nvSpPr>
        <p:spPr>
          <a:xfrm flipH="1">
            <a:off x="1713600" y="5737680"/>
            <a:ext cx="1182000" cy="663120"/>
          </a:xfrm>
          <a:prstGeom prst="ellipse">
            <a:avLst/>
          </a:prstGeom>
          <a:solidFill>
            <a:srgbClr val="98A6AD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8"/>
          <p:cNvSpPr/>
          <p:nvPr/>
        </p:nvSpPr>
        <p:spPr>
          <a:xfrm flipH="1">
            <a:off x="6324600" y="579120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4" name="Picture 523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4662" flipH="1">
            <a:off x="6024469" y="4308323"/>
            <a:ext cx="1041446" cy="1929709"/>
          </a:xfrm>
          <a:prstGeom prst="rect">
            <a:avLst/>
          </a:prstGeom>
        </p:spPr>
      </p:pic>
      <p:pic>
        <p:nvPicPr>
          <p:cNvPr id="526" name="Picture 525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5338">
            <a:off x="2053909" y="4308323"/>
            <a:ext cx="1041446" cy="1929709"/>
          </a:xfrm>
          <a:prstGeom prst="rect">
            <a:avLst/>
          </a:prstGeom>
        </p:spPr>
      </p:pic>
      <p:sp>
        <p:nvSpPr>
          <p:cNvPr id="528" name="Oval 8"/>
          <p:cNvSpPr/>
          <p:nvPr/>
        </p:nvSpPr>
        <p:spPr>
          <a:xfrm flipH="1">
            <a:off x="1559400" y="587874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8"/>
          <p:cNvSpPr/>
          <p:nvPr/>
        </p:nvSpPr>
        <p:spPr>
          <a:xfrm flipH="1">
            <a:off x="6366780" y="589008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8"/>
          <p:cNvSpPr/>
          <p:nvPr/>
        </p:nvSpPr>
        <p:spPr>
          <a:xfrm flipH="1">
            <a:off x="1559400" y="587874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8"/>
          <p:cNvSpPr/>
          <p:nvPr/>
        </p:nvSpPr>
        <p:spPr>
          <a:xfrm flipH="1">
            <a:off x="6366780" y="570048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25"/>
          <p:cNvSpPr>
            <a:spLocks noChangeArrowheads="1"/>
          </p:cNvSpPr>
          <p:nvPr/>
        </p:nvSpPr>
        <p:spPr bwMode="auto">
          <a:xfrm>
            <a:off x="389160" y="6078298"/>
            <a:ext cx="1877340" cy="59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  <a:p>
            <a:pPr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grpSp>
        <p:nvGrpSpPr>
          <p:cNvPr id="160" name="Group 159"/>
          <p:cNvGrpSpPr>
            <a:grpSpLocks noChangeAspect="1"/>
          </p:cNvGrpSpPr>
          <p:nvPr/>
        </p:nvGrpSpPr>
        <p:grpSpPr>
          <a:xfrm flipH="1">
            <a:off x="5098405" y="5017860"/>
            <a:ext cx="747099" cy="1223802"/>
            <a:chOff x="5932292" y="4083050"/>
            <a:chExt cx="708025" cy="1403350"/>
          </a:xfrm>
        </p:grpSpPr>
        <p:sp>
          <p:nvSpPr>
            <p:cNvPr id="161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2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3" name="Freeform 162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4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5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6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7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8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9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0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1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2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3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4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5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76" name="Group 175"/>
          <p:cNvGrpSpPr>
            <a:grpSpLocks noChangeAspect="1"/>
          </p:cNvGrpSpPr>
          <p:nvPr/>
        </p:nvGrpSpPr>
        <p:grpSpPr>
          <a:xfrm>
            <a:off x="3435741" y="5017860"/>
            <a:ext cx="747099" cy="1223802"/>
            <a:chOff x="5932292" y="4083050"/>
            <a:chExt cx="708025" cy="1403350"/>
          </a:xfrm>
        </p:grpSpPr>
        <p:sp>
          <p:nvSpPr>
            <p:cNvPr id="177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4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2" name="Rectangle 75"/>
          <p:cNvSpPr>
            <a:spLocks noChangeArrowheads="1"/>
          </p:cNvSpPr>
          <p:nvPr/>
        </p:nvSpPr>
        <p:spPr bwMode="auto">
          <a:xfrm>
            <a:off x="5093580" y="6218383"/>
            <a:ext cx="10355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sp>
        <p:nvSpPr>
          <p:cNvPr id="193" name="Rectangle 75"/>
          <p:cNvSpPr>
            <a:spLocks noChangeArrowheads="1"/>
          </p:cNvSpPr>
          <p:nvPr/>
        </p:nvSpPr>
        <p:spPr bwMode="auto">
          <a:xfrm>
            <a:off x="3231700" y="6218383"/>
            <a:ext cx="10355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2F99B1A-C462-0143-AD15-A61A597CF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07975"/>
            <a:ext cx="2248858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AA5A49"/>
                </a:solidFill>
                <a:latin typeface="Arial" charset="0"/>
              </a:rPr>
              <a:t>CD4 binding site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32C4EC4-2430-D347-9D02-1A1DC53BBE4E}"/>
              </a:ext>
            </a:extLst>
          </p:cNvPr>
          <p:cNvCxnSpPr/>
          <p:nvPr/>
        </p:nvCxnSpPr>
        <p:spPr>
          <a:xfrm>
            <a:off x="3007921" y="3563470"/>
            <a:ext cx="572527" cy="106951"/>
          </a:xfrm>
          <a:prstGeom prst="line">
            <a:avLst/>
          </a:prstGeom>
          <a:ln>
            <a:solidFill>
              <a:srgbClr val="AA5A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97544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Picture 470" descr="CCR5.png"/>
          <p:cNvPicPr>
            <a:picLocks/>
          </p:cNvPicPr>
          <p:nvPr/>
        </p:nvPicPr>
        <p:blipFill>
          <a:blip r:embed="rId2">
            <a:grayscl/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65" y="4970576"/>
            <a:ext cx="759634" cy="1306473"/>
          </a:xfrm>
          <a:prstGeom prst="rect">
            <a:avLst/>
          </a:prstGeom>
        </p:spPr>
      </p:pic>
      <p:pic>
        <p:nvPicPr>
          <p:cNvPr id="151" name="Picture 150" descr="CCR5.png"/>
          <p:cNvPicPr>
            <a:picLocks/>
          </p:cNvPicPr>
          <p:nvPr/>
        </p:nvPicPr>
        <p:blipFill>
          <a:blip r:embed="rId2">
            <a:grayscl/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2215" y="4970576"/>
            <a:ext cx="759634" cy="1306473"/>
          </a:xfrm>
          <a:prstGeom prst="rect">
            <a:avLst/>
          </a:prstGeom>
        </p:spPr>
      </p:pic>
      <p:sp>
        <p:nvSpPr>
          <p:cNvPr id="474" name="Title 47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HIV Cell Entry</a:t>
            </a:r>
            <a:br>
              <a:rPr lang="en-US" sz="2800" dirty="0"/>
            </a:br>
            <a:r>
              <a:rPr lang="en-US" dirty="0"/>
              <a:t>Binding to Host Cell CD4 Receptor</a:t>
            </a:r>
          </a:p>
        </p:txBody>
      </p:sp>
      <p:sp>
        <p:nvSpPr>
          <p:cNvPr id="421" name="Rectangle 12"/>
          <p:cNvSpPr>
            <a:spLocks noChangeArrowheads="1"/>
          </p:cNvSpPr>
          <p:nvPr/>
        </p:nvSpPr>
        <p:spPr bwMode="auto">
          <a:xfrm>
            <a:off x="118312" y="4876800"/>
            <a:ext cx="2015288" cy="318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Extracellular Space</a:t>
            </a:r>
          </a:p>
        </p:txBody>
      </p:sp>
      <p:grpSp>
        <p:nvGrpSpPr>
          <p:cNvPr id="428" name="Group 427"/>
          <p:cNvGrpSpPr/>
          <p:nvPr/>
        </p:nvGrpSpPr>
        <p:grpSpPr>
          <a:xfrm>
            <a:off x="3378200" y="2206759"/>
            <a:ext cx="2474928" cy="2959802"/>
            <a:chOff x="3276600" y="2145598"/>
            <a:chExt cx="2474928" cy="2959802"/>
          </a:xfrm>
        </p:grpSpPr>
        <p:sp>
          <p:nvSpPr>
            <p:cNvPr id="429" name="Freeform 428"/>
            <p:cNvSpPr/>
            <p:nvPr/>
          </p:nvSpPr>
          <p:spPr>
            <a:xfrm rot="823597" flipH="1">
              <a:off x="4943908" y="2145598"/>
              <a:ext cx="307408" cy="2264682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6419" h="3978585">
                  <a:moveTo>
                    <a:pt x="351828" y="0"/>
                  </a:moveTo>
                  <a:cubicBezTo>
                    <a:pt x="246441" y="213646"/>
                    <a:pt x="550736" y="263741"/>
                    <a:pt x="654369" y="319426"/>
                  </a:cubicBezTo>
                  <a:cubicBezTo>
                    <a:pt x="749602" y="385016"/>
                    <a:pt x="778757" y="456998"/>
                    <a:pt x="640750" y="475687"/>
                  </a:cubicBezTo>
                  <a:cubicBezTo>
                    <a:pt x="533707" y="489981"/>
                    <a:pt x="256976" y="329545"/>
                    <a:pt x="124687" y="349951"/>
                  </a:cubicBezTo>
                  <a:cubicBezTo>
                    <a:pt x="7947" y="380136"/>
                    <a:pt x="-17703" y="468366"/>
                    <a:pt x="68219" y="507707"/>
                  </a:cubicBezTo>
                  <a:cubicBezTo>
                    <a:pt x="154141" y="547048"/>
                    <a:pt x="502640" y="595206"/>
                    <a:pt x="626297" y="644303"/>
                  </a:cubicBezTo>
                  <a:cubicBezTo>
                    <a:pt x="753387" y="674590"/>
                    <a:pt x="740807" y="779816"/>
                    <a:pt x="650628" y="810206"/>
                  </a:cubicBezTo>
                  <a:cubicBezTo>
                    <a:pt x="551694" y="826180"/>
                    <a:pt x="28016" y="585891"/>
                    <a:pt x="4025" y="713284"/>
                  </a:cubicBezTo>
                  <a:cubicBezTo>
                    <a:pt x="-40973" y="866202"/>
                    <a:pt x="306122" y="831226"/>
                    <a:pt x="306122" y="932352"/>
                  </a:cubicBezTo>
                  <a:cubicBezTo>
                    <a:pt x="321965" y="1055930"/>
                    <a:pt x="201581" y="1107063"/>
                    <a:pt x="196818" y="1153100"/>
                  </a:cubicBezTo>
                  <a:cubicBezTo>
                    <a:pt x="192056" y="1216126"/>
                    <a:pt x="176180" y="1326138"/>
                    <a:pt x="168243" y="1381700"/>
                  </a:cubicBezTo>
                  <a:cubicBezTo>
                    <a:pt x="164181" y="1414197"/>
                    <a:pt x="155695" y="1453964"/>
                    <a:pt x="149193" y="1486475"/>
                  </a:cubicBezTo>
                  <a:cubicBezTo>
                    <a:pt x="126442" y="1759484"/>
                    <a:pt x="135591" y="1638805"/>
                    <a:pt x="120618" y="1848425"/>
                  </a:cubicBezTo>
                  <a:cubicBezTo>
                    <a:pt x="131731" y="1972250"/>
                    <a:pt x="182531" y="2132588"/>
                    <a:pt x="215868" y="2229425"/>
                  </a:cubicBezTo>
                  <a:cubicBezTo>
                    <a:pt x="247618" y="2286575"/>
                    <a:pt x="301593" y="2391350"/>
                    <a:pt x="320643" y="2429450"/>
                  </a:cubicBezTo>
                  <a:cubicBezTo>
                    <a:pt x="346043" y="2485013"/>
                    <a:pt x="355568" y="2456438"/>
                    <a:pt x="368268" y="2562800"/>
                  </a:cubicBezTo>
                  <a:cubicBezTo>
                    <a:pt x="384143" y="2689800"/>
                    <a:pt x="400018" y="3031113"/>
                    <a:pt x="415893" y="3191450"/>
                  </a:cubicBezTo>
                  <a:cubicBezTo>
                    <a:pt x="427005" y="3267650"/>
                    <a:pt x="453993" y="3450213"/>
                    <a:pt x="463518" y="3524825"/>
                  </a:cubicBezTo>
                  <a:cubicBezTo>
                    <a:pt x="477806" y="3613725"/>
                    <a:pt x="314294" y="3954231"/>
                    <a:pt x="501619" y="3975342"/>
                  </a:cubicBezTo>
                  <a:cubicBezTo>
                    <a:pt x="666719" y="3994392"/>
                    <a:pt x="727043" y="3927718"/>
                    <a:pt x="730218" y="3822943"/>
                  </a:cubicBezTo>
                  <a:cubicBezTo>
                    <a:pt x="781018" y="3518143"/>
                    <a:pt x="792529" y="2200122"/>
                    <a:pt x="806419" y="214654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0" name="Rounded Rectangle 429"/>
            <p:cNvSpPr/>
            <p:nvPr/>
          </p:nvSpPr>
          <p:spPr>
            <a:xfrm rot="730900" flipH="1">
              <a:off x="4731717" y="3474451"/>
              <a:ext cx="221969" cy="761036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C65C5A"/>
                </a:gs>
                <a:gs pos="100000">
                  <a:srgbClr val="B9526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ounded Rectangle 430"/>
            <p:cNvSpPr/>
            <p:nvPr/>
          </p:nvSpPr>
          <p:spPr>
            <a:xfrm rot="1259594" flipH="1">
              <a:off x="4840308" y="3516335"/>
              <a:ext cx="221969" cy="761037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ounded Rectangle 431"/>
            <p:cNvSpPr/>
            <p:nvPr/>
          </p:nvSpPr>
          <p:spPr>
            <a:xfrm rot="1259594" flipH="1">
              <a:off x="5019600" y="3255170"/>
              <a:ext cx="284530" cy="270800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ounded Rectangle 432"/>
            <p:cNvSpPr/>
            <p:nvPr/>
          </p:nvSpPr>
          <p:spPr>
            <a:xfrm flipH="1">
              <a:off x="5120299" y="2805442"/>
              <a:ext cx="284529" cy="43090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 433"/>
            <p:cNvSpPr/>
            <p:nvPr/>
          </p:nvSpPr>
          <p:spPr>
            <a:xfrm rot="823597" flipH="1">
              <a:off x="4182332" y="2175674"/>
              <a:ext cx="560067" cy="1762815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93126"/>
                <a:gd name="connsiteX1" fmla="*/ 654369 w 806419"/>
                <a:gd name="connsiteY1" fmla="*/ 319426 h 3993126"/>
                <a:gd name="connsiteX2" fmla="*/ 640750 w 806419"/>
                <a:gd name="connsiteY2" fmla="*/ 475687 h 3993126"/>
                <a:gd name="connsiteX3" fmla="*/ 124687 w 806419"/>
                <a:gd name="connsiteY3" fmla="*/ 349951 h 3993126"/>
                <a:gd name="connsiteX4" fmla="*/ 68219 w 806419"/>
                <a:gd name="connsiteY4" fmla="*/ 507707 h 3993126"/>
                <a:gd name="connsiteX5" fmla="*/ 626297 w 806419"/>
                <a:gd name="connsiteY5" fmla="*/ 644303 h 3993126"/>
                <a:gd name="connsiteX6" fmla="*/ 650628 w 806419"/>
                <a:gd name="connsiteY6" fmla="*/ 810206 h 3993126"/>
                <a:gd name="connsiteX7" fmla="*/ 4025 w 806419"/>
                <a:gd name="connsiteY7" fmla="*/ 713284 h 3993126"/>
                <a:gd name="connsiteX8" fmla="*/ 306122 w 806419"/>
                <a:gd name="connsiteY8" fmla="*/ 932352 h 3993126"/>
                <a:gd name="connsiteX9" fmla="*/ 196818 w 806419"/>
                <a:gd name="connsiteY9" fmla="*/ 1153100 h 3993126"/>
                <a:gd name="connsiteX10" fmla="*/ 168243 w 806419"/>
                <a:gd name="connsiteY10" fmla="*/ 1381700 h 3993126"/>
                <a:gd name="connsiteX11" fmla="*/ 149193 w 806419"/>
                <a:gd name="connsiteY11" fmla="*/ 1486475 h 3993126"/>
                <a:gd name="connsiteX12" fmla="*/ 120618 w 806419"/>
                <a:gd name="connsiteY12" fmla="*/ 1848425 h 3993126"/>
                <a:gd name="connsiteX13" fmla="*/ 215868 w 806419"/>
                <a:gd name="connsiteY13" fmla="*/ 2229425 h 3993126"/>
                <a:gd name="connsiteX14" fmla="*/ 320643 w 806419"/>
                <a:gd name="connsiteY14" fmla="*/ 2429450 h 3993126"/>
                <a:gd name="connsiteX15" fmla="*/ 368268 w 806419"/>
                <a:gd name="connsiteY15" fmla="*/ 2562800 h 3993126"/>
                <a:gd name="connsiteX16" fmla="*/ 415893 w 806419"/>
                <a:gd name="connsiteY16" fmla="*/ 3191450 h 3993126"/>
                <a:gd name="connsiteX17" fmla="*/ 463518 w 806419"/>
                <a:gd name="connsiteY17" fmla="*/ 3524825 h 3993126"/>
                <a:gd name="connsiteX18" fmla="*/ 501619 w 806419"/>
                <a:gd name="connsiteY18" fmla="*/ 3975342 h 3993126"/>
                <a:gd name="connsiteX19" fmla="*/ 735989 w 806419"/>
                <a:gd name="connsiteY19" fmla="*/ 3848267 h 3993126"/>
                <a:gd name="connsiteX20" fmla="*/ 806419 w 806419"/>
                <a:gd name="connsiteY20" fmla="*/ 2146544 h 3993126"/>
                <a:gd name="connsiteX0" fmla="*/ 351828 w 806419"/>
                <a:gd name="connsiteY0" fmla="*/ 0 h 3987968"/>
                <a:gd name="connsiteX1" fmla="*/ 654369 w 806419"/>
                <a:gd name="connsiteY1" fmla="*/ 319426 h 3987968"/>
                <a:gd name="connsiteX2" fmla="*/ 640750 w 806419"/>
                <a:gd name="connsiteY2" fmla="*/ 475687 h 3987968"/>
                <a:gd name="connsiteX3" fmla="*/ 124687 w 806419"/>
                <a:gd name="connsiteY3" fmla="*/ 349951 h 3987968"/>
                <a:gd name="connsiteX4" fmla="*/ 68219 w 806419"/>
                <a:gd name="connsiteY4" fmla="*/ 507707 h 3987968"/>
                <a:gd name="connsiteX5" fmla="*/ 626297 w 806419"/>
                <a:gd name="connsiteY5" fmla="*/ 644303 h 3987968"/>
                <a:gd name="connsiteX6" fmla="*/ 650628 w 806419"/>
                <a:gd name="connsiteY6" fmla="*/ 810206 h 3987968"/>
                <a:gd name="connsiteX7" fmla="*/ 4025 w 806419"/>
                <a:gd name="connsiteY7" fmla="*/ 713284 h 3987968"/>
                <a:gd name="connsiteX8" fmla="*/ 306122 w 806419"/>
                <a:gd name="connsiteY8" fmla="*/ 932352 h 3987968"/>
                <a:gd name="connsiteX9" fmla="*/ 196818 w 806419"/>
                <a:gd name="connsiteY9" fmla="*/ 1153100 h 3987968"/>
                <a:gd name="connsiteX10" fmla="*/ 168243 w 806419"/>
                <a:gd name="connsiteY10" fmla="*/ 1381700 h 3987968"/>
                <a:gd name="connsiteX11" fmla="*/ 149193 w 806419"/>
                <a:gd name="connsiteY11" fmla="*/ 1486475 h 3987968"/>
                <a:gd name="connsiteX12" fmla="*/ 120618 w 806419"/>
                <a:gd name="connsiteY12" fmla="*/ 1848425 h 3987968"/>
                <a:gd name="connsiteX13" fmla="*/ 215868 w 806419"/>
                <a:gd name="connsiteY13" fmla="*/ 2229425 h 3987968"/>
                <a:gd name="connsiteX14" fmla="*/ 320643 w 806419"/>
                <a:gd name="connsiteY14" fmla="*/ 2429450 h 3987968"/>
                <a:gd name="connsiteX15" fmla="*/ 368268 w 806419"/>
                <a:gd name="connsiteY15" fmla="*/ 2562800 h 3987968"/>
                <a:gd name="connsiteX16" fmla="*/ 415893 w 806419"/>
                <a:gd name="connsiteY16" fmla="*/ 3191450 h 3987968"/>
                <a:gd name="connsiteX17" fmla="*/ 463518 w 806419"/>
                <a:gd name="connsiteY17" fmla="*/ 3524825 h 3987968"/>
                <a:gd name="connsiteX18" fmla="*/ 501619 w 806419"/>
                <a:gd name="connsiteY18" fmla="*/ 3975342 h 3987968"/>
                <a:gd name="connsiteX19" fmla="*/ 736753 w 806419"/>
                <a:gd name="connsiteY19" fmla="*/ 3862001 h 3987968"/>
                <a:gd name="connsiteX20" fmla="*/ 735989 w 806419"/>
                <a:gd name="connsiteY20" fmla="*/ 3848267 h 3987968"/>
                <a:gd name="connsiteX21" fmla="*/ 806419 w 806419"/>
                <a:gd name="connsiteY21" fmla="*/ 2146544 h 3987968"/>
                <a:gd name="connsiteX0" fmla="*/ 351828 w 806419"/>
                <a:gd name="connsiteY0" fmla="*/ 0 h 4054168"/>
                <a:gd name="connsiteX1" fmla="*/ 654369 w 806419"/>
                <a:gd name="connsiteY1" fmla="*/ 319426 h 4054168"/>
                <a:gd name="connsiteX2" fmla="*/ 640750 w 806419"/>
                <a:gd name="connsiteY2" fmla="*/ 475687 h 4054168"/>
                <a:gd name="connsiteX3" fmla="*/ 124687 w 806419"/>
                <a:gd name="connsiteY3" fmla="*/ 349951 h 4054168"/>
                <a:gd name="connsiteX4" fmla="*/ 68219 w 806419"/>
                <a:gd name="connsiteY4" fmla="*/ 507707 h 4054168"/>
                <a:gd name="connsiteX5" fmla="*/ 626297 w 806419"/>
                <a:gd name="connsiteY5" fmla="*/ 644303 h 4054168"/>
                <a:gd name="connsiteX6" fmla="*/ 650628 w 806419"/>
                <a:gd name="connsiteY6" fmla="*/ 810206 h 4054168"/>
                <a:gd name="connsiteX7" fmla="*/ 4025 w 806419"/>
                <a:gd name="connsiteY7" fmla="*/ 713284 h 4054168"/>
                <a:gd name="connsiteX8" fmla="*/ 306122 w 806419"/>
                <a:gd name="connsiteY8" fmla="*/ 932352 h 4054168"/>
                <a:gd name="connsiteX9" fmla="*/ 196818 w 806419"/>
                <a:gd name="connsiteY9" fmla="*/ 1153100 h 4054168"/>
                <a:gd name="connsiteX10" fmla="*/ 168243 w 806419"/>
                <a:gd name="connsiteY10" fmla="*/ 1381700 h 4054168"/>
                <a:gd name="connsiteX11" fmla="*/ 149193 w 806419"/>
                <a:gd name="connsiteY11" fmla="*/ 1486475 h 4054168"/>
                <a:gd name="connsiteX12" fmla="*/ 120618 w 806419"/>
                <a:gd name="connsiteY12" fmla="*/ 1848425 h 4054168"/>
                <a:gd name="connsiteX13" fmla="*/ 215868 w 806419"/>
                <a:gd name="connsiteY13" fmla="*/ 2229425 h 4054168"/>
                <a:gd name="connsiteX14" fmla="*/ 320643 w 806419"/>
                <a:gd name="connsiteY14" fmla="*/ 2429450 h 4054168"/>
                <a:gd name="connsiteX15" fmla="*/ 368268 w 806419"/>
                <a:gd name="connsiteY15" fmla="*/ 2562800 h 4054168"/>
                <a:gd name="connsiteX16" fmla="*/ 415893 w 806419"/>
                <a:gd name="connsiteY16" fmla="*/ 3191450 h 4054168"/>
                <a:gd name="connsiteX17" fmla="*/ 463518 w 806419"/>
                <a:gd name="connsiteY17" fmla="*/ 3524825 h 4054168"/>
                <a:gd name="connsiteX18" fmla="*/ 501619 w 806419"/>
                <a:gd name="connsiteY18" fmla="*/ 3975342 h 4054168"/>
                <a:gd name="connsiteX19" fmla="*/ 736753 w 806419"/>
                <a:gd name="connsiteY19" fmla="*/ 3862001 h 4054168"/>
                <a:gd name="connsiteX20" fmla="*/ 806419 w 806419"/>
                <a:gd name="connsiteY20" fmla="*/ 2146544 h 4054168"/>
                <a:gd name="connsiteX0" fmla="*/ 351828 w 806419"/>
                <a:gd name="connsiteY0" fmla="*/ 0 h 4027970"/>
                <a:gd name="connsiteX1" fmla="*/ 654369 w 806419"/>
                <a:gd name="connsiteY1" fmla="*/ 319426 h 4027970"/>
                <a:gd name="connsiteX2" fmla="*/ 640750 w 806419"/>
                <a:gd name="connsiteY2" fmla="*/ 475687 h 4027970"/>
                <a:gd name="connsiteX3" fmla="*/ 124687 w 806419"/>
                <a:gd name="connsiteY3" fmla="*/ 349951 h 4027970"/>
                <a:gd name="connsiteX4" fmla="*/ 68219 w 806419"/>
                <a:gd name="connsiteY4" fmla="*/ 507707 h 4027970"/>
                <a:gd name="connsiteX5" fmla="*/ 626297 w 806419"/>
                <a:gd name="connsiteY5" fmla="*/ 644303 h 4027970"/>
                <a:gd name="connsiteX6" fmla="*/ 650628 w 806419"/>
                <a:gd name="connsiteY6" fmla="*/ 810206 h 4027970"/>
                <a:gd name="connsiteX7" fmla="*/ 4025 w 806419"/>
                <a:gd name="connsiteY7" fmla="*/ 713284 h 4027970"/>
                <a:gd name="connsiteX8" fmla="*/ 306122 w 806419"/>
                <a:gd name="connsiteY8" fmla="*/ 932352 h 4027970"/>
                <a:gd name="connsiteX9" fmla="*/ 196818 w 806419"/>
                <a:gd name="connsiteY9" fmla="*/ 1153100 h 4027970"/>
                <a:gd name="connsiteX10" fmla="*/ 168243 w 806419"/>
                <a:gd name="connsiteY10" fmla="*/ 1381700 h 4027970"/>
                <a:gd name="connsiteX11" fmla="*/ 149193 w 806419"/>
                <a:gd name="connsiteY11" fmla="*/ 1486475 h 4027970"/>
                <a:gd name="connsiteX12" fmla="*/ 120618 w 806419"/>
                <a:gd name="connsiteY12" fmla="*/ 1848425 h 4027970"/>
                <a:gd name="connsiteX13" fmla="*/ 215868 w 806419"/>
                <a:gd name="connsiteY13" fmla="*/ 2229425 h 4027970"/>
                <a:gd name="connsiteX14" fmla="*/ 320643 w 806419"/>
                <a:gd name="connsiteY14" fmla="*/ 2429450 h 4027970"/>
                <a:gd name="connsiteX15" fmla="*/ 368268 w 806419"/>
                <a:gd name="connsiteY15" fmla="*/ 2562800 h 4027970"/>
                <a:gd name="connsiteX16" fmla="*/ 415893 w 806419"/>
                <a:gd name="connsiteY16" fmla="*/ 3191450 h 4027970"/>
                <a:gd name="connsiteX17" fmla="*/ 463518 w 806419"/>
                <a:gd name="connsiteY17" fmla="*/ 3524825 h 4027970"/>
                <a:gd name="connsiteX18" fmla="*/ 501619 w 806419"/>
                <a:gd name="connsiteY18" fmla="*/ 3975342 h 4027970"/>
                <a:gd name="connsiteX19" fmla="*/ 806419 w 806419"/>
                <a:gd name="connsiteY19" fmla="*/ 2146544 h 4027970"/>
                <a:gd name="connsiteX0" fmla="*/ 351828 w 735121"/>
                <a:gd name="connsiteY0" fmla="*/ 0 h 4027968"/>
                <a:gd name="connsiteX1" fmla="*/ 654369 w 735121"/>
                <a:gd name="connsiteY1" fmla="*/ 319426 h 4027968"/>
                <a:gd name="connsiteX2" fmla="*/ 640750 w 735121"/>
                <a:gd name="connsiteY2" fmla="*/ 475687 h 4027968"/>
                <a:gd name="connsiteX3" fmla="*/ 124687 w 735121"/>
                <a:gd name="connsiteY3" fmla="*/ 349951 h 4027968"/>
                <a:gd name="connsiteX4" fmla="*/ 68219 w 735121"/>
                <a:gd name="connsiteY4" fmla="*/ 507707 h 4027968"/>
                <a:gd name="connsiteX5" fmla="*/ 626297 w 735121"/>
                <a:gd name="connsiteY5" fmla="*/ 644303 h 4027968"/>
                <a:gd name="connsiteX6" fmla="*/ 650628 w 735121"/>
                <a:gd name="connsiteY6" fmla="*/ 810206 h 4027968"/>
                <a:gd name="connsiteX7" fmla="*/ 4025 w 735121"/>
                <a:gd name="connsiteY7" fmla="*/ 713284 h 4027968"/>
                <a:gd name="connsiteX8" fmla="*/ 306122 w 735121"/>
                <a:gd name="connsiteY8" fmla="*/ 932352 h 4027968"/>
                <a:gd name="connsiteX9" fmla="*/ 196818 w 735121"/>
                <a:gd name="connsiteY9" fmla="*/ 1153100 h 4027968"/>
                <a:gd name="connsiteX10" fmla="*/ 168243 w 735121"/>
                <a:gd name="connsiteY10" fmla="*/ 1381700 h 4027968"/>
                <a:gd name="connsiteX11" fmla="*/ 149193 w 735121"/>
                <a:gd name="connsiteY11" fmla="*/ 1486475 h 4027968"/>
                <a:gd name="connsiteX12" fmla="*/ 120618 w 735121"/>
                <a:gd name="connsiteY12" fmla="*/ 1848425 h 4027968"/>
                <a:gd name="connsiteX13" fmla="*/ 215868 w 735121"/>
                <a:gd name="connsiteY13" fmla="*/ 2229425 h 4027968"/>
                <a:gd name="connsiteX14" fmla="*/ 320643 w 735121"/>
                <a:gd name="connsiteY14" fmla="*/ 2429450 h 4027968"/>
                <a:gd name="connsiteX15" fmla="*/ 368268 w 735121"/>
                <a:gd name="connsiteY15" fmla="*/ 2562800 h 4027968"/>
                <a:gd name="connsiteX16" fmla="*/ 415893 w 735121"/>
                <a:gd name="connsiteY16" fmla="*/ 3191450 h 4027968"/>
                <a:gd name="connsiteX17" fmla="*/ 463518 w 735121"/>
                <a:gd name="connsiteY17" fmla="*/ 3524825 h 4027968"/>
                <a:gd name="connsiteX18" fmla="*/ 501619 w 735121"/>
                <a:gd name="connsiteY18" fmla="*/ 3975342 h 4027968"/>
                <a:gd name="connsiteX0" fmla="*/ 351828 w 735121"/>
                <a:gd name="connsiteY0" fmla="*/ 0 h 3524824"/>
                <a:gd name="connsiteX1" fmla="*/ 654369 w 735121"/>
                <a:gd name="connsiteY1" fmla="*/ 319426 h 3524824"/>
                <a:gd name="connsiteX2" fmla="*/ 640750 w 735121"/>
                <a:gd name="connsiteY2" fmla="*/ 475687 h 3524824"/>
                <a:gd name="connsiteX3" fmla="*/ 124687 w 735121"/>
                <a:gd name="connsiteY3" fmla="*/ 349951 h 3524824"/>
                <a:gd name="connsiteX4" fmla="*/ 68219 w 735121"/>
                <a:gd name="connsiteY4" fmla="*/ 507707 h 3524824"/>
                <a:gd name="connsiteX5" fmla="*/ 626297 w 735121"/>
                <a:gd name="connsiteY5" fmla="*/ 644303 h 3524824"/>
                <a:gd name="connsiteX6" fmla="*/ 650628 w 735121"/>
                <a:gd name="connsiteY6" fmla="*/ 810206 h 3524824"/>
                <a:gd name="connsiteX7" fmla="*/ 4025 w 735121"/>
                <a:gd name="connsiteY7" fmla="*/ 713284 h 3524824"/>
                <a:gd name="connsiteX8" fmla="*/ 306122 w 735121"/>
                <a:gd name="connsiteY8" fmla="*/ 932352 h 3524824"/>
                <a:gd name="connsiteX9" fmla="*/ 196818 w 735121"/>
                <a:gd name="connsiteY9" fmla="*/ 1153100 h 3524824"/>
                <a:gd name="connsiteX10" fmla="*/ 168243 w 735121"/>
                <a:gd name="connsiteY10" fmla="*/ 1381700 h 3524824"/>
                <a:gd name="connsiteX11" fmla="*/ 149193 w 735121"/>
                <a:gd name="connsiteY11" fmla="*/ 1486475 h 3524824"/>
                <a:gd name="connsiteX12" fmla="*/ 120618 w 735121"/>
                <a:gd name="connsiteY12" fmla="*/ 1848425 h 3524824"/>
                <a:gd name="connsiteX13" fmla="*/ 215868 w 735121"/>
                <a:gd name="connsiteY13" fmla="*/ 2229425 h 3524824"/>
                <a:gd name="connsiteX14" fmla="*/ 320643 w 735121"/>
                <a:gd name="connsiteY14" fmla="*/ 2429450 h 3524824"/>
                <a:gd name="connsiteX15" fmla="*/ 368268 w 735121"/>
                <a:gd name="connsiteY15" fmla="*/ 2562800 h 3524824"/>
                <a:gd name="connsiteX16" fmla="*/ 415893 w 735121"/>
                <a:gd name="connsiteY16" fmla="*/ 3191450 h 3524824"/>
                <a:gd name="connsiteX17" fmla="*/ 463518 w 735121"/>
                <a:gd name="connsiteY17" fmla="*/ 3524825 h 3524824"/>
                <a:gd name="connsiteX0" fmla="*/ 351828 w 735121"/>
                <a:gd name="connsiteY0" fmla="*/ 0 h 3191450"/>
                <a:gd name="connsiteX1" fmla="*/ 654369 w 735121"/>
                <a:gd name="connsiteY1" fmla="*/ 319426 h 3191450"/>
                <a:gd name="connsiteX2" fmla="*/ 640750 w 735121"/>
                <a:gd name="connsiteY2" fmla="*/ 475687 h 3191450"/>
                <a:gd name="connsiteX3" fmla="*/ 124687 w 735121"/>
                <a:gd name="connsiteY3" fmla="*/ 349951 h 3191450"/>
                <a:gd name="connsiteX4" fmla="*/ 68219 w 735121"/>
                <a:gd name="connsiteY4" fmla="*/ 507707 h 3191450"/>
                <a:gd name="connsiteX5" fmla="*/ 626297 w 735121"/>
                <a:gd name="connsiteY5" fmla="*/ 644303 h 3191450"/>
                <a:gd name="connsiteX6" fmla="*/ 650628 w 735121"/>
                <a:gd name="connsiteY6" fmla="*/ 810206 h 3191450"/>
                <a:gd name="connsiteX7" fmla="*/ 4025 w 735121"/>
                <a:gd name="connsiteY7" fmla="*/ 713284 h 3191450"/>
                <a:gd name="connsiteX8" fmla="*/ 306122 w 735121"/>
                <a:gd name="connsiteY8" fmla="*/ 932352 h 3191450"/>
                <a:gd name="connsiteX9" fmla="*/ 196818 w 735121"/>
                <a:gd name="connsiteY9" fmla="*/ 1153100 h 3191450"/>
                <a:gd name="connsiteX10" fmla="*/ 168243 w 735121"/>
                <a:gd name="connsiteY10" fmla="*/ 1381700 h 3191450"/>
                <a:gd name="connsiteX11" fmla="*/ 149193 w 735121"/>
                <a:gd name="connsiteY11" fmla="*/ 1486475 h 3191450"/>
                <a:gd name="connsiteX12" fmla="*/ 120618 w 735121"/>
                <a:gd name="connsiteY12" fmla="*/ 1848425 h 3191450"/>
                <a:gd name="connsiteX13" fmla="*/ 215868 w 735121"/>
                <a:gd name="connsiteY13" fmla="*/ 2229425 h 3191450"/>
                <a:gd name="connsiteX14" fmla="*/ 320643 w 735121"/>
                <a:gd name="connsiteY14" fmla="*/ 2429450 h 3191450"/>
                <a:gd name="connsiteX15" fmla="*/ 368268 w 735121"/>
                <a:gd name="connsiteY15" fmla="*/ 2562800 h 3191450"/>
                <a:gd name="connsiteX16" fmla="*/ 415893 w 735121"/>
                <a:gd name="connsiteY16" fmla="*/ 3191450 h 3191450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368268 w 735121"/>
                <a:gd name="connsiteY15" fmla="*/ 2562800 h 3124184"/>
                <a:gd name="connsiteX16" fmla="*/ 91554 w 735121"/>
                <a:gd name="connsiteY16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91554 w 735121"/>
                <a:gd name="connsiteY15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91554 w 735121"/>
                <a:gd name="connsiteY14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91554 w 735121"/>
                <a:gd name="connsiteY13" fmla="*/ 3124184 h 3124184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76419 w 862347"/>
                <a:gd name="connsiteY11" fmla="*/ 1486475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66642 w 862347"/>
                <a:gd name="connsiteY11" fmla="*/ 1502021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47844 w 862347"/>
                <a:gd name="connsiteY11" fmla="*/ 1848425 h 3040852"/>
                <a:gd name="connsiteX12" fmla="*/ 0 w 862347"/>
                <a:gd name="connsiteY12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0 w 862347"/>
                <a:gd name="connsiteY11" fmla="*/ 3040852 h 3040852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418578 w 956881"/>
                <a:gd name="connsiteY9" fmla="*/ 1153100 h 3011783"/>
                <a:gd name="connsiteX10" fmla="*/ 390003 w 956881"/>
                <a:gd name="connsiteY10" fmla="*/ 1381700 h 3011783"/>
                <a:gd name="connsiteX11" fmla="*/ 0 w 956881"/>
                <a:gd name="connsiteY11" fmla="*/ 3011784 h 3011783"/>
                <a:gd name="connsiteX0" fmla="*/ 573588 w 956881"/>
                <a:gd name="connsiteY0" fmla="*/ 0 h 3011785"/>
                <a:gd name="connsiteX1" fmla="*/ 876129 w 956881"/>
                <a:gd name="connsiteY1" fmla="*/ 319426 h 3011785"/>
                <a:gd name="connsiteX2" fmla="*/ 862510 w 956881"/>
                <a:gd name="connsiteY2" fmla="*/ 475687 h 3011785"/>
                <a:gd name="connsiteX3" fmla="*/ 346447 w 956881"/>
                <a:gd name="connsiteY3" fmla="*/ 349951 h 3011785"/>
                <a:gd name="connsiteX4" fmla="*/ 289979 w 956881"/>
                <a:gd name="connsiteY4" fmla="*/ 507707 h 3011785"/>
                <a:gd name="connsiteX5" fmla="*/ 848057 w 956881"/>
                <a:gd name="connsiteY5" fmla="*/ 644303 h 3011785"/>
                <a:gd name="connsiteX6" fmla="*/ 872388 w 956881"/>
                <a:gd name="connsiteY6" fmla="*/ 810206 h 3011785"/>
                <a:gd name="connsiteX7" fmla="*/ 225785 w 956881"/>
                <a:gd name="connsiteY7" fmla="*/ 713284 h 3011785"/>
                <a:gd name="connsiteX8" fmla="*/ 527882 w 956881"/>
                <a:gd name="connsiteY8" fmla="*/ 932352 h 3011785"/>
                <a:gd name="connsiteX9" fmla="*/ 418578 w 956881"/>
                <a:gd name="connsiteY9" fmla="*/ 1153100 h 3011785"/>
                <a:gd name="connsiteX10" fmla="*/ 390003 w 956881"/>
                <a:gd name="connsiteY10" fmla="*/ 1381700 h 3011785"/>
                <a:gd name="connsiteX11" fmla="*/ 0 w 956881"/>
                <a:gd name="connsiteY11" fmla="*/ 3011784 h 3011785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390003 w 956881"/>
                <a:gd name="connsiteY9" fmla="*/ 1381700 h 3011783"/>
                <a:gd name="connsiteX10" fmla="*/ 0 w 956881"/>
                <a:gd name="connsiteY10" fmla="*/ 3011784 h 30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881" h="3011783">
                  <a:moveTo>
                    <a:pt x="573588" y="0"/>
                  </a:moveTo>
                  <a:cubicBezTo>
                    <a:pt x="468201" y="213646"/>
                    <a:pt x="772496" y="263741"/>
                    <a:pt x="876129" y="319426"/>
                  </a:cubicBezTo>
                  <a:cubicBezTo>
                    <a:pt x="971362" y="385016"/>
                    <a:pt x="1000517" y="456998"/>
                    <a:pt x="862510" y="475687"/>
                  </a:cubicBezTo>
                  <a:cubicBezTo>
                    <a:pt x="755467" y="489981"/>
                    <a:pt x="478736" y="329545"/>
                    <a:pt x="346447" y="349951"/>
                  </a:cubicBezTo>
                  <a:cubicBezTo>
                    <a:pt x="229707" y="380136"/>
                    <a:pt x="204057" y="468366"/>
                    <a:pt x="289979" y="507707"/>
                  </a:cubicBezTo>
                  <a:cubicBezTo>
                    <a:pt x="375901" y="547048"/>
                    <a:pt x="724400" y="595206"/>
                    <a:pt x="848057" y="644303"/>
                  </a:cubicBezTo>
                  <a:cubicBezTo>
                    <a:pt x="975147" y="674590"/>
                    <a:pt x="962567" y="779816"/>
                    <a:pt x="872388" y="810206"/>
                  </a:cubicBezTo>
                  <a:cubicBezTo>
                    <a:pt x="773454" y="826180"/>
                    <a:pt x="249776" y="585891"/>
                    <a:pt x="225785" y="713284"/>
                  </a:cubicBezTo>
                  <a:cubicBezTo>
                    <a:pt x="180787" y="866202"/>
                    <a:pt x="527882" y="831226"/>
                    <a:pt x="527882" y="932352"/>
                  </a:cubicBezTo>
                  <a:cubicBezTo>
                    <a:pt x="555252" y="1043755"/>
                    <a:pt x="477983" y="1035128"/>
                    <a:pt x="390003" y="1381700"/>
                  </a:cubicBezTo>
                  <a:cubicBezTo>
                    <a:pt x="335996" y="1696325"/>
                    <a:pt x="92523" y="2661734"/>
                    <a:pt x="0" y="301178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>
            <a:xfrm flipH="1">
              <a:off x="4856021" y="3209866"/>
              <a:ext cx="175383" cy="221188"/>
            </a:xfrm>
            <a:custGeom>
              <a:avLst/>
              <a:gdLst>
                <a:gd name="connsiteX0" fmla="*/ 211201 w 230251"/>
                <a:gd name="connsiteY0" fmla="*/ 141940 h 294340"/>
                <a:gd name="connsiteX1" fmla="*/ 201676 w 230251"/>
                <a:gd name="connsiteY1" fmla="*/ 94315 h 294340"/>
                <a:gd name="connsiteX2" fmla="*/ 182626 w 230251"/>
                <a:gd name="connsiteY2" fmla="*/ 65740 h 294340"/>
                <a:gd name="connsiteX3" fmla="*/ 125476 w 230251"/>
                <a:gd name="connsiteY3" fmla="*/ 18115 h 294340"/>
                <a:gd name="connsiteX4" fmla="*/ 96901 w 230251"/>
                <a:gd name="connsiteY4" fmla="*/ 8590 h 294340"/>
                <a:gd name="connsiteX5" fmla="*/ 1651 w 230251"/>
                <a:gd name="connsiteY5" fmla="*/ 46690 h 294340"/>
                <a:gd name="connsiteX6" fmla="*/ 11176 w 230251"/>
                <a:gd name="connsiteY6" fmla="*/ 75265 h 294340"/>
                <a:gd name="connsiteX7" fmla="*/ 68326 w 230251"/>
                <a:gd name="connsiteY7" fmla="*/ 113365 h 294340"/>
                <a:gd name="connsiteX8" fmla="*/ 87376 w 230251"/>
                <a:gd name="connsiteY8" fmla="*/ 141940 h 294340"/>
                <a:gd name="connsiteX9" fmla="*/ 96901 w 230251"/>
                <a:gd name="connsiteY9" fmla="*/ 199090 h 294340"/>
                <a:gd name="connsiteX10" fmla="*/ 106426 w 230251"/>
                <a:gd name="connsiteY10" fmla="*/ 275290 h 294340"/>
                <a:gd name="connsiteX11" fmla="*/ 135001 w 230251"/>
                <a:gd name="connsiteY11" fmla="*/ 294340 h 294340"/>
                <a:gd name="connsiteX12" fmla="*/ 211201 w 230251"/>
                <a:gd name="connsiteY12" fmla="*/ 265765 h 294340"/>
                <a:gd name="connsiteX13" fmla="*/ 230251 w 230251"/>
                <a:gd name="connsiteY13" fmla="*/ 208615 h 294340"/>
                <a:gd name="connsiteX14" fmla="*/ 220726 w 230251"/>
                <a:gd name="connsiteY14" fmla="*/ 141940 h 294340"/>
                <a:gd name="connsiteX15" fmla="*/ 211201 w 230251"/>
                <a:gd name="connsiteY15" fmla="*/ 113365 h 294340"/>
                <a:gd name="connsiteX16" fmla="*/ 211201 w 230251"/>
                <a:gd name="connsiteY16" fmla="*/ 141940 h 29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251" h="294340">
                  <a:moveTo>
                    <a:pt x="211201" y="141940"/>
                  </a:moveTo>
                  <a:cubicBezTo>
                    <a:pt x="209614" y="138765"/>
                    <a:pt x="207360" y="109474"/>
                    <a:pt x="201676" y="94315"/>
                  </a:cubicBezTo>
                  <a:cubicBezTo>
                    <a:pt x="197656" y="83596"/>
                    <a:pt x="189955" y="74534"/>
                    <a:pt x="182626" y="65740"/>
                  </a:cubicBezTo>
                  <a:cubicBezTo>
                    <a:pt x="167579" y="47684"/>
                    <a:pt x="146883" y="28819"/>
                    <a:pt x="125476" y="18115"/>
                  </a:cubicBezTo>
                  <a:cubicBezTo>
                    <a:pt x="116496" y="13625"/>
                    <a:pt x="106426" y="11765"/>
                    <a:pt x="96901" y="8590"/>
                  </a:cubicBezTo>
                  <a:cubicBezTo>
                    <a:pt x="66288" y="12417"/>
                    <a:pt x="9433" y="0"/>
                    <a:pt x="1651" y="46690"/>
                  </a:cubicBezTo>
                  <a:cubicBezTo>
                    <a:pt x="0" y="56594"/>
                    <a:pt x="4076" y="68165"/>
                    <a:pt x="11176" y="75265"/>
                  </a:cubicBezTo>
                  <a:cubicBezTo>
                    <a:pt x="27365" y="91454"/>
                    <a:pt x="68326" y="113365"/>
                    <a:pt x="68326" y="113365"/>
                  </a:cubicBezTo>
                  <a:cubicBezTo>
                    <a:pt x="74676" y="122890"/>
                    <a:pt x="83756" y="131080"/>
                    <a:pt x="87376" y="141940"/>
                  </a:cubicBezTo>
                  <a:cubicBezTo>
                    <a:pt x="93483" y="160262"/>
                    <a:pt x="94170" y="179971"/>
                    <a:pt x="96901" y="199090"/>
                  </a:cubicBezTo>
                  <a:cubicBezTo>
                    <a:pt x="100521" y="224430"/>
                    <a:pt x="96919" y="251523"/>
                    <a:pt x="106426" y="275290"/>
                  </a:cubicBezTo>
                  <a:cubicBezTo>
                    <a:pt x="110678" y="285919"/>
                    <a:pt x="125476" y="287990"/>
                    <a:pt x="135001" y="294340"/>
                  </a:cubicBezTo>
                  <a:cubicBezTo>
                    <a:pt x="154211" y="290498"/>
                    <a:pt x="197186" y="288189"/>
                    <a:pt x="211201" y="265765"/>
                  </a:cubicBezTo>
                  <a:cubicBezTo>
                    <a:pt x="221844" y="248737"/>
                    <a:pt x="230251" y="208615"/>
                    <a:pt x="230251" y="208615"/>
                  </a:cubicBezTo>
                  <a:cubicBezTo>
                    <a:pt x="227076" y="186390"/>
                    <a:pt x="225129" y="163955"/>
                    <a:pt x="220726" y="141940"/>
                  </a:cubicBezTo>
                  <a:cubicBezTo>
                    <a:pt x="218757" y="132095"/>
                    <a:pt x="218301" y="120465"/>
                    <a:pt x="211201" y="113365"/>
                  </a:cubicBezTo>
                  <a:cubicBezTo>
                    <a:pt x="206711" y="108875"/>
                    <a:pt x="212788" y="145115"/>
                    <a:pt x="211201" y="141940"/>
                  </a:cubicBezTo>
                  <a:close/>
                </a:path>
              </a:pathLst>
            </a:custGeom>
            <a:solidFill>
              <a:srgbClr val="702A4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6" name="Group 3"/>
            <p:cNvGrpSpPr/>
            <p:nvPr/>
          </p:nvGrpSpPr>
          <p:grpSpPr>
            <a:xfrm>
              <a:off x="3758590" y="2183462"/>
              <a:ext cx="468433" cy="2255537"/>
              <a:chOff x="4026862" y="2258862"/>
              <a:chExt cx="468433" cy="2255537"/>
            </a:xfrm>
          </p:grpSpPr>
          <p:grpSp>
            <p:nvGrpSpPr>
              <p:cNvPr id="453" name="Group 47"/>
              <p:cNvGrpSpPr/>
              <p:nvPr/>
            </p:nvGrpSpPr>
            <p:grpSpPr>
              <a:xfrm rot="20776403">
                <a:off x="4026862" y="2258862"/>
                <a:ext cx="428239" cy="2255537"/>
                <a:chOff x="4206748" y="295921"/>
                <a:chExt cx="731650" cy="3853601"/>
              </a:xfrm>
            </p:grpSpPr>
            <p:sp>
              <p:nvSpPr>
                <p:cNvPr id="455" name="Freeform 454"/>
                <p:cNvSpPr/>
                <p:nvPr/>
              </p:nvSpPr>
              <p:spPr>
                <a:xfrm>
                  <a:off x="4300432" y="295921"/>
                  <a:ext cx="556456" cy="3853601"/>
                </a:xfrm>
                <a:custGeom>
                  <a:avLst/>
                  <a:gdLst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161925 w 670791"/>
                    <a:gd name="connsiteY28" fmla="*/ 1749756 h 3208591"/>
                    <a:gd name="connsiteX29" fmla="*/ 200025 w 670791"/>
                    <a:gd name="connsiteY29" fmla="*/ 1806906 h 3208591"/>
                    <a:gd name="connsiteX30" fmla="*/ 209550 w 670791"/>
                    <a:gd name="connsiteY30" fmla="*/ 1835481 h 3208591"/>
                    <a:gd name="connsiteX31" fmla="*/ 228600 w 670791"/>
                    <a:gd name="connsiteY31" fmla="*/ 1864056 h 3208591"/>
                    <a:gd name="connsiteX32" fmla="*/ 247650 w 670791"/>
                    <a:gd name="connsiteY32" fmla="*/ 1940256 h 3208591"/>
                    <a:gd name="connsiteX33" fmla="*/ 257175 w 670791"/>
                    <a:gd name="connsiteY33" fmla="*/ 2302206 h 3208591"/>
                    <a:gd name="connsiteX34" fmla="*/ 276225 w 670791"/>
                    <a:gd name="connsiteY34" fmla="*/ 2445081 h 3208591"/>
                    <a:gd name="connsiteX35" fmla="*/ 295275 w 670791"/>
                    <a:gd name="connsiteY35" fmla="*/ 2568906 h 3208591"/>
                    <a:gd name="connsiteX36" fmla="*/ 314325 w 670791"/>
                    <a:gd name="connsiteY36" fmla="*/ 2787981 h 3208591"/>
                    <a:gd name="connsiteX37" fmla="*/ 333375 w 670791"/>
                    <a:gd name="connsiteY37" fmla="*/ 2864181 h 3208591"/>
                    <a:gd name="connsiteX38" fmla="*/ 342900 w 670791"/>
                    <a:gd name="connsiteY38" fmla="*/ 2902281 h 3208591"/>
                    <a:gd name="connsiteX39" fmla="*/ 352425 w 670791"/>
                    <a:gd name="connsiteY39" fmla="*/ 3016581 h 3208591"/>
                    <a:gd name="connsiteX40" fmla="*/ 381000 w 670791"/>
                    <a:gd name="connsiteY40" fmla="*/ 3102306 h 3208591"/>
                    <a:gd name="connsiteX41" fmla="*/ 390525 w 670791"/>
                    <a:gd name="connsiteY41" fmla="*/ 3130881 h 3208591"/>
                    <a:gd name="connsiteX42" fmla="*/ 419100 w 670791"/>
                    <a:gd name="connsiteY42" fmla="*/ 3188031 h 3208591"/>
                    <a:gd name="connsiteX43" fmla="*/ 447675 w 670791"/>
                    <a:gd name="connsiteY43" fmla="*/ 3207081 h 3208591"/>
                    <a:gd name="connsiteX44" fmla="*/ 600075 w 670791"/>
                    <a:gd name="connsiteY44" fmla="*/ 3188031 h 3208591"/>
                    <a:gd name="connsiteX45" fmla="*/ 628650 w 670791"/>
                    <a:gd name="connsiteY45" fmla="*/ 3168981 h 3208591"/>
                    <a:gd name="connsiteX46" fmla="*/ 647700 w 670791"/>
                    <a:gd name="connsiteY46" fmla="*/ 3111831 h 3208591"/>
                    <a:gd name="connsiteX47" fmla="*/ 657225 w 670791"/>
                    <a:gd name="connsiteY47" fmla="*/ 3083256 h 3208591"/>
                    <a:gd name="connsiteX48" fmla="*/ 666750 w 670791"/>
                    <a:gd name="connsiteY4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200025 w 670791"/>
                    <a:gd name="connsiteY28" fmla="*/ 1806906 h 3208591"/>
                    <a:gd name="connsiteX29" fmla="*/ 209550 w 670791"/>
                    <a:gd name="connsiteY29" fmla="*/ 1835481 h 3208591"/>
                    <a:gd name="connsiteX30" fmla="*/ 228600 w 670791"/>
                    <a:gd name="connsiteY30" fmla="*/ 1864056 h 3208591"/>
                    <a:gd name="connsiteX31" fmla="*/ 247650 w 670791"/>
                    <a:gd name="connsiteY31" fmla="*/ 1940256 h 3208591"/>
                    <a:gd name="connsiteX32" fmla="*/ 257175 w 670791"/>
                    <a:gd name="connsiteY32" fmla="*/ 2302206 h 3208591"/>
                    <a:gd name="connsiteX33" fmla="*/ 276225 w 670791"/>
                    <a:gd name="connsiteY33" fmla="*/ 2445081 h 3208591"/>
                    <a:gd name="connsiteX34" fmla="*/ 295275 w 670791"/>
                    <a:gd name="connsiteY34" fmla="*/ 2568906 h 3208591"/>
                    <a:gd name="connsiteX35" fmla="*/ 314325 w 670791"/>
                    <a:gd name="connsiteY35" fmla="*/ 2787981 h 3208591"/>
                    <a:gd name="connsiteX36" fmla="*/ 333375 w 670791"/>
                    <a:gd name="connsiteY36" fmla="*/ 2864181 h 3208591"/>
                    <a:gd name="connsiteX37" fmla="*/ 342900 w 670791"/>
                    <a:gd name="connsiteY37" fmla="*/ 2902281 h 3208591"/>
                    <a:gd name="connsiteX38" fmla="*/ 352425 w 670791"/>
                    <a:gd name="connsiteY38" fmla="*/ 3016581 h 3208591"/>
                    <a:gd name="connsiteX39" fmla="*/ 381000 w 670791"/>
                    <a:gd name="connsiteY39" fmla="*/ 3102306 h 3208591"/>
                    <a:gd name="connsiteX40" fmla="*/ 390525 w 670791"/>
                    <a:gd name="connsiteY40" fmla="*/ 3130881 h 3208591"/>
                    <a:gd name="connsiteX41" fmla="*/ 419100 w 670791"/>
                    <a:gd name="connsiteY41" fmla="*/ 3188031 h 3208591"/>
                    <a:gd name="connsiteX42" fmla="*/ 447675 w 670791"/>
                    <a:gd name="connsiteY42" fmla="*/ 3207081 h 3208591"/>
                    <a:gd name="connsiteX43" fmla="*/ 600075 w 670791"/>
                    <a:gd name="connsiteY43" fmla="*/ 3188031 h 3208591"/>
                    <a:gd name="connsiteX44" fmla="*/ 628650 w 670791"/>
                    <a:gd name="connsiteY44" fmla="*/ 3168981 h 3208591"/>
                    <a:gd name="connsiteX45" fmla="*/ 647700 w 670791"/>
                    <a:gd name="connsiteY45" fmla="*/ 3111831 h 3208591"/>
                    <a:gd name="connsiteX46" fmla="*/ 657225 w 670791"/>
                    <a:gd name="connsiteY46" fmla="*/ 3083256 h 3208591"/>
                    <a:gd name="connsiteX47" fmla="*/ 666750 w 670791"/>
                    <a:gd name="connsiteY4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95250 w 670791"/>
                    <a:gd name="connsiteY24" fmla="*/ 1606881 h 3208591"/>
                    <a:gd name="connsiteX25" fmla="*/ 114300 w 670791"/>
                    <a:gd name="connsiteY25" fmla="*/ 1635456 h 3208591"/>
                    <a:gd name="connsiteX26" fmla="*/ 142875 w 670791"/>
                    <a:gd name="connsiteY26" fmla="*/ 1692606 h 3208591"/>
                    <a:gd name="connsiteX27" fmla="*/ 200025 w 670791"/>
                    <a:gd name="connsiteY27" fmla="*/ 1806906 h 3208591"/>
                    <a:gd name="connsiteX28" fmla="*/ 209550 w 670791"/>
                    <a:gd name="connsiteY28" fmla="*/ 1835481 h 3208591"/>
                    <a:gd name="connsiteX29" fmla="*/ 228600 w 670791"/>
                    <a:gd name="connsiteY29" fmla="*/ 1864056 h 3208591"/>
                    <a:gd name="connsiteX30" fmla="*/ 247650 w 670791"/>
                    <a:gd name="connsiteY30" fmla="*/ 1940256 h 3208591"/>
                    <a:gd name="connsiteX31" fmla="*/ 257175 w 670791"/>
                    <a:gd name="connsiteY31" fmla="*/ 2302206 h 3208591"/>
                    <a:gd name="connsiteX32" fmla="*/ 276225 w 670791"/>
                    <a:gd name="connsiteY32" fmla="*/ 2445081 h 3208591"/>
                    <a:gd name="connsiteX33" fmla="*/ 295275 w 670791"/>
                    <a:gd name="connsiteY33" fmla="*/ 2568906 h 3208591"/>
                    <a:gd name="connsiteX34" fmla="*/ 314325 w 670791"/>
                    <a:gd name="connsiteY34" fmla="*/ 2787981 h 3208591"/>
                    <a:gd name="connsiteX35" fmla="*/ 333375 w 670791"/>
                    <a:gd name="connsiteY35" fmla="*/ 2864181 h 3208591"/>
                    <a:gd name="connsiteX36" fmla="*/ 342900 w 670791"/>
                    <a:gd name="connsiteY36" fmla="*/ 2902281 h 3208591"/>
                    <a:gd name="connsiteX37" fmla="*/ 352425 w 670791"/>
                    <a:gd name="connsiteY37" fmla="*/ 3016581 h 3208591"/>
                    <a:gd name="connsiteX38" fmla="*/ 381000 w 670791"/>
                    <a:gd name="connsiteY38" fmla="*/ 3102306 h 3208591"/>
                    <a:gd name="connsiteX39" fmla="*/ 390525 w 670791"/>
                    <a:gd name="connsiteY39" fmla="*/ 3130881 h 3208591"/>
                    <a:gd name="connsiteX40" fmla="*/ 419100 w 670791"/>
                    <a:gd name="connsiteY40" fmla="*/ 3188031 h 3208591"/>
                    <a:gd name="connsiteX41" fmla="*/ 447675 w 670791"/>
                    <a:gd name="connsiteY41" fmla="*/ 3207081 h 3208591"/>
                    <a:gd name="connsiteX42" fmla="*/ 600075 w 670791"/>
                    <a:gd name="connsiteY42" fmla="*/ 3188031 h 3208591"/>
                    <a:gd name="connsiteX43" fmla="*/ 628650 w 670791"/>
                    <a:gd name="connsiteY43" fmla="*/ 3168981 h 3208591"/>
                    <a:gd name="connsiteX44" fmla="*/ 647700 w 670791"/>
                    <a:gd name="connsiteY44" fmla="*/ 3111831 h 3208591"/>
                    <a:gd name="connsiteX45" fmla="*/ 657225 w 670791"/>
                    <a:gd name="connsiteY45" fmla="*/ 3083256 h 3208591"/>
                    <a:gd name="connsiteX46" fmla="*/ 666750 w 670791"/>
                    <a:gd name="connsiteY46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142875 w 670791"/>
                    <a:gd name="connsiteY25" fmla="*/ 1692606 h 3208591"/>
                    <a:gd name="connsiteX26" fmla="*/ 200025 w 670791"/>
                    <a:gd name="connsiteY26" fmla="*/ 1806906 h 3208591"/>
                    <a:gd name="connsiteX27" fmla="*/ 209550 w 670791"/>
                    <a:gd name="connsiteY27" fmla="*/ 1835481 h 3208591"/>
                    <a:gd name="connsiteX28" fmla="*/ 228600 w 670791"/>
                    <a:gd name="connsiteY28" fmla="*/ 1864056 h 3208591"/>
                    <a:gd name="connsiteX29" fmla="*/ 247650 w 670791"/>
                    <a:gd name="connsiteY29" fmla="*/ 1940256 h 3208591"/>
                    <a:gd name="connsiteX30" fmla="*/ 257175 w 670791"/>
                    <a:gd name="connsiteY30" fmla="*/ 2302206 h 3208591"/>
                    <a:gd name="connsiteX31" fmla="*/ 276225 w 670791"/>
                    <a:gd name="connsiteY31" fmla="*/ 2445081 h 3208591"/>
                    <a:gd name="connsiteX32" fmla="*/ 295275 w 670791"/>
                    <a:gd name="connsiteY32" fmla="*/ 2568906 h 3208591"/>
                    <a:gd name="connsiteX33" fmla="*/ 314325 w 670791"/>
                    <a:gd name="connsiteY33" fmla="*/ 2787981 h 3208591"/>
                    <a:gd name="connsiteX34" fmla="*/ 333375 w 670791"/>
                    <a:gd name="connsiteY34" fmla="*/ 2864181 h 3208591"/>
                    <a:gd name="connsiteX35" fmla="*/ 342900 w 670791"/>
                    <a:gd name="connsiteY35" fmla="*/ 2902281 h 3208591"/>
                    <a:gd name="connsiteX36" fmla="*/ 352425 w 670791"/>
                    <a:gd name="connsiteY36" fmla="*/ 3016581 h 3208591"/>
                    <a:gd name="connsiteX37" fmla="*/ 381000 w 670791"/>
                    <a:gd name="connsiteY37" fmla="*/ 3102306 h 3208591"/>
                    <a:gd name="connsiteX38" fmla="*/ 390525 w 670791"/>
                    <a:gd name="connsiteY38" fmla="*/ 3130881 h 3208591"/>
                    <a:gd name="connsiteX39" fmla="*/ 419100 w 670791"/>
                    <a:gd name="connsiteY39" fmla="*/ 3188031 h 3208591"/>
                    <a:gd name="connsiteX40" fmla="*/ 447675 w 670791"/>
                    <a:gd name="connsiteY40" fmla="*/ 3207081 h 3208591"/>
                    <a:gd name="connsiteX41" fmla="*/ 600075 w 670791"/>
                    <a:gd name="connsiteY41" fmla="*/ 3188031 h 3208591"/>
                    <a:gd name="connsiteX42" fmla="*/ 628650 w 670791"/>
                    <a:gd name="connsiteY42" fmla="*/ 3168981 h 3208591"/>
                    <a:gd name="connsiteX43" fmla="*/ 647700 w 670791"/>
                    <a:gd name="connsiteY43" fmla="*/ 3111831 h 3208591"/>
                    <a:gd name="connsiteX44" fmla="*/ 657225 w 670791"/>
                    <a:gd name="connsiteY44" fmla="*/ 3083256 h 3208591"/>
                    <a:gd name="connsiteX45" fmla="*/ 666750 w 670791"/>
                    <a:gd name="connsiteY45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200025 w 670791"/>
                    <a:gd name="connsiteY25" fmla="*/ 1806906 h 3208591"/>
                    <a:gd name="connsiteX26" fmla="*/ 209550 w 670791"/>
                    <a:gd name="connsiteY26" fmla="*/ 1835481 h 3208591"/>
                    <a:gd name="connsiteX27" fmla="*/ 228600 w 670791"/>
                    <a:gd name="connsiteY27" fmla="*/ 1864056 h 3208591"/>
                    <a:gd name="connsiteX28" fmla="*/ 247650 w 670791"/>
                    <a:gd name="connsiteY28" fmla="*/ 1940256 h 3208591"/>
                    <a:gd name="connsiteX29" fmla="*/ 257175 w 670791"/>
                    <a:gd name="connsiteY29" fmla="*/ 2302206 h 3208591"/>
                    <a:gd name="connsiteX30" fmla="*/ 276225 w 670791"/>
                    <a:gd name="connsiteY30" fmla="*/ 2445081 h 3208591"/>
                    <a:gd name="connsiteX31" fmla="*/ 295275 w 670791"/>
                    <a:gd name="connsiteY31" fmla="*/ 2568906 h 3208591"/>
                    <a:gd name="connsiteX32" fmla="*/ 314325 w 670791"/>
                    <a:gd name="connsiteY32" fmla="*/ 2787981 h 3208591"/>
                    <a:gd name="connsiteX33" fmla="*/ 333375 w 670791"/>
                    <a:gd name="connsiteY33" fmla="*/ 2864181 h 3208591"/>
                    <a:gd name="connsiteX34" fmla="*/ 342900 w 670791"/>
                    <a:gd name="connsiteY34" fmla="*/ 2902281 h 3208591"/>
                    <a:gd name="connsiteX35" fmla="*/ 352425 w 670791"/>
                    <a:gd name="connsiteY35" fmla="*/ 3016581 h 3208591"/>
                    <a:gd name="connsiteX36" fmla="*/ 381000 w 670791"/>
                    <a:gd name="connsiteY36" fmla="*/ 3102306 h 3208591"/>
                    <a:gd name="connsiteX37" fmla="*/ 390525 w 670791"/>
                    <a:gd name="connsiteY37" fmla="*/ 3130881 h 3208591"/>
                    <a:gd name="connsiteX38" fmla="*/ 419100 w 670791"/>
                    <a:gd name="connsiteY38" fmla="*/ 3188031 h 3208591"/>
                    <a:gd name="connsiteX39" fmla="*/ 447675 w 670791"/>
                    <a:gd name="connsiteY39" fmla="*/ 3207081 h 3208591"/>
                    <a:gd name="connsiteX40" fmla="*/ 600075 w 670791"/>
                    <a:gd name="connsiteY40" fmla="*/ 3188031 h 3208591"/>
                    <a:gd name="connsiteX41" fmla="*/ 628650 w 670791"/>
                    <a:gd name="connsiteY41" fmla="*/ 3168981 h 3208591"/>
                    <a:gd name="connsiteX42" fmla="*/ 647700 w 670791"/>
                    <a:gd name="connsiteY42" fmla="*/ 3111831 h 3208591"/>
                    <a:gd name="connsiteX43" fmla="*/ 657225 w 670791"/>
                    <a:gd name="connsiteY43" fmla="*/ 3083256 h 3208591"/>
                    <a:gd name="connsiteX44" fmla="*/ 666750 w 670791"/>
                    <a:gd name="connsiteY44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57175 w 670791"/>
                    <a:gd name="connsiteY28" fmla="*/ 2302206 h 3208591"/>
                    <a:gd name="connsiteX29" fmla="*/ 276225 w 670791"/>
                    <a:gd name="connsiteY29" fmla="*/ 2445081 h 3208591"/>
                    <a:gd name="connsiteX30" fmla="*/ 295275 w 670791"/>
                    <a:gd name="connsiteY30" fmla="*/ 2568906 h 3208591"/>
                    <a:gd name="connsiteX31" fmla="*/ 314325 w 670791"/>
                    <a:gd name="connsiteY31" fmla="*/ 2787981 h 3208591"/>
                    <a:gd name="connsiteX32" fmla="*/ 333375 w 670791"/>
                    <a:gd name="connsiteY32" fmla="*/ 2864181 h 3208591"/>
                    <a:gd name="connsiteX33" fmla="*/ 342900 w 670791"/>
                    <a:gd name="connsiteY33" fmla="*/ 2902281 h 3208591"/>
                    <a:gd name="connsiteX34" fmla="*/ 352425 w 670791"/>
                    <a:gd name="connsiteY34" fmla="*/ 3016581 h 3208591"/>
                    <a:gd name="connsiteX35" fmla="*/ 381000 w 670791"/>
                    <a:gd name="connsiteY35" fmla="*/ 3102306 h 3208591"/>
                    <a:gd name="connsiteX36" fmla="*/ 390525 w 670791"/>
                    <a:gd name="connsiteY36" fmla="*/ 3130881 h 3208591"/>
                    <a:gd name="connsiteX37" fmla="*/ 419100 w 670791"/>
                    <a:gd name="connsiteY37" fmla="*/ 3188031 h 3208591"/>
                    <a:gd name="connsiteX38" fmla="*/ 447675 w 670791"/>
                    <a:gd name="connsiteY38" fmla="*/ 3207081 h 3208591"/>
                    <a:gd name="connsiteX39" fmla="*/ 600075 w 670791"/>
                    <a:gd name="connsiteY39" fmla="*/ 3188031 h 3208591"/>
                    <a:gd name="connsiteX40" fmla="*/ 628650 w 670791"/>
                    <a:gd name="connsiteY40" fmla="*/ 3168981 h 3208591"/>
                    <a:gd name="connsiteX41" fmla="*/ 647700 w 670791"/>
                    <a:gd name="connsiteY41" fmla="*/ 3111831 h 3208591"/>
                    <a:gd name="connsiteX42" fmla="*/ 657225 w 670791"/>
                    <a:gd name="connsiteY42" fmla="*/ 3083256 h 3208591"/>
                    <a:gd name="connsiteX43" fmla="*/ 666750 w 670791"/>
                    <a:gd name="connsiteY43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33375 w 670791"/>
                    <a:gd name="connsiteY31" fmla="*/ 2864181 h 3208591"/>
                    <a:gd name="connsiteX32" fmla="*/ 342900 w 670791"/>
                    <a:gd name="connsiteY32" fmla="*/ 2902281 h 3208591"/>
                    <a:gd name="connsiteX33" fmla="*/ 352425 w 670791"/>
                    <a:gd name="connsiteY33" fmla="*/ 3016581 h 3208591"/>
                    <a:gd name="connsiteX34" fmla="*/ 381000 w 670791"/>
                    <a:gd name="connsiteY34" fmla="*/ 3102306 h 3208591"/>
                    <a:gd name="connsiteX35" fmla="*/ 390525 w 670791"/>
                    <a:gd name="connsiteY35" fmla="*/ 3130881 h 3208591"/>
                    <a:gd name="connsiteX36" fmla="*/ 419100 w 670791"/>
                    <a:gd name="connsiteY36" fmla="*/ 3188031 h 3208591"/>
                    <a:gd name="connsiteX37" fmla="*/ 447675 w 670791"/>
                    <a:gd name="connsiteY37" fmla="*/ 3207081 h 3208591"/>
                    <a:gd name="connsiteX38" fmla="*/ 600075 w 670791"/>
                    <a:gd name="connsiteY38" fmla="*/ 3188031 h 3208591"/>
                    <a:gd name="connsiteX39" fmla="*/ 628650 w 670791"/>
                    <a:gd name="connsiteY39" fmla="*/ 3168981 h 3208591"/>
                    <a:gd name="connsiteX40" fmla="*/ 647700 w 670791"/>
                    <a:gd name="connsiteY40" fmla="*/ 3111831 h 3208591"/>
                    <a:gd name="connsiteX41" fmla="*/ 657225 w 670791"/>
                    <a:gd name="connsiteY41" fmla="*/ 3083256 h 3208591"/>
                    <a:gd name="connsiteX42" fmla="*/ 666750 w 670791"/>
                    <a:gd name="connsiteY42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90525 w 670791"/>
                    <a:gd name="connsiteY34" fmla="*/ 3130881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47700 w 670791"/>
                    <a:gd name="connsiteY38" fmla="*/ 3111831 h 3208591"/>
                    <a:gd name="connsiteX39" fmla="*/ 657225 w 670791"/>
                    <a:gd name="connsiteY39" fmla="*/ 3083256 h 3208591"/>
                    <a:gd name="connsiteX40" fmla="*/ 666750 w 670791"/>
                    <a:gd name="connsiteY40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57225 w 670791"/>
                    <a:gd name="connsiteY38" fmla="*/ 3083256 h 3208591"/>
                    <a:gd name="connsiteX39" fmla="*/ 666750 w 670791"/>
                    <a:gd name="connsiteY39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57225 w 670791"/>
                    <a:gd name="connsiteY37" fmla="*/ 3083256 h 3208591"/>
                    <a:gd name="connsiteX38" fmla="*/ 666750 w 670791"/>
                    <a:gd name="connsiteY3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447675 w 670791"/>
                    <a:gd name="connsiteY34" fmla="*/ 3207081 h 3208591"/>
                    <a:gd name="connsiteX35" fmla="*/ 600075 w 670791"/>
                    <a:gd name="connsiteY35" fmla="*/ 3188031 h 3208591"/>
                    <a:gd name="connsiteX36" fmla="*/ 657225 w 670791"/>
                    <a:gd name="connsiteY36" fmla="*/ 3083256 h 3208591"/>
                    <a:gd name="connsiteX37" fmla="*/ 666750 w 670791"/>
                    <a:gd name="connsiteY3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42900 w 670791"/>
                    <a:gd name="connsiteY30" fmla="*/ 2902281 h 3208591"/>
                    <a:gd name="connsiteX31" fmla="*/ 352425 w 670791"/>
                    <a:gd name="connsiteY31" fmla="*/ 3016581 h 3208591"/>
                    <a:gd name="connsiteX32" fmla="*/ 381000 w 670791"/>
                    <a:gd name="connsiteY32" fmla="*/ 3102306 h 3208591"/>
                    <a:gd name="connsiteX33" fmla="*/ 447675 w 670791"/>
                    <a:gd name="connsiteY33" fmla="*/ 3207081 h 3208591"/>
                    <a:gd name="connsiteX34" fmla="*/ 600075 w 670791"/>
                    <a:gd name="connsiteY34" fmla="*/ 3188031 h 3208591"/>
                    <a:gd name="connsiteX35" fmla="*/ 657225 w 670791"/>
                    <a:gd name="connsiteY35" fmla="*/ 3083256 h 3208591"/>
                    <a:gd name="connsiteX36" fmla="*/ 666750 w 670791"/>
                    <a:gd name="connsiteY36" fmla="*/ 2930856 h 3208591"/>
                    <a:gd name="connsiteX0" fmla="*/ 285750 w 670791"/>
                    <a:gd name="connsiteY0" fmla="*/ 244806 h 3208669"/>
                    <a:gd name="connsiteX1" fmla="*/ 200025 w 670791"/>
                    <a:gd name="connsiteY1" fmla="*/ 225756 h 3208669"/>
                    <a:gd name="connsiteX2" fmla="*/ 180975 w 670791"/>
                    <a:gd name="connsiteY2" fmla="*/ 197181 h 3208669"/>
                    <a:gd name="connsiteX3" fmla="*/ 190500 w 670791"/>
                    <a:gd name="connsiteY3" fmla="*/ 140031 h 3208669"/>
                    <a:gd name="connsiteX4" fmla="*/ 219075 w 670791"/>
                    <a:gd name="connsiteY4" fmla="*/ 130506 h 3208669"/>
                    <a:gd name="connsiteX5" fmla="*/ 314325 w 670791"/>
                    <a:gd name="connsiteY5" fmla="*/ 120981 h 3208669"/>
                    <a:gd name="connsiteX6" fmla="*/ 333375 w 670791"/>
                    <a:gd name="connsiteY6" fmla="*/ 92406 h 3208669"/>
                    <a:gd name="connsiteX7" fmla="*/ 333375 w 670791"/>
                    <a:gd name="connsiteY7" fmla="*/ 35256 h 3208669"/>
                    <a:gd name="connsiteX8" fmla="*/ 304800 w 670791"/>
                    <a:gd name="connsiteY8" fmla="*/ 16206 h 3208669"/>
                    <a:gd name="connsiteX9" fmla="*/ 276225 w 670791"/>
                    <a:gd name="connsiteY9" fmla="*/ 6681 h 3208669"/>
                    <a:gd name="connsiteX10" fmla="*/ 142875 w 670791"/>
                    <a:gd name="connsiteY10" fmla="*/ 35256 h 3208669"/>
                    <a:gd name="connsiteX11" fmla="*/ 123825 w 670791"/>
                    <a:gd name="connsiteY11" fmla="*/ 92406 h 3208669"/>
                    <a:gd name="connsiteX12" fmla="*/ 114300 w 670791"/>
                    <a:gd name="connsiteY12" fmla="*/ 120981 h 3208669"/>
                    <a:gd name="connsiteX13" fmla="*/ 104775 w 670791"/>
                    <a:gd name="connsiteY13" fmla="*/ 273381 h 3208669"/>
                    <a:gd name="connsiteX14" fmla="*/ 95250 w 670791"/>
                    <a:gd name="connsiteY14" fmla="*/ 311481 h 3208669"/>
                    <a:gd name="connsiteX15" fmla="*/ 85725 w 670791"/>
                    <a:gd name="connsiteY15" fmla="*/ 359106 h 3208669"/>
                    <a:gd name="connsiteX16" fmla="*/ 76200 w 670791"/>
                    <a:gd name="connsiteY16" fmla="*/ 530556 h 3208669"/>
                    <a:gd name="connsiteX17" fmla="*/ 66675 w 670791"/>
                    <a:gd name="connsiteY17" fmla="*/ 587706 h 3208669"/>
                    <a:gd name="connsiteX18" fmla="*/ 57150 w 670791"/>
                    <a:gd name="connsiteY18" fmla="*/ 663906 h 3208669"/>
                    <a:gd name="connsiteX19" fmla="*/ 47625 w 670791"/>
                    <a:gd name="connsiteY19" fmla="*/ 759156 h 3208669"/>
                    <a:gd name="connsiteX20" fmla="*/ 28575 w 670791"/>
                    <a:gd name="connsiteY20" fmla="*/ 863931 h 3208669"/>
                    <a:gd name="connsiteX21" fmla="*/ 0 w 670791"/>
                    <a:gd name="connsiteY21" fmla="*/ 1225881 h 3208669"/>
                    <a:gd name="connsiteX22" fmla="*/ 9525 w 670791"/>
                    <a:gd name="connsiteY22" fmla="*/ 1464006 h 3208669"/>
                    <a:gd name="connsiteX23" fmla="*/ 95250 w 670791"/>
                    <a:gd name="connsiteY23" fmla="*/ 1606881 h 3208669"/>
                    <a:gd name="connsiteX24" fmla="*/ 200025 w 670791"/>
                    <a:gd name="connsiteY24" fmla="*/ 1806906 h 3208669"/>
                    <a:gd name="connsiteX25" fmla="*/ 209550 w 670791"/>
                    <a:gd name="connsiteY25" fmla="*/ 1835481 h 3208669"/>
                    <a:gd name="connsiteX26" fmla="*/ 228600 w 670791"/>
                    <a:gd name="connsiteY26" fmla="*/ 1864056 h 3208669"/>
                    <a:gd name="connsiteX27" fmla="*/ 247650 w 670791"/>
                    <a:gd name="connsiteY27" fmla="*/ 1940256 h 3208669"/>
                    <a:gd name="connsiteX28" fmla="*/ 276225 w 670791"/>
                    <a:gd name="connsiteY28" fmla="*/ 2445081 h 3208669"/>
                    <a:gd name="connsiteX29" fmla="*/ 295275 w 670791"/>
                    <a:gd name="connsiteY29" fmla="*/ 2568906 h 3208669"/>
                    <a:gd name="connsiteX30" fmla="*/ 342900 w 670791"/>
                    <a:gd name="connsiteY30" fmla="*/ 2902281 h 3208669"/>
                    <a:gd name="connsiteX31" fmla="*/ 352425 w 670791"/>
                    <a:gd name="connsiteY31" fmla="*/ 3016581 h 3208669"/>
                    <a:gd name="connsiteX32" fmla="*/ 381000 w 670791"/>
                    <a:gd name="connsiteY32" fmla="*/ 3102306 h 3208669"/>
                    <a:gd name="connsiteX33" fmla="*/ 447675 w 670791"/>
                    <a:gd name="connsiteY33" fmla="*/ 3207081 h 3208669"/>
                    <a:gd name="connsiteX34" fmla="*/ 600075 w 670791"/>
                    <a:gd name="connsiteY34" fmla="*/ 3188031 h 3208669"/>
                    <a:gd name="connsiteX35" fmla="*/ 657225 w 670791"/>
                    <a:gd name="connsiteY35" fmla="*/ 3083256 h 3208669"/>
                    <a:gd name="connsiteX36" fmla="*/ 666750 w 670791"/>
                    <a:gd name="connsiteY36" fmla="*/ 2930856 h 3208669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447675 w 666750"/>
                    <a:gd name="connsiteY33" fmla="*/ 3207081 h 3234068"/>
                    <a:gd name="connsiteX34" fmla="*/ 600075 w 666750"/>
                    <a:gd name="connsiteY34" fmla="*/ 3188031 h 3234068"/>
                    <a:gd name="connsiteX35" fmla="*/ 666750 w 666750"/>
                    <a:gd name="connsiteY35" fmla="*/ 2930856 h 3234068"/>
                    <a:gd name="connsiteX0" fmla="*/ 285750 w 666750"/>
                    <a:gd name="connsiteY0" fmla="*/ 244806 h 3188031"/>
                    <a:gd name="connsiteX1" fmla="*/ 200025 w 666750"/>
                    <a:gd name="connsiteY1" fmla="*/ 225756 h 3188031"/>
                    <a:gd name="connsiteX2" fmla="*/ 180975 w 666750"/>
                    <a:gd name="connsiteY2" fmla="*/ 197181 h 3188031"/>
                    <a:gd name="connsiteX3" fmla="*/ 190500 w 666750"/>
                    <a:gd name="connsiteY3" fmla="*/ 140031 h 3188031"/>
                    <a:gd name="connsiteX4" fmla="*/ 219075 w 666750"/>
                    <a:gd name="connsiteY4" fmla="*/ 130506 h 3188031"/>
                    <a:gd name="connsiteX5" fmla="*/ 314325 w 666750"/>
                    <a:gd name="connsiteY5" fmla="*/ 120981 h 3188031"/>
                    <a:gd name="connsiteX6" fmla="*/ 333375 w 666750"/>
                    <a:gd name="connsiteY6" fmla="*/ 92406 h 3188031"/>
                    <a:gd name="connsiteX7" fmla="*/ 333375 w 666750"/>
                    <a:gd name="connsiteY7" fmla="*/ 35256 h 3188031"/>
                    <a:gd name="connsiteX8" fmla="*/ 304800 w 666750"/>
                    <a:gd name="connsiteY8" fmla="*/ 16206 h 3188031"/>
                    <a:gd name="connsiteX9" fmla="*/ 276225 w 666750"/>
                    <a:gd name="connsiteY9" fmla="*/ 6681 h 3188031"/>
                    <a:gd name="connsiteX10" fmla="*/ 142875 w 666750"/>
                    <a:gd name="connsiteY10" fmla="*/ 35256 h 3188031"/>
                    <a:gd name="connsiteX11" fmla="*/ 123825 w 666750"/>
                    <a:gd name="connsiteY11" fmla="*/ 92406 h 3188031"/>
                    <a:gd name="connsiteX12" fmla="*/ 114300 w 666750"/>
                    <a:gd name="connsiteY12" fmla="*/ 120981 h 3188031"/>
                    <a:gd name="connsiteX13" fmla="*/ 104775 w 666750"/>
                    <a:gd name="connsiteY13" fmla="*/ 273381 h 3188031"/>
                    <a:gd name="connsiteX14" fmla="*/ 95250 w 666750"/>
                    <a:gd name="connsiteY14" fmla="*/ 311481 h 3188031"/>
                    <a:gd name="connsiteX15" fmla="*/ 85725 w 666750"/>
                    <a:gd name="connsiteY15" fmla="*/ 359106 h 3188031"/>
                    <a:gd name="connsiteX16" fmla="*/ 76200 w 666750"/>
                    <a:gd name="connsiteY16" fmla="*/ 530556 h 3188031"/>
                    <a:gd name="connsiteX17" fmla="*/ 66675 w 666750"/>
                    <a:gd name="connsiteY17" fmla="*/ 587706 h 3188031"/>
                    <a:gd name="connsiteX18" fmla="*/ 57150 w 666750"/>
                    <a:gd name="connsiteY18" fmla="*/ 663906 h 3188031"/>
                    <a:gd name="connsiteX19" fmla="*/ 47625 w 666750"/>
                    <a:gd name="connsiteY19" fmla="*/ 759156 h 3188031"/>
                    <a:gd name="connsiteX20" fmla="*/ 28575 w 666750"/>
                    <a:gd name="connsiteY20" fmla="*/ 863931 h 3188031"/>
                    <a:gd name="connsiteX21" fmla="*/ 0 w 666750"/>
                    <a:gd name="connsiteY21" fmla="*/ 1225881 h 3188031"/>
                    <a:gd name="connsiteX22" fmla="*/ 9525 w 666750"/>
                    <a:gd name="connsiteY22" fmla="*/ 1464006 h 3188031"/>
                    <a:gd name="connsiteX23" fmla="*/ 95250 w 666750"/>
                    <a:gd name="connsiteY23" fmla="*/ 1606881 h 3188031"/>
                    <a:gd name="connsiteX24" fmla="*/ 200025 w 666750"/>
                    <a:gd name="connsiteY24" fmla="*/ 1806906 h 3188031"/>
                    <a:gd name="connsiteX25" fmla="*/ 209550 w 666750"/>
                    <a:gd name="connsiteY25" fmla="*/ 1835481 h 3188031"/>
                    <a:gd name="connsiteX26" fmla="*/ 228600 w 666750"/>
                    <a:gd name="connsiteY26" fmla="*/ 1864056 h 3188031"/>
                    <a:gd name="connsiteX27" fmla="*/ 247650 w 666750"/>
                    <a:gd name="connsiteY27" fmla="*/ 1940256 h 3188031"/>
                    <a:gd name="connsiteX28" fmla="*/ 276225 w 666750"/>
                    <a:gd name="connsiteY28" fmla="*/ 2445081 h 3188031"/>
                    <a:gd name="connsiteX29" fmla="*/ 295275 w 666750"/>
                    <a:gd name="connsiteY29" fmla="*/ 2568906 h 3188031"/>
                    <a:gd name="connsiteX30" fmla="*/ 342900 w 666750"/>
                    <a:gd name="connsiteY30" fmla="*/ 2902281 h 3188031"/>
                    <a:gd name="connsiteX31" fmla="*/ 352425 w 666750"/>
                    <a:gd name="connsiteY31" fmla="*/ 3016581 h 3188031"/>
                    <a:gd name="connsiteX32" fmla="*/ 381000 w 666750"/>
                    <a:gd name="connsiteY32" fmla="*/ 3102306 h 3188031"/>
                    <a:gd name="connsiteX33" fmla="*/ 600075 w 666750"/>
                    <a:gd name="connsiteY33" fmla="*/ 3188031 h 3188031"/>
                    <a:gd name="connsiteX34" fmla="*/ 666750 w 666750"/>
                    <a:gd name="connsiteY34" fmla="*/ 2930856 h 3188031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600075 w 666750"/>
                    <a:gd name="connsiteY33" fmla="*/ 3188031 h 3234068"/>
                    <a:gd name="connsiteX34" fmla="*/ 666750 w 666750"/>
                    <a:gd name="connsiteY34" fmla="*/ 2930856 h 3234068"/>
                    <a:gd name="connsiteX0" fmla="*/ 285750 w 666750"/>
                    <a:gd name="connsiteY0" fmla="*/ 244806 h 3243593"/>
                    <a:gd name="connsiteX1" fmla="*/ 200025 w 666750"/>
                    <a:gd name="connsiteY1" fmla="*/ 225756 h 3243593"/>
                    <a:gd name="connsiteX2" fmla="*/ 180975 w 666750"/>
                    <a:gd name="connsiteY2" fmla="*/ 197181 h 3243593"/>
                    <a:gd name="connsiteX3" fmla="*/ 190500 w 666750"/>
                    <a:gd name="connsiteY3" fmla="*/ 140031 h 3243593"/>
                    <a:gd name="connsiteX4" fmla="*/ 219075 w 666750"/>
                    <a:gd name="connsiteY4" fmla="*/ 130506 h 3243593"/>
                    <a:gd name="connsiteX5" fmla="*/ 314325 w 666750"/>
                    <a:gd name="connsiteY5" fmla="*/ 120981 h 3243593"/>
                    <a:gd name="connsiteX6" fmla="*/ 333375 w 666750"/>
                    <a:gd name="connsiteY6" fmla="*/ 92406 h 3243593"/>
                    <a:gd name="connsiteX7" fmla="*/ 333375 w 666750"/>
                    <a:gd name="connsiteY7" fmla="*/ 35256 h 3243593"/>
                    <a:gd name="connsiteX8" fmla="*/ 304800 w 666750"/>
                    <a:gd name="connsiteY8" fmla="*/ 16206 h 3243593"/>
                    <a:gd name="connsiteX9" fmla="*/ 276225 w 666750"/>
                    <a:gd name="connsiteY9" fmla="*/ 6681 h 3243593"/>
                    <a:gd name="connsiteX10" fmla="*/ 142875 w 666750"/>
                    <a:gd name="connsiteY10" fmla="*/ 35256 h 3243593"/>
                    <a:gd name="connsiteX11" fmla="*/ 123825 w 666750"/>
                    <a:gd name="connsiteY11" fmla="*/ 92406 h 3243593"/>
                    <a:gd name="connsiteX12" fmla="*/ 114300 w 666750"/>
                    <a:gd name="connsiteY12" fmla="*/ 120981 h 3243593"/>
                    <a:gd name="connsiteX13" fmla="*/ 104775 w 666750"/>
                    <a:gd name="connsiteY13" fmla="*/ 273381 h 3243593"/>
                    <a:gd name="connsiteX14" fmla="*/ 95250 w 666750"/>
                    <a:gd name="connsiteY14" fmla="*/ 311481 h 3243593"/>
                    <a:gd name="connsiteX15" fmla="*/ 85725 w 666750"/>
                    <a:gd name="connsiteY15" fmla="*/ 359106 h 3243593"/>
                    <a:gd name="connsiteX16" fmla="*/ 76200 w 666750"/>
                    <a:gd name="connsiteY16" fmla="*/ 530556 h 3243593"/>
                    <a:gd name="connsiteX17" fmla="*/ 66675 w 666750"/>
                    <a:gd name="connsiteY17" fmla="*/ 587706 h 3243593"/>
                    <a:gd name="connsiteX18" fmla="*/ 57150 w 666750"/>
                    <a:gd name="connsiteY18" fmla="*/ 663906 h 3243593"/>
                    <a:gd name="connsiteX19" fmla="*/ 47625 w 666750"/>
                    <a:gd name="connsiteY19" fmla="*/ 759156 h 3243593"/>
                    <a:gd name="connsiteX20" fmla="*/ 28575 w 666750"/>
                    <a:gd name="connsiteY20" fmla="*/ 863931 h 3243593"/>
                    <a:gd name="connsiteX21" fmla="*/ 0 w 666750"/>
                    <a:gd name="connsiteY21" fmla="*/ 1225881 h 3243593"/>
                    <a:gd name="connsiteX22" fmla="*/ 9525 w 666750"/>
                    <a:gd name="connsiteY22" fmla="*/ 1464006 h 3243593"/>
                    <a:gd name="connsiteX23" fmla="*/ 95250 w 666750"/>
                    <a:gd name="connsiteY23" fmla="*/ 1606881 h 3243593"/>
                    <a:gd name="connsiteX24" fmla="*/ 200025 w 666750"/>
                    <a:gd name="connsiteY24" fmla="*/ 1806906 h 3243593"/>
                    <a:gd name="connsiteX25" fmla="*/ 209550 w 666750"/>
                    <a:gd name="connsiteY25" fmla="*/ 1835481 h 3243593"/>
                    <a:gd name="connsiteX26" fmla="*/ 228600 w 666750"/>
                    <a:gd name="connsiteY26" fmla="*/ 1864056 h 3243593"/>
                    <a:gd name="connsiteX27" fmla="*/ 247650 w 666750"/>
                    <a:gd name="connsiteY27" fmla="*/ 1940256 h 3243593"/>
                    <a:gd name="connsiteX28" fmla="*/ 276225 w 666750"/>
                    <a:gd name="connsiteY28" fmla="*/ 2445081 h 3243593"/>
                    <a:gd name="connsiteX29" fmla="*/ 295275 w 666750"/>
                    <a:gd name="connsiteY29" fmla="*/ 2568906 h 3243593"/>
                    <a:gd name="connsiteX30" fmla="*/ 342900 w 666750"/>
                    <a:gd name="connsiteY30" fmla="*/ 2902281 h 3243593"/>
                    <a:gd name="connsiteX31" fmla="*/ 352425 w 666750"/>
                    <a:gd name="connsiteY31" fmla="*/ 3016581 h 3243593"/>
                    <a:gd name="connsiteX32" fmla="*/ 381000 w 666750"/>
                    <a:gd name="connsiteY32" fmla="*/ 3102306 h 3243593"/>
                    <a:gd name="connsiteX33" fmla="*/ 600075 w 666750"/>
                    <a:gd name="connsiteY33" fmla="*/ 3188031 h 3243593"/>
                    <a:gd name="connsiteX34" fmla="*/ 666750 w 666750"/>
                    <a:gd name="connsiteY34" fmla="*/ 2930856 h 3243593"/>
                    <a:gd name="connsiteX0" fmla="*/ 285750 w 666750"/>
                    <a:gd name="connsiteY0" fmla="*/ 244806 h 3255961"/>
                    <a:gd name="connsiteX1" fmla="*/ 200025 w 666750"/>
                    <a:gd name="connsiteY1" fmla="*/ 225756 h 3255961"/>
                    <a:gd name="connsiteX2" fmla="*/ 180975 w 666750"/>
                    <a:gd name="connsiteY2" fmla="*/ 197181 h 3255961"/>
                    <a:gd name="connsiteX3" fmla="*/ 190500 w 666750"/>
                    <a:gd name="connsiteY3" fmla="*/ 140031 h 3255961"/>
                    <a:gd name="connsiteX4" fmla="*/ 219075 w 666750"/>
                    <a:gd name="connsiteY4" fmla="*/ 130506 h 3255961"/>
                    <a:gd name="connsiteX5" fmla="*/ 314325 w 666750"/>
                    <a:gd name="connsiteY5" fmla="*/ 120981 h 3255961"/>
                    <a:gd name="connsiteX6" fmla="*/ 333375 w 666750"/>
                    <a:gd name="connsiteY6" fmla="*/ 92406 h 3255961"/>
                    <a:gd name="connsiteX7" fmla="*/ 333375 w 666750"/>
                    <a:gd name="connsiteY7" fmla="*/ 35256 h 3255961"/>
                    <a:gd name="connsiteX8" fmla="*/ 304800 w 666750"/>
                    <a:gd name="connsiteY8" fmla="*/ 16206 h 3255961"/>
                    <a:gd name="connsiteX9" fmla="*/ 276225 w 666750"/>
                    <a:gd name="connsiteY9" fmla="*/ 6681 h 3255961"/>
                    <a:gd name="connsiteX10" fmla="*/ 142875 w 666750"/>
                    <a:gd name="connsiteY10" fmla="*/ 35256 h 3255961"/>
                    <a:gd name="connsiteX11" fmla="*/ 123825 w 666750"/>
                    <a:gd name="connsiteY11" fmla="*/ 92406 h 3255961"/>
                    <a:gd name="connsiteX12" fmla="*/ 114300 w 666750"/>
                    <a:gd name="connsiteY12" fmla="*/ 120981 h 3255961"/>
                    <a:gd name="connsiteX13" fmla="*/ 104775 w 666750"/>
                    <a:gd name="connsiteY13" fmla="*/ 273381 h 3255961"/>
                    <a:gd name="connsiteX14" fmla="*/ 95250 w 666750"/>
                    <a:gd name="connsiteY14" fmla="*/ 311481 h 3255961"/>
                    <a:gd name="connsiteX15" fmla="*/ 85725 w 666750"/>
                    <a:gd name="connsiteY15" fmla="*/ 359106 h 3255961"/>
                    <a:gd name="connsiteX16" fmla="*/ 76200 w 666750"/>
                    <a:gd name="connsiteY16" fmla="*/ 530556 h 3255961"/>
                    <a:gd name="connsiteX17" fmla="*/ 66675 w 666750"/>
                    <a:gd name="connsiteY17" fmla="*/ 587706 h 3255961"/>
                    <a:gd name="connsiteX18" fmla="*/ 57150 w 666750"/>
                    <a:gd name="connsiteY18" fmla="*/ 663906 h 3255961"/>
                    <a:gd name="connsiteX19" fmla="*/ 47625 w 666750"/>
                    <a:gd name="connsiteY19" fmla="*/ 759156 h 3255961"/>
                    <a:gd name="connsiteX20" fmla="*/ 28575 w 666750"/>
                    <a:gd name="connsiteY20" fmla="*/ 863931 h 3255961"/>
                    <a:gd name="connsiteX21" fmla="*/ 0 w 666750"/>
                    <a:gd name="connsiteY21" fmla="*/ 1225881 h 3255961"/>
                    <a:gd name="connsiteX22" fmla="*/ 9525 w 666750"/>
                    <a:gd name="connsiteY22" fmla="*/ 1464006 h 3255961"/>
                    <a:gd name="connsiteX23" fmla="*/ 95250 w 666750"/>
                    <a:gd name="connsiteY23" fmla="*/ 1606881 h 3255961"/>
                    <a:gd name="connsiteX24" fmla="*/ 200025 w 666750"/>
                    <a:gd name="connsiteY24" fmla="*/ 1806906 h 3255961"/>
                    <a:gd name="connsiteX25" fmla="*/ 209550 w 666750"/>
                    <a:gd name="connsiteY25" fmla="*/ 1835481 h 3255961"/>
                    <a:gd name="connsiteX26" fmla="*/ 228600 w 666750"/>
                    <a:gd name="connsiteY26" fmla="*/ 1864056 h 3255961"/>
                    <a:gd name="connsiteX27" fmla="*/ 247650 w 666750"/>
                    <a:gd name="connsiteY27" fmla="*/ 1940256 h 3255961"/>
                    <a:gd name="connsiteX28" fmla="*/ 276225 w 666750"/>
                    <a:gd name="connsiteY28" fmla="*/ 2445081 h 3255961"/>
                    <a:gd name="connsiteX29" fmla="*/ 295275 w 666750"/>
                    <a:gd name="connsiteY29" fmla="*/ 2568906 h 3255961"/>
                    <a:gd name="connsiteX30" fmla="*/ 342900 w 666750"/>
                    <a:gd name="connsiteY30" fmla="*/ 2902281 h 3255961"/>
                    <a:gd name="connsiteX31" fmla="*/ 352425 w 666750"/>
                    <a:gd name="connsiteY31" fmla="*/ 3016581 h 3255961"/>
                    <a:gd name="connsiteX32" fmla="*/ 381000 w 666750"/>
                    <a:gd name="connsiteY32" fmla="*/ 3102306 h 3255961"/>
                    <a:gd name="connsiteX33" fmla="*/ 609600 w 666750"/>
                    <a:gd name="connsiteY33" fmla="*/ 3200399 h 3255961"/>
                    <a:gd name="connsiteX34" fmla="*/ 666750 w 666750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52425 w 731837"/>
                    <a:gd name="connsiteY31" fmla="*/ 3016581 h 3255961"/>
                    <a:gd name="connsiteX32" fmla="*/ 381000 w 731837"/>
                    <a:gd name="connsiteY32" fmla="*/ 3102306 h 3255961"/>
                    <a:gd name="connsiteX33" fmla="*/ 609600 w 731837"/>
                    <a:gd name="connsiteY33" fmla="*/ 3200399 h 3255961"/>
                    <a:gd name="connsiteX34" fmla="*/ 666750 w 731837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81000 w 731837"/>
                    <a:gd name="connsiteY31" fmla="*/ 3102306 h 3255961"/>
                    <a:gd name="connsiteX32" fmla="*/ 609600 w 731837"/>
                    <a:gd name="connsiteY32" fmla="*/ 3200399 h 3255961"/>
                    <a:gd name="connsiteX33" fmla="*/ 666750 w 731837"/>
                    <a:gd name="connsiteY33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47650 w 731837"/>
                    <a:gd name="connsiteY26" fmla="*/ 1940256 h 3255961"/>
                    <a:gd name="connsiteX27" fmla="*/ 276225 w 731837"/>
                    <a:gd name="connsiteY27" fmla="*/ 2445081 h 3255961"/>
                    <a:gd name="connsiteX28" fmla="*/ 295275 w 731837"/>
                    <a:gd name="connsiteY28" fmla="*/ 2568906 h 3255961"/>
                    <a:gd name="connsiteX29" fmla="*/ 342900 w 731837"/>
                    <a:gd name="connsiteY29" fmla="*/ 2902281 h 3255961"/>
                    <a:gd name="connsiteX30" fmla="*/ 381000 w 731837"/>
                    <a:gd name="connsiteY30" fmla="*/ 3102306 h 3255961"/>
                    <a:gd name="connsiteX31" fmla="*/ 609600 w 731837"/>
                    <a:gd name="connsiteY31" fmla="*/ 3200399 h 3255961"/>
                    <a:gd name="connsiteX32" fmla="*/ 666750 w 731837"/>
                    <a:gd name="connsiteY32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76225 w 731837"/>
                    <a:gd name="connsiteY26" fmla="*/ 2445081 h 3255961"/>
                    <a:gd name="connsiteX27" fmla="*/ 295275 w 731837"/>
                    <a:gd name="connsiteY27" fmla="*/ 2568906 h 3255961"/>
                    <a:gd name="connsiteX28" fmla="*/ 342900 w 731837"/>
                    <a:gd name="connsiteY28" fmla="*/ 2902281 h 3255961"/>
                    <a:gd name="connsiteX29" fmla="*/ 381000 w 731837"/>
                    <a:gd name="connsiteY29" fmla="*/ 3102306 h 3255961"/>
                    <a:gd name="connsiteX30" fmla="*/ 609600 w 731837"/>
                    <a:gd name="connsiteY30" fmla="*/ 3200399 h 3255961"/>
                    <a:gd name="connsiteX31" fmla="*/ 666750 w 731837"/>
                    <a:gd name="connsiteY31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95275 w 731837"/>
                    <a:gd name="connsiteY26" fmla="*/ 2568906 h 3255961"/>
                    <a:gd name="connsiteX27" fmla="*/ 342900 w 731837"/>
                    <a:gd name="connsiteY27" fmla="*/ 2902281 h 3255961"/>
                    <a:gd name="connsiteX28" fmla="*/ 381000 w 731837"/>
                    <a:gd name="connsiteY28" fmla="*/ 3102306 h 3255961"/>
                    <a:gd name="connsiteX29" fmla="*/ 609600 w 731837"/>
                    <a:gd name="connsiteY29" fmla="*/ 3200399 h 3255961"/>
                    <a:gd name="connsiteX30" fmla="*/ 666750 w 731837"/>
                    <a:gd name="connsiteY30" fmla="*/ 2930856 h 325596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14300 w 731837"/>
                    <a:gd name="connsiteY12" fmla="*/ 120981 h 3236911"/>
                    <a:gd name="connsiteX13" fmla="*/ 104775 w 731837"/>
                    <a:gd name="connsiteY13" fmla="*/ 273381 h 3236911"/>
                    <a:gd name="connsiteX14" fmla="*/ 95250 w 731837"/>
                    <a:gd name="connsiteY14" fmla="*/ 311481 h 3236911"/>
                    <a:gd name="connsiteX15" fmla="*/ 85725 w 731837"/>
                    <a:gd name="connsiteY15" fmla="*/ 359106 h 3236911"/>
                    <a:gd name="connsiteX16" fmla="*/ 76200 w 731837"/>
                    <a:gd name="connsiteY16" fmla="*/ 530556 h 3236911"/>
                    <a:gd name="connsiteX17" fmla="*/ 66675 w 731837"/>
                    <a:gd name="connsiteY17" fmla="*/ 587706 h 3236911"/>
                    <a:gd name="connsiteX18" fmla="*/ 57150 w 731837"/>
                    <a:gd name="connsiteY18" fmla="*/ 663906 h 3236911"/>
                    <a:gd name="connsiteX19" fmla="*/ 47625 w 731837"/>
                    <a:gd name="connsiteY19" fmla="*/ 759156 h 3236911"/>
                    <a:gd name="connsiteX20" fmla="*/ 28575 w 731837"/>
                    <a:gd name="connsiteY20" fmla="*/ 863931 h 3236911"/>
                    <a:gd name="connsiteX21" fmla="*/ 0 w 731837"/>
                    <a:gd name="connsiteY21" fmla="*/ 1225881 h 3236911"/>
                    <a:gd name="connsiteX22" fmla="*/ 9525 w 731837"/>
                    <a:gd name="connsiteY22" fmla="*/ 1464006 h 3236911"/>
                    <a:gd name="connsiteX23" fmla="*/ 95250 w 731837"/>
                    <a:gd name="connsiteY23" fmla="*/ 1606881 h 3236911"/>
                    <a:gd name="connsiteX24" fmla="*/ 200025 w 731837"/>
                    <a:gd name="connsiteY24" fmla="*/ 1806906 h 3236911"/>
                    <a:gd name="connsiteX25" fmla="*/ 247650 w 731837"/>
                    <a:gd name="connsiteY25" fmla="*/ 1940256 h 3236911"/>
                    <a:gd name="connsiteX26" fmla="*/ 295275 w 731837"/>
                    <a:gd name="connsiteY26" fmla="*/ 2568906 h 3236911"/>
                    <a:gd name="connsiteX27" fmla="*/ 342900 w 731837"/>
                    <a:gd name="connsiteY27" fmla="*/ 2902281 h 3236911"/>
                    <a:gd name="connsiteX28" fmla="*/ 381000 w 731837"/>
                    <a:gd name="connsiteY28" fmla="*/ 3102306 h 3236911"/>
                    <a:gd name="connsiteX29" fmla="*/ 609600 w 731837"/>
                    <a:gd name="connsiteY29" fmla="*/ 3200399 h 3236911"/>
                    <a:gd name="connsiteX30" fmla="*/ 666750 w 731837"/>
                    <a:gd name="connsiteY30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04775 w 731837"/>
                    <a:gd name="connsiteY12" fmla="*/ 273381 h 3236911"/>
                    <a:gd name="connsiteX13" fmla="*/ 95250 w 731837"/>
                    <a:gd name="connsiteY13" fmla="*/ 311481 h 3236911"/>
                    <a:gd name="connsiteX14" fmla="*/ 85725 w 731837"/>
                    <a:gd name="connsiteY14" fmla="*/ 359106 h 3236911"/>
                    <a:gd name="connsiteX15" fmla="*/ 76200 w 731837"/>
                    <a:gd name="connsiteY15" fmla="*/ 530556 h 3236911"/>
                    <a:gd name="connsiteX16" fmla="*/ 66675 w 731837"/>
                    <a:gd name="connsiteY16" fmla="*/ 587706 h 3236911"/>
                    <a:gd name="connsiteX17" fmla="*/ 57150 w 731837"/>
                    <a:gd name="connsiteY17" fmla="*/ 663906 h 3236911"/>
                    <a:gd name="connsiteX18" fmla="*/ 47625 w 731837"/>
                    <a:gd name="connsiteY18" fmla="*/ 759156 h 3236911"/>
                    <a:gd name="connsiteX19" fmla="*/ 28575 w 731837"/>
                    <a:gd name="connsiteY19" fmla="*/ 863931 h 3236911"/>
                    <a:gd name="connsiteX20" fmla="*/ 0 w 731837"/>
                    <a:gd name="connsiteY20" fmla="*/ 1225881 h 3236911"/>
                    <a:gd name="connsiteX21" fmla="*/ 9525 w 731837"/>
                    <a:gd name="connsiteY21" fmla="*/ 1464006 h 3236911"/>
                    <a:gd name="connsiteX22" fmla="*/ 95250 w 731837"/>
                    <a:gd name="connsiteY22" fmla="*/ 1606881 h 3236911"/>
                    <a:gd name="connsiteX23" fmla="*/ 200025 w 731837"/>
                    <a:gd name="connsiteY23" fmla="*/ 1806906 h 3236911"/>
                    <a:gd name="connsiteX24" fmla="*/ 247650 w 731837"/>
                    <a:gd name="connsiteY24" fmla="*/ 1940256 h 3236911"/>
                    <a:gd name="connsiteX25" fmla="*/ 295275 w 731837"/>
                    <a:gd name="connsiteY25" fmla="*/ 2568906 h 3236911"/>
                    <a:gd name="connsiteX26" fmla="*/ 342900 w 731837"/>
                    <a:gd name="connsiteY26" fmla="*/ 2902281 h 3236911"/>
                    <a:gd name="connsiteX27" fmla="*/ 381000 w 731837"/>
                    <a:gd name="connsiteY27" fmla="*/ 3102306 h 3236911"/>
                    <a:gd name="connsiteX28" fmla="*/ 609600 w 731837"/>
                    <a:gd name="connsiteY28" fmla="*/ 3200399 h 3236911"/>
                    <a:gd name="connsiteX29" fmla="*/ 666750 w 731837"/>
                    <a:gd name="connsiteY29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04775 w 731837"/>
                    <a:gd name="connsiteY11" fmla="*/ 273381 h 3236911"/>
                    <a:gd name="connsiteX12" fmla="*/ 95250 w 731837"/>
                    <a:gd name="connsiteY12" fmla="*/ 311481 h 3236911"/>
                    <a:gd name="connsiteX13" fmla="*/ 85725 w 731837"/>
                    <a:gd name="connsiteY13" fmla="*/ 359106 h 3236911"/>
                    <a:gd name="connsiteX14" fmla="*/ 76200 w 731837"/>
                    <a:gd name="connsiteY14" fmla="*/ 530556 h 3236911"/>
                    <a:gd name="connsiteX15" fmla="*/ 66675 w 731837"/>
                    <a:gd name="connsiteY15" fmla="*/ 587706 h 3236911"/>
                    <a:gd name="connsiteX16" fmla="*/ 57150 w 731837"/>
                    <a:gd name="connsiteY16" fmla="*/ 663906 h 3236911"/>
                    <a:gd name="connsiteX17" fmla="*/ 47625 w 731837"/>
                    <a:gd name="connsiteY17" fmla="*/ 759156 h 3236911"/>
                    <a:gd name="connsiteX18" fmla="*/ 28575 w 731837"/>
                    <a:gd name="connsiteY18" fmla="*/ 863931 h 3236911"/>
                    <a:gd name="connsiteX19" fmla="*/ 0 w 731837"/>
                    <a:gd name="connsiteY19" fmla="*/ 1225881 h 3236911"/>
                    <a:gd name="connsiteX20" fmla="*/ 9525 w 731837"/>
                    <a:gd name="connsiteY20" fmla="*/ 1464006 h 3236911"/>
                    <a:gd name="connsiteX21" fmla="*/ 95250 w 731837"/>
                    <a:gd name="connsiteY21" fmla="*/ 1606881 h 3236911"/>
                    <a:gd name="connsiteX22" fmla="*/ 200025 w 731837"/>
                    <a:gd name="connsiteY22" fmla="*/ 1806906 h 3236911"/>
                    <a:gd name="connsiteX23" fmla="*/ 247650 w 731837"/>
                    <a:gd name="connsiteY23" fmla="*/ 1940256 h 3236911"/>
                    <a:gd name="connsiteX24" fmla="*/ 295275 w 731837"/>
                    <a:gd name="connsiteY24" fmla="*/ 2568906 h 3236911"/>
                    <a:gd name="connsiteX25" fmla="*/ 342900 w 731837"/>
                    <a:gd name="connsiteY25" fmla="*/ 2902281 h 3236911"/>
                    <a:gd name="connsiteX26" fmla="*/ 381000 w 731837"/>
                    <a:gd name="connsiteY26" fmla="*/ 3102306 h 3236911"/>
                    <a:gd name="connsiteX27" fmla="*/ 609600 w 731837"/>
                    <a:gd name="connsiteY27" fmla="*/ 3200399 h 3236911"/>
                    <a:gd name="connsiteX28" fmla="*/ 666750 w 731837"/>
                    <a:gd name="connsiteY28" fmla="*/ 2930856 h 3236911"/>
                    <a:gd name="connsiteX0" fmla="*/ 285750 w 731837"/>
                    <a:gd name="connsiteY0" fmla="*/ 252412 h 3244517"/>
                    <a:gd name="connsiteX1" fmla="*/ 200025 w 731837"/>
                    <a:gd name="connsiteY1" fmla="*/ 233362 h 3244517"/>
                    <a:gd name="connsiteX2" fmla="*/ 180975 w 731837"/>
                    <a:gd name="connsiteY2" fmla="*/ 204787 h 3244517"/>
                    <a:gd name="connsiteX3" fmla="*/ 190500 w 731837"/>
                    <a:gd name="connsiteY3" fmla="*/ 147637 h 3244517"/>
                    <a:gd name="connsiteX4" fmla="*/ 219075 w 731837"/>
                    <a:gd name="connsiteY4" fmla="*/ 138112 h 3244517"/>
                    <a:gd name="connsiteX5" fmla="*/ 314325 w 731837"/>
                    <a:gd name="connsiteY5" fmla="*/ 128587 h 3244517"/>
                    <a:gd name="connsiteX6" fmla="*/ 333375 w 731837"/>
                    <a:gd name="connsiteY6" fmla="*/ 100012 h 3244517"/>
                    <a:gd name="connsiteX7" fmla="*/ 333375 w 731837"/>
                    <a:gd name="connsiteY7" fmla="*/ 42862 h 3244517"/>
                    <a:gd name="connsiteX8" fmla="*/ 304800 w 731837"/>
                    <a:gd name="connsiteY8" fmla="*/ 23812 h 3244517"/>
                    <a:gd name="connsiteX9" fmla="*/ 142875 w 731837"/>
                    <a:gd name="connsiteY9" fmla="*/ 42862 h 3244517"/>
                    <a:gd name="connsiteX10" fmla="*/ 104775 w 731837"/>
                    <a:gd name="connsiteY10" fmla="*/ 280987 h 3244517"/>
                    <a:gd name="connsiteX11" fmla="*/ 95250 w 731837"/>
                    <a:gd name="connsiteY11" fmla="*/ 319087 h 3244517"/>
                    <a:gd name="connsiteX12" fmla="*/ 85725 w 731837"/>
                    <a:gd name="connsiteY12" fmla="*/ 366712 h 3244517"/>
                    <a:gd name="connsiteX13" fmla="*/ 76200 w 731837"/>
                    <a:gd name="connsiteY13" fmla="*/ 538162 h 3244517"/>
                    <a:gd name="connsiteX14" fmla="*/ 66675 w 731837"/>
                    <a:gd name="connsiteY14" fmla="*/ 595312 h 3244517"/>
                    <a:gd name="connsiteX15" fmla="*/ 57150 w 731837"/>
                    <a:gd name="connsiteY15" fmla="*/ 671512 h 3244517"/>
                    <a:gd name="connsiteX16" fmla="*/ 47625 w 731837"/>
                    <a:gd name="connsiteY16" fmla="*/ 766762 h 3244517"/>
                    <a:gd name="connsiteX17" fmla="*/ 28575 w 731837"/>
                    <a:gd name="connsiteY17" fmla="*/ 871537 h 3244517"/>
                    <a:gd name="connsiteX18" fmla="*/ 0 w 731837"/>
                    <a:gd name="connsiteY18" fmla="*/ 1233487 h 3244517"/>
                    <a:gd name="connsiteX19" fmla="*/ 9525 w 731837"/>
                    <a:gd name="connsiteY19" fmla="*/ 1471612 h 3244517"/>
                    <a:gd name="connsiteX20" fmla="*/ 95250 w 731837"/>
                    <a:gd name="connsiteY20" fmla="*/ 1614487 h 3244517"/>
                    <a:gd name="connsiteX21" fmla="*/ 200025 w 731837"/>
                    <a:gd name="connsiteY21" fmla="*/ 1814512 h 3244517"/>
                    <a:gd name="connsiteX22" fmla="*/ 247650 w 731837"/>
                    <a:gd name="connsiteY22" fmla="*/ 1947862 h 3244517"/>
                    <a:gd name="connsiteX23" fmla="*/ 295275 w 731837"/>
                    <a:gd name="connsiteY23" fmla="*/ 2576512 h 3244517"/>
                    <a:gd name="connsiteX24" fmla="*/ 342900 w 731837"/>
                    <a:gd name="connsiteY24" fmla="*/ 2909887 h 3244517"/>
                    <a:gd name="connsiteX25" fmla="*/ 381000 w 731837"/>
                    <a:gd name="connsiteY25" fmla="*/ 3109912 h 3244517"/>
                    <a:gd name="connsiteX26" fmla="*/ 609600 w 731837"/>
                    <a:gd name="connsiteY26" fmla="*/ 3208005 h 3244517"/>
                    <a:gd name="connsiteX27" fmla="*/ 666750 w 731837"/>
                    <a:gd name="connsiteY27" fmla="*/ 2938462 h 3244517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190500 w 731837"/>
                    <a:gd name="connsiteY3" fmla="*/ 144462 h 3241342"/>
                    <a:gd name="connsiteX4" fmla="*/ 219075 w 731837"/>
                    <a:gd name="connsiteY4" fmla="*/ 134937 h 3241342"/>
                    <a:gd name="connsiteX5" fmla="*/ 314325 w 731837"/>
                    <a:gd name="connsiteY5" fmla="*/ 125412 h 3241342"/>
                    <a:gd name="connsiteX6" fmla="*/ 333375 w 731837"/>
                    <a:gd name="connsiteY6" fmla="*/ 96837 h 3241342"/>
                    <a:gd name="connsiteX7" fmla="*/ 333375 w 731837"/>
                    <a:gd name="connsiteY7" fmla="*/ 39687 h 3241342"/>
                    <a:gd name="connsiteX8" fmla="*/ 142875 w 731837"/>
                    <a:gd name="connsiteY8" fmla="*/ 39687 h 3241342"/>
                    <a:gd name="connsiteX9" fmla="*/ 104775 w 731837"/>
                    <a:gd name="connsiteY9" fmla="*/ 277812 h 3241342"/>
                    <a:gd name="connsiteX10" fmla="*/ 95250 w 731837"/>
                    <a:gd name="connsiteY10" fmla="*/ 315912 h 3241342"/>
                    <a:gd name="connsiteX11" fmla="*/ 85725 w 731837"/>
                    <a:gd name="connsiteY11" fmla="*/ 363537 h 3241342"/>
                    <a:gd name="connsiteX12" fmla="*/ 76200 w 731837"/>
                    <a:gd name="connsiteY12" fmla="*/ 534987 h 3241342"/>
                    <a:gd name="connsiteX13" fmla="*/ 66675 w 731837"/>
                    <a:gd name="connsiteY13" fmla="*/ 592137 h 3241342"/>
                    <a:gd name="connsiteX14" fmla="*/ 57150 w 731837"/>
                    <a:gd name="connsiteY14" fmla="*/ 668337 h 3241342"/>
                    <a:gd name="connsiteX15" fmla="*/ 47625 w 731837"/>
                    <a:gd name="connsiteY15" fmla="*/ 763587 h 3241342"/>
                    <a:gd name="connsiteX16" fmla="*/ 28575 w 731837"/>
                    <a:gd name="connsiteY16" fmla="*/ 868362 h 3241342"/>
                    <a:gd name="connsiteX17" fmla="*/ 0 w 731837"/>
                    <a:gd name="connsiteY17" fmla="*/ 1230312 h 3241342"/>
                    <a:gd name="connsiteX18" fmla="*/ 9525 w 731837"/>
                    <a:gd name="connsiteY18" fmla="*/ 1468437 h 3241342"/>
                    <a:gd name="connsiteX19" fmla="*/ 95250 w 731837"/>
                    <a:gd name="connsiteY19" fmla="*/ 1611312 h 3241342"/>
                    <a:gd name="connsiteX20" fmla="*/ 200025 w 731837"/>
                    <a:gd name="connsiteY20" fmla="*/ 1811337 h 3241342"/>
                    <a:gd name="connsiteX21" fmla="*/ 247650 w 731837"/>
                    <a:gd name="connsiteY21" fmla="*/ 1944687 h 3241342"/>
                    <a:gd name="connsiteX22" fmla="*/ 295275 w 731837"/>
                    <a:gd name="connsiteY22" fmla="*/ 2573337 h 3241342"/>
                    <a:gd name="connsiteX23" fmla="*/ 342900 w 731837"/>
                    <a:gd name="connsiteY23" fmla="*/ 2906712 h 3241342"/>
                    <a:gd name="connsiteX24" fmla="*/ 381000 w 731837"/>
                    <a:gd name="connsiteY24" fmla="*/ 3106737 h 3241342"/>
                    <a:gd name="connsiteX25" fmla="*/ 609600 w 731837"/>
                    <a:gd name="connsiteY25" fmla="*/ 3204830 h 3241342"/>
                    <a:gd name="connsiteX26" fmla="*/ 666750 w 731837"/>
                    <a:gd name="connsiteY26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219075 w 731837"/>
                    <a:gd name="connsiteY3" fmla="*/ 134937 h 3241342"/>
                    <a:gd name="connsiteX4" fmla="*/ 314325 w 731837"/>
                    <a:gd name="connsiteY4" fmla="*/ 125412 h 3241342"/>
                    <a:gd name="connsiteX5" fmla="*/ 333375 w 731837"/>
                    <a:gd name="connsiteY5" fmla="*/ 96837 h 3241342"/>
                    <a:gd name="connsiteX6" fmla="*/ 333375 w 731837"/>
                    <a:gd name="connsiteY6" fmla="*/ 39687 h 3241342"/>
                    <a:gd name="connsiteX7" fmla="*/ 142875 w 731837"/>
                    <a:gd name="connsiteY7" fmla="*/ 39687 h 3241342"/>
                    <a:gd name="connsiteX8" fmla="*/ 104775 w 731837"/>
                    <a:gd name="connsiteY8" fmla="*/ 277812 h 3241342"/>
                    <a:gd name="connsiteX9" fmla="*/ 95250 w 731837"/>
                    <a:gd name="connsiteY9" fmla="*/ 315912 h 3241342"/>
                    <a:gd name="connsiteX10" fmla="*/ 85725 w 731837"/>
                    <a:gd name="connsiteY10" fmla="*/ 363537 h 3241342"/>
                    <a:gd name="connsiteX11" fmla="*/ 76200 w 731837"/>
                    <a:gd name="connsiteY11" fmla="*/ 534987 h 3241342"/>
                    <a:gd name="connsiteX12" fmla="*/ 66675 w 731837"/>
                    <a:gd name="connsiteY12" fmla="*/ 592137 h 3241342"/>
                    <a:gd name="connsiteX13" fmla="*/ 57150 w 731837"/>
                    <a:gd name="connsiteY13" fmla="*/ 668337 h 3241342"/>
                    <a:gd name="connsiteX14" fmla="*/ 47625 w 731837"/>
                    <a:gd name="connsiteY14" fmla="*/ 763587 h 3241342"/>
                    <a:gd name="connsiteX15" fmla="*/ 28575 w 731837"/>
                    <a:gd name="connsiteY15" fmla="*/ 868362 h 3241342"/>
                    <a:gd name="connsiteX16" fmla="*/ 0 w 731837"/>
                    <a:gd name="connsiteY16" fmla="*/ 1230312 h 3241342"/>
                    <a:gd name="connsiteX17" fmla="*/ 9525 w 731837"/>
                    <a:gd name="connsiteY17" fmla="*/ 1468437 h 3241342"/>
                    <a:gd name="connsiteX18" fmla="*/ 95250 w 731837"/>
                    <a:gd name="connsiteY18" fmla="*/ 1611312 h 3241342"/>
                    <a:gd name="connsiteX19" fmla="*/ 200025 w 731837"/>
                    <a:gd name="connsiteY19" fmla="*/ 1811337 h 3241342"/>
                    <a:gd name="connsiteX20" fmla="*/ 247650 w 731837"/>
                    <a:gd name="connsiteY20" fmla="*/ 1944687 h 3241342"/>
                    <a:gd name="connsiteX21" fmla="*/ 295275 w 731837"/>
                    <a:gd name="connsiteY21" fmla="*/ 2573337 h 3241342"/>
                    <a:gd name="connsiteX22" fmla="*/ 342900 w 731837"/>
                    <a:gd name="connsiteY22" fmla="*/ 2906712 h 3241342"/>
                    <a:gd name="connsiteX23" fmla="*/ 381000 w 731837"/>
                    <a:gd name="connsiteY23" fmla="*/ 3106737 h 3241342"/>
                    <a:gd name="connsiteX24" fmla="*/ 609600 w 731837"/>
                    <a:gd name="connsiteY24" fmla="*/ 3204830 h 3241342"/>
                    <a:gd name="connsiteX25" fmla="*/ 666750 w 731837"/>
                    <a:gd name="connsiteY25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28600 w 731837"/>
                    <a:gd name="connsiteY1" fmla="*/ 309230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14325 h 3246437"/>
                    <a:gd name="connsiteX1" fmla="*/ 228600 w 731837"/>
                    <a:gd name="connsiteY1" fmla="*/ 314325 h 3246437"/>
                    <a:gd name="connsiteX2" fmla="*/ 219075 w 731837"/>
                    <a:gd name="connsiteY2" fmla="*/ 140032 h 3246437"/>
                    <a:gd name="connsiteX3" fmla="*/ 314325 w 731837"/>
                    <a:gd name="connsiteY3" fmla="*/ 130507 h 3246437"/>
                    <a:gd name="connsiteX4" fmla="*/ 333375 w 731837"/>
                    <a:gd name="connsiteY4" fmla="*/ 101932 h 3246437"/>
                    <a:gd name="connsiteX5" fmla="*/ 457200 w 731837"/>
                    <a:gd name="connsiteY5" fmla="*/ 9525 h 3246437"/>
                    <a:gd name="connsiteX6" fmla="*/ 142875 w 731837"/>
                    <a:gd name="connsiteY6" fmla="*/ 44782 h 3246437"/>
                    <a:gd name="connsiteX7" fmla="*/ 104775 w 731837"/>
                    <a:gd name="connsiteY7" fmla="*/ 282907 h 3246437"/>
                    <a:gd name="connsiteX8" fmla="*/ 95250 w 731837"/>
                    <a:gd name="connsiteY8" fmla="*/ 321007 h 3246437"/>
                    <a:gd name="connsiteX9" fmla="*/ 85725 w 731837"/>
                    <a:gd name="connsiteY9" fmla="*/ 368632 h 3246437"/>
                    <a:gd name="connsiteX10" fmla="*/ 76200 w 731837"/>
                    <a:gd name="connsiteY10" fmla="*/ 540082 h 3246437"/>
                    <a:gd name="connsiteX11" fmla="*/ 66675 w 731837"/>
                    <a:gd name="connsiteY11" fmla="*/ 597232 h 3246437"/>
                    <a:gd name="connsiteX12" fmla="*/ 57150 w 731837"/>
                    <a:gd name="connsiteY12" fmla="*/ 673432 h 3246437"/>
                    <a:gd name="connsiteX13" fmla="*/ 47625 w 731837"/>
                    <a:gd name="connsiteY13" fmla="*/ 768682 h 3246437"/>
                    <a:gd name="connsiteX14" fmla="*/ 28575 w 731837"/>
                    <a:gd name="connsiteY14" fmla="*/ 873457 h 3246437"/>
                    <a:gd name="connsiteX15" fmla="*/ 0 w 731837"/>
                    <a:gd name="connsiteY15" fmla="*/ 1235407 h 3246437"/>
                    <a:gd name="connsiteX16" fmla="*/ 9525 w 731837"/>
                    <a:gd name="connsiteY16" fmla="*/ 1473532 h 3246437"/>
                    <a:gd name="connsiteX17" fmla="*/ 95250 w 731837"/>
                    <a:gd name="connsiteY17" fmla="*/ 1616407 h 3246437"/>
                    <a:gd name="connsiteX18" fmla="*/ 200025 w 731837"/>
                    <a:gd name="connsiteY18" fmla="*/ 1816432 h 3246437"/>
                    <a:gd name="connsiteX19" fmla="*/ 247650 w 731837"/>
                    <a:gd name="connsiteY19" fmla="*/ 1949782 h 3246437"/>
                    <a:gd name="connsiteX20" fmla="*/ 295275 w 731837"/>
                    <a:gd name="connsiteY20" fmla="*/ 2578432 h 3246437"/>
                    <a:gd name="connsiteX21" fmla="*/ 342900 w 731837"/>
                    <a:gd name="connsiteY21" fmla="*/ 2911807 h 3246437"/>
                    <a:gd name="connsiteX22" fmla="*/ 381000 w 731837"/>
                    <a:gd name="connsiteY22" fmla="*/ 3111832 h 3246437"/>
                    <a:gd name="connsiteX23" fmla="*/ 609600 w 731837"/>
                    <a:gd name="connsiteY23" fmla="*/ 3209925 h 3246437"/>
                    <a:gd name="connsiteX24" fmla="*/ 666750 w 731837"/>
                    <a:gd name="connsiteY24" fmla="*/ 2940382 h 3246437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104775 w 731837"/>
                    <a:gd name="connsiteY7" fmla="*/ 389268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76200 w 731837"/>
                    <a:gd name="connsiteY7" fmla="*/ 268287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5449 h 3357561"/>
                    <a:gd name="connsiteX1" fmla="*/ 229903 w 733140"/>
                    <a:gd name="connsiteY1" fmla="*/ 425449 h 3357561"/>
                    <a:gd name="connsiteX2" fmla="*/ 220378 w 733140"/>
                    <a:gd name="connsiteY2" fmla="*/ 251156 h 3357561"/>
                    <a:gd name="connsiteX3" fmla="*/ 315628 w 733140"/>
                    <a:gd name="connsiteY3" fmla="*/ 241631 h 3357561"/>
                    <a:gd name="connsiteX4" fmla="*/ 334678 w 733140"/>
                    <a:gd name="connsiteY4" fmla="*/ 213056 h 3357561"/>
                    <a:gd name="connsiteX5" fmla="*/ 458503 w 733140"/>
                    <a:gd name="connsiteY5" fmla="*/ 120649 h 3357561"/>
                    <a:gd name="connsiteX6" fmla="*/ 77503 w 733140"/>
                    <a:gd name="connsiteY6" fmla="*/ 44450 h 3357561"/>
                    <a:gd name="connsiteX7" fmla="*/ 1303 w 733140"/>
                    <a:gd name="connsiteY7" fmla="*/ 273050 h 3357561"/>
                    <a:gd name="connsiteX8" fmla="*/ 96553 w 733140"/>
                    <a:gd name="connsiteY8" fmla="*/ 432131 h 3357561"/>
                    <a:gd name="connsiteX9" fmla="*/ 87028 w 733140"/>
                    <a:gd name="connsiteY9" fmla="*/ 479756 h 3357561"/>
                    <a:gd name="connsiteX10" fmla="*/ 77503 w 733140"/>
                    <a:gd name="connsiteY10" fmla="*/ 651206 h 3357561"/>
                    <a:gd name="connsiteX11" fmla="*/ 67978 w 733140"/>
                    <a:gd name="connsiteY11" fmla="*/ 708356 h 3357561"/>
                    <a:gd name="connsiteX12" fmla="*/ 58453 w 733140"/>
                    <a:gd name="connsiteY12" fmla="*/ 784556 h 3357561"/>
                    <a:gd name="connsiteX13" fmla="*/ 48928 w 733140"/>
                    <a:gd name="connsiteY13" fmla="*/ 879806 h 3357561"/>
                    <a:gd name="connsiteX14" fmla="*/ 29878 w 733140"/>
                    <a:gd name="connsiteY14" fmla="*/ 984581 h 3357561"/>
                    <a:gd name="connsiteX15" fmla="*/ 1303 w 733140"/>
                    <a:gd name="connsiteY15" fmla="*/ 1346531 h 3357561"/>
                    <a:gd name="connsiteX16" fmla="*/ 10828 w 733140"/>
                    <a:gd name="connsiteY16" fmla="*/ 1584656 h 3357561"/>
                    <a:gd name="connsiteX17" fmla="*/ 96553 w 733140"/>
                    <a:gd name="connsiteY17" fmla="*/ 1727531 h 3357561"/>
                    <a:gd name="connsiteX18" fmla="*/ 201328 w 733140"/>
                    <a:gd name="connsiteY18" fmla="*/ 1927556 h 3357561"/>
                    <a:gd name="connsiteX19" fmla="*/ 248953 w 733140"/>
                    <a:gd name="connsiteY19" fmla="*/ 2060906 h 3357561"/>
                    <a:gd name="connsiteX20" fmla="*/ 296578 w 733140"/>
                    <a:gd name="connsiteY20" fmla="*/ 2689556 h 3357561"/>
                    <a:gd name="connsiteX21" fmla="*/ 344203 w 733140"/>
                    <a:gd name="connsiteY21" fmla="*/ 3022931 h 3357561"/>
                    <a:gd name="connsiteX22" fmla="*/ 382303 w 733140"/>
                    <a:gd name="connsiteY22" fmla="*/ 3222956 h 3357561"/>
                    <a:gd name="connsiteX23" fmla="*/ 610903 w 733140"/>
                    <a:gd name="connsiteY23" fmla="*/ 3321049 h 3357561"/>
                    <a:gd name="connsiteX24" fmla="*/ 668053 w 733140"/>
                    <a:gd name="connsiteY24" fmla="*/ 3051506 h 3357561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85725 w 741362"/>
                    <a:gd name="connsiteY7" fmla="*/ 651205 h 3357560"/>
                    <a:gd name="connsiteX8" fmla="*/ 76200 w 741362"/>
                    <a:gd name="connsiteY8" fmla="*/ 708355 h 3357560"/>
                    <a:gd name="connsiteX9" fmla="*/ 66675 w 741362"/>
                    <a:gd name="connsiteY9" fmla="*/ 784555 h 3357560"/>
                    <a:gd name="connsiteX10" fmla="*/ 57150 w 741362"/>
                    <a:gd name="connsiteY10" fmla="*/ 879805 h 3357560"/>
                    <a:gd name="connsiteX11" fmla="*/ 38100 w 741362"/>
                    <a:gd name="connsiteY11" fmla="*/ 984580 h 3357560"/>
                    <a:gd name="connsiteX12" fmla="*/ 9525 w 741362"/>
                    <a:gd name="connsiteY12" fmla="*/ 1346530 h 3357560"/>
                    <a:gd name="connsiteX13" fmla="*/ 19050 w 741362"/>
                    <a:gd name="connsiteY13" fmla="*/ 1584655 h 3357560"/>
                    <a:gd name="connsiteX14" fmla="*/ 104775 w 741362"/>
                    <a:gd name="connsiteY14" fmla="*/ 1727530 h 3357560"/>
                    <a:gd name="connsiteX15" fmla="*/ 209550 w 741362"/>
                    <a:gd name="connsiteY15" fmla="*/ 1927555 h 3357560"/>
                    <a:gd name="connsiteX16" fmla="*/ 257175 w 741362"/>
                    <a:gd name="connsiteY16" fmla="*/ 2060905 h 3357560"/>
                    <a:gd name="connsiteX17" fmla="*/ 304800 w 741362"/>
                    <a:gd name="connsiteY17" fmla="*/ 2689555 h 3357560"/>
                    <a:gd name="connsiteX18" fmla="*/ 352425 w 741362"/>
                    <a:gd name="connsiteY18" fmla="*/ 3022930 h 3357560"/>
                    <a:gd name="connsiteX19" fmla="*/ 390525 w 741362"/>
                    <a:gd name="connsiteY19" fmla="*/ 3222955 h 3357560"/>
                    <a:gd name="connsiteX20" fmla="*/ 619125 w 741362"/>
                    <a:gd name="connsiteY20" fmla="*/ 3321048 h 3357560"/>
                    <a:gd name="connsiteX21" fmla="*/ 676275 w 741362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9850 w 744537"/>
                    <a:gd name="connsiteY9" fmla="*/ 784555 h 3357560"/>
                    <a:gd name="connsiteX10" fmla="*/ 60325 w 744537"/>
                    <a:gd name="connsiteY10" fmla="*/ 879805 h 3357560"/>
                    <a:gd name="connsiteX11" fmla="*/ 41275 w 744537"/>
                    <a:gd name="connsiteY11" fmla="*/ 984580 h 3357560"/>
                    <a:gd name="connsiteX12" fmla="*/ 12700 w 744537"/>
                    <a:gd name="connsiteY12" fmla="*/ 1346530 h 3357560"/>
                    <a:gd name="connsiteX13" fmla="*/ 22225 w 744537"/>
                    <a:gd name="connsiteY13" fmla="*/ 1584655 h 3357560"/>
                    <a:gd name="connsiteX14" fmla="*/ 107950 w 744537"/>
                    <a:gd name="connsiteY14" fmla="*/ 1727530 h 3357560"/>
                    <a:gd name="connsiteX15" fmla="*/ 212725 w 744537"/>
                    <a:gd name="connsiteY15" fmla="*/ 1927555 h 3357560"/>
                    <a:gd name="connsiteX16" fmla="*/ 260350 w 744537"/>
                    <a:gd name="connsiteY16" fmla="*/ 2060905 h 3357560"/>
                    <a:gd name="connsiteX17" fmla="*/ 307975 w 744537"/>
                    <a:gd name="connsiteY17" fmla="*/ 2689555 h 3357560"/>
                    <a:gd name="connsiteX18" fmla="*/ 355600 w 744537"/>
                    <a:gd name="connsiteY18" fmla="*/ 3022930 h 3357560"/>
                    <a:gd name="connsiteX19" fmla="*/ 393700 w 744537"/>
                    <a:gd name="connsiteY19" fmla="*/ 3222955 h 3357560"/>
                    <a:gd name="connsiteX20" fmla="*/ 622300 w 744537"/>
                    <a:gd name="connsiteY20" fmla="*/ 3321048 h 3357560"/>
                    <a:gd name="connsiteX21" fmla="*/ 679450 w 744537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0325 w 744537"/>
                    <a:gd name="connsiteY9" fmla="*/ 879805 h 3357560"/>
                    <a:gd name="connsiteX10" fmla="*/ 41275 w 744537"/>
                    <a:gd name="connsiteY10" fmla="*/ 984580 h 3357560"/>
                    <a:gd name="connsiteX11" fmla="*/ 12700 w 744537"/>
                    <a:gd name="connsiteY11" fmla="*/ 1346530 h 3357560"/>
                    <a:gd name="connsiteX12" fmla="*/ 22225 w 744537"/>
                    <a:gd name="connsiteY12" fmla="*/ 1584655 h 3357560"/>
                    <a:gd name="connsiteX13" fmla="*/ 107950 w 744537"/>
                    <a:gd name="connsiteY13" fmla="*/ 1727530 h 3357560"/>
                    <a:gd name="connsiteX14" fmla="*/ 212725 w 744537"/>
                    <a:gd name="connsiteY14" fmla="*/ 1927555 h 3357560"/>
                    <a:gd name="connsiteX15" fmla="*/ 260350 w 744537"/>
                    <a:gd name="connsiteY15" fmla="*/ 2060905 h 3357560"/>
                    <a:gd name="connsiteX16" fmla="*/ 307975 w 744537"/>
                    <a:gd name="connsiteY16" fmla="*/ 2689555 h 3357560"/>
                    <a:gd name="connsiteX17" fmla="*/ 355600 w 744537"/>
                    <a:gd name="connsiteY17" fmla="*/ 3022930 h 3357560"/>
                    <a:gd name="connsiteX18" fmla="*/ 393700 w 744537"/>
                    <a:gd name="connsiteY18" fmla="*/ 3222955 h 3357560"/>
                    <a:gd name="connsiteX19" fmla="*/ 622300 w 744537"/>
                    <a:gd name="connsiteY19" fmla="*/ 3321048 h 3357560"/>
                    <a:gd name="connsiteX20" fmla="*/ 679450 w 744537"/>
                    <a:gd name="connsiteY20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22225 w 744537"/>
                    <a:gd name="connsiteY11" fmla="*/ 1584655 h 3357560"/>
                    <a:gd name="connsiteX12" fmla="*/ 107950 w 744537"/>
                    <a:gd name="connsiteY12" fmla="*/ 1727530 h 3357560"/>
                    <a:gd name="connsiteX13" fmla="*/ 212725 w 744537"/>
                    <a:gd name="connsiteY13" fmla="*/ 1927555 h 3357560"/>
                    <a:gd name="connsiteX14" fmla="*/ 260350 w 744537"/>
                    <a:gd name="connsiteY14" fmla="*/ 2060905 h 3357560"/>
                    <a:gd name="connsiteX15" fmla="*/ 307975 w 744537"/>
                    <a:gd name="connsiteY15" fmla="*/ 2689555 h 3357560"/>
                    <a:gd name="connsiteX16" fmla="*/ 355600 w 744537"/>
                    <a:gd name="connsiteY16" fmla="*/ 3022930 h 3357560"/>
                    <a:gd name="connsiteX17" fmla="*/ 393700 w 744537"/>
                    <a:gd name="connsiteY17" fmla="*/ 3222955 h 3357560"/>
                    <a:gd name="connsiteX18" fmla="*/ 622300 w 744537"/>
                    <a:gd name="connsiteY18" fmla="*/ 3321048 h 3357560"/>
                    <a:gd name="connsiteX19" fmla="*/ 679450 w 744537"/>
                    <a:gd name="connsiteY19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107950 w 744537"/>
                    <a:gd name="connsiteY11" fmla="*/ 1727530 h 3357560"/>
                    <a:gd name="connsiteX12" fmla="*/ 212725 w 744537"/>
                    <a:gd name="connsiteY12" fmla="*/ 1927555 h 3357560"/>
                    <a:gd name="connsiteX13" fmla="*/ 260350 w 744537"/>
                    <a:gd name="connsiteY13" fmla="*/ 2060905 h 3357560"/>
                    <a:gd name="connsiteX14" fmla="*/ 307975 w 744537"/>
                    <a:gd name="connsiteY14" fmla="*/ 2689555 h 3357560"/>
                    <a:gd name="connsiteX15" fmla="*/ 355600 w 744537"/>
                    <a:gd name="connsiteY15" fmla="*/ 3022930 h 3357560"/>
                    <a:gd name="connsiteX16" fmla="*/ 393700 w 744537"/>
                    <a:gd name="connsiteY16" fmla="*/ 3222955 h 3357560"/>
                    <a:gd name="connsiteX17" fmla="*/ 622300 w 744537"/>
                    <a:gd name="connsiteY17" fmla="*/ 3321048 h 3357560"/>
                    <a:gd name="connsiteX18" fmla="*/ 679450 w 744537"/>
                    <a:gd name="connsiteY18" fmla="*/ 3051505 h 3357560"/>
                    <a:gd name="connsiteX0" fmla="*/ 393700 w 698501"/>
                    <a:gd name="connsiteY0" fmla="*/ 425448 h 3584099"/>
                    <a:gd name="connsiteX1" fmla="*/ 241300 w 698501"/>
                    <a:gd name="connsiteY1" fmla="*/ 349249 h 3584099"/>
                    <a:gd name="connsiteX2" fmla="*/ 241300 w 698501"/>
                    <a:gd name="connsiteY2" fmla="*/ 196849 h 3584099"/>
                    <a:gd name="connsiteX3" fmla="*/ 469900 w 698501"/>
                    <a:gd name="connsiteY3" fmla="*/ 120648 h 3584099"/>
                    <a:gd name="connsiteX4" fmla="*/ 165100 w 698501"/>
                    <a:gd name="connsiteY4" fmla="*/ 44450 h 3584099"/>
                    <a:gd name="connsiteX5" fmla="*/ 12700 w 698501"/>
                    <a:gd name="connsiteY5" fmla="*/ 273049 h 3584099"/>
                    <a:gd name="connsiteX6" fmla="*/ 88900 w 698501"/>
                    <a:gd name="connsiteY6" fmla="*/ 501649 h 3584099"/>
                    <a:gd name="connsiteX7" fmla="*/ 88900 w 698501"/>
                    <a:gd name="connsiteY7" fmla="*/ 651205 h 3584099"/>
                    <a:gd name="connsiteX8" fmla="*/ 60325 w 698501"/>
                    <a:gd name="connsiteY8" fmla="*/ 879805 h 3584099"/>
                    <a:gd name="connsiteX9" fmla="*/ 41275 w 698501"/>
                    <a:gd name="connsiteY9" fmla="*/ 984580 h 3584099"/>
                    <a:gd name="connsiteX10" fmla="*/ 12700 w 698501"/>
                    <a:gd name="connsiteY10" fmla="*/ 1346530 h 3584099"/>
                    <a:gd name="connsiteX11" fmla="*/ 107950 w 698501"/>
                    <a:gd name="connsiteY11" fmla="*/ 1727530 h 3584099"/>
                    <a:gd name="connsiteX12" fmla="*/ 212725 w 698501"/>
                    <a:gd name="connsiteY12" fmla="*/ 1927555 h 3584099"/>
                    <a:gd name="connsiteX13" fmla="*/ 260350 w 698501"/>
                    <a:gd name="connsiteY13" fmla="*/ 2060905 h 3584099"/>
                    <a:gd name="connsiteX14" fmla="*/ 307975 w 698501"/>
                    <a:gd name="connsiteY14" fmla="*/ 2689555 h 3584099"/>
                    <a:gd name="connsiteX15" fmla="*/ 355600 w 698501"/>
                    <a:gd name="connsiteY15" fmla="*/ 3022930 h 3584099"/>
                    <a:gd name="connsiteX16" fmla="*/ 393700 w 698501"/>
                    <a:gd name="connsiteY16" fmla="*/ 3222955 h 3584099"/>
                    <a:gd name="connsiteX17" fmla="*/ 622300 w 698501"/>
                    <a:gd name="connsiteY17" fmla="*/ 3321048 h 3584099"/>
                    <a:gd name="connsiteX18" fmla="*/ 698501 w 698501"/>
                    <a:gd name="connsiteY18" fmla="*/ 1644649 h 3584099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0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81000 w 685801"/>
                    <a:gd name="connsiteY0" fmla="*/ 393700 h 3581400"/>
                    <a:gd name="connsiteX1" fmla="*/ 228600 w 685801"/>
                    <a:gd name="connsiteY1" fmla="*/ 317501 h 3581400"/>
                    <a:gd name="connsiteX2" fmla="*/ 228600 w 685801"/>
                    <a:gd name="connsiteY2" fmla="*/ 165101 h 3581400"/>
                    <a:gd name="connsiteX3" fmla="*/ 76201 w 685801"/>
                    <a:gd name="connsiteY3" fmla="*/ 12700 h 3581400"/>
                    <a:gd name="connsiteX4" fmla="*/ 0 w 685801"/>
                    <a:gd name="connsiteY4" fmla="*/ 241301 h 3581400"/>
                    <a:gd name="connsiteX5" fmla="*/ 76200 w 685801"/>
                    <a:gd name="connsiteY5" fmla="*/ 469901 h 3581400"/>
                    <a:gd name="connsiteX6" fmla="*/ 76200 w 685801"/>
                    <a:gd name="connsiteY6" fmla="*/ 619457 h 3581400"/>
                    <a:gd name="connsiteX7" fmla="*/ 47625 w 685801"/>
                    <a:gd name="connsiteY7" fmla="*/ 848057 h 3581400"/>
                    <a:gd name="connsiteX8" fmla="*/ 28575 w 685801"/>
                    <a:gd name="connsiteY8" fmla="*/ 952832 h 3581400"/>
                    <a:gd name="connsiteX9" fmla="*/ 0 w 685801"/>
                    <a:gd name="connsiteY9" fmla="*/ 1314782 h 3581400"/>
                    <a:gd name="connsiteX10" fmla="*/ 95250 w 685801"/>
                    <a:gd name="connsiteY10" fmla="*/ 1695782 h 3581400"/>
                    <a:gd name="connsiteX11" fmla="*/ 200025 w 685801"/>
                    <a:gd name="connsiteY11" fmla="*/ 1895807 h 3581400"/>
                    <a:gd name="connsiteX12" fmla="*/ 247650 w 685801"/>
                    <a:gd name="connsiteY12" fmla="*/ 2029157 h 3581400"/>
                    <a:gd name="connsiteX13" fmla="*/ 295275 w 685801"/>
                    <a:gd name="connsiteY13" fmla="*/ 2657807 h 3581400"/>
                    <a:gd name="connsiteX14" fmla="*/ 342900 w 685801"/>
                    <a:gd name="connsiteY14" fmla="*/ 2991182 h 3581400"/>
                    <a:gd name="connsiteX15" fmla="*/ 381001 w 685801"/>
                    <a:gd name="connsiteY15" fmla="*/ 3365501 h 3581400"/>
                    <a:gd name="connsiteX16" fmla="*/ 609600 w 685801"/>
                    <a:gd name="connsiteY16" fmla="*/ 3289300 h 3581400"/>
                    <a:gd name="connsiteX17" fmla="*/ 685801 w 685801"/>
                    <a:gd name="connsiteY17" fmla="*/ 1612901 h 3581400"/>
                    <a:gd name="connsiteX0" fmla="*/ 393700 w 698501"/>
                    <a:gd name="connsiteY0" fmla="*/ 393700 h 3581400"/>
                    <a:gd name="connsiteX1" fmla="*/ 241300 w 698501"/>
                    <a:gd name="connsiteY1" fmla="*/ 317501 h 3581400"/>
                    <a:gd name="connsiteX2" fmla="*/ 241300 w 698501"/>
                    <a:gd name="connsiteY2" fmla="*/ 165101 h 3581400"/>
                    <a:gd name="connsiteX3" fmla="*/ 165101 w 698501"/>
                    <a:gd name="connsiteY3" fmla="*/ 12700 h 3581400"/>
                    <a:gd name="connsiteX4" fmla="*/ 12700 w 698501"/>
                    <a:gd name="connsiteY4" fmla="*/ 241301 h 3581400"/>
                    <a:gd name="connsiteX5" fmla="*/ 88900 w 698501"/>
                    <a:gd name="connsiteY5" fmla="*/ 469901 h 3581400"/>
                    <a:gd name="connsiteX6" fmla="*/ 88900 w 698501"/>
                    <a:gd name="connsiteY6" fmla="*/ 619457 h 3581400"/>
                    <a:gd name="connsiteX7" fmla="*/ 60325 w 698501"/>
                    <a:gd name="connsiteY7" fmla="*/ 848057 h 3581400"/>
                    <a:gd name="connsiteX8" fmla="*/ 41275 w 698501"/>
                    <a:gd name="connsiteY8" fmla="*/ 952832 h 3581400"/>
                    <a:gd name="connsiteX9" fmla="*/ 12700 w 698501"/>
                    <a:gd name="connsiteY9" fmla="*/ 1314782 h 3581400"/>
                    <a:gd name="connsiteX10" fmla="*/ 107950 w 698501"/>
                    <a:gd name="connsiteY10" fmla="*/ 1695782 h 3581400"/>
                    <a:gd name="connsiteX11" fmla="*/ 212725 w 698501"/>
                    <a:gd name="connsiteY11" fmla="*/ 1895807 h 3581400"/>
                    <a:gd name="connsiteX12" fmla="*/ 260350 w 698501"/>
                    <a:gd name="connsiteY12" fmla="*/ 2029157 h 3581400"/>
                    <a:gd name="connsiteX13" fmla="*/ 307975 w 698501"/>
                    <a:gd name="connsiteY13" fmla="*/ 2657807 h 3581400"/>
                    <a:gd name="connsiteX14" fmla="*/ 355600 w 698501"/>
                    <a:gd name="connsiteY14" fmla="*/ 2991182 h 3581400"/>
                    <a:gd name="connsiteX15" fmla="*/ 393701 w 698501"/>
                    <a:gd name="connsiteY15" fmla="*/ 3365501 h 3581400"/>
                    <a:gd name="connsiteX16" fmla="*/ 622300 w 698501"/>
                    <a:gd name="connsiteY16" fmla="*/ 3289300 h 3581400"/>
                    <a:gd name="connsiteX17" fmla="*/ 698501 w 698501"/>
                    <a:gd name="connsiteY17" fmla="*/ 1612901 h 3581400"/>
                    <a:gd name="connsiteX0" fmla="*/ 428624 w 733425"/>
                    <a:gd name="connsiteY0" fmla="*/ 393700 h 3581400"/>
                    <a:gd name="connsiteX1" fmla="*/ 276224 w 733425"/>
                    <a:gd name="connsiteY1" fmla="*/ 317501 h 3581400"/>
                    <a:gd name="connsiteX2" fmla="*/ 276224 w 733425"/>
                    <a:gd name="connsiteY2" fmla="*/ 165101 h 3581400"/>
                    <a:gd name="connsiteX3" fmla="*/ 200025 w 733425"/>
                    <a:gd name="connsiteY3" fmla="*/ 12700 h 3581400"/>
                    <a:gd name="connsiteX4" fmla="*/ 47624 w 733425"/>
                    <a:gd name="connsiteY4" fmla="*/ 241301 h 3581400"/>
                    <a:gd name="connsiteX5" fmla="*/ 123824 w 733425"/>
                    <a:gd name="connsiteY5" fmla="*/ 469901 h 3581400"/>
                    <a:gd name="connsiteX6" fmla="*/ 123824 w 733425"/>
                    <a:gd name="connsiteY6" fmla="*/ 619457 h 3581400"/>
                    <a:gd name="connsiteX7" fmla="*/ 95249 w 733425"/>
                    <a:gd name="connsiteY7" fmla="*/ 848057 h 3581400"/>
                    <a:gd name="connsiteX8" fmla="*/ 76199 w 733425"/>
                    <a:gd name="connsiteY8" fmla="*/ 952832 h 3581400"/>
                    <a:gd name="connsiteX9" fmla="*/ 47624 w 733425"/>
                    <a:gd name="connsiteY9" fmla="*/ 1314782 h 3581400"/>
                    <a:gd name="connsiteX10" fmla="*/ 142874 w 733425"/>
                    <a:gd name="connsiteY10" fmla="*/ 1695782 h 3581400"/>
                    <a:gd name="connsiteX11" fmla="*/ 247649 w 733425"/>
                    <a:gd name="connsiteY11" fmla="*/ 1895807 h 3581400"/>
                    <a:gd name="connsiteX12" fmla="*/ 295274 w 733425"/>
                    <a:gd name="connsiteY12" fmla="*/ 2029157 h 3581400"/>
                    <a:gd name="connsiteX13" fmla="*/ 342899 w 733425"/>
                    <a:gd name="connsiteY13" fmla="*/ 2657807 h 3581400"/>
                    <a:gd name="connsiteX14" fmla="*/ 390524 w 733425"/>
                    <a:gd name="connsiteY14" fmla="*/ 2991182 h 3581400"/>
                    <a:gd name="connsiteX15" fmla="*/ 428625 w 733425"/>
                    <a:gd name="connsiteY15" fmla="*/ 3365501 h 3581400"/>
                    <a:gd name="connsiteX16" fmla="*/ 657224 w 733425"/>
                    <a:gd name="connsiteY16" fmla="*/ 3289300 h 3581400"/>
                    <a:gd name="connsiteX17" fmla="*/ 733425 w 733425"/>
                    <a:gd name="connsiteY17" fmla="*/ 1612901 h 3581400"/>
                    <a:gd name="connsiteX0" fmla="*/ 428624 w 733425"/>
                    <a:gd name="connsiteY0" fmla="*/ 460375 h 3648075"/>
                    <a:gd name="connsiteX1" fmla="*/ 276224 w 733425"/>
                    <a:gd name="connsiteY1" fmla="*/ 384176 h 3648075"/>
                    <a:gd name="connsiteX2" fmla="*/ 276224 w 733425"/>
                    <a:gd name="connsiteY2" fmla="*/ 231776 h 3648075"/>
                    <a:gd name="connsiteX3" fmla="*/ 200025 w 733425"/>
                    <a:gd name="connsiteY3" fmla="*/ 79375 h 3648075"/>
                    <a:gd name="connsiteX4" fmla="*/ 47624 w 733425"/>
                    <a:gd name="connsiteY4" fmla="*/ 307976 h 3648075"/>
                    <a:gd name="connsiteX5" fmla="*/ 123824 w 733425"/>
                    <a:gd name="connsiteY5" fmla="*/ 536576 h 3648075"/>
                    <a:gd name="connsiteX6" fmla="*/ 123824 w 733425"/>
                    <a:gd name="connsiteY6" fmla="*/ 686132 h 3648075"/>
                    <a:gd name="connsiteX7" fmla="*/ 95249 w 733425"/>
                    <a:gd name="connsiteY7" fmla="*/ 914732 h 3648075"/>
                    <a:gd name="connsiteX8" fmla="*/ 76199 w 733425"/>
                    <a:gd name="connsiteY8" fmla="*/ 1019507 h 3648075"/>
                    <a:gd name="connsiteX9" fmla="*/ 47624 w 733425"/>
                    <a:gd name="connsiteY9" fmla="*/ 1381457 h 3648075"/>
                    <a:gd name="connsiteX10" fmla="*/ 142874 w 733425"/>
                    <a:gd name="connsiteY10" fmla="*/ 1762457 h 3648075"/>
                    <a:gd name="connsiteX11" fmla="*/ 247649 w 733425"/>
                    <a:gd name="connsiteY11" fmla="*/ 1962482 h 3648075"/>
                    <a:gd name="connsiteX12" fmla="*/ 295274 w 733425"/>
                    <a:gd name="connsiteY12" fmla="*/ 2095832 h 3648075"/>
                    <a:gd name="connsiteX13" fmla="*/ 342899 w 733425"/>
                    <a:gd name="connsiteY13" fmla="*/ 2724482 h 3648075"/>
                    <a:gd name="connsiteX14" fmla="*/ 390524 w 733425"/>
                    <a:gd name="connsiteY14" fmla="*/ 3057857 h 3648075"/>
                    <a:gd name="connsiteX15" fmla="*/ 428625 w 733425"/>
                    <a:gd name="connsiteY15" fmla="*/ 3432176 h 3648075"/>
                    <a:gd name="connsiteX16" fmla="*/ 657224 w 733425"/>
                    <a:gd name="connsiteY16" fmla="*/ 3355975 h 3648075"/>
                    <a:gd name="connsiteX17" fmla="*/ 733425 w 733425"/>
                    <a:gd name="connsiteY17" fmla="*/ 1679576 h 3648075"/>
                    <a:gd name="connsiteX0" fmla="*/ 504824 w 809625"/>
                    <a:gd name="connsiteY0" fmla="*/ 460374 h 3648074"/>
                    <a:gd name="connsiteX1" fmla="*/ 352424 w 809625"/>
                    <a:gd name="connsiteY1" fmla="*/ 384175 h 3648074"/>
                    <a:gd name="connsiteX2" fmla="*/ 352424 w 809625"/>
                    <a:gd name="connsiteY2" fmla="*/ 231775 h 3648074"/>
                    <a:gd name="connsiteX3" fmla="*/ 200025 w 809625"/>
                    <a:gd name="connsiteY3" fmla="*/ 79375 h 3648074"/>
                    <a:gd name="connsiteX4" fmla="*/ 123824 w 809625"/>
                    <a:gd name="connsiteY4" fmla="*/ 307975 h 3648074"/>
                    <a:gd name="connsiteX5" fmla="*/ 200024 w 809625"/>
                    <a:gd name="connsiteY5" fmla="*/ 536575 h 3648074"/>
                    <a:gd name="connsiteX6" fmla="*/ 200024 w 809625"/>
                    <a:gd name="connsiteY6" fmla="*/ 686131 h 3648074"/>
                    <a:gd name="connsiteX7" fmla="*/ 171449 w 809625"/>
                    <a:gd name="connsiteY7" fmla="*/ 914731 h 3648074"/>
                    <a:gd name="connsiteX8" fmla="*/ 152399 w 809625"/>
                    <a:gd name="connsiteY8" fmla="*/ 1019506 h 3648074"/>
                    <a:gd name="connsiteX9" fmla="*/ 123824 w 809625"/>
                    <a:gd name="connsiteY9" fmla="*/ 1381456 h 3648074"/>
                    <a:gd name="connsiteX10" fmla="*/ 219074 w 809625"/>
                    <a:gd name="connsiteY10" fmla="*/ 1762456 h 3648074"/>
                    <a:gd name="connsiteX11" fmla="*/ 323849 w 809625"/>
                    <a:gd name="connsiteY11" fmla="*/ 1962481 h 3648074"/>
                    <a:gd name="connsiteX12" fmla="*/ 371474 w 809625"/>
                    <a:gd name="connsiteY12" fmla="*/ 2095831 h 3648074"/>
                    <a:gd name="connsiteX13" fmla="*/ 419099 w 809625"/>
                    <a:gd name="connsiteY13" fmla="*/ 2724481 h 3648074"/>
                    <a:gd name="connsiteX14" fmla="*/ 466724 w 809625"/>
                    <a:gd name="connsiteY14" fmla="*/ 3057856 h 3648074"/>
                    <a:gd name="connsiteX15" fmla="*/ 504825 w 809625"/>
                    <a:gd name="connsiteY15" fmla="*/ 3432175 h 3648074"/>
                    <a:gd name="connsiteX16" fmla="*/ 733424 w 809625"/>
                    <a:gd name="connsiteY16" fmla="*/ 3355974 h 3648074"/>
                    <a:gd name="connsiteX17" fmla="*/ 809625 w 809625"/>
                    <a:gd name="connsiteY17" fmla="*/ 1679575 h 3648074"/>
                    <a:gd name="connsiteX0" fmla="*/ 381000 w 685801"/>
                    <a:gd name="connsiteY0" fmla="*/ 460374 h 3648074"/>
                    <a:gd name="connsiteX1" fmla="*/ 228600 w 685801"/>
                    <a:gd name="connsiteY1" fmla="*/ 384175 h 3648074"/>
                    <a:gd name="connsiteX2" fmla="*/ 228600 w 685801"/>
                    <a:gd name="connsiteY2" fmla="*/ 231775 h 3648074"/>
                    <a:gd name="connsiteX3" fmla="*/ 76201 w 685801"/>
                    <a:gd name="connsiteY3" fmla="*/ 79375 h 3648074"/>
                    <a:gd name="connsiteX4" fmla="*/ 76200 w 685801"/>
                    <a:gd name="connsiteY4" fmla="*/ 536575 h 3648074"/>
                    <a:gd name="connsiteX5" fmla="*/ 76200 w 685801"/>
                    <a:gd name="connsiteY5" fmla="*/ 686131 h 3648074"/>
                    <a:gd name="connsiteX6" fmla="*/ 47625 w 685801"/>
                    <a:gd name="connsiteY6" fmla="*/ 914731 h 3648074"/>
                    <a:gd name="connsiteX7" fmla="*/ 28575 w 685801"/>
                    <a:gd name="connsiteY7" fmla="*/ 1019506 h 3648074"/>
                    <a:gd name="connsiteX8" fmla="*/ 0 w 685801"/>
                    <a:gd name="connsiteY8" fmla="*/ 1381456 h 3648074"/>
                    <a:gd name="connsiteX9" fmla="*/ 95250 w 685801"/>
                    <a:gd name="connsiteY9" fmla="*/ 1762456 h 3648074"/>
                    <a:gd name="connsiteX10" fmla="*/ 200025 w 685801"/>
                    <a:gd name="connsiteY10" fmla="*/ 1962481 h 3648074"/>
                    <a:gd name="connsiteX11" fmla="*/ 247650 w 685801"/>
                    <a:gd name="connsiteY11" fmla="*/ 2095831 h 3648074"/>
                    <a:gd name="connsiteX12" fmla="*/ 295275 w 685801"/>
                    <a:gd name="connsiteY12" fmla="*/ 2724481 h 3648074"/>
                    <a:gd name="connsiteX13" fmla="*/ 342900 w 685801"/>
                    <a:gd name="connsiteY13" fmla="*/ 3057856 h 3648074"/>
                    <a:gd name="connsiteX14" fmla="*/ 381001 w 685801"/>
                    <a:gd name="connsiteY14" fmla="*/ 3432175 h 3648074"/>
                    <a:gd name="connsiteX15" fmla="*/ 609600 w 685801"/>
                    <a:gd name="connsiteY15" fmla="*/ 3355974 h 3648074"/>
                    <a:gd name="connsiteX16" fmla="*/ 685801 w 685801"/>
                    <a:gd name="connsiteY16" fmla="*/ 1679575 h 3648074"/>
                    <a:gd name="connsiteX0" fmla="*/ 381000 w 685801"/>
                    <a:gd name="connsiteY0" fmla="*/ 431799 h 3619499"/>
                    <a:gd name="connsiteX1" fmla="*/ 228600 w 685801"/>
                    <a:gd name="connsiteY1" fmla="*/ 355600 h 3619499"/>
                    <a:gd name="connsiteX2" fmla="*/ 228600 w 685801"/>
                    <a:gd name="connsiteY2" fmla="*/ 203200 h 3619499"/>
                    <a:gd name="connsiteX3" fmla="*/ 76201 w 685801"/>
                    <a:gd name="connsiteY3" fmla="*/ 50800 h 3619499"/>
                    <a:gd name="connsiteX4" fmla="*/ 76200 w 685801"/>
                    <a:gd name="connsiteY4" fmla="*/ 508000 h 3619499"/>
                    <a:gd name="connsiteX5" fmla="*/ 76200 w 685801"/>
                    <a:gd name="connsiteY5" fmla="*/ 657556 h 3619499"/>
                    <a:gd name="connsiteX6" fmla="*/ 47625 w 685801"/>
                    <a:gd name="connsiteY6" fmla="*/ 886156 h 3619499"/>
                    <a:gd name="connsiteX7" fmla="*/ 28575 w 685801"/>
                    <a:gd name="connsiteY7" fmla="*/ 990931 h 3619499"/>
                    <a:gd name="connsiteX8" fmla="*/ 0 w 685801"/>
                    <a:gd name="connsiteY8" fmla="*/ 1352881 h 3619499"/>
                    <a:gd name="connsiteX9" fmla="*/ 95250 w 685801"/>
                    <a:gd name="connsiteY9" fmla="*/ 1733881 h 3619499"/>
                    <a:gd name="connsiteX10" fmla="*/ 200025 w 685801"/>
                    <a:gd name="connsiteY10" fmla="*/ 1933906 h 3619499"/>
                    <a:gd name="connsiteX11" fmla="*/ 247650 w 685801"/>
                    <a:gd name="connsiteY11" fmla="*/ 2067256 h 3619499"/>
                    <a:gd name="connsiteX12" fmla="*/ 295275 w 685801"/>
                    <a:gd name="connsiteY12" fmla="*/ 2695906 h 3619499"/>
                    <a:gd name="connsiteX13" fmla="*/ 342900 w 685801"/>
                    <a:gd name="connsiteY13" fmla="*/ 3029281 h 3619499"/>
                    <a:gd name="connsiteX14" fmla="*/ 381001 w 685801"/>
                    <a:gd name="connsiteY14" fmla="*/ 3403600 h 3619499"/>
                    <a:gd name="connsiteX15" fmla="*/ 609600 w 685801"/>
                    <a:gd name="connsiteY15" fmla="*/ 3327399 h 3619499"/>
                    <a:gd name="connsiteX16" fmla="*/ 685801 w 685801"/>
                    <a:gd name="connsiteY16" fmla="*/ 1651000 h 3619499"/>
                    <a:gd name="connsiteX0" fmla="*/ 482599 w 787400"/>
                    <a:gd name="connsiteY0" fmla="*/ 355600 h 3543300"/>
                    <a:gd name="connsiteX1" fmla="*/ 330199 w 787400"/>
                    <a:gd name="connsiteY1" fmla="*/ 279401 h 3543300"/>
                    <a:gd name="connsiteX2" fmla="*/ 330199 w 787400"/>
                    <a:gd name="connsiteY2" fmla="*/ 127001 h 3543300"/>
                    <a:gd name="connsiteX3" fmla="*/ 25400 w 787400"/>
                    <a:gd name="connsiteY3" fmla="*/ 50800 h 3543300"/>
                    <a:gd name="connsiteX4" fmla="*/ 177799 w 787400"/>
                    <a:gd name="connsiteY4" fmla="*/ 431801 h 3543300"/>
                    <a:gd name="connsiteX5" fmla="*/ 177799 w 787400"/>
                    <a:gd name="connsiteY5" fmla="*/ 581357 h 3543300"/>
                    <a:gd name="connsiteX6" fmla="*/ 149224 w 787400"/>
                    <a:gd name="connsiteY6" fmla="*/ 809957 h 3543300"/>
                    <a:gd name="connsiteX7" fmla="*/ 130174 w 787400"/>
                    <a:gd name="connsiteY7" fmla="*/ 914732 h 3543300"/>
                    <a:gd name="connsiteX8" fmla="*/ 101599 w 787400"/>
                    <a:gd name="connsiteY8" fmla="*/ 1276682 h 3543300"/>
                    <a:gd name="connsiteX9" fmla="*/ 196849 w 787400"/>
                    <a:gd name="connsiteY9" fmla="*/ 1657682 h 3543300"/>
                    <a:gd name="connsiteX10" fmla="*/ 301624 w 787400"/>
                    <a:gd name="connsiteY10" fmla="*/ 1857707 h 3543300"/>
                    <a:gd name="connsiteX11" fmla="*/ 349249 w 787400"/>
                    <a:gd name="connsiteY11" fmla="*/ 1991057 h 3543300"/>
                    <a:gd name="connsiteX12" fmla="*/ 396874 w 787400"/>
                    <a:gd name="connsiteY12" fmla="*/ 2619707 h 3543300"/>
                    <a:gd name="connsiteX13" fmla="*/ 444499 w 787400"/>
                    <a:gd name="connsiteY13" fmla="*/ 2953082 h 3543300"/>
                    <a:gd name="connsiteX14" fmla="*/ 482600 w 787400"/>
                    <a:gd name="connsiteY14" fmla="*/ 3327401 h 3543300"/>
                    <a:gd name="connsiteX15" fmla="*/ 711199 w 787400"/>
                    <a:gd name="connsiteY15" fmla="*/ 3251200 h 3543300"/>
                    <a:gd name="connsiteX16" fmla="*/ 787400 w 787400"/>
                    <a:gd name="connsiteY16" fmla="*/ 1574801 h 3543300"/>
                    <a:gd name="connsiteX0" fmla="*/ 482599 w 787400"/>
                    <a:gd name="connsiteY0" fmla="*/ 450850 h 3638550"/>
                    <a:gd name="connsiteX1" fmla="*/ 330199 w 787400"/>
                    <a:gd name="connsiteY1" fmla="*/ 374651 h 3638550"/>
                    <a:gd name="connsiteX2" fmla="*/ 330199 w 787400"/>
                    <a:gd name="connsiteY2" fmla="*/ 222251 h 3638550"/>
                    <a:gd name="connsiteX3" fmla="*/ 25400 w 787400"/>
                    <a:gd name="connsiteY3" fmla="*/ 146050 h 3638550"/>
                    <a:gd name="connsiteX4" fmla="*/ 177799 w 787400"/>
                    <a:gd name="connsiteY4" fmla="*/ 527051 h 3638550"/>
                    <a:gd name="connsiteX5" fmla="*/ 177799 w 787400"/>
                    <a:gd name="connsiteY5" fmla="*/ 676607 h 3638550"/>
                    <a:gd name="connsiteX6" fmla="*/ 149224 w 787400"/>
                    <a:gd name="connsiteY6" fmla="*/ 905207 h 3638550"/>
                    <a:gd name="connsiteX7" fmla="*/ 130174 w 787400"/>
                    <a:gd name="connsiteY7" fmla="*/ 1009982 h 3638550"/>
                    <a:gd name="connsiteX8" fmla="*/ 101599 w 787400"/>
                    <a:gd name="connsiteY8" fmla="*/ 1371932 h 3638550"/>
                    <a:gd name="connsiteX9" fmla="*/ 196849 w 787400"/>
                    <a:gd name="connsiteY9" fmla="*/ 1752932 h 3638550"/>
                    <a:gd name="connsiteX10" fmla="*/ 301624 w 787400"/>
                    <a:gd name="connsiteY10" fmla="*/ 1952957 h 3638550"/>
                    <a:gd name="connsiteX11" fmla="*/ 349249 w 787400"/>
                    <a:gd name="connsiteY11" fmla="*/ 2086307 h 3638550"/>
                    <a:gd name="connsiteX12" fmla="*/ 396874 w 787400"/>
                    <a:gd name="connsiteY12" fmla="*/ 2714957 h 3638550"/>
                    <a:gd name="connsiteX13" fmla="*/ 444499 w 787400"/>
                    <a:gd name="connsiteY13" fmla="*/ 3048332 h 3638550"/>
                    <a:gd name="connsiteX14" fmla="*/ 482600 w 787400"/>
                    <a:gd name="connsiteY14" fmla="*/ 3422651 h 3638550"/>
                    <a:gd name="connsiteX15" fmla="*/ 711199 w 787400"/>
                    <a:gd name="connsiteY15" fmla="*/ 3346450 h 3638550"/>
                    <a:gd name="connsiteX16" fmla="*/ 787400 w 787400"/>
                    <a:gd name="connsiteY16" fmla="*/ 1670051 h 3638550"/>
                    <a:gd name="connsiteX0" fmla="*/ 615949 w 920750"/>
                    <a:gd name="connsiteY0" fmla="*/ 450850 h 3638550"/>
                    <a:gd name="connsiteX1" fmla="*/ 463549 w 920750"/>
                    <a:gd name="connsiteY1" fmla="*/ 374651 h 3638550"/>
                    <a:gd name="connsiteX2" fmla="*/ 463549 w 920750"/>
                    <a:gd name="connsiteY2" fmla="*/ 222251 h 3638550"/>
                    <a:gd name="connsiteX3" fmla="*/ 158750 w 920750"/>
                    <a:gd name="connsiteY3" fmla="*/ 146050 h 3638550"/>
                    <a:gd name="connsiteX4" fmla="*/ 311149 w 920750"/>
                    <a:gd name="connsiteY4" fmla="*/ 527051 h 3638550"/>
                    <a:gd name="connsiteX5" fmla="*/ 311149 w 920750"/>
                    <a:gd name="connsiteY5" fmla="*/ 676607 h 3638550"/>
                    <a:gd name="connsiteX6" fmla="*/ 282574 w 920750"/>
                    <a:gd name="connsiteY6" fmla="*/ 905207 h 3638550"/>
                    <a:gd name="connsiteX7" fmla="*/ 263524 w 920750"/>
                    <a:gd name="connsiteY7" fmla="*/ 1009982 h 3638550"/>
                    <a:gd name="connsiteX8" fmla="*/ 234949 w 920750"/>
                    <a:gd name="connsiteY8" fmla="*/ 1371932 h 3638550"/>
                    <a:gd name="connsiteX9" fmla="*/ 330199 w 920750"/>
                    <a:gd name="connsiteY9" fmla="*/ 1752932 h 3638550"/>
                    <a:gd name="connsiteX10" fmla="*/ 434974 w 920750"/>
                    <a:gd name="connsiteY10" fmla="*/ 1952957 h 3638550"/>
                    <a:gd name="connsiteX11" fmla="*/ 482599 w 920750"/>
                    <a:gd name="connsiteY11" fmla="*/ 2086307 h 3638550"/>
                    <a:gd name="connsiteX12" fmla="*/ 530224 w 920750"/>
                    <a:gd name="connsiteY12" fmla="*/ 2714957 h 3638550"/>
                    <a:gd name="connsiteX13" fmla="*/ 577849 w 920750"/>
                    <a:gd name="connsiteY13" fmla="*/ 3048332 h 3638550"/>
                    <a:gd name="connsiteX14" fmla="*/ 615950 w 920750"/>
                    <a:gd name="connsiteY14" fmla="*/ 3422651 h 3638550"/>
                    <a:gd name="connsiteX15" fmla="*/ 844549 w 920750"/>
                    <a:gd name="connsiteY15" fmla="*/ 3346450 h 3638550"/>
                    <a:gd name="connsiteX16" fmla="*/ 920750 w 920750"/>
                    <a:gd name="connsiteY16" fmla="*/ 1670051 h 3638550"/>
                    <a:gd name="connsiteX0" fmla="*/ 539749 w 844550"/>
                    <a:gd name="connsiteY0" fmla="*/ 527051 h 3714751"/>
                    <a:gd name="connsiteX1" fmla="*/ 387349 w 844550"/>
                    <a:gd name="connsiteY1" fmla="*/ 450852 h 3714751"/>
                    <a:gd name="connsiteX2" fmla="*/ 387349 w 844550"/>
                    <a:gd name="connsiteY2" fmla="*/ 298452 h 3714751"/>
                    <a:gd name="connsiteX3" fmla="*/ 158750 w 844550"/>
                    <a:gd name="connsiteY3" fmla="*/ 146050 h 3714751"/>
                    <a:gd name="connsiteX4" fmla="*/ 234949 w 844550"/>
                    <a:gd name="connsiteY4" fmla="*/ 603252 h 3714751"/>
                    <a:gd name="connsiteX5" fmla="*/ 234949 w 844550"/>
                    <a:gd name="connsiteY5" fmla="*/ 752808 h 3714751"/>
                    <a:gd name="connsiteX6" fmla="*/ 206374 w 844550"/>
                    <a:gd name="connsiteY6" fmla="*/ 981408 h 3714751"/>
                    <a:gd name="connsiteX7" fmla="*/ 187324 w 844550"/>
                    <a:gd name="connsiteY7" fmla="*/ 1086183 h 3714751"/>
                    <a:gd name="connsiteX8" fmla="*/ 158749 w 844550"/>
                    <a:gd name="connsiteY8" fmla="*/ 1448133 h 3714751"/>
                    <a:gd name="connsiteX9" fmla="*/ 253999 w 844550"/>
                    <a:gd name="connsiteY9" fmla="*/ 1829133 h 3714751"/>
                    <a:gd name="connsiteX10" fmla="*/ 358774 w 844550"/>
                    <a:gd name="connsiteY10" fmla="*/ 2029158 h 3714751"/>
                    <a:gd name="connsiteX11" fmla="*/ 406399 w 844550"/>
                    <a:gd name="connsiteY11" fmla="*/ 2162508 h 3714751"/>
                    <a:gd name="connsiteX12" fmla="*/ 454024 w 844550"/>
                    <a:gd name="connsiteY12" fmla="*/ 2791158 h 3714751"/>
                    <a:gd name="connsiteX13" fmla="*/ 501649 w 844550"/>
                    <a:gd name="connsiteY13" fmla="*/ 3124533 h 3714751"/>
                    <a:gd name="connsiteX14" fmla="*/ 539750 w 844550"/>
                    <a:gd name="connsiteY14" fmla="*/ 3498852 h 3714751"/>
                    <a:gd name="connsiteX15" fmla="*/ 768349 w 844550"/>
                    <a:gd name="connsiteY15" fmla="*/ 3422651 h 3714751"/>
                    <a:gd name="connsiteX16" fmla="*/ 844550 w 844550"/>
                    <a:gd name="connsiteY16" fmla="*/ 1746252 h 3714751"/>
                    <a:gd name="connsiteX0" fmla="*/ 644524 w 949325"/>
                    <a:gd name="connsiteY0" fmla="*/ 527051 h 3714751"/>
                    <a:gd name="connsiteX1" fmla="*/ 492124 w 949325"/>
                    <a:gd name="connsiteY1" fmla="*/ 450852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568326 w 949325"/>
                    <a:gd name="connsiteY0" fmla="*/ 4508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492125 w 873124"/>
                    <a:gd name="connsiteY0" fmla="*/ 450850 h 3714750"/>
                    <a:gd name="connsiteX1" fmla="*/ 339725 w 873124"/>
                    <a:gd name="connsiteY1" fmla="*/ 374650 h 3714750"/>
                    <a:gd name="connsiteX2" fmla="*/ 415925 w 873124"/>
                    <a:gd name="connsiteY2" fmla="*/ 298450 h 3714750"/>
                    <a:gd name="connsiteX3" fmla="*/ 263525 w 873124"/>
                    <a:gd name="connsiteY3" fmla="*/ 146050 h 3714750"/>
                    <a:gd name="connsiteX4" fmla="*/ 263523 w 873124"/>
                    <a:gd name="connsiteY4" fmla="*/ 603251 h 3714750"/>
                    <a:gd name="connsiteX5" fmla="*/ 263523 w 873124"/>
                    <a:gd name="connsiteY5" fmla="*/ 752807 h 3714750"/>
                    <a:gd name="connsiteX6" fmla="*/ 234948 w 873124"/>
                    <a:gd name="connsiteY6" fmla="*/ 981407 h 3714750"/>
                    <a:gd name="connsiteX7" fmla="*/ 215898 w 873124"/>
                    <a:gd name="connsiteY7" fmla="*/ 1086182 h 3714750"/>
                    <a:gd name="connsiteX8" fmla="*/ 187323 w 873124"/>
                    <a:gd name="connsiteY8" fmla="*/ 1448132 h 3714750"/>
                    <a:gd name="connsiteX9" fmla="*/ 282573 w 873124"/>
                    <a:gd name="connsiteY9" fmla="*/ 1829132 h 3714750"/>
                    <a:gd name="connsiteX10" fmla="*/ 387348 w 873124"/>
                    <a:gd name="connsiteY10" fmla="*/ 2029157 h 3714750"/>
                    <a:gd name="connsiteX11" fmla="*/ 434973 w 873124"/>
                    <a:gd name="connsiteY11" fmla="*/ 2162507 h 3714750"/>
                    <a:gd name="connsiteX12" fmla="*/ 482598 w 873124"/>
                    <a:gd name="connsiteY12" fmla="*/ 2791157 h 3714750"/>
                    <a:gd name="connsiteX13" fmla="*/ 530223 w 873124"/>
                    <a:gd name="connsiteY13" fmla="*/ 3124532 h 3714750"/>
                    <a:gd name="connsiteX14" fmla="*/ 568324 w 873124"/>
                    <a:gd name="connsiteY14" fmla="*/ 3498851 h 3714750"/>
                    <a:gd name="connsiteX15" fmla="*/ 796923 w 873124"/>
                    <a:gd name="connsiteY15" fmla="*/ 3422650 h 3714750"/>
                    <a:gd name="connsiteX16" fmla="*/ 873124 w 873124"/>
                    <a:gd name="connsiteY16" fmla="*/ 1746251 h 37147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4508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159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3746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159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269522 w 726722"/>
                    <a:gd name="connsiteY0" fmla="*/ 360337 h 3487778"/>
                    <a:gd name="connsiteX1" fmla="*/ 520766 w 726722"/>
                    <a:gd name="connsiteY1" fmla="*/ 134266 h 3487778"/>
                    <a:gd name="connsiteX2" fmla="*/ 117123 w 726722"/>
                    <a:gd name="connsiteY2" fmla="*/ 55537 h 3487778"/>
                    <a:gd name="connsiteX3" fmla="*/ 117121 w 726722"/>
                    <a:gd name="connsiteY3" fmla="*/ 512738 h 3487778"/>
                    <a:gd name="connsiteX4" fmla="*/ 117121 w 726722"/>
                    <a:gd name="connsiteY4" fmla="*/ 662294 h 3487778"/>
                    <a:gd name="connsiteX5" fmla="*/ 88546 w 726722"/>
                    <a:gd name="connsiteY5" fmla="*/ 890894 h 3487778"/>
                    <a:gd name="connsiteX6" fmla="*/ 69496 w 726722"/>
                    <a:gd name="connsiteY6" fmla="*/ 995669 h 3487778"/>
                    <a:gd name="connsiteX7" fmla="*/ 40921 w 726722"/>
                    <a:gd name="connsiteY7" fmla="*/ 1357619 h 3487778"/>
                    <a:gd name="connsiteX8" fmla="*/ 136171 w 726722"/>
                    <a:gd name="connsiteY8" fmla="*/ 1738619 h 3487778"/>
                    <a:gd name="connsiteX9" fmla="*/ 240946 w 726722"/>
                    <a:gd name="connsiteY9" fmla="*/ 1938644 h 3487778"/>
                    <a:gd name="connsiteX10" fmla="*/ 288571 w 726722"/>
                    <a:gd name="connsiteY10" fmla="*/ 2071994 h 3487778"/>
                    <a:gd name="connsiteX11" fmla="*/ 336196 w 726722"/>
                    <a:gd name="connsiteY11" fmla="*/ 2700644 h 3487778"/>
                    <a:gd name="connsiteX12" fmla="*/ 383821 w 726722"/>
                    <a:gd name="connsiteY12" fmla="*/ 3034019 h 3487778"/>
                    <a:gd name="connsiteX13" fmla="*/ 421922 w 726722"/>
                    <a:gd name="connsiteY13" fmla="*/ 3484536 h 3487778"/>
                    <a:gd name="connsiteX14" fmla="*/ 650521 w 726722"/>
                    <a:gd name="connsiteY14" fmla="*/ 3332137 h 3487778"/>
                    <a:gd name="connsiteX15" fmla="*/ 726722 w 726722"/>
                    <a:gd name="connsiteY15" fmla="*/ 1655738 h 3487778"/>
                    <a:gd name="connsiteX0" fmla="*/ 140932 w 726722"/>
                    <a:gd name="connsiteY0" fmla="*/ 805 h 3908512"/>
                    <a:gd name="connsiteX1" fmla="*/ 520766 w 726722"/>
                    <a:gd name="connsiteY1" fmla="*/ 554998 h 3908512"/>
                    <a:gd name="connsiteX2" fmla="*/ 117123 w 726722"/>
                    <a:gd name="connsiteY2" fmla="*/ 476269 h 3908512"/>
                    <a:gd name="connsiteX3" fmla="*/ 117121 w 726722"/>
                    <a:gd name="connsiteY3" fmla="*/ 933470 h 3908512"/>
                    <a:gd name="connsiteX4" fmla="*/ 117121 w 726722"/>
                    <a:gd name="connsiteY4" fmla="*/ 1083026 h 3908512"/>
                    <a:gd name="connsiteX5" fmla="*/ 88546 w 726722"/>
                    <a:gd name="connsiteY5" fmla="*/ 1311626 h 3908512"/>
                    <a:gd name="connsiteX6" fmla="*/ 69496 w 726722"/>
                    <a:gd name="connsiteY6" fmla="*/ 1416401 h 3908512"/>
                    <a:gd name="connsiteX7" fmla="*/ 40921 w 726722"/>
                    <a:gd name="connsiteY7" fmla="*/ 1778351 h 3908512"/>
                    <a:gd name="connsiteX8" fmla="*/ 136171 w 726722"/>
                    <a:gd name="connsiteY8" fmla="*/ 2159351 h 3908512"/>
                    <a:gd name="connsiteX9" fmla="*/ 240946 w 726722"/>
                    <a:gd name="connsiteY9" fmla="*/ 2359376 h 3908512"/>
                    <a:gd name="connsiteX10" fmla="*/ 288571 w 726722"/>
                    <a:gd name="connsiteY10" fmla="*/ 2492726 h 3908512"/>
                    <a:gd name="connsiteX11" fmla="*/ 336196 w 726722"/>
                    <a:gd name="connsiteY11" fmla="*/ 3121376 h 3908512"/>
                    <a:gd name="connsiteX12" fmla="*/ 383821 w 726722"/>
                    <a:gd name="connsiteY12" fmla="*/ 3454751 h 3908512"/>
                    <a:gd name="connsiteX13" fmla="*/ 421922 w 726722"/>
                    <a:gd name="connsiteY13" fmla="*/ 3905268 h 3908512"/>
                    <a:gd name="connsiteX14" fmla="*/ 650521 w 726722"/>
                    <a:gd name="connsiteY14" fmla="*/ 3752869 h 3908512"/>
                    <a:gd name="connsiteX15" fmla="*/ 726722 w 726722"/>
                    <a:gd name="connsiteY15" fmla="*/ 2076470 h 3908512"/>
                    <a:gd name="connsiteX0" fmla="*/ 140932 w 726722"/>
                    <a:gd name="connsiteY0" fmla="*/ 807 h 3908512"/>
                    <a:gd name="connsiteX1" fmla="*/ 520766 w 726722"/>
                    <a:gd name="connsiteY1" fmla="*/ 555000 h 3908512"/>
                    <a:gd name="connsiteX2" fmla="*/ 548497 w 726722"/>
                    <a:gd name="connsiteY2" fmla="*/ 758566 h 3908512"/>
                    <a:gd name="connsiteX3" fmla="*/ 117123 w 726722"/>
                    <a:gd name="connsiteY3" fmla="*/ 476271 h 3908512"/>
                    <a:gd name="connsiteX4" fmla="*/ 117121 w 726722"/>
                    <a:gd name="connsiteY4" fmla="*/ 933472 h 3908512"/>
                    <a:gd name="connsiteX5" fmla="*/ 117121 w 726722"/>
                    <a:gd name="connsiteY5" fmla="*/ 1083028 h 3908512"/>
                    <a:gd name="connsiteX6" fmla="*/ 88546 w 726722"/>
                    <a:gd name="connsiteY6" fmla="*/ 1311628 h 3908512"/>
                    <a:gd name="connsiteX7" fmla="*/ 69496 w 726722"/>
                    <a:gd name="connsiteY7" fmla="*/ 1416403 h 3908512"/>
                    <a:gd name="connsiteX8" fmla="*/ 40921 w 726722"/>
                    <a:gd name="connsiteY8" fmla="*/ 1778353 h 3908512"/>
                    <a:gd name="connsiteX9" fmla="*/ 136171 w 726722"/>
                    <a:gd name="connsiteY9" fmla="*/ 2159353 h 3908512"/>
                    <a:gd name="connsiteX10" fmla="*/ 240946 w 726722"/>
                    <a:gd name="connsiteY10" fmla="*/ 2359378 h 3908512"/>
                    <a:gd name="connsiteX11" fmla="*/ 288571 w 726722"/>
                    <a:gd name="connsiteY11" fmla="*/ 2492728 h 3908512"/>
                    <a:gd name="connsiteX12" fmla="*/ 336196 w 726722"/>
                    <a:gd name="connsiteY12" fmla="*/ 3121378 h 3908512"/>
                    <a:gd name="connsiteX13" fmla="*/ 383821 w 726722"/>
                    <a:gd name="connsiteY13" fmla="*/ 3454753 h 3908512"/>
                    <a:gd name="connsiteX14" fmla="*/ 421922 w 726722"/>
                    <a:gd name="connsiteY14" fmla="*/ 3905270 h 3908512"/>
                    <a:gd name="connsiteX15" fmla="*/ 650521 w 726722"/>
                    <a:gd name="connsiteY15" fmla="*/ 3752871 h 3908512"/>
                    <a:gd name="connsiteX16" fmla="*/ 726722 w 726722"/>
                    <a:gd name="connsiteY16" fmla="*/ 2076472 h 3908512"/>
                    <a:gd name="connsiteX0" fmla="*/ 249000 w 834790"/>
                    <a:gd name="connsiteY0" fmla="*/ 807 h 3908514"/>
                    <a:gd name="connsiteX1" fmla="*/ 628834 w 834790"/>
                    <a:gd name="connsiteY1" fmla="*/ 555000 h 3908514"/>
                    <a:gd name="connsiteX2" fmla="*/ 656565 w 834790"/>
                    <a:gd name="connsiteY2" fmla="*/ 758566 h 3908514"/>
                    <a:gd name="connsiteX3" fmla="*/ 90063 w 834790"/>
                    <a:gd name="connsiteY3" fmla="*/ 627406 h 3908514"/>
                    <a:gd name="connsiteX4" fmla="*/ 225189 w 834790"/>
                    <a:gd name="connsiteY4" fmla="*/ 933472 h 3908514"/>
                    <a:gd name="connsiteX5" fmla="*/ 225189 w 834790"/>
                    <a:gd name="connsiteY5" fmla="*/ 1083028 h 3908514"/>
                    <a:gd name="connsiteX6" fmla="*/ 196614 w 834790"/>
                    <a:gd name="connsiteY6" fmla="*/ 1311628 h 3908514"/>
                    <a:gd name="connsiteX7" fmla="*/ 177564 w 834790"/>
                    <a:gd name="connsiteY7" fmla="*/ 1416403 h 3908514"/>
                    <a:gd name="connsiteX8" fmla="*/ 148989 w 834790"/>
                    <a:gd name="connsiteY8" fmla="*/ 1778353 h 3908514"/>
                    <a:gd name="connsiteX9" fmla="*/ 244239 w 834790"/>
                    <a:gd name="connsiteY9" fmla="*/ 2159353 h 3908514"/>
                    <a:gd name="connsiteX10" fmla="*/ 349014 w 834790"/>
                    <a:gd name="connsiteY10" fmla="*/ 2359378 h 3908514"/>
                    <a:gd name="connsiteX11" fmla="*/ 396639 w 834790"/>
                    <a:gd name="connsiteY11" fmla="*/ 2492728 h 3908514"/>
                    <a:gd name="connsiteX12" fmla="*/ 444264 w 834790"/>
                    <a:gd name="connsiteY12" fmla="*/ 3121378 h 3908514"/>
                    <a:gd name="connsiteX13" fmla="*/ 491889 w 834790"/>
                    <a:gd name="connsiteY13" fmla="*/ 3454753 h 3908514"/>
                    <a:gd name="connsiteX14" fmla="*/ 529990 w 834790"/>
                    <a:gd name="connsiteY14" fmla="*/ 3905270 h 3908514"/>
                    <a:gd name="connsiteX15" fmla="*/ 758589 w 834790"/>
                    <a:gd name="connsiteY15" fmla="*/ 3752871 h 3908514"/>
                    <a:gd name="connsiteX16" fmla="*/ 834790 w 834790"/>
                    <a:gd name="connsiteY16" fmla="*/ 2076472 h 3908514"/>
                    <a:gd name="connsiteX0" fmla="*/ 235698 w 821488"/>
                    <a:gd name="connsiteY0" fmla="*/ 807 h 3908512"/>
                    <a:gd name="connsiteX1" fmla="*/ 615532 w 821488"/>
                    <a:gd name="connsiteY1" fmla="*/ 555000 h 3908512"/>
                    <a:gd name="connsiteX2" fmla="*/ 643263 w 821488"/>
                    <a:gd name="connsiteY2" fmla="*/ 758566 h 3908512"/>
                    <a:gd name="connsiteX3" fmla="*/ 76761 w 821488"/>
                    <a:gd name="connsiteY3" fmla="*/ 627406 h 3908512"/>
                    <a:gd name="connsiteX4" fmla="*/ 312793 w 821488"/>
                    <a:gd name="connsiteY4" fmla="*/ 872185 h 3908512"/>
                    <a:gd name="connsiteX5" fmla="*/ 211887 w 821488"/>
                    <a:gd name="connsiteY5" fmla="*/ 1083028 h 3908512"/>
                    <a:gd name="connsiteX6" fmla="*/ 183312 w 821488"/>
                    <a:gd name="connsiteY6" fmla="*/ 1311628 h 3908512"/>
                    <a:gd name="connsiteX7" fmla="*/ 164262 w 821488"/>
                    <a:gd name="connsiteY7" fmla="*/ 1416403 h 3908512"/>
                    <a:gd name="connsiteX8" fmla="*/ 135687 w 821488"/>
                    <a:gd name="connsiteY8" fmla="*/ 1778353 h 3908512"/>
                    <a:gd name="connsiteX9" fmla="*/ 230937 w 821488"/>
                    <a:gd name="connsiteY9" fmla="*/ 2159353 h 3908512"/>
                    <a:gd name="connsiteX10" fmla="*/ 335712 w 821488"/>
                    <a:gd name="connsiteY10" fmla="*/ 2359378 h 3908512"/>
                    <a:gd name="connsiteX11" fmla="*/ 383337 w 821488"/>
                    <a:gd name="connsiteY11" fmla="*/ 2492728 h 3908512"/>
                    <a:gd name="connsiteX12" fmla="*/ 430962 w 821488"/>
                    <a:gd name="connsiteY12" fmla="*/ 3121378 h 3908512"/>
                    <a:gd name="connsiteX13" fmla="*/ 478587 w 821488"/>
                    <a:gd name="connsiteY13" fmla="*/ 3454753 h 3908512"/>
                    <a:gd name="connsiteX14" fmla="*/ 516688 w 821488"/>
                    <a:gd name="connsiteY14" fmla="*/ 3905270 h 3908512"/>
                    <a:gd name="connsiteX15" fmla="*/ 745287 w 821488"/>
                    <a:gd name="connsiteY15" fmla="*/ 3752871 h 3908512"/>
                    <a:gd name="connsiteX16" fmla="*/ 821488 w 821488"/>
                    <a:gd name="connsiteY16" fmla="*/ 2076472 h 3908512"/>
                    <a:gd name="connsiteX0" fmla="*/ 235698 w 821488"/>
                    <a:gd name="connsiteY0" fmla="*/ 822 h 3908529"/>
                    <a:gd name="connsiteX1" fmla="*/ 667532 w 821488"/>
                    <a:gd name="connsiteY1" fmla="*/ 543166 h 3908529"/>
                    <a:gd name="connsiteX2" fmla="*/ 643263 w 821488"/>
                    <a:gd name="connsiteY2" fmla="*/ 758581 h 3908529"/>
                    <a:gd name="connsiteX3" fmla="*/ 76761 w 821488"/>
                    <a:gd name="connsiteY3" fmla="*/ 627421 h 3908529"/>
                    <a:gd name="connsiteX4" fmla="*/ 312793 w 821488"/>
                    <a:gd name="connsiteY4" fmla="*/ 872200 h 3908529"/>
                    <a:gd name="connsiteX5" fmla="*/ 211887 w 821488"/>
                    <a:gd name="connsiteY5" fmla="*/ 1083043 h 3908529"/>
                    <a:gd name="connsiteX6" fmla="*/ 183312 w 821488"/>
                    <a:gd name="connsiteY6" fmla="*/ 1311643 h 3908529"/>
                    <a:gd name="connsiteX7" fmla="*/ 164262 w 821488"/>
                    <a:gd name="connsiteY7" fmla="*/ 1416418 h 3908529"/>
                    <a:gd name="connsiteX8" fmla="*/ 135687 w 821488"/>
                    <a:gd name="connsiteY8" fmla="*/ 1778368 h 3908529"/>
                    <a:gd name="connsiteX9" fmla="*/ 230937 w 821488"/>
                    <a:gd name="connsiteY9" fmla="*/ 2159368 h 3908529"/>
                    <a:gd name="connsiteX10" fmla="*/ 335712 w 821488"/>
                    <a:gd name="connsiteY10" fmla="*/ 2359393 h 3908529"/>
                    <a:gd name="connsiteX11" fmla="*/ 383337 w 821488"/>
                    <a:gd name="connsiteY11" fmla="*/ 2492743 h 3908529"/>
                    <a:gd name="connsiteX12" fmla="*/ 430962 w 821488"/>
                    <a:gd name="connsiteY12" fmla="*/ 3121393 h 3908529"/>
                    <a:gd name="connsiteX13" fmla="*/ 478587 w 821488"/>
                    <a:gd name="connsiteY13" fmla="*/ 3454768 h 3908529"/>
                    <a:gd name="connsiteX14" fmla="*/ 516688 w 821488"/>
                    <a:gd name="connsiteY14" fmla="*/ 3905285 h 3908529"/>
                    <a:gd name="connsiteX15" fmla="*/ 745287 w 821488"/>
                    <a:gd name="connsiteY15" fmla="*/ 3752886 h 3908529"/>
                    <a:gd name="connsiteX16" fmla="*/ 821488 w 821488"/>
                    <a:gd name="connsiteY16" fmla="*/ 2076487 h 3908529"/>
                    <a:gd name="connsiteX0" fmla="*/ 235698 w 821488"/>
                    <a:gd name="connsiteY0" fmla="*/ 0 h 3907705"/>
                    <a:gd name="connsiteX1" fmla="*/ 114678 w 821488"/>
                    <a:gd name="connsiteY1" fmla="*/ 358563 h 3907705"/>
                    <a:gd name="connsiteX2" fmla="*/ 667532 w 821488"/>
                    <a:gd name="connsiteY2" fmla="*/ 542344 h 3907705"/>
                    <a:gd name="connsiteX3" fmla="*/ 643263 w 821488"/>
                    <a:gd name="connsiteY3" fmla="*/ 757759 h 3907705"/>
                    <a:gd name="connsiteX4" fmla="*/ 76761 w 821488"/>
                    <a:gd name="connsiteY4" fmla="*/ 626599 h 3907705"/>
                    <a:gd name="connsiteX5" fmla="*/ 312793 w 821488"/>
                    <a:gd name="connsiteY5" fmla="*/ 871378 h 3907705"/>
                    <a:gd name="connsiteX6" fmla="*/ 211887 w 821488"/>
                    <a:gd name="connsiteY6" fmla="*/ 1082221 h 3907705"/>
                    <a:gd name="connsiteX7" fmla="*/ 183312 w 821488"/>
                    <a:gd name="connsiteY7" fmla="*/ 1310821 h 3907705"/>
                    <a:gd name="connsiteX8" fmla="*/ 164262 w 821488"/>
                    <a:gd name="connsiteY8" fmla="*/ 1415596 h 3907705"/>
                    <a:gd name="connsiteX9" fmla="*/ 135687 w 821488"/>
                    <a:gd name="connsiteY9" fmla="*/ 1777546 h 3907705"/>
                    <a:gd name="connsiteX10" fmla="*/ 230937 w 821488"/>
                    <a:gd name="connsiteY10" fmla="*/ 2158546 h 3907705"/>
                    <a:gd name="connsiteX11" fmla="*/ 335712 w 821488"/>
                    <a:gd name="connsiteY11" fmla="*/ 2358571 h 3907705"/>
                    <a:gd name="connsiteX12" fmla="*/ 383337 w 821488"/>
                    <a:gd name="connsiteY12" fmla="*/ 2491921 h 3907705"/>
                    <a:gd name="connsiteX13" fmla="*/ 430962 w 821488"/>
                    <a:gd name="connsiteY13" fmla="*/ 3120571 h 3907705"/>
                    <a:gd name="connsiteX14" fmla="*/ 478587 w 821488"/>
                    <a:gd name="connsiteY14" fmla="*/ 3453946 h 3907705"/>
                    <a:gd name="connsiteX15" fmla="*/ 516688 w 821488"/>
                    <a:gd name="connsiteY15" fmla="*/ 3904463 h 3907705"/>
                    <a:gd name="connsiteX16" fmla="*/ 745287 w 821488"/>
                    <a:gd name="connsiteY16" fmla="*/ 3752064 h 3907705"/>
                    <a:gd name="connsiteX17" fmla="*/ 821488 w 821488"/>
                    <a:gd name="connsiteY17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667532 w 821488"/>
                    <a:gd name="connsiteY3" fmla="*/ 542344 h 3907707"/>
                    <a:gd name="connsiteX4" fmla="*/ 643263 w 821488"/>
                    <a:gd name="connsiteY4" fmla="*/ 757759 h 3907707"/>
                    <a:gd name="connsiteX5" fmla="*/ 76761 w 821488"/>
                    <a:gd name="connsiteY5" fmla="*/ 626599 h 3907707"/>
                    <a:gd name="connsiteX6" fmla="*/ 312793 w 821488"/>
                    <a:gd name="connsiteY6" fmla="*/ 871378 h 3907707"/>
                    <a:gd name="connsiteX7" fmla="*/ 211887 w 821488"/>
                    <a:gd name="connsiteY7" fmla="*/ 1082221 h 3907707"/>
                    <a:gd name="connsiteX8" fmla="*/ 183312 w 821488"/>
                    <a:gd name="connsiteY8" fmla="*/ 1310821 h 3907707"/>
                    <a:gd name="connsiteX9" fmla="*/ 164262 w 821488"/>
                    <a:gd name="connsiteY9" fmla="*/ 1415596 h 3907707"/>
                    <a:gd name="connsiteX10" fmla="*/ 135687 w 821488"/>
                    <a:gd name="connsiteY10" fmla="*/ 1777546 h 3907707"/>
                    <a:gd name="connsiteX11" fmla="*/ 230937 w 821488"/>
                    <a:gd name="connsiteY11" fmla="*/ 2158546 h 3907707"/>
                    <a:gd name="connsiteX12" fmla="*/ 335712 w 821488"/>
                    <a:gd name="connsiteY12" fmla="*/ 2358571 h 3907707"/>
                    <a:gd name="connsiteX13" fmla="*/ 383337 w 821488"/>
                    <a:gd name="connsiteY13" fmla="*/ 2491921 h 3907707"/>
                    <a:gd name="connsiteX14" fmla="*/ 430962 w 821488"/>
                    <a:gd name="connsiteY14" fmla="*/ 3120571 h 3907707"/>
                    <a:gd name="connsiteX15" fmla="*/ 478587 w 821488"/>
                    <a:gd name="connsiteY15" fmla="*/ 3453946 h 3907707"/>
                    <a:gd name="connsiteX16" fmla="*/ 516688 w 821488"/>
                    <a:gd name="connsiteY16" fmla="*/ 3904463 h 3907707"/>
                    <a:gd name="connsiteX17" fmla="*/ 745287 w 821488"/>
                    <a:gd name="connsiteY17" fmla="*/ 3752064 h 3907707"/>
                    <a:gd name="connsiteX18" fmla="*/ 821488 w 821488"/>
                    <a:gd name="connsiteY18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14678 w 821488"/>
                    <a:gd name="connsiteY2" fmla="*/ 358563 h 3907705"/>
                    <a:gd name="connsiteX3" fmla="*/ 630211 w 821488"/>
                    <a:gd name="connsiteY3" fmla="*/ 594610 h 3907705"/>
                    <a:gd name="connsiteX4" fmla="*/ 643263 w 821488"/>
                    <a:gd name="connsiteY4" fmla="*/ 757759 h 3907705"/>
                    <a:gd name="connsiteX5" fmla="*/ 76761 w 821488"/>
                    <a:gd name="connsiteY5" fmla="*/ 626599 h 3907705"/>
                    <a:gd name="connsiteX6" fmla="*/ 312793 w 821488"/>
                    <a:gd name="connsiteY6" fmla="*/ 871378 h 3907705"/>
                    <a:gd name="connsiteX7" fmla="*/ 211887 w 821488"/>
                    <a:gd name="connsiteY7" fmla="*/ 1082221 h 3907705"/>
                    <a:gd name="connsiteX8" fmla="*/ 183312 w 821488"/>
                    <a:gd name="connsiteY8" fmla="*/ 1310821 h 3907705"/>
                    <a:gd name="connsiteX9" fmla="*/ 164262 w 821488"/>
                    <a:gd name="connsiteY9" fmla="*/ 1415596 h 3907705"/>
                    <a:gd name="connsiteX10" fmla="*/ 135687 w 821488"/>
                    <a:gd name="connsiteY10" fmla="*/ 1777546 h 3907705"/>
                    <a:gd name="connsiteX11" fmla="*/ 230937 w 821488"/>
                    <a:gd name="connsiteY11" fmla="*/ 2158546 h 3907705"/>
                    <a:gd name="connsiteX12" fmla="*/ 335712 w 821488"/>
                    <a:gd name="connsiteY12" fmla="*/ 2358571 h 3907705"/>
                    <a:gd name="connsiteX13" fmla="*/ 383337 w 821488"/>
                    <a:gd name="connsiteY13" fmla="*/ 2491921 h 3907705"/>
                    <a:gd name="connsiteX14" fmla="*/ 430962 w 821488"/>
                    <a:gd name="connsiteY14" fmla="*/ 3120571 h 3907705"/>
                    <a:gd name="connsiteX15" fmla="*/ 478587 w 821488"/>
                    <a:gd name="connsiteY15" fmla="*/ 3453946 h 3907705"/>
                    <a:gd name="connsiteX16" fmla="*/ 516688 w 821488"/>
                    <a:gd name="connsiteY16" fmla="*/ 3904463 h 3907705"/>
                    <a:gd name="connsiteX17" fmla="*/ 745287 w 821488"/>
                    <a:gd name="connsiteY17" fmla="*/ 3752064 h 3907705"/>
                    <a:gd name="connsiteX18" fmla="*/ 821488 w 821488"/>
                    <a:gd name="connsiteY18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83288 w 821488"/>
                    <a:gd name="connsiteY3" fmla="*/ 436828 h 3907707"/>
                    <a:gd name="connsiteX4" fmla="*/ 630211 w 821488"/>
                    <a:gd name="connsiteY4" fmla="*/ 594610 h 3907707"/>
                    <a:gd name="connsiteX5" fmla="*/ 643263 w 821488"/>
                    <a:gd name="connsiteY5" fmla="*/ 757759 h 3907707"/>
                    <a:gd name="connsiteX6" fmla="*/ 76761 w 821488"/>
                    <a:gd name="connsiteY6" fmla="*/ 626599 h 3907707"/>
                    <a:gd name="connsiteX7" fmla="*/ 312793 w 821488"/>
                    <a:gd name="connsiteY7" fmla="*/ 871378 h 3907707"/>
                    <a:gd name="connsiteX8" fmla="*/ 211887 w 821488"/>
                    <a:gd name="connsiteY8" fmla="*/ 1082221 h 3907707"/>
                    <a:gd name="connsiteX9" fmla="*/ 183312 w 821488"/>
                    <a:gd name="connsiteY9" fmla="*/ 1310821 h 3907707"/>
                    <a:gd name="connsiteX10" fmla="*/ 164262 w 821488"/>
                    <a:gd name="connsiteY10" fmla="*/ 1415596 h 3907707"/>
                    <a:gd name="connsiteX11" fmla="*/ 135687 w 821488"/>
                    <a:gd name="connsiteY11" fmla="*/ 1777546 h 3907707"/>
                    <a:gd name="connsiteX12" fmla="*/ 230937 w 821488"/>
                    <a:gd name="connsiteY12" fmla="*/ 2158546 h 3907707"/>
                    <a:gd name="connsiteX13" fmla="*/ 335712 w 821488"/>
                    <a:gd name="connsiteY13" fmla="*/ 2358571 h 3907707"/>
                    <a:gd name="connsiteX14" fmla="*/ 383337 w 821488"/>
                    <a:gd name="connsiteY14" fmla="*/ 2491921 h 3907707"/>
                    <a:gd name="connsiteX15" fmla="*/ 430962 w 821488"/>
                    <a:gd name="connsiteY15" fmla="*/ 3120571 h 3907707"/>
                    <a:gd name="connsiteX16" fmla="*/ 478587 w 821488"/>
                    <a:gd name="connsiteY16" fmla="*/ 3453946 h 3907707"/>
                    <a:gd name="connsiteX17" fmla="*/ 516688 w 821488"/>
                    <a:gd name="connsiteY17" fmla="*/ 3904463 h 3907707"/>
                    <a:gd name="connsiteX18" fmla="*/ 745287 w 821488"/>
                    <a:gd name="connsiteY18" fmla="*/ 3752064 h 3907707"/>
                    <a:gd name="connsiteX19" fmla="*/ 821488 w 821488"/>
                    <a:gd name="connsiteY19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20074 w 821488"/>
                    <a:gd name="connsiteY2" fmla="*/ 286222 h 3907705"/>
                    <a:gd name="connsiteX3" fmla="*/ 83288 w 821488"/>
                    <a:gd name="connsiteY3" fmla="*/ 436828 h 3907705"/>
                    <a:gd name="connsiteX4" fmla="*/ 630211 w 821488"/>
                    <a:gd name="connsiteY4" fmla="*/ 594610 h 3907705"/>
                    <a:gd name="connsiteX5" fmla="*/ 643263 w 821488"/>
                    <a:gd name="connsiteY5" fmla="*/ 757759 h 3907705"/>
                    <a:gd name="connsiteX6" fmla="*/ 76761 w 821488"/>
                    <a:gd name="connsiteY6" fmla="*/ 626599 h 3907705"/>
                    <a:gd name="connsiteX7" fmla="*/ 312793 w 821488"/>
                    <a:gd name="connsiteY7" fmla="*/ 871378 h 3907705"/>
                    <a:gd name="connsiteX8" fmla="*/ 211887 w 821488"/>
                    <a:gd name="connsiteY8" fmla="*/ 1082221 h 3907705"/>
                    <a:gd name="connsiteX9" fmla="*/ 183312 w 821488"/>
                    <a:gd name="connsiteY9" fmla="*/ 1310821 h 3907705"/>
                    <a:gd name="connsiteX10" fmla="*/ 164262 w 821488"/>
                    <a:gd name="connsiteY10" fmla="*/ 1415596 h 3907705"/>
                    <a:gd name="connsiteX11" fmla="*/ 135687 w 821488"/>
                    <a:gd name="connsiteY11" fmla="*/ 1777546 h 3907705"/>
                    <a:gd name="connsiteX12" fmla="*/ 230937 w 821488"/>
                    <a:gd name="connsiteY12" fmla="*/ 2158546 h 3907705"/>
                    <a:gd name="connsiteX13" fmla="*/ 335712 w 821488"/>
                    <a:gd name="connsiteY13" fmla="*/ 2358571 h 3907705"/>
                    <a:gd name="connsiteX14" fmla="*/ 383337 w 821488"/>
                    <a:gd name="connsiteY14" fmla="*/ 2491921 h 3907705"/>
                    <a:gd name="connsiteX15" fmla="*/ 430962 w 821488"/>
                    <a:gd name="connsiteY15" fmla="*/ 3120571 h 3907705"/>
                    <a:gd name="connsiteX16" fmla="*/ 478587 w 821488"/>
                    <a:gd name="connsiteY16" fmla="*/ 3453946 h 3907705"/>
                    <a:gd name="connsiteX17" fmla="*/ 516688 w 821488"/>
                    <a:gd name="connsiteY17" fmla="*/ 3904463 h 3907705"/>
                    <a:gd name="connsiteX18" fmla="*/ 745287 w 821488"/>
                    <a:gd name="connsiteY18" fmla="*/ 3752064 h 3907705"/>
                    <a:gd name="connsiteX19" fmla="*/ 821488 w 821488"/>
                    <a:gd name="connsiteY19" fmla="*/ 2075665 h 3907705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661212 w 821488"/>
                    <a:gd name="connsiteY2" fmla="*/ 406094 h 3981331"/>
                    <a:gd name="connsiteX3" fmla="*/ 120074 w 821488"/>
                    <a:gd name="connsiteY3" fmla="*/ 359847 h 3981331"/>
                    <a:gd name="connsiteX4" fmla="*/ 83288 w 821488"/>
                    <a:gd name="connsiteY4" fmla="*/ 510453 h 3981331"/>
                    <a:gd name="connsiteX5" fmla="*/ 630211 w 821488"/>
                    <a:gd name="connsiteY5" fmla="*/ 668235 h 3981331"/>
                    <a:gd name="connsiteX6" fmla="*/ 643263 w 821488"/>
                    <a:gd name="connsiteY6" fmla="*/ 831384 h 3981331"/>
                    <a:gd name="connsiteX7" fmla="*/ 76761 w 821488"/>
                    <a:gd name="connsiteY7" fmla="*/ 700224 h 3981331"/>
                    <a:gd name="connsiteX8" fmla="*/ 312793 w 821488"/>
                    <a:gd name="connsiteY8" fmla="*/ 945003 h 3981331"/>
                    <a:gd name="connsiteX9" fmla="*/ 211887 w 821488"/>
                    <a:gd name="connsiteY9" fmla="*/ 1155846 h 3981331"/>
                    <a:gd name="connsiteX10" fmla="*/ 183312 w 821488"/>
                    <a:gd name="connsiteY10" fmla="*/ 1384446 h 3981331"/>
                    <a:gd name="connsiteX11" fmla="*/ 164262 w 821488"/>
                    <a:gd name="connsiteY11" fmla="*/ 1489221 h 3981331"/>
                    <a:gd name="connsiteX12" fmla="*/ 135687 w 821488"/>
                    <a:gd name="connsiteY12" fmla="*/ 1851171 h 3981331"/>
                    <a:gd name="connsiteX13" fmla="*/ 230937 w 821488"/>
                    <a:gd name="connsiteY13" fmla="*/ 2232171 h 3981331"/>
                    <a:gd name="connsiteX14" fmla="*/ 335712 w 821488"/>
                    <a:gd name="connsiteY14" fmla="*/ 2432196 h 3981331"/>
                    <a:gd name="connsiteX15" fmla="*/ 383337 w 821488"/>
                    <a:gd name="connsiteY15" fmla="*/ 2565546 h 3981331"/>
                    <a:gd name="connsiteX16" fmla="*/ 430962 w 821488"/>
                    <a:gd name="connsiteY16" fmla="*/ 3194196 h 3981331"/>
                    <a:gd name="connsiteX17" fmla="*/ 478587 w 821488"/>
                    <a:gd name="connsiteY17" fmla="*/ 3527571 h 3981331"/>
                    <a:gd name="connsiteX18" fmla="*/ 516688 w 821488"/>
                    <a:gd name="connsiteY18" fmla="*/ 3978088 h 3981331"/>
                    <a:gd name="connsiteX19" fmla="*/ 745287 w 821488"/>
                    <a:gd name="connsiteY19" fmla="*/ 3825689 h 3981331"/>
                    <a:gd name="connsiteX20" fmla="*/ 821488 w 821488"/>
                    <a:gd name="connsiteY20" fmla="*/ 2149290 h 3981331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327546 w 821488"/>
                    <a:gd name="connsiteY2" fmla="*/ 214106 h 3981331"/>
                    <a:gd name="connsiteX3" fmla="*/ 661212 w 821488"/>
                    <a:gd name="connsiteY3" fmla="*/ 406094 h 3981331"/>
                    <a:gd name="connsiteX4" fmla="*/ 120074 w 821488"/>
                    <a:gd name="connsiteY4" fmla="*/ 359847 h 3981331"/>
                    <a:gd name="connsiteX5" fmla="*/ 83288 w 821488"/>
                    <a:gd name="connsiteY5" fmla="*/ 510453 h 3981331"/>
                    <a:gd name="connsiteX6" fmla="*/ 630211 w 821488"/>
                    <a:gd name="connsiteY6" fmla="*/ 668235 h 3981331"/>
                    <a:gd name="connsiteX7" fmla="*/ 643263 w 821488"/>
                    <a:gd name="connsiteY7" fmla="*/ 831384 h 3981331"/>
                    <a:gd name="connsiteX8" fmla="*/ 76761 w 821488"/>
                    <a:gd name="connsiteY8" fmla="*/ 700224 h 3981331"/>
                    <a:gd name="connsiteX9" fmla="*/ 312793 w 821488"/>
                    <a:gd name="connsiteY9" fmla="*/ 945003 h 3981331"/>
                    <a:gd name="connsiteX10" fmla="*/ 211887 w 821488"/>
                    <a:gd name="connsiteY10" fmla="*/ 1155846 h 3981331"/>
                    <a:gd name="connsiteX11" fmla="*/ 183312 w 821488"/>
                    <a:gd name="connsiteY11" fmla="*/ 1384446 h 3981331"/>
                    <a:gd name="connsiteX12" fmla="*/ 164262 w 821488"/>
                    <a:gd name="connsiteY12" fmla="*/ 1489221 h 3981331"/>
                    <a:gd name="connsiteX13" fmla="*/ 135687 w 821488"/>
                    <a:gd name="connsiteY13" fmla="*/ 1851171 h 3981331"/>
                    <a:gd name="connsiteX14" fmla="*/ 230937 w 821488"/>
                    <a:gd name="connsiteY14" fmla="*/ 2232171 h 3981331"/>
                    <a:gd name="connsiteX15" fmla="*/ 335712 w 821488"/>
                    <a:gd name="connsiteY15" fmla="*/ 2432196 h 3981331"/>
                    <a:gd name="connsiteX16" fmla="*/ 383337 w 821488"/>
                    <a:gd name="connsiteY16" fmla="*/ 2565546 h 3981331"/>
                    <a:gd name="connsiteX17" fmla="*/ 430962 w 821488"/>
                    <a:gd name="connsiteY17" fmla="*/ 3194196 h 3981331"/>
                    <a:gd name="connsiteX18" fmla="*/ 478587 w 821488"/>
                    <a:gd name="connsiteY18" fmla="*/ 3527571 h 3981331"/>
                    <a:gd name="connsiteX19" fmla="*/ 516688 w 821488"/>
                    <a:gd name="connsiteY19" fmla="*/ 3978088 h 3981331"/>
                    <a:gd name="connsiteX20" fmla="*/ 745287 w 821488"/>
                    <a:gd name="connsiteY20" fmla="*/ 3825689 h 3981331"/>
                    <a:gd name="connsiteX21" fmla="*/ 821488 w 821488"/>
                    <a:gd name="connsiteY21" fmla="*/ 2149290 h 3981331"/>
                    <a:gd name="connsiteX0" fmla="*/ 235698 w 821488"/>
                    <a:gd name="connsiteY0" fmla="*/ 61488 h 3969194"/>
                    <a:gd name="connsiteX1" fmla="*/ 372822 w 821488"/>
                    <a:gd name="connsiteY1" fmla="*/ 16607 h 3969194"/>
                    <a:gd name="connsiteX2" fmla="*/ 327546 w 821488"/>
                    <a:gd name="connsiteY2" fmla="*/ 201969 h 3969194"/>
                    <a:gd name="connsiteX3" fmla="*/ 661212 w 821488"/>
                    <a:gd name="connsiteY3" fmla="*/ 393957 h 3969194"/>
                    <a:gd name="connsiteX4" fmla="*/ 120074 w 821488"/>
                    <a:gd name="connsiteY4" fmla="*/ 347710 h 3969194"/>
                    <a:gd name="connsiteX5" fmla="*/ 83288 w 821488"/>
                    <a:gd name="connsiteY5" fmla="*/ 498316 h 3969194"/>
                    <a:gd name="connsiteX6" fmla="*/ 630211 w 821488"/>
                    <a:gd name="connsiteY6" fmla="*/ 656098 h 3969194"/>
                    <a:gd name="connsiteX7" fmla="*/ 643263 w 821488"/>
                    <a:gd name="connsiteY7" fmla="*/ 819247 h 3969194"/>
                    <a:gd name="connsiteX8" fmla="*/ 76761 w 821488"/>
                    <a:gd name="connsiteY8" fmla="*/ 688087 h 3969194"/>
                    <a:gd name="connsiteX9" fmla="*/ 312793 w 821488"/>
                    <a:gd name="connsiteY9" fmla="*/ 932866 h 3969194"/>
                    <a:gd name="connsiteX10" fmla="*/ 211887 w 821488"/>
                    <a:gd name="connsiteY10" fmla="*/ 1143709 h 3969194"/>
                    <a:gd name="connsiteX11" fmla="*/ 183312 w 821488"/>
                    <a:gd name="connsiteY11" fmla="*/ 1372309 h 3969194"/>
                    <a:gd name="connsiteX12" fmla="*/ 164262 w 821488"/>
                    <a:gd name="connsiteY12" fmla="*/ 1477084 h 3969194"/>
                    <a:gd name="connsiteX13" fmla="*/ 135687 w 821488"/>
                    <a:gd name="connsiteY13" fmla="*/ 1839034 h 3969194"/>
                    <a:gd name="connsiteX14" fmla="*/ 230937 w 821488"/>
                    <a:gd name="connsiteY14" fmla="*/ 2220034 h 3969194"/>
                    <a:gd name="connsiteX15" fmla="*/ 335712 w 821488"/>
                    <a:gd name="connsiteY15" fmla="*/ 2420059 h 3969194"/>
                    <a:gd name="connsiteX16" fmla="*/ 383337 w 821488"/>
                    <a:gd name="connsiteY16" fmla="*/ 2553409 h 3969194"/>
                    <a:gd name="connsiteX17" fmla="*/ 430962 w 821488"/>
                    <a:gd name="connsiteY17" fmla="*/ 3182059 h 3969194"/>
                    <a:gd name="connsiteX18" fmla="*/ 478587 w 821488"/>
                    <a:gd name="connsiteY18" fmla="*/ 3515434 h 3969194"/>
                    <a:gd name="connsiteX19" fmla="*/ 516688 w 821488"/>
                    <a:gd name="connsiteY19" fmla="*/ 3965951 h 3969194"/>
                    <a:gd name="connsiteX20" fmla="*/ 745287 w 821488"/>
                    <a:gd name="connsiteY20" fmla="*/ 3813552 h 3969194"/>
                    <a:gd name="connsiteX21" fmla="*/ 821488 w 821488"/>
                    <a:gd name="connsiteY21" fmla="*/ 2137153 h 3969194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1212 w 821488"/>
                    <a:gd name="connsiteY2" fmla="*/ 377350 h 3952587"/>
                    <a:gd name="connsiteX3" fmla="*/ 120074 w 821488"/>
                    <a:gd name="connsiteY3" fmla="*/ 331103 h 3952587"/>
                    <a:gd name="connsiteX4" fmla="*/ 83288 w 821488"/>
                    <a:gd name="connsiteY4" fmla="*/ 481709 h 3952587"/>
                    <a:gd name="connsiteX5" fmla="*/ 630211 w 821488"/>
                    <a:gd name="connsiteY5" fmla="*/ 639491 h 3952587"/>
                    <a:gd name="connsiteX6" fmla="*/ 643263 w 821488"/>
                    <a:gd name="connsiteY6" fmla="*/ 802640 h 3952587"/>
                    <a:gd name="connsiteX7" fmla="*/ 76761 w 821488"/>
                    <a:gd name="connsiteY7" fmla="*/ 671480 h 3952587"/>
                    <a:gd name="connsiteX8" fmla="*/ 312793 w 821488"/>
                    <a:gd name="connsiteY8" fmla="*/ 916259 h 3952587"/>
                    <a:gd name="connsiteX9" fmla="*/ 211887 w 821488"/>
                    <a:gd name="connsiteY9" fmla="*/ 1127102 h 3952587"/>
                    <a:gd name="connsiteX10" fmla="*/ 183312 w 821488"/>
                    <a:gd name="connsiteY10" fmla="*/ 1355702 h 3952587"/>
                    <a:gd name="connsiteX11" fmla="*/ 164262 w 821488"/>
                    <a:gd name="connsiteY11" fmla="*/ 1460477 h 3952587"/>
                    <a:gd name="connsiteX12" fmla="*/ 135687 w 821488"/>
                    <a:gd name="connsiteY12" fmla="*/ 1822427 h 3952587"/>
                    <a:gd name="connsiteX13" fmla="*/ 230937 w 821488"/>
                    <a:gd name="connsiteY13" fmla="*/ 2203427 h 3952587"/>
                    <a:gd name="connsiteX14" fmla="*/ 335712 w 821488"/>
                    <a:gd name="connsiteY14" fmla="*/ 2403452 h 3952587"/>
                    <a:gd name="connsiteX15" fmla="*/ 383337 w 821488"/>
                    <a:gd name="connsiteY15" fmla="*/ 2536802 h 3952587"/>
                    <a:gd name="connsiteX16" fmla="*/ 430962 w 821488"/>
                    <a:gd name="connsiteY16" fmla="*/ 3165452 h 3952587"/>
                    <a:gd name="connsiteX17" fmla="*/ 478587 w 821488"/>
                    <a:gd name="connsiteY17" fmla="*/ 3498827 h 3952587"/>
                    <a:gd name="connsiteX18" fmla="*/ 516688 w 821488"/>
                    <a:gd name="connsiteY18" fmla="*/ 3949344 h 3952587"/>
                    <a:gd name="connsiteX19" fmla="*/ 745287 w 821488"/>
                    <a:gd name="connsiteY19" fmla="*/ 3796945 h 3952587"/>
                    <a:gd name="connsiteX20" fmla="*/ 821488 w 821488"/>
                    <a:gd name="connsiteY20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61212 w 821488"/>
                    <a:gd name="connsiteY3" fmla="*/ 377350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476823 w 821488"/>
                    <a:gd name="connsiteY0" fmla="*/ -1 h 3976287"/>
                    <a:gd name="connsiteX1" fmla="*/ 327546 w 821488"/>
                    <a:gd name="connsiteY1" fmla="*/ 209062 h 3976287"/>
                    <a:gd name="connsiteX2" fmla="*/ 669438 w 821488"/>
                    <a:gd name="connsiteY2" fmla="*/ 317128 h 3976287"/>
                    <a:gd name="connsiteX3" fmla="*/ 655819 w 821488"/>
                    <a:gd name="connsiteY3" fmla="*/ 473389 h 3976287"/>
                    <a:gd name="connsiteX4" fmla="*/ 120074 w 821488"/>
                    <a:gd name="connsiteY4" fmla="*/ 354803 h 3976287"/>
                    <a:gd name="connsiteX5" fmla="*/ 83288 w 821488"/>
                    <a:gd name="connsiteY5" fmla="*/ 505409 h 3976287"/>
                    <a:gd name="connsiteX6" fmla="*/ 630211 w 821488"/>
                    <a:gd name="connsiteY6" fmla="*/ 663191 h 3976287"/>
                    <a:gd name="connsiteX7" fmla="*/ 643263 w 821488"/>
                    <a:gd name="connsiteY7" fmla="*/ 826340 h 3976287"/>
                    <a:gd name="connsiteX8" fmla="*/ 76761 w 821488"/>
                    <a:gd name="connsiteY8" fmla="*/ 695180 h 3976287"/>
                    <a:gd name="connsiteX9" fmla="*/ 312793 w 821488"/>
                    <a:gd name="connsiteY9" fmla="*/ 939959 h 3976287"/>
                    <a:gd name="connsiteX10" fmla="*/ 211887 w 821488"/>
                    <a:gd name="connsiteY10" fmla="*/ 1150802 h 3976287"/>
                    <a:gd name="connsiteX11" fmla="*/ 183312 w 821488"/>
                    <a:gd name="connsiteY11" fmla="*/ 1379402 h 3976287"/>
                    <a:gd name="connsiteX12" fmla="*/ 164262 w 821488"/>
                    <a:gd name="connsiteY12" fmla="*/ 1484177 h 3976287"/>
                    <a:gd name="connsiteX13" fmla="*/ 135687 w 821488"/>
                    <a:gd name="connsiteY13" fmla="*/ 1846127 h 3976287"/>
                    <a:gd name="connsiteX14" fmla="*/ 230937 w 821488"/>
                    <a:gd name="connsiteY14" fmla="*/ 2227127 h 3976287"/>
                    <a:gd name="connsiteX15" fmla="*/ 335712 w 821488"/>
                    <a:gd name="connsiteY15" fmla="*/ 2427152 h 3976287"/>
                    <a:gd name="connsiteX16" fmla="*/ 383337 w 821488"/>
                    <a:gd name="connsiteY16" fmla="*/ 2560502 h 3976287"/>
                    <a:gd name="connsiteX17" fmla="*/ 430962 w 821488"/>
                    <a:gd name="connsiteY17" fmla="*/ 3189152 h 3976287"/>
                    <a:gd name="connsiteX18" fmla="*/ 478587 w 821488"/>
                    <a:gd name="connsiteY18" fmla="*/ 3522527 h 3976287"/>
                    <a:gd name="connsiteX19" fmla="*/ 516688 w 821488"/>
                    <a:gd name="connsiteY19" fmla="*/ 3973044 h 3976287"/>
                    <a:gd name="connsiteX20" fmla="*/ 745287 w 821488"/>
                    <a:gd name="connsiteY20" fmla="*/ 3820645 h 3976287"/>
                    <a:gd name="connsiteX21" fmla="*/ 821488 w 821488"/>
                    <a:gd name="connsiteY21" fmla="*/ 2144246 h 3976287"/>
                    <a:gd name="connsiteX0" fmla="*/ 476823 w 821488"/>
                    <a:gd name="connsiteY0" fmla="*/ 1 h 3976289"/>
                    <a:gd name="connsiteX1" fmla="*/ 359205 w 821488"/>
                    <a:gd name="connsiteY1" fmla="*/ 179969 h 3976289"/>
                    <a:gd name="connsiteX2" fmla="*/ 669438 w 821488"/>
                    <a:gd name="connsiteY2" fmla="*/ 317130 h 3976289"/>
                    <a:gd name="connsiteX3" fmla="*/ 655819 w 821488"/>
                    <a:gd name="connsiteY3" fmla="*/ 473391 h 3976289"/>
                    <a:gd name="connsiteX4" fmla="*/ 120074 w 821488"/>
                    <a:gd name="connsiteY4" fmla="*/ 354805 h 3976289"/>
                    <a:gd name="connsiteX5" fmla="*/ 83288 w 821488"/>
                    <a:gd name="connsiteY5" fmla="*/ 505411 h 3976289"/>
                    <a:gd name="connsiteX6" fmla="*/ 630211 w 821488"/>
                    <a:gd name="connsiteY6" fmla="*/ 663193 h 3976289"/>
                    <a:gd name="connsiteX7" fmla="*/ 643263 w 821488"/>
                    <a:gd name="connsiteY7" fmla="*/ 826342 h 3976289"/>
                    <a:gd name="connsiteX8" fmla="*/ 76761 w 821488"/>
                    <a:gd name="connsiteY8" fmla="*/ 695182 h 3976289"/>
                    <a:gd name="connsiteX9" fmla="*/ 312793 w 821488"/>
                    <a:gd name="connsiteY9" fmla="*/ 939961 h 3976289"/>
                    <a:gd name="connsiteX10" fmla="*/ 211887 w 821488"/>
                    <a:gd name="connsiteY10" fmla="*/ 1150804 h 3976289"/>
                    <a:gd name="connsiteX11" fmla="*/ 183312 w 821488"/>
                    <a:gd name="connsiteY11" fmla="*/ 1379404 h 3976289"/>
                    <a:gd name="connsiteX12" fmla="*/ 164262 w 821488"/>
                    <a:gd name="connsiteY12" fmla="*/ 1484179 h 3976289"/>
                    <a:gd name="connsiteX13" fmla="*/ 135687 w 821488"/>
                    <a:gd name="connsiteY13" fmla="*/ 1846129 h 3976289"/>
                    <a:gd name="connsiteX14" fmla="*/ 230937 w 821488"/>
                    <a:gd name="connsiteY14" fmla="*/ 2227129 h 3976289"/>
                    <a:gd name="connsiteX15" fmla="*/ 335712 w 821488"/>
                    <a:gd name="connsiteY15" fmla="*/ 2427154 h 3976289"/>
                    <a:gd name="connsiteX16" fmla="*/ 383337 w 821488"/>
                    <a:gd name="connsiteY16" fmla="*/ 2560504 h 3976289"/>
                    <a:gd name="connsiteX17" fmla="*/ 430962 w 821488"/>
                    <a:gd name="connsiteY17" fmla="*/ 3189154 h 3976289"/>
                    <a:gd name="connsiteX18" fmla="*/ 478587 w 821488"/>
                    <a:gd name="connsiteY18" fmla="*/ 3522529 h 3976289"/>
                    <a:gd name="connsiteX19" fmla="*/ 516688 w 821488"/>
                    <a:gd name="connsiteY19" fmla="*/ 3973046 h 3976289"/>
                    <a:gd name="connsiteX20" fmla="*/ 745287 w 821488"/>
                    <a:gd name="connsiteY20" fmla="*/ 3820647 h 3976289"/>
                    <a:gd name="connsiteX21" fmla="*/ 821488 w 821488"/>
                    <a:gd name="connsiteY21" fmla="*/ 2144248 h 3976289"/>
                    <a:gd name="connsiteX0" fmla="*/ 361506 w 821488"/>
                    <a:gd name="connsiteY0" fmla="*/ 0 h 3906247"/>
                    <a:gd name="connsiteX1" fmla="*/ 359205 w 821488"/>
                    <a:gd name="connsiteY1" fmla="*/ 109927 h 3906247"/>
                    <a:gd name="connsiteX2" fmla="*/ 669438 w 821488"/>
                    <a:gd name="connsiteY2" fmla="*/ 247088 h 3906247"/>
                    <a:gd name="connsiteX3" fmla="*/ 655819 w 821488"/>
                    <a:gd name="connsiteY3" fmla="*/ 403349 h 3906247"/>
                    <a:gd name="connsiteX4" fmla="*/ 120074 w 821488"/>
                    <a:gd name="connsiteY4" fmla="*/ 284763 h 3906247"/>
                    <a:gd name="connsiteX5" fmla="*/ 83288 w 821488"/>
                    <a:gd name="connsiteY5" fmla="*/ 435369 h 3906247"/>
                    <a:gd name="connsiteX6" fmla="*/ 630211 w 821488"/>
                    <a:gd name="connsiteY6" fmla="*/ 593151 h 3906247"/>
                    <a:gd name="connsiteX7" fmla="*/ 643263 w 821488"/>
                    <a:gd name="connsiteY7" fmla="*/ 756300 h 3906247"/>
                    <a:gd name="connsiteX8" fmla="*/ 76761 w 821488"/>
                    <a:gd name="connsiteY8" fmla="*/ 625140 h 3906247"/>
                    <a:gd name="connsiteX9" fmla="*/ 312793 w 821488"/>
                    <a:gd name="connsiteY9" fmla="*/ 869919 h 3906247"/>
                    <a:gd name="connsiteX10" fmla="*/ 211887 w 821488"/>
                    <a:gd name="connsiteY10" fmla="*/ 1080762 h 3906247"/>
                    <a:gd name="connsiteX11" fmla="*/ 183312 w 821488"/>
                    <a:gd name="connsiteY11" fmla="*/ 1309362 h 3906247"/>
                    <a:gd name="connsiteX12" fmla="*/ 164262 w 821488"/>
                    <a:gd name="connsiteY12" fmla="*/ 1414137 h 3906247"/>
                    <a:gd name="connsiteX13" fmla="*/ 135687 w 821488"/>
                    <a:gd name="connsiteY13" fmla="*/ 1776087 h 3906247"/>
                    <a:gd name="connsiteX14" fmla="*/ 230937 w 821488"/>
                    <a:gd name="connsiteY14" fmla="*/ 2157087 h 3906247"/>
                    <a:gd name="connsiteX15" fmla="*/ 335712 w 821488"/>
                    <a:gd name="connsiteY15" fmla="*/ 2357112 h 3906247"/>
                    <a:gd name="connsiteX16" fmla="*/ 383337 w 821488"/>
                    <a:gd name="connsiteY16" fmla="*/ 2490462 h 3906247"/>
                    <a:gd name="connsiteX17" fmla="*/ 430962 w 821488"/>
                    <a:gd name="connsiteY17" fmla="*/ 3119112 h 3906247"/>
                    <a:gd name="connsiteX18" fmla="*/ 478587 w 821488"/>
                    <a:gd name="connsiteY18" fmla="*/ 3452487 h 3906247"/>
                    <a:gd name="connsiteX19" fmla="*/ 516688 w 821488"/>
                    <a:gd name="connsiteY19" fmla="*/ 3903004 h 3906247"/>
                    <a:gd name="connsiteX20" fmla="*/ 745287 w 821488"/>
                    <a:gd name="connsiteY20" fmla="*/ 3750605 h 3906247"/>
                    <a:gd name="connsiteX21" fmla="*/ 821488 w 821488"/>
                    <a:gd name="connsiteY21" fmla="*/ 2074206 h 3906247"/>
                    <a:gd name="connsiteX0" fmla="*/ 361506 w 821488"/>
                    <a:gd name="connsiteY0" fmla="*/ 15168 h 3921415"/>
                    <a:gd name="connsiteX1" fmla="*/ 359205 w 821488"/>
                    <a:gd name="connsiteY1" fmla="*/ 125095 h 3921415"/>
                    <a:gd name="connsiteX2" fmla="*/ 669438 w 821488"/>
                    <a:gd name="connsiteY2" fmla="*/ 262256 h 3921415"/>
                    <a:gd name="connsiteX3" fmla="*/ 655819 w 821488"/>
                    <a:gd name="connsiteY3" fmla="*/ 418517 h 3921415"/>
                    <a:gd name="connsiteX4" fmla="*/ 120074 w 821488"/>
                    <a:gd name="connsiteY4" fmla="*/ 299931 h 3921415"/>
                    <a:gd name="connsiteX5" fmla="*/ 83288 w 821488"/>
                    <a:gd name="connsiteY5" fmla="*/ 450537 h 3921415"/>
                    <a:gd name="connsiteX6" fmla="*/ 630211 w 821488"/>
                    <a:gd name="connsiteY6" fmla="*/ 608319 h 3921415"/>
                    <a:gd name="connsiteX7" fmla="*/ 643263 w 821488"/>
                    <a:gd name="connsiteY7" fmla="*/ 771468 h 3921415"/>
                    <a:gd name="connsiteX8" fmla="*/ 76761 w 821488"/>
                    <a:gd name="connsiteY8" fmla="*/ 640308 h 3921415"/>
                    <a:gd name="connsiteX9" fmla="*/ 312793 w 821488"/>
                    <a:gd name="connsiteY9" fmla="*/ 885087 h 3921415"/>
                    <a:gd name="connsiteX10" fmla="*/ 211887 w 821488"/>
                    <a:gd name="connsiteY10" fmla="*/ 1095930 h 3921415"/>
                    <a:gd name="connsiteX11" fmla="*/ 183312 w 821488"/>
                    <a:gd name="connsiteY11" fmla="*/ 1324530 h 3921415"/>
                    <a:gd name="connsiteX12" fmla="*/ 164262 w 821488"/>
                    <a:gd name="connsiteY12" fmla="*/ 1429305 h 3921415"/>
                    <a:gd name="connsiteX13" fmla="*/ 135687 w 821488"/>
                    <a:gd name="connsiteY13" fmla="*/ 1791255 h 3921415"/>
                    <a:gd name="connsiteX14" fmla="*/ 230937 w 821488"/>
                    <a:gd name="connsiteY14" fmla="*/ 2172255 h 3921415"/>
                    <a:gd name="connsiteX15" fmla="*/ 335712 w 821488"/>
                    <a:gd name="connsiteY15" fmla="*/ 2372280 h 3921415"/>
                    <a:gd name="connsiteX16" fmla="*/ 383337 w 821488"/>
                    <a:gd name="connsiteY16" fmla="*/ 2505630 h 3921415"/>
                    <a:gd name="connsiteX17" fmla="*/ 430962 w 821488"/>
                    <a:gd name="connsiteY17" fmla="*/ 3134280 h 3921415"/>
                    <a:gd name="connsiteX18" fmla="*/ 478587 w 821488"/>
                    <a:gd name="connsiteY18" fmla="*/ 3467655 h 3921415"/>
                    <a:gd name="connsiteX19" fmla="*/ 516688 w 821488"/>
                    <a:gd name="connsiteY19" fmla="*/ 3918172 h 3921415"/>
                    <a:gd name="connsiteX20" fmla="*/ 745287 w 821488"/>
                    <a:gd name="connsiteY20" fmla="*/ 3765773 h 3921415"/>
                    <a:gd name="connsiteX21" fmla="*/ 821488 w 821488"/>
                    <a:gd name="connsiteY21" fmla="*/ 2089374 h 3921415"/>
                    <a:gd name="connsiteX0" fmla="*/ 705697 w 821488"/>
                    <a:gd name="connsiteY0" fmla="*/ 14976 h 3923083"/>
                    <a:gd name="connsiteX1" fmla="*/ 359205 w 821488"/>
                    <a:gd name="connsiteY1" fmla="*/ 126763 h 3923083"/>
                    <a:gd name="connsiteX2" fmla="*/ 669438 w 821488"/>
                    <a:gd name="connsiteY2" fmla="*/ 263924 h 3923083"/>
                    <a:gd name="connsiteX3" fmla="*/ 655819 w 821488"/>
                    <a:gd name="connsiteY3" fmla="*/ 420185 h 3923083"/>
                    <a:gd name="connsiteX4" fmla="*/ 120074 w 821488"/>
                    <a:gd name="connsiteY4" fmla="*/ 301599 h 3923083"/>
                    <a:gd name="connsiteX5" fmla="*/ 83288 w 821488"/>
                    <a:gd name="connsiteY5" fmla="*/ 452205 h 3923083"/>
                    <a:gd name="connsiteX6" fmla="*/ 630211 w 821488"/>
                    <a:gd name="connsiteY6" fmla="*/ 609987 h 3923083"/>
                    <a:gd name="connsiteX7" fmla="*/ 643263 w 821488"/>
                    <a:gd name="connsiteY7" fmla="*/ 773136 h 3923083"/>
                    <a:gd name="connsiteX8" fmla="*/ 76761 w 821488"/>
                    <a:gd name="connsiteY8" fmla="*/ 641976 h 3923083"/>
                    <a:gd name="connsiteX9" fmla="*/ 312793 w 821488"/>
                    <a:gd name="connsiteY9" fmla="*/ 886755 h 3923083"/>
                    <a:gd name="connsiteX10" fmla="*/ 211887 w 821488"/>
                    <a:gd name="connsiteY10" fmla="*/ 1097598 h 3923083"/>
                    <a:gd name="connsiteX11" fmla="*/ 183312 w 821488"/>
                    <a:gd name="connsiteY11" fmla="*/ 1326198 h 3923083"/>
                    <a:gd name="connsiteX12" fmla="*/ 164262 w 821488"/>
                    <a:gd name="connsiteY12" fmla="*/ 1430973 h 3923083"/>
                    <a:gd name="connsiteX13" fmla="*/ 135687 w 821488"/>
                    <a:gd name="connsiteY13" fmla="*/ 1792923 h 3923083"/>
                    <a:gd name="connsiteX14" fmla="*/ 230937 w 821488"/>
                    <a:gd name="connsiteY14" fmla="*/ 2173923 h 3923083"/>
                    <a:gd name="connsiteX15" fmla="*/ 335712 w 821488"/>
                    <a:gd name="connsiteY15" fmla="*/ 2373948 h 3923083"/>
                    <a:gd name="connsiteX16" fmla="*/ 383337 w 821488"/>
                    <a:gd name="connsiteY16" fmla="*/ 2507298 h 3923083"/>
                    <a:gd name="connsiteX17" fmla="*/ 430962 w 821488"/>
                    <a:gd name="connsiteY17" fmla="*/ 3135948 h 3923083"/>
                    <a:gd name="connsiteX18" fmla="*/ 478587 w 821488"/>
                    <a:gd name="connsiteY18" fmla="*/ 3469323 h 3923083"/>
                    <a:gd name="connsiteX19" fmla="*/ 516688 w 821488"/>
                    <a:gd name="connsiteY19" fmla="*/ 3919840 h 3923083"/>
                    <a:gd name="connsiteX20" fmla="*/ 745287 w 821488"/>
                    <a:gd name="connsiteY20" fmla="*/ 3767441 h 3923083"/>
                    <a:gd name="connsiteX21" fmla="*/ 821488 w 821488"/>
                    <a:gd name="connsiteY21" fmla="*/ 2091042 h 3923083"/>
                    <a:gd name="connsiteX0" fmla="*/ 359205 w 821488"/>
                    <a:gd name="connsiteY0" fmla="*/ 0 h 3796320"/>
                    <a:gd name="connsiteX1" fmla="*/ 669438 w 821488"/>
                    <a:gd name="connsiteY1" fmla="*/ 137161 h 3796320"/>
                    <a:gd name="connsiteX2" fmla="*/ 655819 w 821488"/>
                    <a:gd name="connsiteY2" fmla="*/ 293422 h 3796320"/>
                    <a:gd name="connsiteX3" fmla="*/ 120074 w 821488"/>
                    <a:gd name="connsiteY3" fmla="*/ 174836 h 3796320"/>
                    <a:gd name="connsiteX4" fmla="*/ 83288 w 821488"/>
                    <a:gd name="connsiteY4" fmla="*/ 325442 h 3796320"/>
                    <a:gd name="connsiteX5" fmla="*/ 630211 w 821488"/>
                    <a:gd name="connsiteY5" fmla="*/ 483224 h 3796320"/>
                    <a:gd name="connsiteX6" fmla="*/ 643263 w 821488"/>
                    <a:gd name="connsiteY6" fmla="*/ 646373 h 3796320"/>
                    <a:gd name="connsiteX7" fmla="*/ 76761 w 821488"/>
                    <a:gd name="connsiteY7" fmla="*/ 515213 h 3796320"/>
                    <a:gd name="connsiteX8" fmla="*/ 312793 w 821488"/>
                    <a:gd name="connsiteY8" fmla="*/ 759992 h 3796320"/>
                    <a:gd name="connsiteX9" fmla="*/ 211887 w 821488"/>
                    <a:gd name="connsiteY9" fmla="*/ 970835 h 3796320"/>
                    <a:gd name="connsiteX10" fmla="*/ 183312 w 821488"/>
                    <a:gd name="connsiteY10" fmla="*/ 1199435 h 3796320"/>
                    <a:gd name="connsiteX11" fmla="*/ 164262 w 821488"/>
                    <a:gd name="connsiteY11" fmla="*/ 1304210 h 3796320"/>
                    <a:gd name="connsiteX12" fmla="*/ 135687 w 821488"/>
                    <a:gd name="connsiteY12" fmla="*/ 1666160 h 3796320"/>
                    <a:gd name="connsiteX13" fmla="*/ 230937 w 821488"/>
                    <a:gd name="connsiteY13" fmla="*/ 2047160 h 3796320"/>
                    <a:gd name="connsiteX14" fmla="*/ 335712 w 821488"/>
                    <a:gd name="connsiteY14" fmla="*/ 2247185 h 3796320"/>
                    <a:gd name="connsiteX15" fmla="*/ 383337 w 821488"/>
                    <a:gd name="connsiteY15" fmla="*/ 2380535 h 3796320"/>
                    <a:gd name="connsiteX16" fmla="*/ 430962 w 821488"/>
                    <a:gd name="connsiteY16" fmla="*/ 3009185 h 3796320"/>
                    <a:gd name="connsiteX17" fmla="*/ 478587 w 821488"/>
                    <a:gd name="connsiteY17" fmla="*/ 3342560 h 3796320"/>
                    <a:gd name="connsiteX18" fmla="*/ 516688 w 821488"/>
                    <a:gd name="connsiteY18" fmla="*/ 3793077 h 3796320"/>
                    <a:gd name="connsiteX19" fmla="*/ 745287 w 821488"/>
                    <a:gd name="connsiteY19" fmla="*/ 3640678 h 3796320"/>
                    <a:gd name="connsiteX20" fmla="*/ 821488 w 821488"/>
                    <a:gd name="connsiteY20" fmla="*/ 1964279 h 3796320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2838 w 821488"/>
                    <a:gd name="connsiteY5" fmla="*/ 630262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2 w 821488"/>
                    <a:gd name="connsiteY6" fmla="*/ 828639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51653 w 806244"/>
                    <a:gd name="connsiteY0" fmla="*/ 0 h 3978585"/>
                    <a:gd name="connsiteX1" fmla="*/ 654194 w 806244"/>
                    <a:gd name="connsiteY1" fmla="*/ 319426 h 3978585"/>
                    <a:gd name="connsiteX2" fmla="*/ 640575 w 806244"/>
                    <a:gd name="connsiteY2" fmla="*/ 475687 h 3978585"/>
                    <a:gd name="connsiteX3" fmla="*/ 124512 w 806244"/>
                    <a:gd name="connsiteY3" fmla="*/ 349951 h 3978585"/>
                    <a:gd name="connsiteX4" fmla="*/ 68044 w 806244"/>
                    <a:gd name="connsiteY4" fmla="*/ 507707 h 3978585"/>
                    <a:gd name="connsiteX5" fmla="*/ 626122 w 806244"/>
                    <a:gd name="connsiteY5" fmla="*/ 644303 h 3978585"/>
                    <a:gd name="connsiteX6" fmla="*/ 628018 w 806244"/>
                    <a:gd name="connsiteY6" fmla="*/ 828639 h 3978585"/>
                    <a:gd name="connsiteX7" fmla="*/ 3850 w 806244"/>
                    <a:gd name="connsiteY7" fmla="*/ 713284 h 3978585"/>
                    <a:gd name="connsiteX8" fmla="*/ 297549 w 806244"/>
                    <a:gd name="connsiteY8" fmla="*/ 942257 h 3978585"/>
                    <a:gd name="connsiteX9" fmla="*/ 196643 w 806244"/>
                    <a:gd name="connsiteY9" fmla="*/ 1153100 h 3978585"/>
                    <a:gd name="connsiteX10" fmla="*/ 168068 w 806244"/>
                    <a:gd name="connsiteY10" fmla="*/ 1381700 h 3978585"/>
                    <a:gd name="connsiteX11" fmla="*/ 149018 w 806244"/>
                    <a:gd name="connsiteY11" fmla="*/ 1486475 h 3978585"/>
                    <a:gd name="connsiteX12" fmla="*/ 120443 w 806244"/>
                    <a:gd name="connsiteY12" fmla="*/ 1848425 h 3978585"/>
                    <a:gd name="connsiteX13" fmla="*/ 215693 w 806244"/>
                    <a:gd name="connsiteY13" fmla="*/ 2229425 h 3978585"/>
                    <a:gd name="connsiteX14" fmla="*/ 320468 w 806244"/>
                    <a:gd name="connsiteY14" fmla="*/ 2429450 h 3978585"/>
                    <a:gd name="connsiteX15" fmla="*/ 368093 w 806244"/>
                    <a:gd name="connsiteY15" fmla="*/ 2562800 h 3978585"/>
                    <a:gd name="connsiteX16" fmla="*/ 415718 w 806244"/>
                    <a:gd name="connsiteY16" fmla="*/ 3191450 h 3978585"/>
                    <a:gd name="connsiteX17" fmla="*/ 463343 w 806244"/>
                    <a:gd name="connsiteY17" fmla="*/ 3524825 h 3978585"/>
                    <a:gd name="connsiteX18" fmla="*/ 501444 w 806244"/>
                    <a:gd name="connsiteY18" fmla="*/ 3975342 h 3978585"/>
                    <a:gd name="connsiteX19" fmla="*/ 730043 w 806244"/>
                    <a:gd name="connsiteY19" fmla="*/ 3822943 h 3978585"/>
                    <a:gd name="connsiteX20" fmla="*/ 806244 w 806244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28193 w 806419"/>
                    <a:gd name="connsiteY6" fmla="*/ 828639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50628 w 806419"/>
                    <a:gd name="connsiteY6" fmla="*/ 810206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06419" h="3978585">
                      <a:moveTo>
                        <a:pt x="351828" y="0"/>
                      </a:moveTo>
                      <a:cubicBezTo>
                        <a:pt x="246441" y="213646"/>
                        <a:pt x="550736" y="263741"/>
                        <a:pt x="654369" y="319426"/>
                      </a:cubicBezTo>
                      <a:cubicBezTo>
                        <a:pt x="749602" y="385016"/>
                        <a:pt x="778757" y="456998"/>
                        <a:pt x="640750" y="475687"/>
                      </a:cubicBezTo>
                      <a:cubicBezTo>
                        <a:pt x="533707" y="489981"/>
                        <a:pt x="256976" y="329545"/>
                        <a:pt x="124687" y="349951"/>
                      </a:cubicBezTo>
                      <a:cubicBezTo>
                        <a:pt x="7947" y="380136"/>
                        <a:pt x="-17703" y="468366"/>
                        <a:pt x="68219" y="507707"/>
                      </a:cubicBezTo>
                      <a:cubicBezTo>
                        <a:pt x="154141" y="547048"/>
                        <a:pt x="502640" y="595206"/>
                        <a:pt x="626297" y="644303"/>
                      </a:cubicBezTo>
                      <a:cubicBezTo>
                        <a:pt x="753387" y="674590"/>
                        <a:pt x="740807" y="779816"/>
                        <a:pt x="650628" y="810206"/>
                      </a:cubicBezTo>
                      <a:cubicBezTo>
                        <a:pt x="551694" y="826180"/>
                        <a:pt x="28016" y="585891"/>
                        <a:pt x="4025" y="713284"/>
                      </a:cubicBezTo>
                      <a:cubicBezTo>
                        <a:pt x="-40973" y="866202"/>
                        <a:pt x="306122" y="831226"/>
                        <a:pt x="306122" y="932352"/>
                      </a:cubicBezTo>
                      <a:cubicBezTo>
                        <a:pt x="321965" y="1055930"/>
                        <a:pt x="201581" y="1107063"/>
                        <a:pt x="196818" y="1153100"/>
                      </a:cubicBezTo>
                      <a:cubicBezTo>
                        <a:pt x="192056" y="1216126"/>
                        <a:pt x="176180" y="1326138"/>
                        <a:pt x="168243" y="1381700"/>
                      </a:cubicBezTo>
                      <a:cubicBezTo>
                        <a:pt x="164181" y="1414197"/>
                        <a:pt x="155695" y="1453964"/>
                        <a:pt x="149193" y="1486475"/>
                      </a:cubicBezTo>
                      <a:cubicBezTo>
                        <a:pt x="126442" y="1759484"/>
                        <a:pt x="135591" y="1638805"/>
                        <a:pt x="120618" y="1848425"/>
                      </a:cubicBezTo>
                      <a:cubicBezTo>
                        <a:pt x="131731" y="1972250"/>
                        <a:pt x="182531" y="2132588"/>
                        <a:pt x="215868" y="2229425"/>
                      </a:cubicBezTo>
                      <a:cubicBezTo>
                        <a:pt x="247618" y="2286575"/>
                        <a:pt x="301593" y="2391350"/>
                        <a:pt x="320643" y="2429450"/>
                      </a:cubicBezTo>
                      <a:cubicBezTo>
                        <a:pt x="346043" y="2485013"/>
                        <a:pt x="355568" y="2456438"/>
                        <a:pt x="368268" y="2562800"/>
                      </a:cubicBezTo>
                      <a:cubicBezTo>
                        <a:pt x="384143" y="2689800"/>
                        <a:pt x="400018" y="3031113"/>
                        <a:pt x="415893" y="3191450"/>
                      </a:cubicBezTo>
                      <a:cubicBezTo>
                        <a:pt x="427005" y="3267650"/>
                        <a:pt x="453993" y="3450213"/>
                        <a:pt x="463518" y="3524825"/>
                      </a:cubicBezTo>
                      <a:cubicBezTo>
                        <a:pt x="477806" y="3613725"/>
                        <a:pt x="314294" y="3954231"/>
                        <a:pt x="501619" y="3975342"/>
                      </a:cubicBezTo>
                      <a:cubicBezTo>
                        <a:pt x="666719" y="3994392"/>
                        <a:pt x="727043" y="3927718"/>
                        <a:pt x="730218" y="3822943"/>
                      </a:cubicBezTo>
                      <a:cubicBezTo>
                        <a:pt x="781018" y="3518143"/>
                        <a:pt x="792529" y="2200122"/>
                        <a:pt x="806419" y="2146544"/>
                      </a:cubicBezTo>
                    </a:path>
                  </a:pathLst>
                </a:custGeom>
                <a:ln w="50800" cap="rnd" cmpd="sng" algn="ctr">
                  <a:solidFill>
                    <a:srgbClr val="8E2F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5715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6" name="Rounded Rectangle 455"/>
                <p:cNvSpPr/>
                <p:nvPr/>
              </p:nvSpPr>
              <p:spPr>
                <a:xfrm rot="206166">
                  <a:off x="4559162" y="2617225"/>
                  <a:ext cx="379236" cy="1300236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C65C5A"/>
                    </a:gs>
                    <a:gs pos="100000">
                      <a:srgbClr val="B9526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 rot="21164003">
                  <a:off x="4404427" y="2607815"/>
                  <a:ext cx="379236" cy="1300237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642020"/>
                    </a:gs>
                    <a:gs pos="100000">
                      <a:srgbClr val="9D291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ounded Rectangle 457"/>
                <p:cNvSpPr/>
                <p:nvPr/>
              </p:nvSpPr>
              <p:spPr>
                <a:xfrm rot="21164003">
                  <a:off x="4206748" y="2100949"/>
                  <a:ext cx="486122" cy="462664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89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ounded Rectangle 458"/>
                <p:cNvSpPr/>
                <p:nvPr/>
              </p:nvSpPr>
              <p:spPr>
                <a:xfrm rot="823597">
                  <a:off x="4217976" y="1316758"/>
                  <a:ext cx="486121" cy="736209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93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4" name="Freeform 453"/>
              <p:cNvSpPr/>
              <p:nvPr/>
            </p:nvSpPr>
            <p:spPr>
              <a:xfrm>
                <a:off x="4317657" y="3310924"/>
                <a:ext cx="177638" cy="221188"/>
              </a:xfrm>
              <a:custGeom>
                <a:avLst/>
                <a:gdLst>
                  <a:gd name="connsiteX0" fmla="*/ 211201 w 230251"/>
                  <a:gd name="connsiteY0" fmla="*/ 141940 h 294340"/>
                  <a:gd name="connsiteX1" fmla="*/ 201676 w 230251"/>
                  <a:gd name="connsiteY1" fmla="*/ 94315 h 294340"/>
                  <a:gd name="connsiteX2" fmla="*/ 182626 w 230251"/>
                  <a:gd name="connsiteY2" fmla="*/ 65740 h 294340"/>
                  <a:gd name="connsiteX3" fmla="*/ 125476 w 230251"/>
                  <a:gd name="connsiteY3" fmla="*/ 18115 h 294340"/>
                  <a:gd name="connsiteX4" fmla="*/ 96901 w 230251"/>
                  <a:gd name="connsiteY4" fmla="*/ 8590 h 294340"/>
                  <a:gd name="connsiteX5" fmla="*/ 1651 w 230251"/>
                  <a:gd name="connsiteY5" fmla="*/ 46690 h 294340"/>
                  <a:gd name="connsiteX6" fmla="*/ 11176 w 230251"/>
                  <a:gd name="connsiteY6" fmla="*/ 75265 h 294340"/>
                  <a:gd name="connsiteX7" fmla="*/ 68326 w 230251"/>
                  <a:gd name="connsiteY7" fmla="*/ 113365 h 294340"/>
                  <a:gd name="connsiteX8" fmla="*/ 87376 w 230251"/>
                  <a:gd name="connsiteY8" fmla="*/ 141940 h 294340"/>
                  <a:gd name="connsiteX9" fmla="*/ 96901 w 230251"/>
                  <a:gd name="connsiteY9" fmla="*/ 199090 h 294340"/>
                  <a:gd name="connsiteX10" fmla="*/ 106426 w 230251"/>
                  <a:gd name="connsiteY10" fmla="*/ 275290 h 294340"/>
                  <a:gd name="connsiteX11" fmla="*/ 135001 w 230251"/>
                  <a:gd name="connsiteY11" fmla="*/ 294340 h 294340"/>
                  <a:gd name="connsiteX12" fmla="*/ 211201 w 230251"/>
                  <a:gd name="connsiteY12" fmla="*/ 265765 h 294340"/>
                  <a:gd name="connsiteX13" fmla="*/ 230251 w 230251"/>
                  <a:gd name="connsiteY13" fmla="*/ 208615 h 294340"/>
                  <a:gd name="connsiteX14" fmla="*/ 220726 w 230251"/>
                  <a:gd name="connsiteY14" fmla="*/ 141940 h 294340"/>
                  <a:gd name="connsiteX15" fmla="*/ 211201 w 230251"/>
                  <a:gd name="connsiteY15" fmla="*/ 113365 h 294340"/>
                  <a:gd name="connsiteX16" fmla="*/ 211201 w 230251"/>
                  <a:gd name="connsiteY16" fmla="*/ 141940 h 2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0251" h="294340">
                    <a:moveTo>
                      <a:pt x="211201" y="141940"/>
                    </a:moveTo>
                    <a:cubicBezTo>
                      <a:pt x="209614" y="138765"/>
                      <a:pt x="207360" y="109474"/>
                      <a:pt x="201676" y="94315"/>
                    </a:cubicBezTo>
                    <a:cubicBezTo>
                      <a:pt x="197656" y="83596"/>
                      <a:pt x="189955" y="74534"/>
                      <a:pt x="182626" y="65740"/>
                    </a:cubicBezTo>
                    <a:cubicBezTo>
                      <a:pt x="167579" y="47684"/>
                      <a:pt x="146883" y="28819"/>
                      <a:pt x="125476" y="18115"/>
                    </a:cubicBezTo>
                    <a:cubicBezTo>
                      <a:pt x="116496" y="13625"/>
                      <a:pt x="106426" y="11765"/>
                      <a:pt x="96901" y="8590"/>
                    </a:cubicBezTo>
                    <a:cubicBezTo>
                      <a:pt x="66288" y="12417"/>
                      <a:pt x="9433" y="0"/>
                      <a:pt x="1651" y="46690"/>
                    </a:cubicBezTo>
                    <a:cubicBezTo>
                      <a:pt x="0" y="56594"/>
                      <a:pt x="4076" y="68165"/>
                      <a:pt x="11176" y="75265"/>
                    </a:cubicBezTo>
                    <a:cubicBezTo>
                      <a:pt x="27365" y="91454"/>
                      <a:pt x="68326" y="113365"/>
                      <a:pt x="68326" y="113365"/>
                    </a:cubicBezTo>
                    <a:cubicBezTo>
                      <a:pt x="74676" y="122890"/>
                      <a:pt x="83756" y="131080"/>
                      <a:pt x="87376" y="141940"/>
                    </a:cubicBezTo>
                    <a:cubicBezTo>
                      <a:pt x="93483" y="160262"/>
                      <a:pt x="94170" y="179971"/>
                      <a:pt x="96901" y="199090"/>
                    </a:cubicBezTo>
                    <a:cubicBezTo>
                      <a:pt x="100521" y="224430"/>
                      <a:pt x="96919" y="251523"/>
                      <a:pt x="106426" y="275290"/>
                    </a:cubicBezTo>
                    <a:cubicBezTo>
                      <a:pt x="110678" y="285919"/>
                      <a:pt x="125476" y="287990"/>
                      <a:pt x="135001" y="294340"/>
                    </a:cubicBezTo>
                    <a:cubicBezTo>
                      <a:pt x="154211" y="290498"/>
                      <a:pt x="197186" y="288189"/>
                      <a:pt x="211201" y="265765"/>
                    </a:cubicBezTo>
                    <a:cubicBezTo>
                      <a:pt x="221844" y="248737"/>
                      <a:pt x="230251" y="208615"/>
                      <a:pt x="230251" y="208615"/>
                    </a:cubicBezTo>
                    <a:cubicBezTo>
                      <a:pt x="227076" y="186390"/>
                      <a:pt x="225129" y="163955"/>
                      <a:pt x="220726" y="141940"/>
                    </a:cubicBezTo>
                    <a:cubicBezTo>
                      <a:pt x="218757" y="132095"/>
                      <a:pt x="218301" y="120465"/>
                      <a:pt x="211201" y="113365"/>
                    </a:cubicBezTo>
                    <a:cubicBezTo>
                      <a:pt x="206711" y="108875"/>
                      <a:pt x="212788" y="145115"/>
                      <a:pt x="211201" y="141940"/>
                    </a:cubicBezTo>
                    <a:close/>
                  </a:path>
                </a:pathLst>
              </a:custGeom>
              <a:solidFill>
                <a:srgbClr val="702A4A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7" name="Rounded Rectangle 436"/>
            <p:cNvSpPr/>
            <p:nvPr/>
          </p:nvSpPr>
          <p:spPr>
            <a:xfrm rot="21339574" flipH="1">
              <a:off x="4382253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3584F"/>
                </a:gs>
                <a:gs pos="100000">
                  <a:srgbClr val="B9526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ounded Rectangle 437"/>
            <p:cNvSpPr/>
            <p:nvPr/>
          </p:nvSpPr>
          <p:spPr>
            <a:xfrm flipH="1">
              <a:off x="4379927" y="2801521"/>
              <a:ext cx="285004" cy="43175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ounded Rectangle 438"/>
            <p:cNvSpPr/>
            <p:nvPr/>
          </p:nvSpPr>
          <p:spPr>
            <a:xfrm rot="159831" flipH="1">
              <a:off x="4380896" y="3255318"/>
              <a:ext cx="284754" cy="253183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ounded Rectangle 439"/>
            <p:cNvSpPr/>
            <p:nvPr/>
          </p:nvSpPr>
          <p:spPr>
            <a:xfrm rot="199268" flipH="1">
              <a:off x="4432496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1" name="Group 463"/>
            <p:cNvGrpSpPr/>
            <p:nvPr/>
          </p:nvGrpSpPr>
          <p:grpSpPr>
            <a:xfrm>
              <a:off x="3276600" y="2795971"/>
              <a:ext cx="2474928" cy="1386366"/>
              <a:chOff x="3365391" y="2566282"/>
              <a:chExt cx="2474928" cy="1386366"/>
            </a:xfrm>
          </p:grpSpPr>
          <p:sp>
            <p:nvSpPr>
              <p:cNvPr id="450" name="Rounded Rectangle 20"/>
              <p:cNvSpPr/>
              <p:nvPr/>
            </p:nvSpPr>
            <p:spPr>
              <a:xfrm rot="242379" flipV="1">
                <a:off x="3365391" y="2579012"/>
                <a:ext cx="1297659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ounded Rectangle 22"/>
              <p:cNvSpPr/>
              <p:nvPr/>
            </p:nvSpPr>
            <p:spPr>
              <a:xfrm flipH="1" flipV="1">
                <a:off x="4245976" y="2566282"/>
                <a:ext cx="727327" cy="1378095"/>
              </a:xfrm>
              <a:custGeom>
                <a:avLst/>
                <a:gdLst/>
                <a:ahLst/>
                <a:cxnLst/>
                <a:rect l="l" t="t" r="r" b="b"/>
                <a:pathLst>
                  <a:path w="741045" h="1045661">
                    <a:moveTo>
                      <a:pt x="471650" y="0"/>
                    </a:moveTo>
                    <a:lnTo>
                      <a:pt x="390810" y="0"/>
                    </a:lnTo>
                    <a:lnTo>
                      <a:pt x="370523" y="4096"/>
                    </a:lnTo>
                    <a:lnTo>
                      <a:pt x="350235" y="0"/>
                    </a:lnTo>
                    <a:lnTo>
                      <a:pt x="269395" y="0"/>
                    </a:lnTo>
                    <a:cubicBezTo>
                      <a:pt x="194806" y="0"/>
                      <a:pt x="134338" y="60467"/>
                      <a:pt x="134338" y="135056"/>
                    </a:cubicBezTo>
                    <a:cubicBezTo>
                      <a:pt x="116125" y="246638"/>
                      <a:pt x="126850" y="559388"/>
                      <a:pt x="131543" y="657589"/>
                    </a:cubicBezTo>
                    <a:cubicBezTo>
                      <a:pt x="121949" y="667684"/>
                      <a:pt x="193386" y="740059"/>
                      <a:pt x="162499" y="748077"/>
                    </a:cubicBezTo>
                    <a:cubicBezTo>
                      <a:pt x="104556" y="797686"/>
                      <a:pt x="67808" y="821717"/>
                      <a:pt x="41055" y="869520"/>
                    </a:cubicBezTo>
                    <a:cubicBezTo>
                      <a:pt x="-54" y="940261"/>
                      <a:pt x="-3416" y="969956"/>
                      <a:pt x="1983" y="1011084"/>
                    </a:cubicBezTo>
                    <a:cubicBezTo>
                      <a:pt x="406" y="1035040"/>
                      <a:pt x="34548" y="1042326"/>
                      <a:pt x="30590" y="1044851"/>
                    </a:cubicBezTo>
                    <a:lnTo>
                      <a:pt x="115466" y="1044851"/>
                    </a:lnTo>
                    <a:cubicBezTo>
                      <a:pt x="118789" y="1046052"/>
                      <a:pt x="121129" y="1045805"/>
                      <a:pt x="120406" y="1044851"/>
                    </a:cubicBezTo>
                    <a:lnTo>
                      <a:pt x="620639" y="1044851"/>
                    </a:lnTo>
                    <a:cubicBezTo>
                      <a:pt x="619917" y="1045805"/>
                      <a:pt x="622257" y="1046052"/>
                      <a:pt x="625580" y="1044851"/>
                    </a:cubicBezTo>
                    <a:lnTo>
                      <a:pt x="710455" y="1044851"/>
                    </a:lnTo>
                    <a:cubicBezTo>
                      <a:pt x="706497" y="1042326"/>
                      <a:pt x="740639" y="1035040"/>
                      <a:pt x="739062" y="1011084"/>
                    </a:cubicBezTo>
                    <a:cubicBezTo>
                      <a:pt x="744461" y="969956"/>
                      <a:pt x="741099" y="940261"/>
                      <a:pt x="699990" y="869520"/>
                    </a:cubicBezTo>
                    <a:cubicBezTo>
                      <a:pt x="673237" y="821717"/>
                      <a:pt x="636489" y="797686"/>
                      <a:pt x="578546" y="748077"/>
                    </a:cubicBezTo>
                    <a:cubicBezTo>
                      <a:pt x="547659" y="740059"/>
                      <a:pt x="619096" y="667684"/>
                      <a:pt x="609502" y="657589"/>
                    </a:cubicBezTo>
                    <a:cubicBezTo>
                      <a:pt x="614195" y="559388"/>
                      <a:pt x="624920" y="246638"/>
                      <a:pt x="606707" y="135056"/>
                    </a:cubicBezTo>
                    <a:cubicBezTo>
                      <a:pt x="606707" y="60467"/>
                      <a:pt x="546239" y="0"/>
                      <a:pt x="471650" y="0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ounded Rectangle 20"/>
              <p:cNvSpPr/>
              <p:nvPr/>
            </p:nvSpPr>
            <p:spPr>
              <a:xfrm rot="21357546" flipH="1" flipV="1">
                <a:off x="4582599" y="2580418"/>
                <a:ext cx="1257720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68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2" name="Group 68"/>
            <p:cNvGrpSpPr/>
            <p:nvPr/>
          </p:nvGrpSpPr>
          <p:grpSpPr>
            <a:xfrm>
              <a:off x="3389328" y="3391300"/>
              <a:ext cx="2273976" cy="1714100"/>
              <a:chOff x="3721107" y="3571005"/>
              <a:chExt cx="2069214" cy="1559753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4132193" y="3571005"/>
                <a:ext cx="1165161" cy="1559753"/>
              </a:xfrm>
              <a:custGeom>
                <a:avLst/>
                <a:gdLst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676324 w 1271161"/>
                  <a:gd name="connsiteY16" fmla="*/ 1423906 h 1489866"/>
                  <a:gd name="connsiteX17" fmla="*/ 594837 w 1271161"/>
                  <a:gd name="connsiteY17" fmla="*/ 1423906 h 1489866"/>
                  <a:gd name="connsiteX18" fmla="*/ 438527 w 1271161"/>
                  <a:gd name="connsiteY18" fmla="*/ 1470799 h 1489866"/>
                  <a:gd name="connsiteX19" fmla="*/ 297848 w 1271161"/>
                  <a:gd name="connsiteY19" fmla="*/ 1486430 h 1489866"/>
                  <a:gd name="connsiteX20" fmla="*/ 133723 w 1271161"/>
                  <a:gd name="connsiteY20" fmla="*/ 1408275 h 1489866"/>
                  <a:gd name="connsiteX21" fmla="*/ 47752 w 1271161"/>
                  <a:gd name="connsiteY21" fmla="*/ 1259780 h 1489866"/>
                  <a:gd name="connsiteX22" fmla="*/ 859 w 1271161"/>
                  <a:gd name="connsiteY22" fmla="*/ 1056578 h 1489866"/>
                  <a:gd name="connsiteX23" fmla="*/ 86418 w 1271161"/>
                  <a:gd name="connsiteY23" fmla="*/ 863658 h 1489866"/>
                  <a:gd name="connsiteX24" fmla="*/ 125907 w 1271161"/>
                  <a:gd name="connsiteY24" fmla="*/ 657987 h 1489866"/>
                  <a:gd name="connsiteX25" fmla="*/ 219693 w 1271161"/>
                  <a:gd name="connsiteY25" fmla="*/ 532939 h 1489866"/>
                  <a:gd name="connsiteX26" fmla="*/ 231267 w 1271161"/>
                  <a:gd name="connsiteY26" fmla="*/ 476721 h 1489866"/>
                  <a:gd name="connsiteX27" fmla="*/ 238657 w 1271161"/>
                  <a:gd name="connsiteY27" fmla="*/ 376629 h 1489866"/>
                  <a:gd name="connsiteX28" fmla="*/ 277734 w 1271161"/>
                  <a:gd name="connsiteY28" fmla="*/ 204688 h 1489866"/>
                  <a:gd name="connsiteX29" fmla="*/ 410642 w 1271161"/>
                  <a:gd name="connsiteY29" fmla="*/ 54894 h 1489866"/>
                  <a:gd name="connsiteX30" fmla="*/ 477605 w 1271161"/>
                  <a:gd name="connsiteY30" fmla="*/ 17116 h 1489866"/>
                  <a:gd name="connsiteX31" fmla="*/ 620131 w 1271161"/>
                  <a:gd name="connsiteY31" fmla="*/ 828 h 1489866"/>
                  <a:gd name="connsiteX32" fmla="*/ 630409 w 1271161"/>
                  <a:gd name="connsiteY32" fmla="*/ 20 h 1489866"/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594837 w 1271161"/>
                  <a:gd name="connsiteY16" fmla="*/ 1423906 h 1489866"/>
                  <a:gd name="connsiteX17" fmla="*/ 438527 w 1271161"/>
                  <a:gd name="connsiteY17" fmla="*/ 1470799 h 1489866"/>
                  <a:gd name="connsiteX18" fmla="*/ 297848 w 1271161"/>
                  <a:gd name="connsiteY18" fmla="*/ 1486430 h 1489866"/>
                  <a:gd name="connsiteX19" fmla="*/ 133723 w 1271161"/>
                  <a:gd name="connsiteY19" fmla="*/ 1408275 h 1489866"/>
                  <a:gd name="connsiteX20" fmla="*/ 47752 w 1271161"/>
                  <a:gd name="connsiteY20" fmla="*/ 1259780 h 1489866"/>
                  <a:gd name="connsiteX21" fmla="*/ 859 w 1271161"/>
                  <a:gd name="connsiteY21" fmla="*/ 1056578 h 1489866"/>
                  <a:gd name="connsiteX22" fmla="*/ 86418 w 1271161"/>
                  <a:gd name="connsiteY22" fmla="*/ 863658 h 1489866"/>
                  <a:gd name="connsiteX23" fmla="*/ 125907 w 1271161"/>
                  <a:gd name="connsiteY23" fmla="*/ 657987 h 1489866"/>
                  <a:gd name="connsiteX24" fmla="*/ 219693 w 1271161"/>
                  <a:gd name="connsiteY24" fmla="*/ 532939 h 1489866"/>
                  <a:gd name="connsiteX25" fmla="*/ 231267 w 1271161"/>
                  <a:gd name="connsiteY25" fmla="*/ 476721 h 1489866"/>
                  <a:gd name="connsiteX26" fmla="*/ 238657 w 1271161"/>
                  <a:gd name="connsiteY26" fmla="*/ 376629 h 1489866"/>
                  <a:gd name="connsiteX27" fmla="*/ 277734 w 1271161"/>
                  <a:gd name="connsiteY27" fmla="*/ 204688 h 1489866"/>
                  <a:gd name="connsiteX28" fmla="*/ 410642 w 1271161"/>
                  <a:gd name="connsiteY28" fmla="*/ 54894 h 1489866"/>
                  <a:gd name="connsiteX29" fmla="*/ 477605 w 1271161"/>
                  <a:gd name="connsiteY29" fmla="*/ 17116 h 1489866"/>
                  <a:gd name="connsiteX30" fmla="*/ 620131 w 1271161"/>
                  <a:gd name="connsiteY30" fmla="*/ 828 h 1489866"/>
                  <a:gd name="connsiteX31" fmla="*/ 630409 w 1271161"/>
                  <a:gd name="connsiteY31" fmla="*/ 20 h 1489866"/>
                  <a:gd name="connsiteX0" fmla="*/ 630409 w 1271161"/>
                  <a:gd name="connsiteY0" fmla="*/ 20 h 1489084"/>
                  <a:gd name="connsiteX1" fmla="*/ 635581 w 1271161"/>
                  <a:gd name="connsiteY1" fmla="*/ 223 h 1489084"/>
                  <a:gd name="connsiteX2" fmla="*/ 651031 w 1271161"/>
                  <a:gd name="connsiteY2" fmla="*/ 828 h 1489084"/>
                  <a:gd name="connsiteX3" fmla="*/ 793557 w 1271161"/>
                  <a:gd name="connsiteY3" fmla="*/ 17116 h 1489084"/>
                  <a:gd name="connsiteX4" fmla="*/ 860519 w 1271161"/>
                  <a:gd name="connsiteY4" fmla="*/ 54894 h 1489084"/>
                  <a:gd name="connsiteX5" fmla="*/ 993427 w 1271161"/>
                  <a:gd name="connsiteY5" fmla="*/ 204688 h 1489084"/>
                  <a:gd name="connsiteX6" fmla="*/ 1032504 w 1271161"/>
                  <a:gd name="connsiteY6" fmla="*/ 376629 h 1489084"/>
                  <a:gd name="connsiteX7" fmla="*/ 1039894 w 1271161"/>
                  <a:gd name="connsiteY7" fmla="*/ 476721 h 1489084"/>
                  <a:gd name="connsiteX8" fmla="*/ 1051468 w 1271161"/>
                  <a:gd name="connsiteY8" fmla="*/ 532939 h 1489084"/>
                  <a:gd name="connsiteX9" fmla="*/ 1145254 w 1271161"/>
                  <a:gd name="connsiteY9" fmla="*/ 657987 h 1489084"/>
                  <a:gd name="connsiteX10" fmla="*/ 1184743 w 1271161"/>
                  <a:gd name="connsiteY10" fmla="*/ 863658 h 1489084"/>
                  <a:gd name="connsiteX11" fmla="*/ 1270302 w 1271161"/>
                  <a:gd name="connsiteY11" fmla="*/ 1056578 h 1489084"/>
                  <a:gd name="connsiteX12" fmla="*/ 1223409 w 1271161"/>
                  <a:gd name="connsiteY12" fmla="*/ 1259780 h 1489084"/>
                  <a:gd name="connsiteX13" fmla="*/ 1137438 w 1271161"/>
                  <a:gd name="connsiteY13" fmla="*/ 1408275 h 1489084"/>
                  <a:gd name="connsiteX14" fmla="*/ 973313 w 1271161"/>
                  <a:gd name="connsiteY14" fmla="*/ 1486430 h 1489084"/>
                  <a:gd name="connsiteX15" fmla="*/ 832634 w 1271161"/>
                  <a:gd name="connsiteY15" fmla="*/ 1470799 h 1489084"/>
                  <a:gd name="connsiteX16" fmla="*/ 438527 w 1271161"/>
                  <a:gd name="connsiteY16" fmla="*/ 1470799 h 1489084"/>
                  <a:gd name="connsiteX17" fmla="*/ 297848 w 1271161"/>
                  <a:gd name="connsiteY17" fmla="*/ 1486430 h 1489084"/>
                  <a:gd name="connsiteX18" fmla="*/ 133723 w 1271161"/>
                  <a:gd name="connsiteY18" fmla="*/ 1408275 h 1489084"/>
                  <a:gd name="connsiteX19" fmla="*/ 47752 w 1271161"/>
                  <a:gd name="connsiteY19" fmla="*/ 1259780 h 1489084"/>
                  <a:gd name="connsiteX20" fmla="*/ 859 w 1271161"/>
                  <a:gd name="connsiteY20" fmla="*/ 1056578 h 1489084"/>
                  <a:gd name="connsiteX21" fmla="*/ 86418 w 1271161"/>
                  <a:gd name="connsiteY21" fmla="*/ 863658 h 1489084"/>
                  <a:gd name="connsiteX22" fmla="*/ 125907 w 1271161"/>
                  <a:gd name="connsiteY22" fmla="*/ 657987 h 1489084"/>
                  <a:gd name="connsiteX23" fmla="*/ 219693 w 1271161"/>
                  <a:gd name="connsiteY23" fmla="*/ 532939 h 1489084"/>
                  <a:gd name="connsiteX24" fmla="*/ 231267 w 1271161"/>
                  <a:gd name="connsiteY24" fmla="*/ 476721 h 1489084"/>
                  <a:gd name="connsiteX25" fmla="*/ 238657 w 1271161"/>
                  <a:gd name="connsiteY25" fmla="*/ 376629 h 1489084"/>
                  <a:gd name="connsiteX26" fmla="*/ 277734 w 1271161"/>
                  <a:gd name="connsiteY26" fmla="*/ 204688 h 1489084"/>
                  <a:gd name="connsiteX27" fmla="*/ 410642 w 1271161"/>
                  <a:gd name="connsiteY27" fmla="*/ 54894 h 1489084"/>
                  <a:gd name="connsiteX28" fmla="*/ 477605 w 1271161"/>
                  <a:gd name="connsiteY28" fmla="*/ 17116 h 1489084"/>
                  <a:gd name="connsiteX29" fmla="*/ 620131 w 1271161"/>
                  <a:gd name="connsiteY29" fmla="*/ 828 h 1489084"/>
                  <a:gd name="connsiteX30" fmla="*/ 630409 w 1271161"/>
                  <a:gd name="connsiteY30" fmla="*/ 20 h 1489084"/>
                  <a:gd name="connsiteX0" fmla="*/ 630409 w 1271161"/>
                  <a:gd name="connsiteY0" fmla="*/ 20 h 1488890"/>
                  <a:gd name="connsiteX1" fmla="*/ 635581 w 1271161"/>
                  <a:gd name="connsiteY1" fmla="*/ 223 h 1488890"/>
                  <a:gd name="connsiteX2" fmla="*/ 651031 w 1271161"/>
                  <a:gd name="connsiteY2" fmla="*/ 828 h 1488890"/>
                  <a:gd name="connsiteX3" fmla="*/ 793557 w 1271161"/>
                  <a:gd name="connsiteY3" fmla="*/ 17116 h 1488890"/>
                  <a:gd name="connsiteX4" fmla="*/ 860519 w 1271161"/>
                  <a:gd name="connsiteY4" fmla="*/ 54894 h 1488890"/>
                  <a:gd name="connsiteX5" fmla="*/ 993427 w 1271161"/>
                  <a:gd name="connsiteY5" fmla="*/ 204688 h 1488890"/>
                  <a:gd name="connsiteX6" fmla="*/ 1032504 w 1271161"/>
                  <a:gd name="connsiteY6" fmla="*/ 376629 h 1488890"/>
                  <a:gd name="connsiteX7" fmla="*/ 1039894 w 1271161"/>
                  <a:gd name="connsiteY7" fmla="*/ 476721 h 1488890"/>
                  <a:gd name="connsiteX8" fmla="*/ 1051468 w 1271161"/>
                  <a:gd name="connsiteY8" fmla="*/ 532939 h 1488890"/>
                  <a:gd name="connsiteX9" fmla="*/ 1145254 w 1271161"/>
                  <a:gd name="connsiteY9" fmla="*/ 657987 h 1488890"/>
                  <a:gd name="connsiteX10" fmla="*/ 1184743 w 1271161"/>
                  <a:gd name="connsiteY10" fmla="*/ 863658 h 1488890"/>
                  <a:gd name="connsiteX11" fmla="*/ 1270302 w 1271161"/>
                  <a:gd name="connsiteY11" fmla="*/ 1056578 h 1488890"/>
                  <a:gd name="connsiteX12" fmla="*/ 1223409 w 1271161"/>
                  <a:gd name="connsiteY12" fmla="*/ 1259780 h 1488890"/>
                  <a:gd name="connsiteX13" fmla="*/ 1137438 w 1271161"/>
                  <a:gd name="connsiteY13" fmla="*/ 1408275 h 1488890"/>
                  <a:gd name="connsiteX14" fmla="*/ 973313 w 1271161"/>
                  <a:gd name="connsiteY14" fmla="*/ 1486430 h 1488890"/>
                  <a:gd name="connsiteX15" fmla="*/ 832634 w 1271161"/>
                  <a:gd name="connsiteY15" fmla="*/ 1470799 h 1488890"/>
                  <a:gd name="connsiteX16" fmla="*/ 297848 w 1271161"/>
                  <a:gd name="connsiteY16" fmla="*/ 1486430 h 1488890"/>
                  <a:gd name="connsiteX17" fmla="*/ 133723 w 1271161"/>
                  <a:gd name="connsiteY17" fmla="*/ 1408275 h 1488890"/>
                  <a:gd name="connsiteX18" fmla="*/ 47752 w 1271161"/>
                  <a:gd name="connsiteY18" fmla="*/ 1259780 h 1488890"/>
                  <a:gd name="connsiteX19" fmla="*/ 859 w 1271161"/>
                  <a:gd name="connsiteY19" fmla="*/ 1056578 h 1488890"/>
                  <a:gd name="connsiteX20" fmla="*/ 86418 w 1271161"/>
                  <a:gd name="connsiteY20" fmla="*/ 863658 h 1488890"/>
                  <a:gd name="connsiteX21" fmla="*/ 125907 w 1271161"/>
                  <a:gd name="connsiteY21" fmla="*/ 657987 h 1488890"/>
                  <a:gd name="connsiteX22" fmla="*/ 219693 w 1271161"/>
                  <a:gd name="connsiteY22" fmla="*/ 532939 h 1488890"/>
                  <a:gd name="connsiteX23" fmla="*/ 231267 w 1271161"/>
                  <a:gd name="connsiteY23" fmla="*/ 476721 h 1488890"/>
                  <a:gd name="connsiteX24" fmla="*/ 238657 w 1271161"/>
                  <a:gd name="connsiteY24" fmla="*/ 376629 h 1488890"/>
                  <a:gd name="connsiteX25" fmla="*/ 277734 w 1271161"/>
                  <a:gd name="connsiteY25" fmla="*/ 204688 h 1488890"/>
                  <a:gd name="connsiteX26" fmla="*/ 410642 w 1271161"/>
                  <a:gd name="connsiteY26" fmla="*/ 54894 h 1488890"/>
                  <a:gd name="connsiteX27" fmla="*/ 477605 w 1271161"/>
                  <a:gd name="connsiteY27" fmla="*/ 17116 h 1488890"/>
                  <a:gd name="connsiteX28" fmla="*/ 620131 w 1271161"/>
                  <a:gd name="connsiteY28" fmla="*/ 828 h 1488890"/>
                  <a:gd name="connsiteX29" fmla="*/ 630409 w 1271161"/>
                  <a:gd name="connsiteY29" fmla="*/ 20 h 1488890"/>
                  <a:gd name="connsiteX0" fmla="*/ 630409 w 1271161"/>
                  <a:gd name="connsiteY0" fmla="*/ 20 h 1486430"/>
                  <a:gd name="connsiteX1" fmla="*/ 635581 w 1271161"/>
                  <a:gd name="connsiteY1" fmla="*/ 223 h 1486430"/>
                  <a:gd name="connsiteX2" fmla="*/ 651031 w 1271161"/>
                  <a:gd name="connsiteY2" fmla="*/ 828 h 1486430"/>
                  <a:gd name="connsiteX3" fmla="*/ 793557 w 1271161"/>
                  <a:gd name="connsiteY3" fmla="*/ 17116 h 1486430"/>
                  <a:gd name="connsiteX4" fmla="*/ 860519 w 1271161"/>
                  <a:gd name="connsiteY4" fmla="*/ 54894 h 1486430"/>
                  <a:gd name="connsiteX5" fmla="*/ 993427 w 1271161"/>
                  <a:gd name="connsiteY5" fmla="*/ 204688 h 1486430"/>
                  <a:gd name="connsiteX6" fmla="*/ 1032504 w 1271161"/>
                  <a:gd name="connsiteY6" fmla="*/ 376629 h 1486430"/>
                  <a:gd name="connsiteX7" fmla="*/ 1039894 w 1271161"/>
                  <a:gd name="connsiteY7" fmla="*/ 476721 h 1486430"/>
                  <a:gd name="connsiteX8" fmla="*/ 1051468 w 1271161"/>
                  <a:gd name="connsiteY8" fmla="*/ 532939 h 1486430"/>
                  <a:gd name="connsiteX9" fmla="*/ 1145254 w 1271161"/>
                  <a:gd name="connsiteY9" fmla="*/ 657987 h 1486430"/>
                  <a:gd name="connsiteX10" fmla="*/ 1184743 w 1271161"/>
                  <a:gd name="connsiteY10" fmla="*/ 863658 h 1486430"/>
                  <a:gd name="connsiteX11" fmla="*/ 1270302 w 1271161"/>
                  <a:gd name="connsiteY11" fmla="*/ 1056578 h 1486430"/>
                  <a:gd name="connsiteX12" fmla="*/ 1223409 w 1271161"/>
                  <a:gd name="connsiteY12" fmla="*/ 1259780 h 1486430"/>
                  <a:gd name="connsiteX13" fmla="*/ 1137438 w 1271161"/>
                  <a:gd name="connsiteY13" fmla="*/ 1408275 h 1486430"/>
                  <a:gd name="connsiteX14" fmla="*/ 973313 w 1271161"/>
                  <a:gd name="connsiteY14" fmla="*/ 1486430 h 1486430"/>
                  <a:gd name="connsiteX15" fmla="*/ 297848 w 1271161"/>
                  <a:gd name="connsiteY15" fmla="*/ 1486430 h 1486430"/>
                  <a:gd name="connsiteX16" fmla="*/ 133723 w 1271161"/>
                  <a:gd name="connsiteY16" fmla="*/ 1408275 h 1486430"/>
                  <a:gd name="connsiteX17" fmla="*/ 47752 w 1271161"/>
                  <a:gd name="connsiteY17" fmla="*/ 1259780 h 1486430"/>
                  <a:gd name="connsiteX18" fmla="*/ 859 w 1271161"/>
                  <a:gd name="connsiteY18" fmla="*/ 1056578 h 1486430"/>
                  <a:gd name="connsiteX19" fmla="*/ 86418 w 1271161"/>
                  <a:gd name="connsiteY19" fmla="*/ 863658 h 1486430"/>
                  <a:gd name="connsiteX20" fmla="*/ 125907 w 1271161"/>
                  <a:gd name="connsiteY20" fmla="*/ 657987 h 1486430"/>
                  <a:gd name="connsiteX21" fmla="*/ 219693 w 1271161"/>
                  <a:gd name="connsiteY21" fmla="*/ 532939 h 1486430"/>
                  <a:gd name="connsiteX22" fmla="*/ 231267 w 1271161"/>
                  <a:gd name="connsiteY22" fmla="*/ 476721 h 1486430"/>
                  <a:gd name="connsiteX23" fmla="*/ 238657 w 1271161"/>
                  <a:gd name="connsiteY23" fmla="*/ 376629 h 1486430"/>
                  <a:gd name="connsiteX24" fmla="*/ 277734 w 1271161"/>
                  <a:gd name="connsiteY24" fmla="*/ 204688 h 1486430"/>
                  <a:gd name="connsiteX25" fmla="*/ 410642 w 1271161"/>
                  <a:gd name="connsiteY25" fmla="*/ 54894 h 1486430"/>
                  <a:gd name="connsiteX26" fmla="*/ 477605 w 1271161"/>
                  <a:gd name="connsiteY26" fmla="*/ 17116 h 1486430"/>
                  <a:gd name="connsiteX27" fmla="*/ 620131 w 1271161"/>
                  <a:gd name="connsiteY27" fmla="*/ 828 h 1486430"/>
                  <a:gd name="connsiteX28" fmla="*/ 630409 w 1271161"/>
                  <a:gd name="connsiteY28" fmla="*/ 20 h 148643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973313 w 1271161"/>
                  <a:gd name="connsiteY14" fmla="*/ 1486430 h 1559680"/>
                  <a:gd name="connsiteX15" fmla="*/ 643218 w 1271161"/>
                  <a:gd name="connsiteY15" fmla="*/ 1559680 h 1559680"/>
                  <a:gd name="connsiteX16" fmla="*/ 297848 w 1271161"/>
                  <a:gd name="connsiteY16" fmla="*/ 1486430 h 1559680"/>
                  <a:gd name="connsiteX17" fmla="*/ 133723 w 1271161"/>
                  <a:gd name="connsiteY17" fmla="*/ 1408275 h 1559680"/>
                  <a:gd name="connsiteX18" fmla="*/ 47752 w 1271161"/>
                  <a:gd name="connsiteY18" fmla="*/ 1259780 h 1559680"/>
                  <a:gd name="connsiteX19" fmla="*/ 859 w 1271161"/>
                  <a:gd name="connsiteY19" fmla="*/ 1056578 h 1559680"/>
                  <a:gd name="connsiteX20" fmla="*/ 86418 w 1271161"/>
                  <a:gd name="connsiteY20" fmla="*/ 863658 h 1559680"/>
                  <a:gd name="connsiteX21" fmla="*/ 125907 w 1271161"/>
                  <a:gd name="connsiteY21" fmla="*/ 657987 h 1559680"/>
                  <a:gd name="connsiteX22" fmla="*/ 219693 w 1271161"/>
                  <a:gd name="connsiteY22" fmla="*/ 532939 h 1559680"/>
                  <a:gd name="connsiteX23" fmla="*/ 231267 w 1271161"/>
                  <a:gd name="connsiteY23" fmla="*/ 476721 h 1559680"/>
                  <a:gd name="connsiteX24" fmla="*/ 238657 w 1271161"/>
                  <a:gd name="connsiteY24" fmla="*/ 376629 h 1559680"/>
                  <a:gd name="connsiteX25" fmla="*/ 277734 w 1271161"/>
                  <a:gd name="connsiteY25" fmla="*/ 204688 h 1559680"/>
                  <a:gd name="connsiteX26" fmla="*/ 410642 w 1271161"/>
                  <a:gd name="connsiteY26" fmla="*/ 54894 h 1559680"/>
                  <a:gd name="connsiteX27" fmla="*/ 477605 w 1271161"/>
                  <a:gd name="connsiteY27" fmla="*/ 17116 h 1559680"/>
                  <a:gd name="connsiteX28" fmla="*/ 620131 w 1271161"/>
                  <a:gd name="connsiteY28" fmla="*/ 828 h 1559680"/>
                  <a:gd name="connsiteX29" fmla="*/ 630409 w 1271161"/>
                  <a:gd name="connsiteY29" fmla="*/ 20 h 1559680"/>
                  <a:gd name="connsiteX0" fmla="*/ 630409 w 1271161"/>
                  <a:gd name="connsiteY0" fmla="*/ 20 h 1561481"/>
                  <a:gd name="connsiteX1" fmla="*/ 635581 w 1271161"/>
                  <a:gd name="connsiteY1" fmla="*/ 223 h 1561481"/>
                  <a:gd name="connsiteX2" fmla="*/ 651031 w 1271161"/>
                  <a:gd name="connsiteY2" fmla="*/ 828 h 1561481"/>
                  <a:gd name="connsiteX3" fmla="*/ 793557 w 1271161"/>
                  <a:gd name="connsiteY3" fmla="*/ 17116 h 1561481"/>
                  <a:gd name="connsiteX4" fmla="*/ 860519 w 1271161"/>
                  <a:gd name="connsiteY4" fmla="*/ 54894 h 1561481"/>
                  <a:gd name="connsiteX5" fmla="*/ 993427 w 1271161"/>
                  <a:gd name="connsiteY5" fmla="*/ 204688 h 1561481"/>
                  <a:gd name="connsiteX6" fmla="*/ 1032504 w 1271161"/>
                  <a:gd name="connsiteY6" fmla="*/ 376629 h 1561481"/>
                  <a:gd name="connsiteX7" fmla="*/ 1039894 w 1271161"/>
                  <a:gd name="connsiteY7" fmla="*/ 476721 h 1561481"/>
                  <a:gd name="connsiteX8" fmla="*/ 1051468 w 1271161"/>
                  <a:gd name="connsiteY8" fmla="*/ 532939 h 1561481"/>
                  <a:gd name="connsiteX9" fmla="*/ 1145254 w 1271161"/>
                  <a:gd name="connsiteY9" fmla="*/ 657987 h 1561481"/>
                  <a:gd name="connsiteX10" fmla="*/ 1184743 w 1271161"/>
                  <a:gd name="connsiteY10" fmla="*/ 863658 h 1561481"/>
                  <a:gd name="connsiteX11" fmla="*/ 1270302 w 1271161"/>
                  <a:gd name="connsiteY11" fmla="*/ 1056578 h 1561481"/>
                  <a:gd name="connsiteX12" fmla="*/ 1223409 w 1271161"/>
                  <a:gd name="connsiteY12" fmla="*/ 1259780 h 1561481"/>
                  <a:gd name="connsiteX13" fmla="*/ 1137438 w 1271161"/>
                  <a:gd name="connsiteY13" fmla="*/ 1408275 h 1561481"/>
                  <a:gd name="connsiteX14" fmla="*/ 643218 w 1271161"/>
                  <a:gd name="connsiteY14" fmla="*/ 1559680 h 1561481"/>
                  <a:gd name="connsiteX15" fmla="*/ 297848 w 1271161"/>
                  <a:gd name="connsiteY15" fmla="*/ 1486430 h 1561481"/>
                  <a:gd name="connsiteX16" fmla="*/ 133723 w 1271161"/>
                  <a:gd name="connsiteY16" fmla="*/ 1408275 h 1561481"/>
                  <a:gd name="connsiteX17" fmla="*/ 47752 w 1271161"/>
                  <a:gd name="connsiteY17" fmla="*/ 1259780 h 1561481"/>
                  <a:gd name="connsiteX18" fmla="*/ 859 w 1271161"/>
                  <a:gd name="connsiteY18" fmla="*/ 1056578 h 1561481"/>
                  <a:gd name="connsiteX19" fmla="*/ 86418 w 1271161"/>
                  <a:gd name="connsiteY19" fmla="*/ 863658 h 1561481"/>
                  <a:gd name="connsiteX20" fmla="*/ 125907 w 1271161"/>
                  <a:gd name="connsiteY20" fmla="*/ 657987 h 1561481"/>
                  <a:gd name="connsiteX21" fmla="*/ 219693 w 1271161"/>
                  <a:gd name="connsiteY21" fmla="*/ 532939 h 1561481"/>
                  <a:gd name="connsiteX22" fmla="*/ 231267 w 1271161"/>
                  <a:gd name="connsiteY22" fmla="*/ 476721 h 1561481"/>
                  <a:gd name="connsiteX23" fmla="*/ 238657 w 1271161"/>
                  <a:gd name="connsiteY23" fmla="*/ 376629 h 1561481"/>
                  <a:gd name="connsiteX24" fmla="*/ 277734 w 1271161"/>
                  <a:gd name="connsiteY24" fmla="*/ 204688 h 1561481"/>
                  <a:gd name="connsiteX25" fmla="*/ 410642 w 1271161"/>
                  <a:gd name="connsiteY25" fmla="*/ 54894 h 1561481"/>
                  <a:gd name="connsiteX26" fmla="*/ 477605 w 1271161"/>
                  <a:gd name="connsiteY26" fmla="*/ 17116 h 1561481"/>
                  <a:gd name="connsiteX27" fmla="*/ 620131 w 1271161"/>
                  <a:gd name="connsiteY27" fmla="*/ 828 h 1561481"/>
                  <a:gd name="connsiteX28" fmla="*/ 630409 w 1271161"/>
                  <a:gd name="connsiteY28" fmla="*/ 20 h 1561481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88480"/>
                  <a:gd name="connsiteY0" fmla="*/ 20 h 1562862"/>
                  <a:gd name="connsiteX1" fmla="*/ 635581 w 1288480"/>
                  <a:gd name="connsiteY1" fmla="*/ 223 h 1562862"/>
                  <a:gd name="connsiteX2" fmla="*/ 651031 w 1288480"/>
                  <a:gd name="connsiteY2" fmla="*/ 828 h 1562862"/>
                  <a:gd name="connsiteX3" fmla="*/ 793557 w 1288480"/>
                  <a:gd name="connsiteY3" fmla="*/ 17116 h 1562862"/>
                  <a:gd name="connsiteX4" fmla="*/ 860519 w 1288480"/>
                  <a:gd name="connsiteY4" fmla="*/ 54894 h 1562862"/>
                  <a:gd name="connsiteX5" fmla="*/ 993427 w 1288480"/>
                  <a:gd name="connsiteY5" fmla="*/ 204688 h 1562862"/>
                  <a:gd name="connsiteX6" fmla="*/ 1032504 w 1288480"/>
                  <a:gd name="connsiteY6" fmla="*/ 376629 h 1562862"/>
                  <a:gd name="connsiteX7" fmla="*/ 1039894 w 1288480"/>
                  <a:gd name="connsiteY7" fmla="*/ 476721 h 1562862"/>
                  <a:gd name="connsiteX8" fmla="*/ 1051468 w 1288480"/>
                  <a:gd name="connsiteY8" fmla="*/ 532939 h 1562862"/>
                  <a:gd name="connsiteX9" fmla="*/ 1145254 w 1288480"/>
                  <a:gd name="connsiteY9" fmla="*/ 657987 h 1562862"/>
                  <a:gd name="connsiteX10" fmla="*/ 1184743 w 1288480"/>
                  <a:gd name="connsiteY10" fmla="*/ 863658 h 1562862"/>
                  <a:gd name="connsiteX11" fmla="*/ 1270302 w 1288480"/>
                  <a:gd name="connsiteY11" fmla="*/ 1056578 h 1562862"/>
                  <a:gd name="connsiteX12" fmla="*/ 1223409 w 1288480"/>
                  <a:gd name="connsiteY12" fmla="*/ 1259780 h 1562862"/>
                  <a:gd name="connsiteX13" fmla="*/ 643218 w 1288480"/>
                  <a:gd name="connsiteY13" fmla="*/ 1559680 h 1562862"/>
                  <a:gd name="connsiteX14" fmla="*/ 133723 w 1288480"/>
                  <a:gd name="connsiteY14" fmla="*/ 1408275 h 1562862"/>
                  <a:gd name="connsiteX15" fmla="*/ 47752 w 1288480"/>
                  <a:gd name="connsiteY15" fmla="*/ 1259780 h 1562862"/>
                  <a:gd name="connsiteX16" fmla="*/ 859 w 1288480"/>
                  <a:gd name="connsiteY16" fmla="*/ 1056578 h 1562862"/>
                  <a:gd name="connsiteX17" fmla="*/ 86418 w 1288480"/>
                  <a:gd name="connsiteY17" fmla="*/ 863658 h 1562862"/>
                  <a:gd name="connsiteX18" fmla="*/ 125907 w 1288480"/>
                  <a:gd name="connsiteY18" fmla="*/ 657987 h 1562862"/>
                  <a:gd name="connsiteX19" fmla="*/ 219693 w 1288480"/>
                  <a:gd name="connsiteY19" fmla="*/ 532939 h 1562862"/>
                  <a:gd name="connsiteX20" fmla="*/ 231267 w 1288480"/>
                  <a:gd name="connsiteY20" fmla="*/ 476721 h 1562862"/>
                  <a:gd name="connsiteX21" fmla="*/ 238657 w 1288480"/>
                  <a:gd name="connsiteY21" fmla="*/ 376629 h 1562862"/>
                  <a:gd name="connsiteX22" fmla="*/ 277734 w 1288480"/>
                  <a:gd name="connsiteY22" fmla="*/ 204688 h 1562862"/>
                  <a:gd name="connsiteX23" fmla="*/ 410642 w 1288480"/>
                  <a:gd name="connsiteY23" fmla="*/ 54894 h 1562862"/>
                  <a:gd name="connsiteX24" fmla="*/ 477605 w 1288480"/>
                  <a:gd name="connsiteY24" fmla="*/ 17116 h 1562862"/>
                  <a:gd name="connsiteX25" fmla="*/ 620131 w 1288480"/>
                  <a:gd name="connsiteY25" fmla="*/ 828 h 1562862"/>
                  <a:gd name="connsiteX26" fmla="*/ 630409 w 1288480"/>
                  <a:gd name="connsiteY26" fmla="*/ 20 h 1562862"/>
                  <a:gd name="connsiteX0" fmla="*/ 648705 w 1306776"/>
                  <a:gd name="connsiteY0" fmla="*/ 20 h 1559680"/>
                  <a:gd name="connsiteX1" fmla="*/ 653877 w 1306776"/>
                  <a:gd name="connsiteY1" fmla="*/ 223 h 1559680"/>
                  <a:gd name="connsiteX2" fmla="*/ 669327 w 1306776"/>
                  <a:gd name="connsiteY2" fmla="*/ 828 h 1559680"/>
                  <a:gd name="connsiteX3" fmla="*/ 811853 w 1306776"/>
                  <a:gd name="connsiteY3" fmla="*/ 17116 h 1559680"/>
                  <a:gd name="connsiteX4" fmla="*/ 878815 w 1306776"/>
                  <a:gd name="connsiteY4" fmla="*/ 54894 h 1559680"/>
                  <a:gd name="connsiteX5" fmla="*/ 1011723 w 1306776"/>
                  <a:gd name="connsiteY5" fmla="*/ 204688 h 1559680"/>
                  <a:gd name="connsiteX6" fmla="*/ 1050800 w 1306776"/>
                  <a:gd name="connsiteY6" fmla="*/ 376629 h 1559680"/>
                  <a:gd name="connsiteX7" fmla="*/ 1058190 w 1306776"/>
                  <a:gd name="connsiteY7" fmla="*/ 476721 h 1559680"/>
                  <a:gd name="connsiteX8" fmla="*/ 1069764 w 1306776"/>
                  <a:gd name="connsiteY8" fmla="*/ 532939 h 1559680"/>
                  <a:gd name="connsiteX9" fmla="*/ 1163550 w 1306776"/>
                  <a:gd name="connsiteY9" fmla="*/ 657987 h 1559680"/>
                  <a:gd name="connsiteX10" fmla="*/ 1203039 w 1306776"/>
                  <a:gd name="connsiteY10" fmla="*/ 863658 h 1559680"/>
                  <a:gd name="connsiteX11" fmla="*/ 1288598 w 1306776"/>
                  <a:gd name="connsiteY11" fmla="*/ 1056578 h 1559680"/>
                  <a:gd name="connsiteX12" fmla="*/ 1241705 w 1306776"/>
                  <a:gd name="connsiteY12" fmla="*/ 1259780 h 1559680"/>
                  <a:gd name="connsiteX13" fmla="*/ 661514 w 1306776"/>
                  <a:gd name="connsiteY13" fmla="*/ 1559680 h 1559680"/>
                  <a:gd name="connsiteX14" fmla="*/ 66048 w 1306776"/>
                  <a:gd name="connsiteY14" fmla="*/ 1259780 h 1559680"/>
                  <a:gd name="connsiteX15" fmla="*/ 19155 w 1306776"/>
                  <a:gd name="connsiteY15" fmla="*/ 1056578 h 1559680"/>
                  <a:gd name="connsiteX16" fmla="*/ 104714 w 1306776"/>
                  <a:gd name="connsiteY16" fmla="*/ 863658 h 1559680"/>
                  <a:gd name="connsiteX17" fmla="*/ 144203 w 1306776"/>
                  <a:gd name="connsiteY17" fmla="*/ 657987 h 1559680"/>
                  <a:gd name="connsiteX18" fmla="*/ 237989 w 1306776"/>
                  <a:gd name="connsiteY18" fmla="*/ 532939 h 1559680"/>
                  <a:gd name="connsiteX19" fmla="*/ 249563 w 1306776"/>
                  <a:gd name="connsiteY19" fmla="*/ 476721 h 1559680"/>
                  <a:gd name="connsiteX20" fmla="*/ 256953 w 1306776"/>
                  <a:gd name="connsiteY20" fmla="*/ 376629 h 1559680"/>
                  <a:gd name="connsiteX21" fmla="*/ 296030 w 1306776"/>
                  <a:gd name="connsiteY21" fmla="*/ 204688 h 1559680"/>
                  <a:gd name="connsiteX22" fmla="*/ 428938 w 1306776"/>
                  <a:gd name="connsiteY22" fmla="*/ 54894 h 1559680"/>
                  <a:gd name="connsiteX23" fmla="*/ 495901 w 1306776"/>
                  <a:gd name="connsiteY23" fmla="*/ 17116 h 1559680"/>
                  <a:gd name="connsiteX24" fmla="*/ 638427 w 1306776"/>
                  <a:gd name="connsiteY24" fmla="*/ 828 h 1559680"/>
                  <a:gd name="connsiteX25" fmla="*/ 648705 w 1306776"/>
                  <a:gd name="connsiteY25" fmla="*/ 20 h 1559680"/>
                  <a:gd name="connsiteX0" fmla="*/ 629619 w 1287690"/>
                  <a:gd name="connsiteY0" fmla="*/ 20 h 1560375"/>
                  <a:gd name="connsiteX1" fmla="*/ 634791 w 1287690"/>
                  <a:gd name="connsiteY1" fmla="*/ 223 h 1560375"/>
                  <a:gd name="connsiteX2" fmla="*/ 650241 w 1287690"/>
                  <a:gd name="connsiteY2" fmla="*/ 828 h 1560375"/>
                  <a:gd name="connsiteX3" fmla="*/ 792767 w 1287690"/>
                  <a:gd name="connsiteY3" fmla="*/ 17116 h 1560375"/>
                  <a:gd name="connsiteX4" fmla="*/ 859729 w 1287690"/>
                  <a:gd name="connsiteY4" fmla="*/ 54894 h 1560375"/>
                  <a:gd name="connsiteX5" fmla="*/ 992637 w 1287690"/>
                  <a:gd name="connsiteY5" fmla="*/ 204688 h 1560375"/>
                  <a:gd name="connsiteX6" fmla="*/ 1031714 w 1287690"/>
                  <a:gd name="connsiteY6" fmla="*/ 376629 h 1560375"/>
                  <a:gd name="connsiteX7" fmla="*/ 1039104 w 1287690"/>
                  <a:gd name="connsiteY7" fmla="*/ 476721 h 1560375"/>
                  <a:gd name="connsiteX8" fmla="*/ 1050678 w 1287690"/>
                  <a:gd name="connsiteY8" fmla="*/ 532939 h 1560375"/>
                  <a:gd name="connsiteX9" fmla="*/ 1144464 w 1287690"/>
                  <a:gd name="connsiteY9" fmla="*/ 657987 h 1560375"/>
                  <a:gd name="connsiteX10" fmla="*/ 1183953 w 1287690"/>
                  <a:gd name="connsiteY10" fmla="*/ 863658 h 1560375"/>
                  <a:gd name="connsiteX11" fmla="*/ 1269512 w 1287690"/>
                  <a:gd name="connsiteY11" fmla="*/ 1056578 h 1560375"/>
                  <a:gd name="connsiteX12" fmla="*/ 1222619 w 1287690"/>
                  <a:gd name="connsiteY12" fmla="*/ 1259780 h 1560375"/>
                  <a:gd name="connsiteX13" fmla="*/ 642428 w 1287690"/>
                  <a:gd name="connsiteY13" fmla="*/ 1559680 h 1560375"/>
                  <a:gd name="connsiteX14" fmla="*/ 100750 w 1287690"/>
                  <a:gd name="connsiteY14" fmla="*/ 1333739 h 1560375"/>
                  <a:gd name="connsiteX15" fmla="*/ 69 w 1287690"/>
                  <a:gd name="connsiteY15" fmla="*/ 1056578 h 1560375"/>
                  <a:gd name="connsiteX16" fmla="*/ 85628 w 1287690"/>
                  <a:gd name="connsiteY16" fmla="*/ 863658 h 1560375"/>
                  <a:gd name="connsiteX17" fmla="*/ 125117 w 1287690"/>
                  <a:gd name="connsiteY17" fmla="*/ 657987 h 1560375"/>
                  <a:gd name="connsiteX18" fmla="*/ 218903 w 1287690"/>
                  <a:gd name="connsiteY18" fmla="*/ 532939 h 1560375"/>
                  <a:gd name="connsiteX19" fmla="*/ 230477 w 1287690"/>
                  <a:gd name="connsiteY19" fmla="*/ 476721 h 1560375"/>
                  <a:gd name="connsiteX20" fmla="*/ 237867 w 1287690"/>
                  <a:gd name="connsiteY20" fmla="*/ 376629 h 1560375"/>
                  <a:gd name="connsiteX21" fmla="*/ 276944 w 1287690"/>
                  <a:gd name="connsiteY21" fmla="*/ 204688 h 1560375"/>
                  <a:gd name="connsiteX22" fmla="*/ 409852 w 1287690"/>
                  <a:gd name="connsiteY22" fmla="*/ 54894 h 1560375"/>
                  <a:gd name="connsiteX23" fmla="*/ 476815 w 1287690"/>
                  <a:gd name="connsiteY23" fmla="*/ 17116 h 1560375"/>
                  <a:gd name="connsiteX24" fmla="*/ 619341 w 1287690"/>
                  <a:gd name="connsiteY24" fmla="*/ 828 h 1560375"/>
                  <a:gd name="connsiteX25" fmla="*/ 629619 w 1287690"/>
                  <a:gd name="connsiteY25" fmla="*/ 20 h 1560375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18903 w 1269533"/>
                  <a:gd name="connsiteY18" fmla="*/ 532939 h 1559737"/>
                  <a:gd name="connsiteX19" fmla="*/ 230477 w 1269533"/>
                  <a:gd name="connsiteY19" fmla="*/ 476721 h 1559737"/>
                  <a:gd name="connsiteX20" fmla="*/ 237867 w 1269533"/>
                  <a:gd name="connsiteY20" fmla="*/ 376629 h 1559737"/>
                  <a:gd name="connsiteX21" fmla="*/ 276944 w 1269533"/>
                  <a:gd name="connsiteY21" fmla="*/ 204688 h 1559737"/>
                  <a:gd name="connsiteX22" fmla="*/ 409852 w 1269533"/>
                  <a:gd name="connsiteY22" fmla="*/ 54894 h 1559737"/>
                  <a:gd name="connsiteX23" fmla="*/ 476815 w 1269533"/>
                  <a:gd name="connsiteY23" fmla="*/ 17116 h 1559737"/>
                  <a:gd name="connsiteX24" fmla="*/ 619341 w 1269533"/>
                  <a:gd name="connsiteY24" fmla="*/ 828 h 1559737"/>
                  <a:gd name="connsiteX25" fmla="*/ 629619 w 1269533"/>
                  <a:gd name="connsiteY25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0477 w 1269533"/>
                  <a:gd name="connsiteY18" fmla="*/ 476721 h 1559737"/>
                  <a:gd name="connsiteX19" fmla="*/ 237867 w 1269533"/>
                  <a:gd name="connsiteY19" fmla="*/ 376629 h 1559737"/>
                  <a:gd name="connsiteX20" fmla="*/ 276944 w 1269533"/>
                  <a:gd name="connsiteY20" fmla="*/ 204688 h 1559737"/>
                  <a:gd name="connsiteX21" fmla="*/ 409852 w 1269533"/>
                  <a:gd name="connsiteY21" fmla="*/ 54894 h 1559737"/>
                  <a:gd name="connsiteX22" fmla="*/ 476815 w 1269533"/>
                  <a:gd name="connsiteY22" fmla="*/ 17116 h 1559737"/>
                  <a:gd name="connsiteX23" fmla="*/ 619341 w 1269533"/>
                  <a:gd name="connsiteY23" fmla="*/ 828 h 1559737"/>
                  <a:gd name="connsiteX24" fmla="*/ 629619 w 1269533"/>
                  <a:gd name="connsiteY24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7867 w 1269533"/>
                  <a:gd name="connsiteY18" fmla="*/ 376629 h 1559737"/>
                  <a:gd name="connsiteX19" fmla="*/ 276944 w 1269533"/>
                  <a:gd name="connsiteY19" fmla="*/ 204688 h 1559737"/>
                  <a:gd name="connsiteX20" fmla="*/ 409852 w 1269533"/>
                  <a:gd name="connsiteY20" fmla="*/ 54894 h 1559737"/>
                  <a:gd name="connsiteX21" fmla="*/ 476815 w 1269533"/>
                  <a:gd name="connsiteY21" fmla="*/ 17116 h 1559737"/>
                  <a:gd name="connsiteX22" fmla="*/ 619341 w 1269533"/>
                  <a:gd name="connsiteY22" fmla="*/ 828 h 1559737"/>
                  <a:gd name="connsiteX23" fmla="*/ 629619 w 1269533"/>
                  <a:gd name="connsiteY23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144464 w 1269533"/>
                  <a:gd name="connsiteY8" fmla="*/ 657987 h 1559737"/>
                  <a:gd name="connsiteX9" fmla="*/ 1183953 w 1269533"/>
                  <a:gd name="connsiteY9" fmla="*/ 863658 h 1559737"/>
                  <a:gd name="connsiteX10" fmla="*/ 1269512 w 1269533"/>
                  <a:gd name="connsiteY10" fmla="*/ 1056578 h 1559737"/>
                  <a:gd name="connsiteX11" fmla="*/ 1175555 w 1269533"/>
                  <a:gd name="connsiteY11" fmla="*/ 1313568 h 1559737"/>
                  <a:gd name="connsiteX12" fmla="*/ 642428 w 1269533"/>
                  <a:gd name="connsiteY12" fmla="*/ 1559680 h 1559737"/>
                  <a:gd name="connsiteX13" fmla="*/ 100750 w 1269533"/>
                  <a:gd name="connsiteY13" fmla="*/ 1333739 h 1559737"/>
                  <a:gd name="connsiteX14" fmla="*/ 69 w 1269533"/>
                  <a:gd name="connsiteY14" fmla="*/ 1056578 h 1559737"/>
                  <a:gd name="connsiteX15" fmla="*/ 85628 w 1269533"/>
                  <a:gd name="connsiteY15" fmla="*/ 863658 h 1559737"/>
                  <a:gd name="connsiteX16" fmla="*/ 125117 w 1269533"/>
                  <a:gd name="connsiteY16" fmla="*/ 657987 h 1559737"/>
                  <a:gd name="connsiteX17" fmla="*/ 237867 w 1269533"/>
                  <a:gd name="connsiteY17" fmla="*/ 376629 h 1559737"/>
                  <a:gd name="connsiteX18" fmla="*/ 276944 w 1269533"/>
                  <a:gd name="connsiteY18" fmla="*/ 204688 h 1559737"/>
                  <a:gd name="connsiteX19" fmla="*/ 409852 w 1269533"/>
                  <a:gd name="connsiteY19" fmla="*/ 54894 h 1559737"/>
                  <a:gd name="connsiteX20" fmla="*/ 476815 w 1269533"/>
                  <a:gd name="connsiteY20" fmla="*/ 17116 h 1559737"/>
                  <a:gd name="connsiteX21" fmla="*/ 619341 w 1269533"/>
                  <a:gd name="connsiteY21" fmla="*/ 828 h 1559737"/>
                  <a:gd name="connsiteX22" fmla="*/ 629619 w 1269533"/>
                  <a:gd name="connsiteY22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144464 w 1269533"/>
                  <a:gd name="connsiteY7" fmla="*/ 657987 h 1559737"/>
                  <a:gd name="connsiteX8" fmla="*/ 1183953 w 1269533"/>
                  <a:gd name="connsiteY8" fmla="*/ 863658 h 1559737"/>
                  <a:gd name="connsiteX9" fmla="*/ 1269512 w 1269533"/>
                  <a:gd name="connsiteY9" fmla="*/ 1056578 h 1559737"/>
                  <a:gd name="connsiteX10" fmla="*/ 1175555 w 1269533"/>
                  <a:gd name="connsiteY10" fmla="*/ 1313568 h 1559737"/>
                  <a:gd name="connsiteX11" fmla="*/ 642428 w 1269533"/>
                  <a:gd name="connsiteY11" fmla="*/ 1559680 h 1559737"/>
                  <a:gd name="connsiteX12" fmla="*/ 100750 w 1269533"/>
                  <a:gd name="connsiteY12" fmla="*/ 1333739 h 1559737"/>
                  <a:gd name="connsiteX13" fmla="*/ 69 w 1269533"/>
                  <a:gd name="connsiteY13" fmla="*/ 1056578 h 1559737"/>
                  <a:gd name="connsiteX14" fmla="*/ 85628 w 1269533"/>
                  <a:gd name="connsiteY14" fmla="*/ 863658 h 1559737"/>
                  <a:gd name="connsiteX15" fmla="*/ 125117 w 1269533"/>
                  <a:gd name="connsiteY15" fmla="*/ 657987 h 1559737"/>
                  <a:gd name="connsiteX16" fmla="*/ 237867 w 1269533"/>
                  <a:gd name="connsiteY16" fmla="*/ 376629 h 1559737"/>
                  <a:gd name="connsiteX17" fmla="*/ 276944 w 1269533"/>
                  <a:gd name="connsiteY17" fmla="*/ 204688 h 1559737"/>
                  <a:gd name="connsiteX18" fmla="*/ 409852 w 1269533"/>
                  <a:gd name="connsiteY18" fmla="*/ 54894 h 1559737"/>
                  <a:gd name="connsiteX19" fmla="*/ 476815 w 1269533"/>
                  <a:gd name="connsiteY19" fmla="*/ 17116 h 1559737"/>
                  <a:gd name="connsiteX20" fmla="*/ 619341 w 1269533"/>
                  <a:gd name="connsiteY20" fmla="*/ 828 h 1559737"/>
                  <a:gd name="connsiteX21" fmla="*/ 629619 w 1269533"/>
                  <a:gd name="connsiteY21" fmla="*/ 20 h 1559737"/>
                  <a:gd name="connsiteX0" fmla="*/ 575520 w 1215434"/>
                  <a:gd name="connsiteY0" fmla="*/ 20 h 1559753"/>
                  <a:gd name="connsiteX1" fmla="*/ 580692 w 1215434"/>
                  <a:gd name="connsiteY1" fmla="*/ 223 h 1559753"/>
                  <a:gd name="connsiteX2" fmla="*/ 596142 w 1215434"/>
                  <a:gd name="connsiteY2" fmla="*/ 828 h 1559753"/>
                  <a:gd name="connsiteX3" fmla="*/ 738668 w 1215434"/>
                  <a:gd name="connsiteY3" fmla="*/ 17116 h 1559753"/>
                  <a:gd name="connsiteX4" fmla="*/ 805630 w 1215434"/>
                  <a:gd name="connsiteY4" fmla="*/ 54894 h 1559753"/>
                  <a:gd name="connsiteX5" fmla="*/ 938538 w 1215434"/>
                  <a:gd name="connsiteY5" fmla="*/ 204688 h 1559753"/>
                  <a:gd name="connsiteX6" fmla="*/ 977615 w 1215434"/>
                  <a:gd name="connsiteY6" fmla="*/ 376629 h 1559753"/>
                  <a:gd name="connsiteX7" fmla="*/ 1090365 w 1215434"/>
                  <a:gd name="connsiteY7" fmla="*/ 657987 h 1559753"/>
                  <a:gd name="connsiteX8" fmla="*/ 1129854 w 1215434"/>
                  <a:gd name="connsiteY8" fmla="*/ 863658 h 1559753"/>
                  <a:gd name="connsiteX9" fmla="*/ 1215413 w 1215434"/>
                  <a:gd name="connsiteY9" fmla="*/ 1056578 h 1559753"/>
                  <a:gd name="connsiteX10" fmla="*/ 1121456 w 1215434"/>
                  <a:gd name="connsiteY10" fmla="*/ 1313568 h 1559753"/>
                  <a:gd name="connsiteX11" fmla="*/ 588329 w 1215434"/>
                  <a:gd name="connsiteY11" fmla="*/ 1559680 h 1559753"/>
                  <a:gd name="connsiteX12" fmla="*/ 46651 w 1215434"/>
                  <a:gd name="connsiteY12" fmla="*/ 1333739 h 1559753"/>
                  <a:gd name="connsiteX13" fmla="*/ 31529 w 1215434"/>
                  <a:gd name="connsiteY13" fmla="*/ 863658 h 1559753"/>
                  <a:gd name="connsiteX14" fmla="*/ 71018 w 1215434"/>
                  <a:gd name="connsiteY14" fmla="*/ 657987 h 1559753"/>
                  <a:gd name="connsiteX15" fmla="*/ 183768 w 1215434"/>
                  <a:gd name="connsiteY15" fmla="*/ 376629 h 1559753"/>
                  <a:gd name="connsiteX16" fmla="*/ 222845 w 1215434"/>
                  <a:gd name="connsiteY16" fmla="*/ 204688 h 1559753"/>
                  <a:gd name="connsiteX17" fmla="*/ 355753 w 1215434"/>
                  <a:gd name="connsiteY17" fmla="*/ 54894 h 1559753"/>
                  <a:gd name="connsiteX18" fmla="*/ 422716 w 1215434"/>
                  <a:gd name="connsiteY18" fmla="*/ 17116 h 1559753"/>
                  <a:gd name="connsiteX19" fmla="*/ 565242 w 1215434"/>
                  <a:gd name="connsiteY19" fmla="*/ 828 h 1559753"/>
                  <a:gd name="connsiteX20" fmla="*/ 575520 w 1215434"/>
                  <a:gd name="connsiteY20" fmla="*/ 20 h 1559753"/>
                  <a:gd name="connsiteX0" fmla="*/ 575520 w 1165161"/>
                  <a:gd name="connsiteY0" fmla="*/ 20 h 1559753"/>
                  <a:gd name="connsiteX1" fmla="*/ 580692 w 1165161"/>
                  <a:gd name="connsiteY1" fmla="*/ 223 h 1559753"/>
                  <a:gd name="connsiteX2" fmla="*/ 596142 w 1165161"/>
                  <a:gd name="connsiteY2" fmla="*/ 828 h 1559753"/>
                  <a:gd name="connsiteX3" fmla="*/ 738668 w 1165161"/>
                  <a:gd name="connsiteY3" fmla="*/ 17116 h 1559753"/>
                  <a:gd name="connsiteX4" fmla="*/ 805630 w 1165161"/>
                  <a:gd name="connsiteY4" fmla="*/ 54894 h 1559753"/>
                  <a:gd name="connsiteX5" fmla="*/ 938538 w 1165161"/>
                  <a:gd name="connsiteY5" fmla="*/ 204688 h 1559753"/>
                  <a:gd name="connsiteX6" fmla="*/ 977615 w 1165161"/>
                  <a:gd name="connsiteY6" fmla="*/ 376629 h 1559753"/>
                  <a:gd name="connsiteX7" fmla="*/ 1090365 w 1165161"/>
                  <a:gd name="connsiteY7" fmla="*/ 657987 h 1559753"/>
                  <a:gd name="connsiteX8" fmla="*/ 1129854 w 1165161"/>
                  <a:gd name="connsiteY8" fmla="*/ 863658 h 1559753"/>
                  <a:gd name="connsiteX9" fmla="*/ 1121456 w 1165161"/>
                  <a:gd name="connsiteY9" fmla="*/ 1313568 h 1559753"/>
                  <a:gd name="connsiteX10" fmla="*/ 588329 w 1165161"/>
                  <a:gd name="connsiteY10" fmla="*/ 1559680 h 1559753"/>
                  <a:gd name="connsiteX11" fmla="*/ 46651 w 1165161"/>
                  <a:gd name="connsiteY11" fmla="*/ 1333739 h 1559753"/>
                  <a:gd name="connsiteX12" fmla="*/ 31529 w 1165161"/>
                  <a:gd name="connsiteY12" fmla="*/ 863658 h 1559753"/>
                  <a:gd name="connsiteX13" fmla="*/ 71018 w 1165161"/>
                  <a:gd name="connsiteY13" fmla="*/ 657987 h 1559753"/>
                  <a:gd name="connsiteX14" fmla="*/ 183768 w 1165161"/>
                  <a:gd name="connsiteY14" fmla="*/ 376629 h 1559753"/>
                  <a:gd name="connsiteX15" fmla="*/ 222845 w 1165161"/>
                  <a:gd name="connsiteY15" fmla="*/ 204688 h 1559753"/>
                  <a:gd name="connsiteX16" fmla="*/ 355753 w 1165161"/>
                  <a:gd name="connsiteY16" fmla="*/ 54894 h 1559753"/>
                  <a:gd name="connsiteX17" fmla="*/ 422716 w 1165161"/>
                  <a:gd name="connsiteY17" fmla="*/ 17116 h 1559753"/>
                  <a:gd name="connsiteX18" fmla="*/ 565242 w 1165161"/>
                  <a:gd name="connsiteY18" fmla="*/ 828 h 1559753"/>
                  <a:gd name="connsiteX19" fmla="*/ 575520 w 1165161"/>
                  <a:gd name="connsiteY19" fmla="*/ 20 h 155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5161" h="1559753">
                    <a:moveTo>
                      <a:pt x="575520" y="20"/>
                    </a:moveTo>
                    <a:cubicBezTo>
                      <a:pt x="577243" y="-12"/>
                      <a:pt x="578966" y="-39"/>
                      <a:pt x="580692" y="223"/>
                    </a:cubicBezTo>
                    <a:cubicBezTo>
                      <a:pt x="585847" y="3"/>
                      <a:pt x="591006" y="116"/>
                      <a:pt x="596142" y="828"/>
                    </a:cubicBezTo>
                    <a:cubicBezTo>
                      <a:pt x="649879" y="290"/>
                      <a:pt x="701701" y="6142"/>
                      <a:pt x="738668" y="17116"/>
                    </a:cubicBezTo>
                    <a:cubicBezTo>
                      <a:pt x="763740" y="24559"/>
                      <a:pt x="786219" y="37893"/>
                      <a:pt x="805630" y="54894"/>
                    </a:cubicBezTo>
                    <a:cubicBezTo>
                      <a:pt x="864590" y="95414"/>
                      <a:pt x="909344" y="159387"/>
                      <a:pt x="938538" y="204688"/>
                    </a:cubicBezTo>
                    <a:cubicBezTo>
                      <a:pt x="976313" y="263304"/>
                      <a:pt x="969800" y="327131"/>
                      <a:pt x="977615" y="376629"/>
                    </a:cubicBezTo>
                    <a:cubicBezTo>
                      <a:pt x="1002920" y="452179"/>
                      <a:pt x="1064992" y="576816"/>
                      <a:pt x="1090365" y="657987"/>
                    </a:cubicBezTo>
                    <a:cubicBezTo>
                      <a:pt x="1115738" y="739158"/>
                      <a:pt x="1124672" y="754395"/>
                      <a:pt x="1129854" y="863658"/>
                    </a:cubicBezTo>
                    <a:cubicBezTo>
                      <a:pt x="1135036" y="972921"/>
                      <a:pt x="1211710" y="1197564"/>
                      <a:pt x="1121456" y="1313568"/>
                    </a:cubicBezTo>
                    <a:cubicBezTo>
                      <a:pt x="1031202" y="1429572"/>
                      <a:pt x="767463" y="1556318"/>
                      <a:pt x="588329" y="1559680"/>
                    </a:cubicBezTo>
                    <a:cubicBezTo>
                      <a:pt x="409195" y="1563042"/>
                      <a:pt x="139451" y="1449742"/>
                      <a:pt x="46651" y="1333739"/>
                    </a:cubicBezTo>
                    <a:cubicBezTo>
                      <a:pt x="-46149" y="1217736"/>
                      <a:pt x="27468" y="976283"/>
                      <a:pt x="31529" y="863658"/>
                    </a:cubicBezTo>
                    <a:cubicBezTo>
                      <a:pt x="35590" y="751033"/>
                      <a:pt x="45645" y="739158"/>
                      <a:pt x="71018" y="657987"/>
                    </a:cubicBezTo>
                    <a:cubicBezTo>
                      <a:pt x="96391" y="576816"/>
                      <a:pt x="158463" y="452179"/>
                      <a:pt x="183768" y="376629"/>
                    </a:cubicBezTo>
                    <a:cubicBezTo>
                      <a:pt x="191583" y="327131"/>
                      <a:pt x="185071" y="263304"/>
                      <a:pt x="222845" y="204688"/>
                    </a:cubicBezTo>
                    <a:cubicBezTo>
                      <a:pt x="252039" y="159387"/>
                      <a:pt x="296794" y="95414"/>
                      <a:pt x="355753" y="54894"/>
                    </a:cubicBezTo>
                    <a:cubicBezTo>
                      <a:pt x="375164" y="37893"/>
                      <a:pt x="397644" y="24559"/>
                      <a:pt x="422716" y="17116"/>
                    </a:cubicBezTo>
                    <a:cubicBezTo>
                      <a:pt x="459683" y="6142"/>
                      <a:pt x="511505" y="290"/>
                      <a:pt x="565242" y="828"/>
                    </a:cubicBezTo>
                    <a:cubicBezTo>
                      <a:pt x="568655" y="171"/>
                      <a:pt x="572088" y="84"/>
                      <a:pt x="575520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4592545" y="4281180"/>
                <a:ext cx="284255" cy="334479"/>
              </a:xfrm>
              <a:prstGeom prst="ellipse">
                <a:avLst/>
              </a:prstGeom>
              <a:solidFill>
                <a:srgbClr val="6F252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ounded Rectangle 87"/>
              <p:cNvSpPr/>
              <p:nvPr/>
            </p:nvSpPr>
            <p:spPr>
              <a:xfrm flipH="1">
                <a:off x="4572353" y="4396047"/>
                <a:ext cx="315575" cy="369186"/>
              </a:xfrm>
              <a:custGeom>
                <a:avLst/>
                <a:gdLst>
                  <a:gd name="connsiteX0" fmla="*/ 0 w 271042"/>
                  <a:gd name="connsiteY0" fmla="*/ 45175 h 355850"/>
                  <a:gd name="connsiteX1" fmla="*/ 45175 w 271042"/>
                  <a:gd name="connsiteY1" fmla="*/ 0 h 355850"/>
                  <a:gd name="connsiteX2" fmla="*/ 225867 w 271042"/>
                  <a:gd name="connsiteY2" fmla="*/ 0 h 355850"/>
                  <a:gd name="connsiteX3" fmla="*/ 271042 w 271042"/>
                  <a:gd name="connsiteY3" fmla="*/ 45175 h 355850"/>
                  <a:gd name="connsiteX4" fmla="*/ 271042 w 271042"/>
                  <a:gd name="connsiteY4" fmla="*/ 310675 h 355850"/>
                  <a:gd name="connsiteX5" fmla="*/ 225867 w 271042"/>
                  <a:gd name="connsiteY5" fmla="*/ 355850 h 355850"/>
                  <a:gd name="connsiteX6" fmla="*/ 45175 w 271042"/>
                  <a:gd name="connsiteY6" fmla="*/ 355850 h 355850"/>
                  <a:gd name="connsiteX7" fmla="*/ 0 w 271042"/>
                  <a:gd name="connsiteY7" fmla="*/ 310675 h 355850"/>
                  <a:gd name="connsiteX8" fmla="*/ 0 w 271042"/>
                  <a:gd name="connsiteY8" fmla="*/ 45175 h 355850"/>
                  <a:gd name="connsiteX0" fmla="*/ 0 w 271042"/>
                  <a:gd name="connsiteY0" fmla="*/ 54972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0 w 271042"/>
                  <a:gd name="connsiteY8" fmla="*/ 54972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6089 h 367576"/>
                  <a:gd name="connsiteX1" fmla="*/ 113755 w 271042"/>
                  <a:gd name="connsiteY1" fmla="*/ 1929 h 367576"/>
                  <a:gd name="connsiteX2" fmla="*/ 271042 w 271042"/>
                  <a:gd name="connsiteY2" fmla="*/ 56901 h 367576"/>
                  <a:gd name="connsiteX3" fmla="*/ 271042 w 271042"/>
                  <a:gd name="connsiteY3" fmla="*/ 322401 h 367576"/>
                  <a:gd name="connsiteX4" fmla="*/ 225867 w 271042"/>
                  <a:gd name="connsiteY4" fmla="*/ 367576 h 367576"/>
                  <a:gd name="connsiteX5" fmla="*/ 45175 w 271042"/>
                  <a:gd name="connsiteY5" fmla="*/ 367576 h 367576"/>
                  <a:gd name="connsiteX6" fmla="*/ 0 w 271042"/>
                  <a:gd name="connsiteY6" fmla="*/ 322401 h 367576"/>
                  <a:gd name="connsiteX7" fmla="*/ 3266 w 271042"/>
                  <a:gd name="connsiteY7" fmla="*/ 96089 h 367576"/>
                  <a:gd name="connsiteX0" fmla="*/ 3266 w 271042"/>
                  <a:gd name="connsiteY0" fmla="*/ 94766 h 366253"/>
                  <a:gd name="connsiteX1" fmla="*/ 113755 w 271042"/>
                  <a:gd name="connsiteY1" fmla="*/ 606 h 366253"/>
                  <a:gd name="connsiteX2" fmla="*/ 264511 w 271042"/>
                  <a:gd name="connsiteY2" fmla="*/ 94766 h 366253"/>
                  <a:gd name="connsiteX3" fmla="*/ 271042 w 271042"/>
                  <a:gd name="connsiteY3" fmla="*/ 321078 h 366253"/>
                  <a:gd name="connsiteX4" fmla="*/ 225867 w 271042"/>
                  <a:gd name="connsiteY4" fmla="*/ 366253 h 366253"/>
                  <a:gd name="connsiteX5" fmla="*/ 45175 w 271042"/>
                  <a:gd name="connsiteY5" fmla="*/ 366253 h 366253"/>
                  <a:gd name="connsiteX6" fmla="*/ 0 w 271042"/>
                  <a:gd name="connsiteY6" fmla="*/ 321078 h 366253"/>
                  <a:gd name="connsiteX7" fmla="*/ 3266 w 271042"/>
                  <a:gd name="connsiteY7" fmla="*/ 94766 h 366253"/>
                  <a:gd name="connsiteX0" fmla="*/ 3266 w 271042"/>
                  <a:gd name="connsiteY0" fmla="*/ 95012 h 366499"/>
                  <a:gd name="connsiteX1" fmla="*/ 113755 w 271042"/>
                  <a:gd name="connsiteY1" fmla="*/ 852 h 366499"/>
                  <a:gd name="connsiteX2" fmla="*/ 264511 w 271042"/>
                  <a:gd name="connsiteY2" fmla="*/ 95012 h 366499"/>
                  <a:gd name="connsiteX3" fmla="*/ 271042 w 271042"/>
                  <a:gd name="connsiteY3" fmla="*/ 321324 h 366499"/>
                  <a:gd name="connsiteX4" fmla="*/ 225867 w 271042"/>
                  <a:gd name="connsiteY4" fmla="*/ 366499 h 366499"/>
                  <a:gd name="connsiteX5" fmla="*/ 45175 w 271042"/>
                  <a:gd name="connsiteY5" fmla="*/ 366499 h 366499"/>
                  <a:gd name="connsiteX6" fmla="*/ 0 w 271042"/>
                  <a:gd name="connsiteY6" fmla="*/ 321324 h 366499"/>
                  <a:gd name="connsiteX7" fmla="*/ 3266 w 271042"/>
                  <a:gd name="connsiteY7" fmla="*/ 95012 h 366499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0660 h 382147"/>
                  <a:gd name="connsiteX1" fmla="*/ 126817 w 271042"/>
                  <a:gd name="connsiteY1" fmla="*/ 171 h 382147"/>
                  <a:gd name="connsiteX2" fmla="*/ 264511 w 271042"/>
                  <a:gd name="connsiteY2" fmla="*/ 110660 h 382147"/>
                  <a:gd name="connsiteX3" fmla="*/ 271042 w 271042"/>
                  <a:gd name="connsiteY3" fmla="*/ 336972 h 382147"/>
                  <a:gd name="connsiteX4" fmla="*/ 225867 w 271042"/>
                  <a:gd name="connsiteY4" fmla="*/ 382147 h 382147"/>
                  <a:gd name="connsiteX5" fmla="*/ 45175 w 271042"/>
                  <a:gd name="connsiteY5" fmla="*/ 382147 h 382147"/>
                  <a:gd name="connsiteX6" fmla="*/ 0 w 271042"/>
                  <a:gd name="connsiteY6" fmla="*/ 336972 h 382147"/>
                  <a:gd name="connsiteX7" fmla="*/ 3266 w 271042"/>
                  <a:gd name="connsiteY7" fmla="*/ 110660 h 382147"/>
                  <a:gd name="connsiteX0" fmla="*/ 3266 w 271042"/>
                  <a:gd name="connsiteY0" fmla="*/ 120427 h 391914"/>
                  <a:gd name="connsiteX1" fmla="*/ 162740 w 271042"/>
                  <a:gd name="connsiteY1" fmla="*/ 141 h 391914"/>
                  <a:gd name="connsiteX2" fmla="*/ 264511 w 271042"/>
                  <a:gd name="connsiteY2" fmla="*/ 120427 h 391914"/>
                  <a:gd name="connsiteX3" fmla="*/ 271042 w 271042"/>
                  <a:gd name="connsiteY3" fmla="*/ 346739 h 391914"/>
                  <a:gd name="connsiteX4" fmla="*/ 225867 w 271042"/>
                  <a:gd name="connsiteY4" fmla="*/ 391914 h 391914"/>
                  <a:gd name="connsiteX5" fmla="*/ 45175 w 271042"/>
                  <a:gd name="connsiteY5" fmla="*/ 391914 h 391914"/>
                  <a:gd name="connsiteX6" fmla="*/ 0 w 271042"/>
                  <a:gd name="connsiteY6" fmla="*/ 346739 h 391914"/>
                  <a:gd name="connsiteX7" fmla="*/ 3266 w 271042"/>
                  <a:gd name="connsiteY7" fmla="*/ 120427 h 391914"/>
                  <a:gd name="connsiteX0" fmla="*/ 35923 w 303699"/>
                  <a:gd name="connsiteY0" fmla="*/ 120427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35923 w 303699"/>
                  <a:gd name="connsiteY7" fmla="*/ 120427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2004"/>
                  <a:gd name="connsiteX1" fmla="*/ 195397 w 303699"/>
                  <a:gd name="connsiteY1" fmla="*/ 141 h 392004"/>
                  <a:gd name="connsiteX2" fmla="*/ 297168 w 303699"/>
                  <a:gd name="connsiteY2" fmla="*/ 120427 h 392004"/>
                  <a:gd name="connsiteX3" fmla="*/ 303699 w 303699"/>
                  <a:gd name="connsiteY3" fmla="*/ 346739 h 392004"/>
                  <a:gd name="connsiteX4" fmla="*/ 77832 w 303699"/>
                  <a:gd name="connsiteY4" fmla="*/ 391914 h 392004"/>
                  <a:gd name="connsiteX5" fmla="*/ 0 w 303699"/>
                  <a:gd name="connsiteY5" fmla="*/ 343473 h 392004"/>
                  <a:gd name="connsiteX6" fmla="*/ 29392 w 303699"/>
                  <a:gd name="connsiteY6" fmla="*/ 110630 h 392004"/>
                  <a:gd name="connsiteX0" fmla="*/ 29392 w 303699"/>
                  <a:gd name="connsiteY0" fmla="*/ 110630 h 397874"/>
                  <a:gd name="connsiteX1" fmla="*/ 195397 w 303699"/>
                  <a:gd name="connsiteY1" fmla="*/ 141 h 397874"/>
                  <a:gd name="connsiteX2" fmla="*/ 297168 w 303699"/>
                  <a:gd name="connsiteY2" fmla="*/ 120427 h 397874"/>
                  <a:gd name="connsiteX3" fmla="*/ 303699 w 303699"/>
                  <a:gd name="connsiteY3" fmla="*/ 346739 h 397874"/>
                  <a:gd name="connsiteX4" fmla="*/ 77832 w 303699"/>
                  <a:gd name="connsiteY4" fmla="*/ 391914 h 397874"/>
                  <a:gd name="connsiteX5" fmla="*/ 0 w 303699"/>
                  <a:gd name="connsiteY5" fmla="*/ 343473 h 397874"/>
                  <a:gd name="connsiteX6" fmla="*/ 29392 w 303699"/>
                  <a:gd name="connsiteY6" fmla="*/ 110630 h 3978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7357"/>
                  <a:gd name="connsiteX1" fmla="*/ 195397 w 297168"/>
                  <a:gd name="connsiteY1" fmla="*/ 141 h 397357"/>
                  <a:gd name="connsiteX2" fmla="*/ 297168 w 297168"/>
                  <a:gd name="connsiteY2" fmla="*/ 120427 h 397357"/>
                  <a:gd name="connsiteX3" fmla="*/ 287371 w 297168"/>
                  <a:gd name="connsiteY3" fmla="*/ 340208 h 397357"/>
                  <a:gd name="connsiteX4" fmla="*/ 77832 w 297168"/>
                  <a:gd name="connsiteY4" fmla="*/ 391914 h 397357"/>
                  <a:gd name="connsiteX5" fmla="*/ 0 w 297168"/>
                  <a:gd name="connsiteY5" fmla="*/ 343473 h 397357"/>
                  <a:gd name="connsiteX6" fmla="*/ 29392 w 297168"/>
                  <a:gd name="connsiteY6" fmla="*/ 110630 h 397357"/>
                  <a:gd name="connsiteX0" fmla="*/ 29392 w 297168"/>
                  <a:gd name="connsiteY0" fmla="*/ 110630 h 406574"/>
                  <a:gd name="connsiteX1" fmla="*/ 195397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297168"/>
                  <a:gd name="connsiteY0" fmla="*/ 110630 h 406574"/>
                  <a:gd name="connsiteX1" fmla="*/ 169271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314549"/>
                  <a:gd name="connsiteY0" fmla="*/ 110630 h 409245"/>
                  <a:gd name="connsiteX1" fmla="*/ 169271 w 314549"/>
                  <a:gd name="connsiteY1" fmla="*/ 141 h 409245"/>
                  <a:gd name="connsiteX2" fmla="*/ 297168 w 314549"/>
                  <a:gd name="connsiteY2" fmla="*/ 120427 h 409245"/>
                  <a:gd name="connsiteX3" fmla="*/ 313497 w 314549"/>
                  <a:gd name="connsiteY3" fmla="*/ 350005 h 409245"/>
                  <a:gd name="connsiteX4" fmla="*/ 77832 w 314549"/>
                  <a:gd name="connsiteY4" fmla="*/ 404977 h 409245"/>
                  <a:gd name="connsiteX5" fmla="*/ 0 w 314549"/>
                  <a:gd name="connsiteY5" fmla="*/ 343473 h 409245"/>
                  <a:gd name="connsiteX6" fmla="*/ 29392 w 314549"/>
                  <a:gd name="connsiteY6" fmla="*/ 110630 h 409245"/>
                  <a:gd name="connsiteX0" fmla="*/ 29392 w 314549"/>
                  <a:gd name="connsiteY0" fmla="*/ 110630 h 375770"/>
                  <a:gd name="connsiteX1" fmla="*/ 169271 w 314549"/>
                  <a:gd name="connsiteY1" fmla="*/ 141 h 375770"/>
                  <a:gd name="connsiteX2" fmla="*/ 297168 w 314549"/>
                  <a:gd name="connsiteY2" fmla="*/ 120427 h 375770"/>
                  <a:gd name="connsiteX3" fmla="*/ 313497 w 314549"/>
                  <a:gd name="connsiteY3" fmla="*/ 350005 h 375770"/>
                  <a:gd name="connsiteX4" fmla="*/ 0 w 314549"/>
                  <a:gd name="connsiteY4" fmla="*/ 343473 h 375770"/>
                  <a:gd name="connsiteX5" fmla="*/ 29392 w 314549"/>
                  <a:gd name="connsiteY5" fmla="*/ 110630 h 375770"/>
                  <a:gd name="connsiteX0" fmla="*/ 29392 w 314549"/>
                  <a:gd name="connsiteY0" fmla="*/ 110630 h 389636"/>
                  <a:gd name="connsiteX1" fmla="*/ 169271 w 314549"/>
                  <a:gd name="connsiteY1" fmla="*/ 141 h 389636"/>
                  <a:gd name="connsiteX2" fmla="*/ 297168 w 314549"/>
                  <a:gd name="connsiteY2" fmla="*/ 120427 h 389636"/>
                  <a:gd name="connsiteX3" fmla="*/ 313497 w 314549"/>
                  <a:gd name="connsiteY3" fmla="*/ 350005 h 389636"/>
                  <a:gd name="connsiteX4" fmla="*/ 0 w 314549"/>
                  <a:gd name="connsiteY4" fmla="*/ 343473 h 389636"/>
                  <a:gd name="connsiteX5" fmla="*/ 29392 w 314549"/>
                  <a:gd name="connsiteY5" fmla="*/ 110630 h 389636"/>
                  <a:gd name="connsiteX0" fmla="*/ 29392 w 314549"/>
                  <a:gd name="connsiteY0" fmla="*/ 110630 h 405202"/>
                  <a:gd name="connsiteX1" fmla="*/ 169271 w 314549"/>
                  <a:gd name="connsiteY1" fmla="*/ 141 h 405202"/>
                  <a:gd name="connsiteX2" fmla="*/ 297168 w 314549"/>
                  <a:gd name="connsiteY2" fmla="*/ 120427 h 405202"/>
                  <a:gd name="connsiteX3" fmla="*/ 313497 w 314549"/>
                  <a:gd name="connsiteY3" fmla="*/ 350005 h 405202"/>
                  <a:gd name="connsiteX4" fmla="*/ 0 w 314549"/>
                  <a:gd name="connsiteY4" fmla="*/ 343473 h 405202"/>
                  <a:gd name="connsiteX5" fmla="*/ 29392 w 314549"/>
                  <a:gd name="connsiteY5" fmla="*/ 110630 h 405202"/>
                  <a:gd name="connsiteX0" fmla="*/ 29392 w 314549"/>
                  <a:gd name="connsiteY0" fmla="*/ 110630 h 412382"/>
                  <a:gd name="connsiteX1" fmla="*/ 169271 w 314549"/>
                  <a:gd name="connsiteY1" fmla="*/ 141 h 412382"/>
                  <a:gd name="connsiteX2" fmla="*/ 297168 w 314549"/>
                  <a:gd name="connsiteY2" fmla="*/ 120427 h 412382"/>
                  <a:gd name="connsiteX3" fmla="*/ 313497 w 314549"/>
                  <a:gd name="connsiteY3" fmla="*/ 350005 h 412382"/>
                  <a:gd name="connsiteX4" fmla="*/ 0 w 314549"/>
                  <a:gd name="connsiteY4" fmla="*/ 343473 h 412382"/>
                  <a:gd name="connsiteX5" fmla="*/ 29392 w 314549"/>
                  <a:gd name="connsiteY5" fmla="*/ 110630 h 412382"/>
                  <a:gd name="connsiteX0" fmla="*/ 29392 w 314549"/>
                  <a:gd name="connsiteY0" fmla="*/ 107373 h 409125"/>
                  <a:gd name="connsiteX1" fmla="*/ 156208 w 314549"/>
                  <a:gd name="connsiteY1" fmla="*/ 150 h 409125"/>
                  <a:gd name="connsiteX2" fmla="*/ 297168 w 314549"/>
                  <a:gd name="connsiteY2" fmla="*/ 117170 h 409125"/>
                  <a:gd name="connsiteX3" fmla="*/ 313497 w 314549"/>
                  <a:gd name="connsiteY3" fmla="*/ 346748 h 409125"/>
                  <a:gd name="connsiteX4" fmla="*/ 0 w 314549"/>
                  <a:gd name="connsiteY4" fmla="*/ 340216 h 409125"/>
                  <a:gd name="connsiteX5" fmla="*/ 29392 w 314549"/>
                  <a:gd name="connsiteY5" fmla="*/ 107373 h 409125"/>
                  <a:gd name="connsiteX0" fmla="*/ 29392 w 315575"/>
                  <a:gd name="connsiteY0" fmla="*/ 107373 h 409125"/>
                  <a:gd name="connsiteX1" fmla="*/ 156208 w 315575"/>
                  <a:gd name="connsiteY1" fmla="*/ 150 h 409125"/>
                  <a:gd name="connsiteX2" fmla="*/ 297168 w 315575"/>
                  <a:gd name="connsiteY2" fmla="*/ 117170 h 409125"/>
                  <a:gd name="connsiteX3" fmla="*/ 313497 w 315575"/>
                  <a:gd name="connsiteY3" fmla="*/ 346748 h 409125"/>
                  <a:gd name="connsiteX4" fmla="*/ 0 w 315575"/>
                  <a:gd name="connsiteY4" fmla="*/ 340216 h 409125"/>
                  <a:gd name="connsiteX5" fmla="*/ 29392 w 315575"/>
                  <a:gd name="connsiteY5" fmla="*/ 107373 h 409125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19595 w 315575"/>
                  <a:gd name="connsiteY0" fmla="*/ 110701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19595 w 315575"/>
                  <a:gd name="connsiteY5" fmla="*/ 110701 h 40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575" h="409187">
                    <a:moveTo>
                      <a:pt x="19595" y="110701"/>
                    </a:moveTo>
                    <a:cubicBezTo>
                      <a:pt x="39189" y="10641"/>
                      <a:pt x="79007" y="212"/>
                      <a:pt x="156208" y="212"/>
                    </a:cubicBezTo>
                    <a:cubicBezTo>
                      <a:pt x="246557" y="-3054"/>
                      <a:pt x="261156" y="31163"/>
                      <a:pt x="297168" y="117232"/>
                    </a:cubicBezTo>
                    <a:cubicBezTo>
                      <a:pt x="310231" y="210086"/>
                      <a:pt x="320028" y="240893"/>
                      <a:pt x="313497" y="346810"/>
                    </a:cubicBezTo>
                    <a:cubicBezTo>
                      <a:pt x="312955" y="426438"/>
                      <a:pt x="1631" y="435690"/>
                      <a:pt x="0" y="340278"/>
                    </a:cubicBezTo>
                    <a:cubicBezTo>
                      <a:pt x="1089" y="264841"/>
                      <a:pt x="2177" y="212264"/>
                      <a:pt x="19595" y="110701"/>
                    </a:cubicBezTo>
                    <a:close/>
                  </a:path>
                </a:pathLst>
              </a:custGeom>
              <a:solidFill>
                <a:srgbClr val="61821E">
                  <a:alpha val="21176"/>
                </a:srgbClr>
              </a:solidFill>
              <a:ln w="9525">
                <a:solidFill>
                  <a:srgbClr val="B1615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6" name="Freeform 445"/>
              <p:cNvSpPr/>
              <p:nvPr/>
            </p:nvSpPr>
            <p:spPr>
              <a:xfrm flipH="1">
                <a:off x="4750001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Freeform 446"/>
              <p:cNvSpPr/>
              <p:nvPr/>
            </p:nvSpPr>
            <p:spPr>
              <a:xfrm rot="21185437" flipH="1">
                <a:off x="5596792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>
                <a:glow rad="63500">
                  <a:srgbClr val="FFFF00">
                    <a:alpha val="75000"/>
                  </a:srgbClr>
                </a:glow>
                <a:outerShdw blurRad="66675" dist="50800" dir="1020000" algn="tl" rotWithShape="0">
                  <a:srgbClr val="FFFF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Freeform 447"/>
              <p:cNvSpPr/>
              <p:nvPr/>
            </p:nvSpPr>
            <p:spPr>
              <a:xfrm>
                <a:off x="3721107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Freeform 448"/>
              <p:cNvSpPr/>
              <p:nvPr/>
            </p:nvSpPr>
            <p:spPr>
              <a:xfrm rot="414563">
                <a:off x="3772964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000"/>
                </a:schemeClr>
              </a:solidFill>
              <a:ln>
                <a:noFill/>
              </a:ln>
              <a:effectLst>
                <a:glow rad="63500">
                  <a:srgbClr val="FFFF00">
                    <a:alpha val="75000"/>
                  </a:srgbClr>
                </a:glow>
                <a:outerShdw blurRad="66675" dist="50800" dir="12540000" algn="tl" rotWithShape="0">
                  <a:srgbClr val="FFFF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0" name="Oval 8"/>
          <p:cNvSpPr/>
          <p:nvPr/>
        </p:nvSpPr>
        <p:spPr>
          <a:xfrm>
            <a:off x="1663700" y="568325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1" name="Oval 8"/>
          <p:cNvSpPr/>
          <p:nvPr/>
        </p:nvSpPr>
        <p:spPr>
          <a:xfrm flipH="1">
            <a:off x="6375400" y="568960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8"/>
          <p:cNvSpPr/>
          <p:nvPr/>
        </p:nvSpPr>
        <p:spPr>
          <a:xfrm flipH="1">
            <a:off x="1549400" y="568960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75"/>
          <p:cNvSpPr>
            <a:spLocks noChangeArrowheads="1"/>
          </p:cNvSpPr>
          <p:nvPr/>
        </p:nvSpPr>
        <p:spPr bwMode="auto">
          <a:xfrm>
            <a:off x="1828800" y="4071447"/>
            <a:ext cx="9906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137577"/>
                </a:solidFill>
                <a:latin typeface="Arial" charset="0"/>
              </a:rPr>
              <a:t>CD4</a:t>
            </a:r>
          </a:p>
        </p:txBody>
      </p:sp>
      <p:sp>
        <p:nvSpPr>
          <p:cNvPr id="469" name="Oval 8"/>
          <p:cNvSpPr/>
          <p:nvPr/>
        </p:nvSpPr>
        <p:spPr>
          <a:xfrm rot="1237226" flipH="1">
            <a:off x="3552225" y="4183524"/>
            <a:ext cx="789924" cy="843488"/>
          </a:xfrm>
          <a:prstGeom prst="ellipse">
            <a:avLst/>
          </a:prstGeom>
          <a:solidFill>
            <a:schemeClr val="bg1">
              <a:alpha val="61000"/>
            </a:scheme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8"/>
          <p:cNvSpPr/>
          <p:nvPr/>
        </p:nvSpPr>
        <p:spPr>
          <a:xfrm rot="353365" flipH="1">
            <a:off x="5004663" y="4205229"/>
            <a:ext cx="758009" cy="843488"/>
          </a:xfrm>
          <a:prstGeom prst="ellipse">
            <a:avLst/>
          </a:prstGeom>
          <a:solidFill>
            <a:schemeClr val="bg1">
              <a:alpha val="69000"/>
            </a:scheme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3" name="Picture 472" descr="CD4_Green_Fill.png"/>
          <p:cNvPicPr>
            <a:picLocks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2526">
            <a:off x="2406432" y="3937160"/>
            <a:ext cx="1093004" cy="2121731"/>
          </a:xfrm>
          <a:prstGeom prst="rect">
            <a:avLst/>
          </a:prstGeom>
        </p:spPr>
      </p:pic>
      <p:sp>
        <p:nvSpPr>
          <p:cNvPr id="475" name="Rectangle 25"/>
          <p:cNvSpPr>
            <a:spLocks noChangeArrowheads="1"/>
          </p:cNvSpPr>
          <p:nvPr/>
        </p:nvSpPr>
        <p:spPr bwMode="auto">
          <a:xfrm>
            <a:off x="389160" y="6078298"/>
            <a:ext cx="1877340" cy="59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  <a:p>
            <a:pPr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sp>
        <p:nvSpPr>
          <p:cNvPr id="477" name="Rectangle 25"/>
          <p:cNvSpPr>
            <a:spLocks noChangeArrowheads="1"/>
          </p:cNvSpPr>
          <p:nvPr/>
        </p:nvSpPr>
        <p:spPr bwMode="auto">
          <a:xfrm>
            <a:off x="389160" y="1348254"/>
            <a:ext cx="1054419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HIV</a:t>
            </a:r>
          </a:p>
        </p:txBody>
      </p:sp>
      <p:sp>
        <p:nvSpPr>
          <p:cNvPr id="482" name="Oval 8"/>
          <p:cNvSpPr/>
          <p:nvPr/>
        </p:nvSpPr>
        <p:spPr>
          <a:xfrm flipH="1">
            <a:off x="1713600" y="5618127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3" name="Picture 482" descr="CD4_Green_Fill.png"/>
          <p:cNvPicPr>
            <a:picLocks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7474" flipH="1">
            <a:off x="5770828" y="3937160"/>
            <a:ext cx="1093004" cy="2121731"/>
          </a:xfrm>
          <a:prstGeom prst="rect">
            <a:avLst/>
          </a:prstGeom>
        </p:spPr>
      </p:pic>
      <p:sp>
        <p:nvSpPr>
          <p:cNvPr id="484" name="Oval 8"/>
          <p:cNvSpPr/>
          <p:nvPr/>
        </p:nvSpPr>
        <p:spPr>
          <a:xfrm flipH="1">
            <a:off x="6324600" y="5596229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ounded Rectangle 87"/>
          <p:cNvSpPr/>
          <p:nvPr/>
        </p:nvSpPr>
        <p:spPr>
          <a:xfrm rot="734282">
            <a:off x="3778404" y="4229224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chemeClr val="accent2">
              <a:lumMod val="75000"/>
              <a:alpha val="21176"/>
            </a:scheme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67" name="Rounded Rectangle 87"/>
          <p:cNvSpPr/>
          <p:nvPr/>
        </p:nvSpPr>
        <p:spPr>
          <a:xfrm rot="20951674" flipH="1">
            <a:off x="5159097" y="4229224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rgbClr val="61821E">
              <a:alpha val="21176"/>
            </a:srgb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5" name="Rectangle 75"/>
          <p:cNvSpPr>
            <a:spLocks noChangeArrowheads="1"/>
          </p:cNvSpPr>
          <p:nvPr/>
        </p:nvSpPr>
        <p:spPr bwMode="auto">
          <a:xfrm>
            <a:off x="5093580" y="6218383"/>
            <a:ext cx="10355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715D37"/>
                </a:solidFill>
                <a:latin typeface="Arial" charset="0"/>
              </a:rPr>
              <a:t>CCR5 </a:t>
            </a:r>
          </a:p>
        </p:txBody>
      </p:sp>
      <p:sp>
        <p:nvSpPr>
          <p:cNvPr id="86" name="Rectangle 75"/>
          <p:cNvSpPr>
            <a:spLocks noChangeArrowheads="1"/>
          </p:cNvSpPr>
          <p:nvPr/>
        </p:nvSpPr>
        <p:spPr bwMode="auto">
          <a:xfrm>
            <a:off x="3231700" y="6218383"/>
            <a:ext cx="10355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715D37"/>
                </a:solidFill>
                <a:latin typeface="Arial" charset="0"/>
              </a:rPr>
              <a:t>CCR5 </a:t>
            </a:r>
          </a:p>
        </p:txBody>
      </p:sp>
    </p:spTree>
    <p:extLst>
      <p:ext uri="{BB962C8B-B14F-4D97-AF65-F5344CB8AC3E}">
        <p14:creationId xmlns:p14="http://schemas.microsoft.com/office/powerpoint/2010/main" val="396730908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>
            <a:grpSpLocks noChangeAspect="1"/>
          </p:cNvGrpSpPr>
          <p:nvPr/>
        </p:nvGrpSpPr>
        <p:grpSpPr>
          <a:xfrm flipH="1">
            <a:off x="5098405" y="5017860"/>
            <a:ext cx="747099" cy="1223802"/>
            <a:chOff x="5932292" y="4083050"/>
            <a:chExt cx="708025" cy="1403350"/>
          </a:xfrm>
        </p:grpSpPr>
        <p:sp>
          <p:nvSpPr>
            <p:cNvPr id="86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88" name="Freeform 87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89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0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1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2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3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4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5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6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7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8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9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0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3435741" y="5017860"/>
            <a:ext cx="747099" cy="1223802"/>
            <a:chOff x="5932292" y="4083050"/>
            <a:chExt cx="708025" cy="1403350"/>
          </a:xfrm>
        </p:grpSpPr>
        <p:sp>
          <p:nvSpPr>
            <p:cNvPr id="102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4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4" name="Title 47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HIV Cell Entry</a:t>
            </a:r>
            <a:br>
              <a:rPr lang="en-US" sz="2800" dirty="0"/>
            </a:br>
            <a:r>
              <a:rPr lang="en-US" dirty="0"/>
              <a:t>Binding to Host CCR5 Co-Receptor</a:t>
            </a:r>
          </a:p>
        </p:txBody>
      </p:sp>
      <p:sp>
        <p:nvSpPr>
          <p:cNvPr id="421" name="Rectangle 12"/>
          <p:cNvSpPr>
            <a:spLocks noChangeArrowheads="1"/>
          </p:cNvSpPr>
          <p:nvPr/>
        </p:nvSpPr>
        <p:spPr bwMode="auto">
          <a:xfrm>
            <a:off x="118312" y="4876800"/>
            <a:ext cx="2015288" cy="318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Extracellular Space</a:t>
            </a:r>
          </a:p>
        </p:txBody>
      </p:sp>
      <p:grpSp>
        <p:nvGrpSpPr>
          <p:cNvPr id="428" name="Group 427"/>
          <p:cNvGrpSpPr/>
          <p:nvPr/>
        </p:nvGrpSpPr>
        <p:grpSpPr>
          <a:xfrm>
            <a:off x="3348893" y="2400712"/>
            <a:ext cx="2474928" cy="2959802"/>
            <a:chOff x="3276600" y="2145598"/>
            <a:chExt cx="2474928" cy="2959802"/>
          </a:xfrm>
        </p:grpSpPr>
        <p:sp>
          <p:nvSpPr>
            <p:cNvPr id="429" name="Freeform 428"/>
            <p:cNvSpPr/>
            <p:nvPr/>
          </p:nvSpPr>
          <p:spPr>
            <a:xfrm rot="823597" flipH="1">
              <a:off x="4943908" y="2145598"/>
              <a:ext cx="307408" cy="2264682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6419" h="3978585">
                  <a:moveTo>
                    <a:pt x="351828" y="0"/>
                  </a:moveTo>
                  <a:cubicBezTo>
                    <a:pt x="246441" y="213646"/>
                    <a:pt x="550736" y="263741"/>
                    <a:pt x="654369" y="319426"/>
                  </a:cubicBezTo>
                  <a:cubicBezTo>
                    <a:pt x="749602" y="385016"/>
                    <a:pt x="778757" y="456998"/>
                    <a:pt x="640750" y="475687"/>
                  </a:cubicBezTo>
                  <a:cubicBezTo>
                    <a:pt x="533707" y="489981"/>
                    <a:pt x="256976" y="329545"/>
                    <a:pt x="124687" y="349951"/>
                  </a:cubicBezTo>
                  <a:cubicBezTo>
                    <a:pt x="7947" y="380136"/>
                    <a:pt x="-17703" y="468366"/>
                    <a:pt x="68219" y="507707"/>
                  </a:cubicBezTo>
                  <a:cubicBezTo>
                    <a:pt x="154141" y="547048"/>
                    <a:pt x="502640" y="595206"/>
                    <a:pt x="626297" y="644303"/>
                  </a:cubicBezTo>
                  <a:cubicBezTo>
                    <a:pt x="753387" y="674590"/>
                    <a:pt x="740807" y="779816"/>
                    <a:pt x="650628" y="810206"/>
                  </a:cubicBezTo>
                  <a:cubicBezTo>
                    <a:pt x="551694" y="826180"/>
                    <a:pt x="28016" y="585891"/>
                    <a:pt x="4025" y="713284"/>
                  </a:cubicBezTo>
                  <a:cubicBezTo>
                    <a:pt x="-40973" y="866202"/>
                    <a:pt x="306122" y="831226"/>
                    <a:pt x="306122" y="932352"/>
                  </a:cubicBezTo>
                  <a:cubicBezTo>
                    <a:pt x="321965" y="1055930"/>
                    <a:pt x="201581" y="1107063"/>
                    <a:pt x="196818" y="1153100"/>
                  </a:cubicBezTo>
                  <a:cubicBezTo>
                    <a:pt x="192056" y="1216126"/>
                    <a:pt x="176180" y="1326138"/>
                    <a:pt x="168243" y="1381700"/>
                  </a:cubicBezTo>
                  <a:cubicBezTo>
                    <a:pt x="164181" y="1414197"/>
                    <a:pt x="155695" y="1453964"/>
                    <a:pt x="149193" y="1486475"/>
                  </a:cubicBezTo>
                  <a:cubicBezTo>
                    <a:pt x="126442" y="1759484"/>
                    <a:pt x="135591" y="1638805"/>
                    <a:pt x="120618" y="1848425"/>
                  </a:cubicBezTo>
                  <a:cubicBezTo>
                    <a:pt x="131731" y="1972250"/>
                    <a:pt x="182531" y="2132588"/>
                    <a:pt x="215868" y="2229425"/>
                  </a:cubicBezTo>
                  <a:cubicBezTo>
                    <a:pt x="247618" y="2286575"/>
                    <a:pt x="301593" y="2391350"/>
                    <a:pt x="320643" y="2429450"/>
                  </a:cubicBezTo>
                  <a:cubicBezTo>
                    <a:pt x="346043" y="2485013"/>
                    <a:pt x="355568" y="2456438"/>
                    <a:pt x="368268" y="2562800"/>
                  </a:cubicBezTo>
                  <a:cubicBezTo>
                    <a:pt x="384143" y="2689800"/>
                    <a:pt x="400018" y="3031113"/>
                    <a:pt x="415893" y="3191450"/>
                  </a:cubicBezTo>
                  <a:cubicBezTo>
                    <a:pt x="427005" y="3267650"/>
                    <a:pt x="453993" y="3450213"/>
                    <a:pt x="463518" y="3524825"/>
                  </a:cubicBezTo>
                  <a:cubicBezTo>
                    <a:pt x="477806" y="3613725"/>
                    <a:pt x="314294" y="3954231"/>
                    <a:pt x="501619" y="3975342"/>
                  </a:cubicBezTo>
                  <a:cubicBezTo>
                    <a:pt x="666719" y="3994392"/>
                    <a:pt x="727043" y="3927718"/>
                    <a:pt x="730218" y="3822943"/>
                  </a:cubicBezTo>
                  <a:cubicBezTo>
                    <a:pt x="781018" y="3518143"/>
                    <a:pt x="792529" y="2200122"/>
                    <a:pt x="806419" y="214654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0" name="Rounded Rectangle 429"/>
            <p:cNvSpPr/>
            <p:nvPr/>
          </p:nvSpPr>
          <p:spPr>
            <a:xfrm rot="730900" flipH="1">
              <a:off x="4731717" y="3474451"/>
              <a:ext cx="221969" cy="761036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C65C5A"/>
                </a:gs>
                <a:gs pos="100000">
                  <a:srgbClr val="B9526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ounded Rectangle 430"/>
            <p:cNvSpPr/>
            <p:nvPr/>
          </p:nvSpPr>
          <p:spPr>
            <a:xfrm rot="1259594" flipH="1">
              <a:off x="4840308" y="3516335"/>
              <a:ext cx="221969" cy="761037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ounded Rectangle 431"/>
            <p:cNvSpPr/>
            <p:nvPr/>
          </p:nvSpPr>
          <p:spPr>
            <a:xfrm rot="1259594" flipH="1">
              <a:off x="5019600" y="3255170"/>
              <a:ext cx="284530" cy="270800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ounded Rectangle 432"/>
            <p:cNvSpPr/>
            <p:nvPr/>
          </p:nvSpPr>
          <p:spPr>
            <a:xfrm flipH="1">
              <a:off x="5120299" y="2805442"/>
              <a:ext cx="284529" cy="43090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 433"/>
            <p:cNvSpPr/>
            <p:nvPr/>
          </p:nvSpPr>
          <p:spPr>
            <a:xfrm rot="823597" flipH="1">
              <a:off x="4182332" y="2175674"/>
              <a:ext cx="560067" cy="1762815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93126"/>
                <a:gd name="connsiteX1" fmla="*/ 654369 w 806419"/>
                <a:gd name="connsiteY1" fmla="*/ 319426 h 3993126"/>
                <a:gd name="connsiteX2" fmla="*/ 640750 w 806419"/>
                <a:gd name="connsiteY2" fmla="*/ 475687 h 3993126"/>
                <a:gd name="connsiteX3" fmla="*/ 124687 w 806419"/>
                <a:gd name="connsiteY3" fmla="*/ 349951 h 3993126"/>
                <a:gd name="connsiteX4" fmla="*/ 68219 w 806419"/>
                <a:gd name="connsiteY4" fmla="*/ 507707 h 3993126"/>
                <a:gd name="connsiteX5" fmla="*/ 626297 w 806419"/>
                <a:gd name="connsiteY5" fmla="*/ 644303 h 3993126"/>
                <a:gd name="connsiteX6" fmla="*/ 650628 w 806419"/>
                <a:gd name="connsiteY6" fmla="*/ 810206 h 3993126"/>
                <a:gd name="connsiteX7" fmla="*/ 4025 w 806419"/>
                <a:gd name="connsiteY7" fmla="*/ 713284 h 3993126"/>
                <a:gd name="connsiteX8" fmla="*/ 306122 w 806419"/>
                <a:gd name="connsiteY8" fmla="*/ 932352 h 3993126"/>
                <a:gd name="connsiteX9" fmla="*/ 196818 w 806419"/>
                <a:gd name="connsiteY9" fmla="*/ 1153100 h 3993126"/>
                <a:gd name="connsiteX10" fmla="*/ 168243 w 806419"/>
                <a:gd name="connsiteY10" fmla="*/ 1381700 h 3993126"/>
                <a:gd name="connsiteX11" fmla="*/ 149193 w 806419"/>
                <a:gd name="connsiteY11" fmla="*/ 1486475 h 3993126"/>
                <a:gd name="connsiteX12" fmla="*/ 120618 w 806419"/>
                <a:gd name="connsiteY12" fmla="*/ 1848425 h 3993126"/>
                <a:gd name="connsiteX13" fmla="*/ 215868 w 806419"/>
                <a:gd name="connsiteY13" fmla="*/ 2229425 h 3993126"/>
                <a:gd name="connsiteX14" fmla="*/ 320643 w 806419"/>
                <a:gd name="connsiteY14" fmla="*/ 2429450 h 3993126"/>
                <a:gd name="connsiteX15" fmla="*/ 368268 w 806419"/>
                <a:gd name="connsiteY15" fmla="*/ 2562800 h 3993126"/>
                <a:gd name="connsiteX16" fmla="*/ 415893 w 806419"/>
                <a:gd name="connsiteY16" fmla="*/ 3191450 h 3993126"/>
                <a:gd name="connsiteX17" fmla="*/ 463518 w 806419"/>
                <a:gd name="connsiteY17" fmla="*/ 3524825 h 3993126"/>
                <a:gd name="connsiteX18" fmla="*/ 501619 w 806419"/>
                <a:gd name="connsiteY18" fmla="*/ 3975342 h 3993126"/>
                <a:gd name="connsiteX19" fmla="*/ 735989 w 806419"/>
                <a:gd name="connsiteY19" fmla="*/ 3848267 h 3993126"/>
                <a:gd name="connsiteX20" fmla="*/ 806419 w 806419"/>
                <a:gd name="connsiteY20" fmla="*/ 2146544 h 3993126"/>
                <a:gd name="connsiteX0" fmla="*/ 351828 w 806419"/>
                <a:gd name="connsiteY0" fmla="*/ 0 h 3987968"/>
                <a:gd name="connsiteX1" fmla="*/ 654369 w 806419"/>
                <a:gd name="connsiteY1" fmla="*/ 319426 h 3987968"/>
                <a:gd name="connsiteX2" fmla="*/ 640750 w 806419"/>
                <a:gd name="connsiteY2" fmla="*/ 475687 h 3987968"/>
                <a:gd name="connsiteX3" fmla="*/ 124687 w 806419"/>
                <a:gd name="connsiteY3" fmla="*/ 349951 h 3987968"/>
                <a:gd name="connsiteX4" fmla="*/ 68219 w 806419"/>
                <a:gd name="connsiteY4" fmla="*/ 507707 h 3987968"/>
                <a:gd name="connsiteX5" fmla="*/ 626297 w 806419"/>
                <a:gd name="connsiteY5" fmla="*/ 644303 h 3987968"/>
                <a:gd name="connsiteX6" fmla="*/ 650628 w 806419"/>
                <a:gd name="connsiteY6" fmla="*/ 810206 h 3987968"/>
                <a:gd name="connsiteX7" fmla="*/ 4025 w 806419"/>
                <a:gd name="connsiteY7" fmla="*/ 713284 h 3987968"/>
                <a:gd name="connsiteX8" fmla="*/ 306122 w 806419"/>
                <a:gd name="connsiteY8" fmla="*/ 932352 h 3987968"/>
                <a:gd name="connsiteX9" fmla="*/ 196818 w 806419"/>
                <a:gd name="connsiteY9" fmla="*/ 1153100 h 3987968"/>
                <a:gd name="connsiteX10" fmla="*/ 168243 w 806419"/>
                <a:gd name="connsiteY10" fmla="*/ 1381700 h 3987968"/>
                <a:gd name="connsiteX11" fmla="*/ 149193 w 806419"/>
                <a:gd name="connsiteY11" fmla="*/ 1486475 h 3987968"/>
                <a:gd name="connsiteX12" fmla="*/ 120618 w 806419"/>
                <a:gd name="connsiteY12" fmla="*/ 1848425 h 3987968"/>
                <a:gd name="connsiteX13" fmla="*/ 215868 w 806419"/>
                <a:gd name="connsiteY13" fmla="*/ 2229425 h 3987968"/>
                <a:gd name="connsiteX14" fmla="*/ 320643 w 806419"/>
                <a:gd name="connsiteY14" fmla="*/ 2429450 h 3987968"/>
                <a:gd name="connsiteX15" fmla="*/ 368268 w 806419"/>
                <a:gd name="connsiteY15" fmla="*/ 2562800 h 3987968"/>
                <a:gd name="connsiteX16" fmla="*/ 415893 w 806419"/>
                <a:gd name="connsiteY16" fmla="*/ 3191450 h 3987968"/>
                <a:gd name="connsiteX17" fmla="*/ 463518 w 806419"/>
                <a:gd name="connsiteY17" fmla="*/ 3524825 h 3987968"/>
                <a:gd name="connsiteX18" fmla="*/ 501619 w 806419"/>
                <a:gd name="connsiteY18" fmla="*/ 3975342 h 3987968"/>
                <a:gd name="connsiteX19" fmla="*/ 736753 w 806419"/>
                <a:gd name="connsiteY19" fmla="*/ 3862001 h 3987968"/>
                <a:gd name="connsiteX20" fmla="*/ 735989 w 806419"/>
                <a:gd name="connsiteY20" fmla="*/ 3848267 h 3987968"/>
                <a:gd name="connsiteX21" fmla="*/ 806419 w 806419"/>
                <a:gd name="connsiteY21" fmla="*/ 2146544 h 3987968"/>
                <a:gd name="connsiteX0" fmla="*/ 351828 w 806419"/>
                <a:gd name="connsiteY0" fmla="*/ 0 h 4054168"/>
                <a:gd name="connsiteX1" fmla="*/ 654369 w 806419"/>
                <a:gd name="connsiteY1" fmla="*/ 319426 h 4054168"/>
                <a:gd name="connsiteX2" fmla="*/ 640750 w 806419"/>
                <a:gd name="connsiteY2" fmla="*/ 475687 h 4054168"/>
                <a:gd name="connsiteX3" fmla="*/ 124687 w 806419"/>
                <a:gd name="connsiteY3" fmla="*/ 349951 h 4054168"/>
                <a:gd name="connsiteX4" fmla="*/ 68219 w 806419"/>
                <a:gd name="connsiteY4" fmla="*/ 507707 h 4054168"/>
                <a:gd name="connsiteX5" fmla="*/ 626297 w 806419"/>
                <a:gd name="connsiteY5" fmla="*/ 644303 h 4054168"/>
                <a:gd name="connsiteX6" fmla="*/ 650628 w 806419"/>
                <a:gd name="connsiteY6" fmla="*/ 810206 h 4054168"/>
                <a:gd name="connsiteX7" fmla="*/ 4025 w 806419"/>
                <a:gd name="connsiteY7" fmla="*/ 713284 h 4054168"/>
                <a:gd name="connsiteX8" fmla="*/ 306122 w 806419"/>
                <a:gd name="connsiteY8" fmla="*/ 932352 h 4054168"/>
                <a:gd name="connsiteX9" fmla="*/ 196818 w 806419"/>
                <a:gd name="connsiteY9" fmla="*/ 1153100 h 4054168"/>
                <a:gd name="connsiteX10" fmla="*/ 168243 w 806419"/>
                <a:gd name="connsiteY10" fmla="*/ 1381700 h 4054168"/>
                <a:gd name="connsiteX11" fmla="*/ 149193 w 806419"/>
                <a:gd name="connsiteY11" fmla="*/ 1486475 h 4054168"/>
                <a:gd name="connsiteX12" fmla="*/ 120618 w 806419"/>
                <a:gd name="connsiteY12" fmla="*/ 1848425 h 4054168"/>
                <a:gd name="connsiteX13" fmla="*/ 215868 w 806419"/>
                <a:gd name="connsiteY13" fmla="*/ 2229425 h 4054168"/>
                <a:gd name="connsiteX14" fmla="*/ 320643 w 806419"/>
                <a:gd name="connsiteY14" fmla="*/ 2429450 h 4054168"/>
                <a:gd name="connsiteX15" fmla="*/ 368268 w 806419"/>
                <a:gd name="connsiteY15" fmla="*/ 2562800 h 4054168"/>
                <a:gd name="connsiteX16" fmla="*/ 415893 w 806419"/>
                <a:gd name="connsiteY16" fmla="*/ 3191450 h 4054168"/>
                <a:gd name="connsiteX17" fmla="*/ 463518 w 806419"/>
                <a:gd name="connsiteY17" fmla="*/ 3524825 h 4054168"/>
                <a:gd name="connsiteX18" fmla="*/ 501619 w 806419"/>
                <a:gd name="connsiteY18" fmla="*/ 3975342 h 4054168"/>
                <a:gd name="connsiteX19" fmla="*/ 736753 w 806419"/>
                <a:gd name="connsiteY19" fmla="*/ 3862001 h 4054168"/>
                <a:gd name="connsiteX20" fmla="*/ 806419 w 806419"/>
                <a:gd name="connsiteY20" fmla="*/ 2146544 h 4054168"/>
                <a:gd name="connsiteX0" fmla="*/ 351828 w 806419"/>
                <a:gd name="connsiteY0" fmla="*/ 0 h 4027970"/>
                <a:gd name="connsiteX1" fmla="*/ 654369 w 806419"/>
                <a:gd name="connsiteY1" fmla="*/ 319426 h 4027970"/>
                <a:gd name="connsiteX2" fmla="*/ 640750 w 806419"/>
                <a:gd name="connsiteY2" fmla="*/ 475687 h 4027970"/>
                <a:gd name="connsiteX3" fmla="*/ 124687 w 806419"/>
                <a:gd name="connsiteY3" fmla="*/ 349951 h 4027970"/>
                <a:gd name="connsiteX4" fmla="*/ 68219 w 806419"/>
                <a:gd name="connsiteY4" fmla="*/ 507707 h 4027970"/>
                <a:gd name="connsiteX5" fmla="*/ 626297 w 806419"/>
                <a:gd name="connsiteY5" fmla="*/ 644303 h 4027970"/>
                <a:gd name="connsiteX6" fmla="*/ 650628 w 806419"/>
                <a:gd name="connsiteY6" fmla="*/ 810206 h 4027970"/>
                <a:gd name="connsiteX7" fmla="*/ 4025 w 806419"/>
                <a:gd name="connsiteY7" fmla="*/ 713284 h 4027970"/>
                <a:gd name="connsiteX8" fmla="*/ 306122 w 806419"/>
                <a:gd name="connsiteY8" fmla="*/ 932352 h 4027970"/>
                <a:gd name="connsiteX9" fmla="*/ 196818 w 806419"/>
                <a:gd name="connsiteY9" fmla="*/ 1153100 h 4027970"/>
                <a:gd name="connsiteX10" fmla="*/ 168243 w 806419"/>
                <a:gd name="connsiteY10" fmla="*/ 1381700 h 4027970"/>
                <a:gd name="connsiteX11" fmla="*/ 149193 w 806419"/>
                <a:gd name="connsiteY11" fmla="*/ 1486475 h 4027970"/>
                <a:gd name="connsiteX12" fmla="*/ 120618 w 806419"/>
                <a:gd name="connsiteY12" fmla="*/ 1848425 h 4027970"/>
                <a:gd name="connsiteX13" fmla="*/ 215868 w 806419"/>
                <a:gd name="connsiteY13" fmla="*/ 2229425 h 4027970"/>
                <a:gd name="connsiteX14" fmla="*/ 320643 w 806419"/>
                <a:gd name="connsiteY14" fmla="*/ 2429450 h 4027970"/>
                <a:gd name="connsiteX15" fmla="*/ 368268 w 806419"/>
                <a:gd name="connsiteY15" fmla="*/ 2562800 h 4027970"/>
                <a:gd name="connsiteX16" fmla="*/ 415893 w 806419"/>
                <a:gd name="connsiteY16" fmla="*/ 3191450 h 4027970"/>
                <a:gd name="connsiteX17" fmla="*/ 463518 w 806419"/>
                <a:gd name="connsiteY17" fmla="*/ 3524825 h 4027970"/>
                <a:gd name="connsiteX18" fmla="*/ 501619 w 806419"/>
                <a:gd name="connsiteY18" fmla="*/ 3975342 h 4027970"/>
                <a:gd name="connsiteX19" fmla="*/ 806419 w 806419"/>
                <a:gd name="connsiteY19" fmla="*/ 2146544 h 4027970"/>
                <a:gd name="connsiteX0" fmla="*/ 351828 w 735121"/>
                <a:gd name="connsiteY0" fmla="*/ 0 h 4027968"/>
                <a:gd name="connsiteX1" fmla="*/ 654369 w 735121"/>
                <a:gd name="connsiteY1" fmla="*/ 319426 h 4027968"/>
                <a:gd name="connsiteX2" fmla="*/ 640750 w 735121"/>
                <a:gd name="connsiteY2" fmla="*/ 475687 h 4027968"/>
                <a:gd name="connsiteX3" fmla="*/ 124687 w 735121"/>
                <a:gd name="connsiteY3" fmla="*/ 349951 h 4027968"/>
                <a:gd name="connsiteX4" fmla="*/ 68219 w 735121"/>
                <a:gd name="connsiteY4" fmla="*/ 507707 h 4027968"/>
                <a:gd name="connsiteX5" fmla="*/ 626297 w 735121"/>
                <a:gd name="connsiteY5" fmla="*/ 644303 h 4027968"/>
                <a:gd name="connsiteX6" fmla="*/ 650628 w 735121"/>
                <a:gd name="connsiteY6" fmla="*/ 810206 h 4027968"/>
                <a:gd name="connsiteX7" fmla="*/ 4025 w 735121"/>
                <a:gd name="connsiteY7" fmla="*/ 713284 h 4027968"/>
                <a:gd name="connsiteX8" fmla="*/ 306122 w 735121"/>
                <a:gd name="connsiteY8" fmla="*/ 932352 h 4027968"/>
                <a:gd name="connsiteX9" fmla="*/ 196818 w 735121"/>
                <a:gd name="connsiteY9" fmla="*/ 1153100 h 4027968"/>
                <a:gd name="connsiteX10" fmla="*/ 168243 w 735121"/>
                <a:gd name="connsiteY10" fmla="*/ 1381700 h 4027968"/>
                <a:gd name="connsiteX11" fmla="*/ 149193 w 735121"/>
                <a:gd name="connsiteY11" fmla="*/ 1486475 h 4027968"/>
                <a:gd name="connsiteX12" fmla="*/ 120618 w 735121"/>
                <a:gd name="connsiteY12" fmla="*/ 1848425 h 4027968"/>
                <a:gd name="connsiteX13" fmla="*/ 215868 w 735121"/>
                <a:gd name="connsiteY13" fmla="*/ 2229425 h 4027968"/>
                <a:gd name="connsiteX14" fmla="*/ 320643 w 735121"/>
                <a:gd name="connsiteY14" fmla="*/ 2429450 h 4027968"/>
                <a:gd name="connsiteX15" fmla="*/ 368268 w 735121"/>
                <a:gd name="connsiteY15" fmla="*/ 2562800 h 4027968"/>
                <a:gd name="connsiteX16" fmla="*/ 415893 w 735121"/>
                <a:gd name="connsiteY16" fmla="*/ 3191450 h 4027968"/>
                <a:gd name="connsiteX17" fmla="*/ 463518 w 735121"/>
                <a:gd name="connsiteY17" fmla="*/ 3524825 h 4027968"/>
                <a:gd name="connsiteX18" fmla="*/ 501619 w 735121"/>
                <a:gd name="connsiteY18" fmla="*/ 3975342 h 4027968"/>
                <a:gd name="connsiteX0" fmla="*/ 351828 w 735121"/>
                <a:gd name="connsiteY0" fmla="*/ 0 h 3524824"/>
                <a:gd name="connsiteX1" fmla="*/ 654369 w 735121"/>
                <a:gd name="connsiteY1" fmla="*/ 319426 h 3524824"/>
                <a:gd name="connsiteX2" fmla="*/ 640750 w 735121"/>
                <a:gd name="connsiteY2" fmla="*/ 475687 h 3524824"/>
                <a:gd name="connsiteX3" fmla="*/ 124687 w 735121"/>
                <a:gd name="connsiteY3" fmla="*/ 349951 h 3524824"/>
                <a:gd name="connsiteX4" fmla="*/ 68219 w 735121"/>
                <a:gd name="connsiteY4" fmla="*/ 507707 h 3524824"/>
                <a:gd name="connsiteX5" fmla="*/ 626297 w 735121"/>
                <a:gd name="connsiteY5" fmla="*/ 644303 h 3524824"/>
                <a:gd name="connsiteX6" fmla="*/ 650628 w 735121"/>
                <a:gd name="connsiteY6" fmla="*/ 810206 h 3524824"/>
                <a:gd name="connsiteX7" fmla="*/ 4025 w 735121"/>
                <a:gd name="connsiteY7" fmla="*/ 713284 h 3524824"/>
                <a:gd name="connsiteX8" fmla="*/ 306122 w 735121"/>
                <a:gd name="connsiteY8" fmla="*/ 932352 h 3524824"/>
                <a:gd name="connsiteX9" fmla="*/ 196818 w 735121"/>
                <a:gd name="connsiteY9" fmla="*/ 1153100 h 3524824"/>
                <a:gd name="connsiteX10" fmla="*/ 168243 w 735121"/>
                <a:gd name="connsiteY10" fmla="*/ 1381700 h 3524824"/>
                <a:gd name="connsiteX11" fmla="*/ 149193 w 735121"/>
                <a:gd name="connsiteY11" fmla="*/ 1486475 h 3524824"/>
                <a:gd name="connsiteX12" fmla="*/ 120618 w 735121"/>
                <a:gd name="connsiteY12" fmla="*/ 1848425 h 3524824"/>
                <a:gd name="connsiteX13" fmla="*/ 215868 w 735121"/>
                <a:gd name="connsiteY13" fmla="*/ 2229425 h 3524824"/>
                <a:gd name="connsiteX14" fmla="*/ 320643 w 735121"/>
                <a:gd name="connsiteY14" fmla="*/ 2429450 h 3524824"/>
                <a:gd name="connsiteX15" fmla="*/ 368268 w 735121"/>
                <a:gd name="connsiteY15" fmla="*/ 2562800 h 3524824"/>
                <a:gd name="connsiteX16" fmla="*/ 415893 w 735121"/>
                <a:gd name="connsiteY16" fmla="*/ 3191450 h 3524824"/>
                <a:gd name="connsiteX17" fmla="*/ 463518 w 735121"/>
                <a:gd name="connsiteY17" fmla="*/ 3524825 h 3524824"/>
                <a:gd name="connsiteX0" fmla="*/ 351828 w 735121"/>
                <a:gd name="connsiteY0" fmla="*/ 0 h 3191450"/>
                <a:gd name="connsiteX1" fmla="*/ 654369 w 735121"/>
                <a:gd name="connsiteY1" fmla="*/ 319426 h 3191450"/>
                <a:gd name="connsiteX2" fmla="*/ 640750 w 735121"/>
                <a:gd name="connsiteY2" fmla="*/ 475687 h 3191450"/>
                <a:gd name="connsiteX3" fmla="*/ 124687 w 735121"/>
                <a:gd name="connsiteY3" fmla="*/ 349951 h 3191450"/>
                <a:gd name="connsiteX4" fmla="*/ 68219 w 735121"/>
                <a:gd name="connsiteY4" fmla="*/ 507707 h 3191450"/>
                <a:gd name="connsiteX5" fmla="*/ 626297 w 735121"/>
                <a:gd name="connsiteY5" fmla="*/ 644303 h 3191450"/>
                <a:gd name="connsiteX6" fmla="*/ 650628 w 735121"/>
                <a:gd name="connsiteY6" fmla="*/ 810206 h 3191450"/>
                <a:gd name="connsiteX7" fmla="*/ 4025 w 735121"/>
                <a:gd name="connsiteY7" fmla="*/ 713284 h 3191450"/>
                <a:gd name="connsiteX8" fmla="*/ 306122 w 735121"/>
                <a:gd name="connsiteY8" fmla="*/ 932352 h 3191450"/>
                <a:gd name="connsiteX9" fmla="*/ 196818 w 735121"/>
                <a:gd name="connsiteY9" fmla="*/ 1153100 h 3191450"/>
                <a:gd name="connsiteX10" fmla="*/ 168243 w 735121"/>
                <a:gd name="connsiteY10" fmla="*/ 1381700 h 3191450"/>
                <a:gd name="connsiteX11" fmla="*/ 149193 w 735121"/>
                <a:gd name="connsiteY11" fmla="*/ 1486475 h 3191450"/>
                <a:gd name="connsiteX12" fmla="*/ 120618 w 735121"/>
                <a:gd name="connsiteY12" fmla="*/ 1848425 h 3191450"/>
                <a:gd name="connsiteX13" fmla="*/ 215868 w 735121"/>
                <a:gd name="connsiteY13" fmla="*/ 2229425 h 3191450"/>
                <a:gd name="connsiteX14" fmla="*/ 320643 w 735121"/>
                <a:gd name="connsiteY14" fmla="*/ 2429450 h 3191450"/>
                <a:gd name="connsiteX15" fmla="*/ 368268 w 735121"/>
                <a:gd name="connsiteY15" fmla="*/ 2562800 h 3191450"/>
                <a:gd name="connsiteX16" fmla="*/ 415893 w 735121"/>
                <a:gd name="connsiteY16" fmla="*/ 3191450 h 3191450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368268 w 735121"/>
                <a:gd name="connsiteY15" fmla="*/ 2562800 h 3124184"/>
                <a:gd name="connsiteX16" fmla="*/ 91554 w 735121"/>
                <a:gd name="connsiteY16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91554 w 735121"/>
                <a:gd name="connsiteY15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91554 w 735121"/>
                <a:gd name="connsiteY14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91554 w 735121"/>
                <a:gd name="connsiteY13" fmla="*/ 3124184 h 3124184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76419 w 862347"/>
                <a:gd name="connsiteY11" fmla="*/ 1486475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66642 w 862347"/>
                <a:gd name="connsiteY11" fmla="*/ 1502021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47844 w 862347"/>
                <a:gd name="connsiteY11" fmla="*/ 1848425 h 3040852"/>
                <a:gd name="connsiteX12" fmla="*/ 0 w 862347"/>
                <a:gd name="connsiteY12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0 w 862347"/>
                <a:gd name="connsiteY11" fmla="*/ 3040852 h 3040852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418578 w 956881"/>
                <a:gd name="connsiteY9" fmla="*/ 1153100 h 3011783"/>
                <a:gd name="connsiteX10" fmla="*/ 390003 w 956881"/>
                <a:gd name="connsiteY10" fmla="*/ 1381700 h 3011783"/>
                <a:gd name="connsiteX11" fmla="*/ 0 w 956881"/>
                <a:gd name="connsiteY11" fmla="*/ 3011784 h 3011783"/>
                <a:gd name="connsiteX0" fmla="*/ 573588 w 956881"/>
                <a:gd name="connsiteY0" fmla="*/ 0 h 3011785"/>
                <a:gd name="connsiteX1" fmla="*/ 876129 w 956881"/>
                <a:gd name="connsiteY1" fmla="*/ 319426 h 3011785"/>
                <a:gd name="connsiteX2" fmla="*/ 862510 w 956881"/>
                <a:gd name="connsiteY2" fmla="*/ 475687 h 3011785"/>
                <a:gd name="connsiteX3" fmla="*/ 346447 w 956881"/>
                <a:gd name="connsiteY3" fmla="*/ 349951 h 3011785"/>
                <a:gd name="connsiteX4" fmla="*/ 289979 w 956881"/>
                <a:gd name="connsiteY4" fmla="*/ 507707 h 3011785"/>
                <a:gd name="connsiteX5" fmla="*/ 848057 w 956881"/>
                <a:gd name="connsiteY5" fmla="*/ 644303 h 3011785"/>
                <a:gd name="connsiteX6" fmla="*/ 872388 w 956881"/>
                <a:gd name="connsiteY6" fmla="*/ 810206 h 3011785"/>
                <a:gd name="connsiteX7" fmla="*/ 225785 w 956881"/>
                <a:gd name="connsiteY7" fmla="*/ 713284 h 3011785"/>
                <a:gd name="connsiteX8" fmla="*/ 527882 w 956881"/>
                <a:gd name="connsiteY8" fmla="*/ 932352 h 3011785"/>
                <a:gd name="connsiteX9" fmla="*/ 418578 w 956881"/>
                <a:gd name="connsiteY9" fmla="*/ 1153100 h 3011785"/>
                <a:gd name="connsiteX10" fmla="*/ 390003 w 956881"/>
                <a:gd name="connsiteY10" fmla="*/ 1381700 h 3011785"/>
                <a:gd name="connsiteX11" fmla="*/ 0 w 956881"/>
                <a:gd name="connsiteY11" fmla="*/ 3011784 h 3011785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390003 w 956881"/>
                <a:gd name="connsiteY9" fmla="*/ 1381700 h 3011783"/>
                <a:gd name="connsiteX10" fmla="*/ 0 w 956881"/>
                <a:gd name="connsiteY10" fmla="*/ 3011784 h 30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881" h="3011783">
                  <a:moveTo>
                    <a:pt x="573588" y="0"/>
                  </a:moveTo>
                  <a:cubicBezTo>
                    <a:pt x="468201" y="213646"/>
                    <a:pt x="772496" y="263741"/>
                    <a:pt x="876129" y="319426"/>
                  </a:cubicBezTo>
                  <a:cubicBezTo>
                    <a:pt x="971362" y="385016"/>
                    <a:pt x="1000517" y="456998"/>
                    <a:pt x="862510" y="475687"/>
                  </a:cubicBezTo>
                  <a:cubicBezTo>
                    <a:pt x="755467" y="489981"/>
                    <a:pt x="478736" y="329545"/>
                    <a:pt x="346447" y="349951"/>
                  </a:cubicBezTo>
                  <a:cubicBezTo>
                    <a:pt x="229707" y="380136"/>
                    <a:pt x="204057" y="468366"/>
                    <a:pt x="289979" y="507707"/>
                  </a:cubicBezTo>
                  <a:cubicBezTo>
                    <a:pt x="375901" y="547048"/>
                    <a:pt x="724400" y="595206"/>
                    <a:pt x="848057" y="644303"/>
                  </a:cubicBezTo>
                  <a:cubicBezTo>
                    <a:pt x="975147" y="674590"/>
                    <a:pt x="962567" y="779816"/>
                    <a:pt x="872388" y="810206"/>
                  </a:cubicBezTo>
                  <a:cubicBezTo>
                    <a:pt x="773454" y="826180"/>
                    <a:pt x="249776" y="585891"/>
                    <a:pt x="225785" y="713284"/>
                  </a:cubicBezTo>
                  <a:cubicBezTo>
                    <a:pt x="180787" y="866202"/>
                    <a:pt x="527882" y="831226"/>
                    <a:pt x="527882" y="932352"/>
                  </a:cubicBezTo>
                  <a:cubicBezTo>
                    <a:pt x="555252" y="1043755"/>
                    <a:pt x="477983" y="1035128"/>
                    <a:pt x="390003" y="1381700"/>
                  </a:cubicBezTo>
                  <a:cubicBezTo>
                    <a:pt x="335996" y="1696325"/>
                    <a:pt x="92523" y="2661734"/>
                    <a:pt x="0" y="301178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>
            <a:xfrm flipH="1">
              <a:off x="4856021" y="3209866"/>
              <a:ext cx="175383" cy="221188"/>
            </a:xfrm>
            <a:custGeom>
              <a:avLst/>
              <a:gdLst>
                <a:gd name="connsiteX0" fmla="*/ 211201 w 230251"/>
                <a:gd name="connsiteY0" fmla="*/ 141940 h 294340"/>
                <a:gd name="connsiteX1" fmla="*/ 201676 w 230251"/>
                <a:gd name="connsiteY1" fmla="*/ 94315 h 294340"/>
                <a:gd name="connsiteX2" fmla="*/ 182626 w 230251"/>
                <a:gd name="connsiteY2" fmla="*/ 65740 h 294340"/>
                <a:gd name="connsiteX3" fmla="*/ 125476 w 230251"/>
                <a:gd name="connsiteY3" fmla="*/ 18115 h 294340"/>
                <a:gd name="connsiteX4" fmla="*/ 96901 w 230251"/>
                <a:gd name="connsiteY4" fmla="*/ 8590 h 294340"/>
                <a:gd name="connsiteX5" fmla="*/ 1651 w 230251"/>
                <a:gd name="connsiteY5" fmla="*/ 46690 h 294340"/>
                <a:gd name="connsiteX6" fmla="*/ 11176 w 230251"/>
                <a:gd name="connsiteY6" fmla="*/ 75265 h 294340"/>
                <a:gd name="connsiteX7" fmla="*/ 68326 w 230251"/>
                <a:gd name="connsiteY7" fmla="*/ 113365 h 294340"/>
                <a:gd name="connsiteX8" fmla="*/ 87376 w 230251"/>
                <a:gd name="connsiteY8" fmla="*/ 141940 h 294340"/>
                <a:gd name="connsiteX9" fmla="*/ 96901 w 230251"/>
                <a:gd name="connsiteY9" fmla="*/ 199090 h 294340"/>
                <a:gd name="connsiteX10" fmla="*/ 106426 w 230251"/>
                <a:gd name="connsiteY10" fmla="*/ 275290 h 294340"/>
                <a:gd name="connsiteX11" fmla="*/ 135001 w 230251"/>
                <a:gd name="connsiteY11" fmla="*/ 294340 h 294340"/>
                <a:gd name="connsiteX12" fmla="*/ 211201 w 230251"/>
                <a:gd name="connsiteY12" fmla="*/ 265765 h 294340"/>
                <a:gd name="connsiteX13" fmla="*/ 230251 w 230251"/>
                <a:gd name="connsiteY13" fmla="*/ 208615 h 294340"/>
                <a:gd name="connsiteX14" fmla="*/ 220726 w 230251"/>
                <a:gd name="connsiteY14" fmla="*/ 141940 h 294340"/>
                <a:gd name="connsiteX15" fmla="*/ 211201 w 230251"/>
                <a:gd name="connsiteY15" fmla="*/ 113365 h 294340"/>
                <a:gd name="connsiteX16" fmla="*/ 211201 w 230251"/>
                <a:gd name="connsiteY16" fmla="*/ 141940 h 29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251" h="294340">
                  <a:moveTo>
                    <a:pt x="211201" y="141940"/>
                  </a:moveTo>
                  <a:cubicBezTo>
                    <a:pt x="209614" y="138765"/>
                    <a:pt x="207360" y="109474"/>
                    <a:pt x="201676" y="94315"/>
                  </a:cubicBezTo>
                  <a:cubicBezTo>
                    <a:pt x="197656" y="83596"/>
                    <a:pt x="189955" y="74534"/>
                    <a:pt x="182626" y="65740"/>
                  </a:cubicBezTo>
                  <a:cubicBezTo>
                    <a:pt x="167579" y="47684"/>
                    <a:pt x="146883" y="28819"/>
                    <a:pt x="125476" y="18115"/>
                  </a:cubicBezTo>
                  <a:cubicBezTo>
                    <a:pt x="116496" y="13625"/>
                    <a:pt x="106426" y="11765"/>
                    <a:pt x="96901" y="8590"/>
                  </a:cubicBezTo>
                  <a:cubicBezTo>
                    <a:pt x="66288" y="12417"/>
                    <a:pt x="9433" y="0"/>
                    <a:pt x="1651" y="46690"/>
                  </a:cubicBezTo>
                  <a:cubicBezTo>
                    <a:pt x="0" y="56594"/>
                    <a:pt x="4076" y="68165"/>
                    <a:pt x="11176" y="75265"/>
                  </a:cubicBezTo>
                  <a:cubicBezTo>
                    <a:pt x="27365" y="91454"/>
                    <a:pt x="68326" y="113365"/>
                    <a:pt x="68326" y="113365"/>
                  </a:cubicBezTo>
                  <a:cubicBezTo>
                    <a:pt x="74676" y="122890"/>
                    <a:pt x="83756" y="131080"/>
                    <a:pt x="87376" y="141940"/>
                  </a:cubicBezTo>
                  <a:cubicBezTo>
                    <a:pt x="93483" y="160262"/>
                    <a:pt x="94170" y="179971"/>
                    <a:pt x="96901" y="199090"/>
                  </a:cubicBezTo>
                  <a:cubicBezTo>
                    <a:pt x="100521" y="224430"/>
                    <a:pt x="96919" y="251523"/>
                    <a:pt x="106426" y="275290"/>
                  </a:cubicBezTo>
                  <a:cubicBezTo>
                    <a:pt x="110678" y="285919"/>
                    <a:pt x="125476" y="287990"/>
                    <a:pt x="135001" y="294340"/>
                  </a:cubicBezTo>
                  <a:cubicBezTo>
                    <a:pt x="154211" y="290498"/>
                    <a:pt x="197186" y="288189"/>
                    <a:pt x="211201" y="265765"/>
                  </a:cubicBezTo>
                  <a:cubicBezTo>
                    <a:pt x="221844" y="248737"/>
                    <a:pt x="230251" y="208615"/>
                    <a:pt x="230251" y="208615"/>
                  </a:cubicBezTo>
                  <a:cubicBezTo>
                    <a:pt x="227076" y="186390"/>
                    <a:pt x="225129" y="163955"/>
                    <a:pt x="220726" y="141940"/>
                  </a:cubicBezTo>
                  <a:cubicBezTo>
                    <a:pt x="218757" y="132095"/>
                    <a:pt x="218301" y="120465"/>
                    <a:pt x="211201" y="113365"/>
                  </a:cubicBezTo>
                  <a:cubicBezTo>
                    <a:pt x="206711" y="108875"/>
                    <a:pt x="212788" y="145115"/>
                    <a:pt x="211201" y="141940"/>
                  </a:cubicBezTo>
                  <a:close/>
                </a:path>
              </a:pathLst>
            </a:custGeom>
            <a:solidFill>
              <a:srgbClr val="702A4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6" name="Group 3"/>
            <p:cNvGrpSpPr/>
            <p:nvPr/>
          </p:nvGrpSpPr>
          <p:grpSpPr>
            <a:xfrm>
              <a:off x="3758590" y="2183462"/>
              <a:ext cx="468433" cy="2255537"/>
              <a:chOff x="4026862" y="2258862"/>
              <a:chExt cx="468433" cy="2255537"/>
            </a:xfrm>
          </p:grpSpPr>
          <p:grpSp>
            <p:nvGrpSpPr>
              <p:cNvPr id="453" name="Group 47"/>
              <p:cNvGrpSpPr/>
              <p:nvPr/>
            </p:nvGrpSpPr>
            <p:grpSpPr>
              <a:xfrm rot="20776403">
                <a:off x="4026862" y="2258862"/>
                <a:ext cx="428239" cy="2255537"/>
                <a:chOff x="4206748" y="295921"/>
                <a:chExt cx="731650" cy="3853601"/>
              </a:xfrm>
            </p:grpSpPr>
            <p:sp>
              <p:nvSpPr>
                <p:cNvPr id="455" name="Freeform 454"/>
                <p:cNvSpPr/>
                <p:nvPr/>
              </p:nvSpPr>
              <p:spPr>
                <a:xfrm>
                  <a:off x="4300432" y="295921"/>
                  <a:ext cx="556456" cy="3853601"/>
                </a:xfrm>
                <a:custGeom>
                  <a:avLst/>
                  <a:gdLst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161925 w 670791"/>
                    <a:gd name="connsiteY28" fmla="*/ 1749756 h 3208591"/>
                    <a:gd name="connsiteX29" fmla="*/ 200025 w 670791"/>
                    <a:gd name="connsiteY29" fmla="*/ 1806906 h 3208591"/>
                    <a:gd name="connsiteX30" fmla="*/ 209550 w 670791"/>
                    <a:gd name="connsiteY30" fmla="*/ 1835481 h 3208591"/>
                    <a:gd name="connsiteX31" fmla="*/ 228600 w 670791"/>
                    <a:gd name="connsiteY31" fmla="*/ 1864056 h 3208591"/>
                    <a:gd name="connsiteX32" fmla="*/ 247650 w 670791"/>
                    <a:gd name="connsiteY32" fmla="*/ 1940256 h 3208591"/>
                    <a:gd name="connsiteX33" fmla="*/ 257175 w 670791"/>
                    <a:gd name="connsiteY33" fmla="*/ 2302206 h 3208591"/>
                    <a:gd name="connsiteX34" fmla="*/ 276225 w 670791"/>
                    <a:gd name="connsiteY34" fmla="*/ 2445081 h 3208591"/>
                    <a:gd name="connsiteX35" fmla="*/ 295275 w 670791"/>
                    <a:gd name="connsiteY35" fmla="*/ 2568906 h 3208591"/>
                    <a:gd name="connsiteX36" fmla="*/ 314325 w 670791"/>
                    <a:gd name="connsiteY36" fmla="*/ 2787981 h 3208591"/>
                    <a:gd name="connsiteX37" fmla="*/ 333375 w 670791"/>
                    <a:gd name="connsiteY37" fmla="*/ 2864181 h 3208591"/>
                    <a:gd name="connsiteX38" fmla="*/ 342900 w 670791"/>
                    <a:gd name="connsiteY38" fmla="*/ 2902281 h 3208591"/>
                    <a:gd name="connsiteX39" fmla="*/ 352425 w 670791"/>
                    <a:gd name="connsiteY39" fmla="*/ 3016581 h 3208591"/>
                    <a:gd name="connsiteX40" fmla="*/ 381000 w 670791"/>
                    <a:gd name="connsiteY40" fmla="*/ 3102306 h 3208591"/>
                    <a:gd name="connsiteX41" fmla="*/ 390525 w 670791"/>
                    <a:gd name="connsiteY41" fmla="*/ 3130881 h 3208591"/>
                    <a:gd name="connsiteX42" fmla="*/ 419100 w 670791"/>
                    <a:gd name="connsiteY42" fmla="*/ 3188031 h 3208591"/>
                    <a:gd name="connsiteX43" fmla="*/ 447675 w 670791"/>
                    <a:gd name="connsiteY43" fmla="*/ 3207081 h 3208591"/>
                    <a:gd name="connsiteX44" fmla="*/ 600075 w 670791"/>
                    <a:gd name="connsiteY44" fmla="*/ 3188031 h 3208591"/>
                    <a:gd name="connsiteX45" fmla="*/ 628650 w 670791"/>
                    <a:gd name="connsiteY45" fmla="*/ 3168981 h 3208591"/>
                    <a:gd name="connsiteX46" fmla="*/ 647700 w 670791"/>
                    <a:gd name="connsiteY46" fmla="*/ 3111831 h 3208591"/>
                    <a:gd name="connsiteX47" fmla="*/ 657225 w 670791"/>
                    <a:gd name="connsiteY47" fmla="*/ 3083256 h 3208591"/>
                    <a:gd name="connsiteX48" fmla="*/ 666750 w 670791"/>
                    <a:gd name="connsiteY4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200025 w 670791"/>
                    <a:gd name="connsiteY28" fmla="*/ 1806906 h 3208591"/>
                    <a:gd name="connsiteX29" fmla="*/ 209550 w 670791"/>
                    <a:gd name="connsiteY29" fmla="*/ 1835481 h 3208591"/>
                    <a:gd name="connsiteX30" fmla="*/ 228600 w 670791"/>
                    <a:gd name="connsiteY30" fmla="*/ 1864056 h 3208591"/>
                    <a:gd name="connsiteX31" fmla="*/ 247650 w 670791"/>
                    <a:gd name="connsiteY31" fmla="*/ 1940256 h 3208591"/>
                    <a:gd name="connsiteX32" fmla="*/ 257175 w 670791"/>
                    <a:gd name="connsiteY32" fmla="*/ 2302206 h 3208591"/>
                    <a:gd name="connsiteX33" fmla="*/ 276225 w 670791"/>
                    <a:gd name="connsiteY33" fmla="*/ 2445081 h 3208591"/>
                    <a:gd name="connsiteX34" fmla="*/ 295275 w 670791"/>
                    <a:gd name="connsiteY34" fmla="*/ 2568906 h 3208591"/>
                    <a:gd name="connsiteX35" fmla="*/ 314325 w 670791"/>
                    <a:gd name="connsiteY35" fmla="*/ 2787981 h 3208591"/>
                    <a:gd name="connsiteX36" fmla="*/ 333375 w 670791"/>
                    <a:gd name="connsiteY36" fmla="*/ 2864181 h 3208591"/>
                    <a:gd name="connsiteX37" fmla="*/ 342900 w 670791"/>
                    <a:gd name="connsiteY37" fmla="*/ 2902281 h 3208591"/>
                    <a:gd name="connsiteX38" fmla="*/ 352425 w 670791"/>
                    <a:gd name="connsiteY38" fmla="*/ 3016581 h 3208591"/>
                    <a:gd name="connsiteX39" fmla="*/ 381000 w 670791"/>
                    <a:gd name="connsiteY39" fmla="*/ 3102306 h 3208591"/>
                    <a:gd name="connsiteX40" fmla="*/ 390525 w 670791"/>
                    <a:gd name="connsiteY40" fmla="*/ 3130881 h 3208591"/>
                    <a:gd name="connsiteX41" fmla="*/ 419100 w 670791"/>
                    <a:gd name="connsiteY41" fmla="*/ 3188031 h 3208591"/>
                    <a:gd name="connsiteX42" fmla="*/ 447675 w 670791"/>
                    <a:gd name="connsiteY42" fmla="*/ 3207081 h 3208591"/>
                    <a:gd name="connsiteX43" fmla="*/ 600075 w 670791"/>
                    <a:gd name="connsiteY43" fmla="*/ 3188031 h 3208591"/>
                    <a:gd name="connsiteX44" fmla="*/ 628650 w 670791"/>
                    <a:gd name="connsiteY44" fmla="*/ 3168981 h 3208591"/>
                    <a:gd name="connsiteX45" fmla="*/ 647700 w 670791"/>
                    <a:gd name="connsiteY45" fmla="*/ 3111831 h 3208591"/>
                    <a:gd name="connsiteX46" fmla="*/ 657225 w 670791"/>
                    <a:gd name="connsiteY46" fmla="*/ 3083256 h 3208591"/>
                    <a:gd name="connsiteX47" fmla="*/ 666750 w 670791"/>
                    <a:gd name="connsiteY4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95250 w 670791"/>
                    <a:gd name="connsiteY24" fmla="*/ 1606881 h 3208591"/>
                    <a:gd name="connsiteX25" fmla="*/ 114300 w 670791"/>
                    <a:gd name="connsiteY25" fmla="*/ 1635456 h 3208591"/>
                    <a:gd name="connsiteX26" fmla="*/ 142875 w 670791"/>
                    <a:gd name="connsiteY26" fmla="*/ 1692606 h 3208591"/>
                    <a:gd name="connsiteX27" fmla="*/ 200025 w 670791"/>
                    <a:gd name="connsiteY27" fmla="*/ 1806906 h 3208591"/>
                    <a:gd name="connsiteX28" fmla="*/ 209550 w 670791"/>
                    <a:gd name="connsiteY28" fmla="*/ 1835481 h 3208591"/>
                    <a:gd name="connsiteX29" fmla="*/ 228600 w 670791"/>
                    <a:gd name="connsiteY29" fmla="*/ 1864056 h 3208591"/>
                    <a:gd name="connsiteX30" fmla="*/ 247650 w 670791"/>
                    <a:gd name="connsiteY30" fmla="*/ 1940256 h 3208591"/>
                    <a:gd name="connsiteX31" fmla="*/ 257175 w 670791"/>
                    <a:gd name="connsiteY31" fmla="*/ 2302206 h 3208591"/>
                    <a:gd name="connsiteX32" fmla="*/ 276225 w 670791"/>
                    <a:gd name="connsiteY32" fmla="*/ 2445081 h 3208591"/>
                    <a:gd name="connsiteX33" fmla="*/ 295275 w 670791"/>
                    <a:gd name="connsiteY33" fmla="*/ 2568906 h 3208591"/>
                    <a:gd name="connsiteX34" fmla="*/ 314325 w 670791"/>
                    <a:gd name="connsiteY34" fmla="*/ 2787981 h 3208591"/>
                    <a:gd name="connsiteX35" fmla="*/ 333375 w 670791"/>
                    <a:gd name="connsiteY35" fmla="*/ 2864181 h 3208591"/>
                    <a:gd name="connsiteX36" fmla="*/ 342900 w 670791"/>
                    <a:gd name="connsiteY36" fmla="*/ 2902281 h 3208591"/>
                    <a:gd name="connsiteX37" fmla="*/ 352425 w 670791"/>
                    <a:gd name="connsiteY37" fmla="*/ 3016581 h 3208591"/>
                    <a:gd name="connsiteX38" fmla="*/ 381000 w 670791"/>
                    <a:gd name="connsiteY38" fmla="*/ 3102306 h 3208591"/>
                    <a:gd name="connsiteX39" fmla="*/ 390525 w 670791"/>
                    <a:gd name="connsiteY39" fmla="*/ 3130881 h 3208591"/>
                    <a:gd name="connsiteX40" fmla="*/ 419100 w 670791"/>
                    <a:gd name="connsiteY40" fmla="*/ 3188031 h 3208591"/>
                    <a:gd name="connsiteX41" fmla="*/ 447675 w 670791"/>
                    <a:gd name="connsiteY41" fmla="*/ 3207081 h 3208591"/>
                    <a:gd name="connsiteX42" fmla="*/ 600075 w 670791"/>
                    <a:gd name="connsiteY42" fmla="*/ 3188031 h 3208591"/>
                    <a:gd name="connsiteX43" fmla="*/ 628650 w 670791"/>
                    <a:gd name="connsiteY43" fmla="*/ 3168981 h 3208591"/>
                    <a:gd name="connsiteX44" fmla="*/ 647700 w 670791"/>
                    <a:gd name="connsiteY44" fmla="*/ 3111831 h 3208591"/>
                    <a:gd name="connsiteX45" fmla="*/ 657225 w 670791"/>
                    <a:gd name="connsiteY45" fmla="*/ 3083256 h 3208591"/>
                    <a:gd name="connsiteX46" fmla="*/ 666750 w 670791"/>
                    <a:gd name="connsiteY46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142875 w 670791"/>
                    <a:gd name="connsiteY25" fmla="*/ 1692606 h 3208591"/>
                    <a:gd name="connsiteX26" fmla="*/ 200025 w 670791"/>
                    <a:gd name="connsiteY26" fmla="*/ 1806906 h 3208591"/>
                    <a:gd name="connsiteX27" fmla="*/ 209550 w 670791"/>
                    <a:gd name="connsiteY27" fmla="*/ 1835481 h 3208591"/>
                    <a:gd name="connsiteX28" fmla="*/ 228600 w 670791"/>
                    <a:gd name="connsiteY28" fmla="*/ 1864056 h 3208591"/>
                    <a:gd name="connsiteX29" fmla="*/ 247650 w 670791"/>
                    <a:gd name="connsiteY29" fmla="*/ 1940256 h 3208591"/>
                    <a:gd name="connsiteX30" fmla="*/ 257175 w 670791"/>
                    <a:gd name="connsiteY30" fmla="*/ 2302206 h 3208591"/>
                    <a:gd name="connsiteX31" fmla="*/ 276225 w 670791"/>
                    <a:gd name="connsiteY31" fmla="*/ 2445081 h 3208591"/>
                    <a:gd name="connsiteX32" fmla="*/ 295275 w 670791"/>
                    <a:gd name="connsiteY32" fmla="*/ 2568906 h 3208591"/>
                    <a:gd name="connsiteX33" fmla="*/ 314325 w 670791"/>
                    <a:gd name="connsiteY33" fmla="*/ 2787981 h 3208591"/>
                    <a:gd name="connsiteX34" fmla="*/ 333375 w 670791"/>
                    <a:gd name="connsiteY34" fmla="*/ 2864181 h 3208591"/>
                    <a:gd name="connsiteX35" fmla="*/ 342900 w 670791"/>
                    <a:gd name="connsiteY35" fmla="*/ 2902281 h 3208591"/>
                    <a:gd name="connsiteX36" fmla="*/ 352425 w 670791"/>
                    <a:gd name="connsiteY36" fmla="*/ 3016581 h 3208591"/>
                    <a:gd name="connsiteX37" fmla="*/ 381000 w 670791"/>
                    <a:gd name="connsiteY37" fmla="*/ 3102306 h 3208591"/>
                    <a:gd name="connsiteX38" fmla="*/ 390525 w 670791"/>
                    <a:gd name="connsiteY38" fmla="*/ 3130881 h 3208591"/>
                    <a:gd name="connsiteX39" fmla="*/ 419100 w 670791"/>
                    <a:gd name="connsiteY39" fmla="*/ 3188031 h 3208591"/>
                    <a:gd name="connsiteX40" fmla="*/ 447675 w 670791"/>
                    <a:gd name="connsiteY40" fmla="*/ 3207081 h 3208591"/>
                    <a:gd name="connsiteX41" fmla="*/ 600075 w 670791"/>
                    <a:gd name="connsiteY41" fmla="*/ 3188031 h 3208591"/>
                    <a:gd name="connsiteX42" fmla="*/ 628650 w 670791"/>
                    <a:gd name="connsiteY42" fmla="*/ 3168981 h 3208591"/>
                    <a:gd name="connsiteX43" fmla="*/ 647700 w 670791"/>
                    <a:gd name="connsiteY43" fmla="*/ 3111831 h 3208591"/>
                    <a:gd name="connsiteX44" fmla="*/ 657225 w 670791"/>
                    <a:gd name="connsiteY44" fmla="*/ 3083256 h 3208591"/>
                    <a:gd name="connsiteX45" fmla="*/ 666750 w 670791"/>
                    <a:gd name="connsiteY45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200025 w 670791"/>
                    <a:gd name="connsiteY25" fmla="*/ 1806906 h 3208591"/>
                    <a:gd name="connsiteX26" fmla="*/ 209550 w 670791"/>
                    <a:gd name="connsiteY26" fmla="*/ 1835481 h 3208591"/>
                    <a:gd name="connsiteX27" fmla="*/ 228600 w 670791"/>
                    <a:gd name="connsiteY27" fmla="*/ 1864056 h 3208591"/>
                    <a:gd name="connsiteX28" fmla="*/ 247650 w 670791"/>
                    <a:gd name="connsiteY28" fmla="*/ 1940256 h 3208591"/>
                    <a:gd name="connsiteX29" fmla="*/ 257175 w 670791"/>
                    <a:gd name="connsiteY29" fmla="*/ 2302206 h 3208591"/>
                    <a:gd name="connsiteX30" fmla="*/ 276225 w 670791"/>
                    <a:gd name="connsiteY30" fmla="*/ 2445081 h 3208591"/>
                    <a:gd name="connsiteX31" fmla="*/ 295275 w 670791"/>
                    <a:gd name="connsiteY31" fmla="*/ 2568906 h 3208591"/>
                    <a:gd name="connsiteX32" fmla="*/ 314325 w 670791"/>
                    <a:gd name="connsiteY32" fmla="*/ 2787981 h 3208591"/>
                    <a:gd name="connsiteX33" fmla="*/ 333375 w 670791"/>
                    <a:gd name="connsiteY33" fmla="*/ 2864181 h 3208591"/>
                    <a:gd name="connsiteX34" fmla="*/ 342900 w 670791"/>
                    <a:gd name="connsiteY34" fmla="*/ 2902281 h 3208591"/>
                    <a:gd name="connsiteX35" fmla="*/ 352425 w 670791"/>
                    <a:gd name="connsiteY35" fmla="*/ 3016581 h 3208591"/>
                    <a:gd name="connsiteX36" fmla="*/ 381000 w 670791"/>
                    <a:gd name="connsiteY36" fmla="*/ 3102306 h 3208591"/>
                    <a:gd name="connsiteX37" fmla="*/ 390525 w 670791"/>
                    <a:gd name="connsiteY37" fmla="*/ 3130881 h 3208591"/>
                    <a:gd name="connsiteX38" fmla="*/ 419100 w 670791"/>
                    <a:gd name="connsiteY38" fmla="*/ 3188031 h 3208591"/>
                    <a:gd name="connsiteX39" fmla="*/ 447675 w 670791"/>
                    <a:gd name="connsiteY39" fmla="*/ 3207081 h 3208591"/>
                    <a:gd name="connsiteX40" fmla="*/ 600075 w 670791"/>
                    <a:gd name="connsiteY40" fmla="*/ 3188031 h 3208591"/>
                    <a:gd name="connsiteX41" fmla="*/ 628650 w 670791"/>
                    <a:gd name="connsiteY41" fmla="*/ 3168981 h 3208591"/>
                    <a:gd name="connsiteX42" fmla="*/ 647700 w 670791"/>
                    <a:gd name="connsiteY42" fmla="*/ 3111831 h 3208591"/>
                    <a:gd name="connsiteX43" fmla="*/ 657225 w 670791"/>
                    <a:gd name="connsiteY43" fmla="*/ 3083256 h 3208591"/>
                    <a:gd name="connsiteX44" fmla="*/ 666750 w 670791"/>
                    <a:gd name="connsiteY44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57175 w 670791"/>
                    <a:gd name="connsiteY28" fmla="*/ 2302206 h 3208591"/>
                    <a:gd name="connsiteX29" fmla="*/ 276225 w 670791"/>
                    <a:gd name="connsiteY29" fmla="*/ 2445081 h 3208591"/>
                    <a:gd name="connsiteX30" fmla="*/ 295275 w 670791"/>
                    <a:gd name="connsiteY30" fmla="*/ 2568906 h 3208591"/>
                    <a:gd name="connsiteX31" fmla="*/ 314325 w 670791"/>
                    <a:gd name="connsiteY31" fmla="*/ 2787981 h 3208591"/>
                    <a:gd name="connsiteX32" fmla="*/ 333375 w 670791"/>
                    <a:gd name="connsiteY32" fmla="*/ 2864181 h 3208591"/>
                    <a:gd name="connsiteX33" fmla="*/ 342900 w 670791"/>
                    <a:gd name="connsiteY33" fmla="*/ 2902281 h 3208591"/>
                    <a:gd name="connsiteX34" fmla="*/ 352425 w 670791"/>
                    <a:gd name="connsiteY34" fmla="*/ 3016581 h 3208591"/>
                    <a:gd name="connsiteX35" fmla="*/ 381000 w 670791"/>
                    <a:gd name="connsiteY35" fmla="*/ 3102306 h 3208591"/>
                    <a:gd name="connsiteX36" fmla="*/ 390525 w 670791"/>
                    <a:gd name="connsiteY36" fmla="*/ 3130881 h 3208591"/>
                    <a:gd name="connsiteX37" fmla="*/ 419100 w 670791"/>
                    <a:gd name="connsiteY37" fmla="*/ 3188031 h 3208591"/>
                    <a:gd name="connsiteX38" fmla="*/ 447675 w 670791"/>
                    <a:gd name="connsiteY38" fmla="*/ 3207081 h 3208591"/>
                    <a:gd name="connsiteX39" fmla="*/ 600075 w 670791"/>
                    <a:gd name="connsiteY39" fmla="*/ 3188031 h 3208591"/>
                    <a:gd name="connsiteX40" fmla="*/ 628650 w 670791"/>
                    <a:gd name="connsiteY40" fmla="*/ 3168981 h 3208591"/>
                    <a:gd name="connsiteX41" fmla="*/ 647700 w 670791"/>
                    <a:gd name="connsiteY41" fmla="*/ 3111831 h 3208591"/>
                    <a:gd name="connsiteX42" fmla="*/ 657225 w 670791"/>
                    <a:gd name="connsiteY42" fmla="*/ 3083256 h 3208591"/>
                    <a:gd name="connsiteX43" fmla="*/ 666750 w 670791"/>
                    <a:gd name="connsiteY43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33375 w 670791"/>
                    <a:gd name="connsiteY31" fmla="*/ 2864181 h 3208591"/>
                    <a:gd name="connsiteX32" fmla="*/ 342900 w 670791"/>
                    <a:gd name="connsiteY32" fmla="*/ 2902281 h 3208591"/>
                    <a:gd name="connsiteX33" fmla="*/ 352425 w 670791"/>
                    <a:gd name="connsiteY33" fmla="*/ 3016581 h 3208591"/>
                    <a:gd name="connsiteX34" fmla="*/ 381000 w 670791"/>
                    <a:gd name="connsiteY34" fmla="*/ 3102306 h 3208591"/>
                    <a:gd name="connsiteX35" fmla="*/ 390525 w 670791"/>
                    <a:gd name="connsiteY35" fmla="*/ 3130881 h 3208591"/>
                    <a:gd name="connsiteX36" fmla="*/ 419100 w 670791"/>
                    <a:gd name="connsiteY36" fmla="*/ 3188031 h 3208591"/>
                    <a:gd name="connsiteX37" fmla="*/ 447675 w 670791"/>
                    <a:gd name="connsiteY37" fmla="*/ 3207081 h 3208591"/>
                    <a:gd name="connsiteX38" fmla="*/ 600075 w 670791"/>
                    <a:gd name="connsiteY38" fmla="*/ 3188031 h 3208591"/>
                    <a:gd name="connsiteX39" fmla="*/ 628650 w 670791"/>
                    <a:gd name="connsiteY39" fmla="*/ 3168981 h 3208591"/>
                    <a:gd name="connsiteX40" fmla="*/ 647700 w 670791"/>
                    <a:gd name="connsiteY40" fmla="*/ 3111831 h 3208591"/>
                    <a:gd name="connsiteX41" fmla="*/ 657225 w 670791"/>
                    <a:gd name="connsiteY41" fmla="*/ 3083256 h 3208591"/>
                    <a:gd name="connsiteX42" fmla="*/ 666750 w 670791"/>
                    <a:gd name="connsiteY42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90525 w 670791"/>
                    <a:gd name="connsiteY34" fmla="*/ 3130881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47700 w 670791"/>
                    <a:gd name="connsiteY38" fmla="*/ 3111831 h 3208591"/>
                    <a:gd name="connsiteX39" fmla="*/ 657225 w 670791"/>
                    <a:gd name="connsiteY39" fmla="*/ 3083256 h 3208591"/>
                    <a:gd name="connsiteX40" fmla="*/ 666750 w 670791"/>
                    <a:gd name="connsiteY40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57225 w 670791"/>
                    <a:gd name="connsiteY38" fmla="*/ 3083256 h 3208591"/>
                    <a:gd name="connsiteX39" fmla="*/ 666750 w 670791"/>
                    <a:gd name="connsiteY39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57225 w 670791"/>
                    <a:gd name="connsiteY37" fmla="*/ 3083256 h 3208591"/>
                    <a:gd name="connsiteX38" fmla="*/ 666750 w 670791"/>
                    <a:gd name="connsiteY3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447675 w 670791"/>
                    <a:gd name="connsiteY34" fmla="*/ 3207081 h 3208591"/>
                    <a:gd name="connsiteX35" fmla="*/ 600075 w 670791"/>
                    <a:gd name="connsiteY35" fmla="*/ 3188031 h 3208591"/>
                    <a:gd name="connsiteX36" fmla="*/ 657225 w 670791"/>
                    <a:gd name="connsiteY36" fmla="*/ 3083256 h 3208591"/>
                    <a:gd name="connsiteX37" fmla="*/ 666750 w 670791"/>
                    <a:gd name="connsiteY3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42900 w 670791"/>
                    <a:gd name="connsiteY30" fmla="*/ 2902281 h 3208591"/>
                    <a:gd name="connsiteX31" fmla="*/ 352425 w 670791"/>
                    <a:gd name="connsiteY31" fmla="*/ 3016581 h 3208591"/>
                    <a:gd name="connsiteX32" fmla="*/ 381000 w 670791"/>
                    <a:gd name="connsiteY32" fmla="*/ 3102306 h 3208591"/>
                    <a:gd name="connsiteX33" fmla="*/ 447675 w 670791"/>
                    <a:gd name="connsiteY33" fmla="*/ 3207081 h 3208591"/>
                    <a:gd name="connsiteX34" fmla="*/ 600075 w 670791"/>
                    <a:gd name="connsiteY34" fmla="*/ 3188031 h 3208591"/>
                    <a:gd name="connsiteX35" fmla="*/ 657225 w 670791"/>
                    <a:gd name="connsiteY35" fmla="*/ 3083256 h 3208591"/>
                    <a:gd name="connsiteX36" fmla="*/ 666750 w 670791"/>
                    <a:gd name="connsiteY36" fmla="*/ 2930856 h 3208591"/>
                    <a:gd name="connsiteX0" fmla="*/ 285750 w 670791"/>
                    <a:gd name="connsiteY0" fmla="*/ 244806 h 3208669"/>
                    <a:gd name="connsiteX1" fmla="*/ 200025 w 670791"/>
                    <a:gd name="connsiteY1" fmla="*/ 225756 h 3208669"/>
                    <a:gd name="connsiteX2" fmla="*/ 180975 w 670791"/>
                    <a:gd name="connsiteY2" fmla="*/ 197181 h 3208669"/>
                    <a:gd name="connsiteX3" fmla="*/ 190500 w 670791"/>
                    <a:gd name="connsiteY3" fmla="*/ 140031 h 3208669"/>
                    <a:gd name="connsiteX4" fmla="*/ 219075 w 670791"/>
                    <a:gd name="connsiteY4" fmla="*/ 130506 h 3208669"/>
                    <a:gd name="connsiteX5" fmla="*/ 314325 w 670791"/>
                    <a:gd name="connsiteY5" fmla="*/ 120981 h 3208669"/>
                    <a:gd name="connsiteX6" fmla="*/ 333375 w 670791"/>
                    <a:gd name="connsiteY6" fmla="*/ 92406 h 3208669"/>
                    <a:gd name="connsiteX7" fmla="*/ 333375 w 670791"/>
                    <a:gd name="connsiteY7" fmla="*/ 35256 h 3208669"/>
                    <a:gd name="connsiteX8" fmla="*/ 304800 w 670791"/>
                    <a:gd name="connsiteY8" fmla="*/ 16206 h 3208669"/>
                    <a:gd name="connsiteX9" fmla="*/ 276225 w 670791"/>
                    <a:gd name="connsiteY9" fmla="*/ 6681 h 3208669"/>
                    <a:gd name="connsiteX10" fmla="*/ 142875 w 670791"/>
                    <a:gd name="connsiteY10" fmla="*/ 35256 h 3208669"/>
                    <a:gd name="connsiteX11" fmla="*/ 123825 w 670791"/>
                    <a:gd name="connsiteY11" fmla="*/ 92406 h 3208669"/>
                    <a:gd name="connsiteX12" fmla="*/ 114300 w 670791"/>
                    <a:gd name="connsiteY12" fmla="*/ 120981 h 3208669"/>
                    <a:gd name="connsiteX13" fmla="*/ 104775 w 670791"/>
                    <a:gd name="connsiteY13" fmla="*/ 273381 h 3208669"/>
                    <a:gd name="connsiteX14" fmla="*/ 95250 w 670791"/>
                    <a:gd name="connsiteY14" fmla="*/ 311481 h 3208669"/>
                    <a:gd name="connsiteX15" fmla="*/ 85725 w 670791"/>
                    <a:gd name="connsiteY15" fmla="*/ 359106 h 3208669"/>
                    <a:gd name="connsiteX16" fmla="*/ 76200 w 670791"/>
                    <a:gd name="connsiteY16" fmla="*/ 530556 h 3208669"/>
                    <a:gd name="connsiteX17" fmla="*/ 66675 w 670791"/>
                    <a:gd name="connsiteY17" fmla="*/ 587706 h 3208669"/>
                    <a:gd name="connsiteX18" fmla="*/ 57150 w 670791"/>
                    <a:gd name="connsiteY18" fmla="*/ 663906 h 3208669"/>
                    <a:gd name="connsiteX19" fmla="*/ 47625 w 670791"/>
                    <a:gd name="connsiteY19" fmla="*/ 759156 h 3208669"/>
                    <a:gd name="connsiteX20" fmla="*/ 28575 w 670791"/>
                    <a:gd name="connsiteY20" fmla="*/ 863931 h 3208669"/>
                    <a:gd name="connsiteX21" fmla="*/ 0 w 670791"/>
                    <a:gd name="connsiteY21" fmla="*/ 1225881 h 3208669"/>
                    <a:gd name="connsiteX22" fmla="*/ 9525 w 670791"/>
                    <a:gd name="connsiteY22" fmla="*/ 1464006 h 3208669"/>
                    <a:gd name="connsiteX23" fmla="*/ 95250 w 670791"/>
                    <a:gd name="connsiteY23" fmla="*/ 1606881 h 3208669"/>
                    <a:gd name="connsiteX24" fmla="*/ 200025 w 670791"/>
                    <a:gd name="connsiteY24" fmla="*/ 1806906 h 3208669"/>
                    <a:gd name="connsiteX25" fmla="*/ 209550 w 670791"/>
                    <a:gd name="connsiteY25" fmla="*/ 1835481 h 3208669"/>
                    <a:gd name="connsiteX26" fmla="*/ 228600 w 670791"/>
                    <a:gd name="connsiteY26" fmla="*/ 1864056 h 3208669"/>
                    <a:gd name="connsiteX27" fmla="*/ 247650 w 670791"/>
                    <a:gd name="connsiteY27" fmla="*/ 1940256 h 3208669"/>
                    <a:gd name="connsiteX28" fmla="*/ 276225 w 670791"/>
                    <a:gd name="connsiteY28" fmla="*/ 2445081 h 3208669"/>
                    <a:gd name="connsiteX29" fmla="*/ 295275 w 670791"/>
                    <a:gd name="connsiteY29" fmla="*/ 2568906 h 3208669"/>
                    <a:gd name="connsiteX30" fmla="*/ 342900 w 670791"/>
                    <a:gd name="connsiteY30" fmla="*/ 2902281 h 3208669"/>
                    <a:gd name="connsiteX31" fmla="*/ 352425 w 670791"/>
                    <a:gd name="connsiteY31" fmla="*/ 3016581 h 3208669"/>
                    <a:gd name="connsiteX32" fmla="*/ 381000 w 670791"/>
                    <a:gd name="connsiteY32" fmla="*/ 3102306 h 3208669"/>
                    <a:gd name="connsiteX33" fmla="*/ 447675 w 670791"/>
                    <a:gd name="connsiteY33" fmla="*/ 3207081 h 3208669"/>
                    <a:gd name="connsiteX34" fmla="*/ 600075 w 670791"/>
                    <a:gd name="connsiteY34" fmla="*/ 3188031 h 3208669"/>
                    <a:gd name="connsiteX35" fmla="*/ 657225 w 670791"/>
                    <a:gd name="connsiteY35" fmla="*/ 3083256 h 3208669"/>
                    <a:gd name="connsiteX36" fmla="*/ 666750 w 670791"/>
                    <a:gd name="connsiteY36" fmla="*/ 2930856 h 3208669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447675 w 666750"/>
                    <a:gd name="connsiteY33" fmla="*/ 3207081 h 3234068"/>
                    <a:gd name="connsiteX34" fmla="*/ 600075 w 666750"/>
                    <a:gd name="connsiteY34" fmla="*/ 3188031 h 3234068"/>
                    <a:gd name="connsiteX35" fmla="*/ 666750 w 666750"/>
                    <a:gd name="connsiteY35" fmla="*/ 2930856 h 3234068"/>
                    <a:gd name="connsiteX0" fmla="*/ 285750 w 666750"/>
                    <a:gd name="connsiteY0" fmla="*/ 244806 h 3188031"/>
                    <a:gd name="connsiteX1" fmla="*/ 200025 w 666750"/>
                    <a:gd name="connsiteY1" fmla="*/ 225756 h 3188031"/>
                    <a:gd name="connsiteX2" fmla="*/ 180975 w 666750"/>
                    <a:gd name="connsiteY2" fmla="*/ 197181 h 3188031"/>
                    <a:gd name="connsiteX3" fmla="*/ 190500 w 666750"/>
                    <a:gd name="connsiteY3" fmla="*/ 140031 h 3188031"/>
                    <a:gd name="connsiteX4" fmla="*/ 219075 w 666750"/>
                    <a:gd name="connsiteY4" fmla="*/ 130506 h 3188031"/>
                    <a:gd name="connsiteX5" fmla="*/ 314325 w 666750"/>
                    <a:gd name="connsiteY5" fmla="*/ 120981 h 3188031"/>
                    <a:gd name="connsiteX6" fmla="*/ 333375 w 666750"/>
                    <a:gd name="connsiteY6" fmla="*/ 92406 h 3188031"/>
                    <a:gd name="connsiteX7" fmla="*/ 333375 w 666750"/>
                    <a:gd name="connsiteY7" fmla="*/ 35256 h 3188031"/>
                    <a:gd name="connsiteX8" fmla="*/ 304800 w 666750"/>
                    <a:gd name="connsiteY8" fmla="*/ 16206 h 3188031"/>
                    <a:gd name="connsiteX9" fmla="*/ 276225 w 666750"/>
                    <a:gd name="connsiteY9" fmla="*/ 6681 h 3188031"/>
                    <a:gd name="connsiteX10" fmla="*/ 142875 w 666750"/>
                    <a:gd name="connsiteY10" fmla="*/ 35256 h 3188031"/>
                    <a:gd name="connsiteX11" fmla="*/ 123825 w 666750"/>
                    <a:gd name="connsiteY11" fmla="*/ 92406 h 3188031"/>
                    <a:gd name="connsiteX12" fmla="*/ 114300 w 666750"/>
                    <a:gd name="connsiteY12" fmla="*/ 120981 h 3188031"/>
                    <a:gd name="connsiteX13" fmla="*/ 104775 w 666750"/>
                    <a:gd name="connsiteY13" fmla="*/ 273381 h 3188031"/>
                    <a:gd name="connsiteX14" fmla="*/ 95250 w 666750"/>
                    <a:gd name="connsiteY14" fmla="*/ 311481 h 3188031"/>
                    <a:gd name="connsiteX15" fmla="*/ 85725 w 666750"/>
                    <a:gd name="connsiteY15" fmla="*/ 359106 h 3188031"/>
                    <a:gd name="connsiteX16" fmla="*/ 76200 w 666750"/>
                    <a:gd name="connsiteY16" fmla="*/ 530556 h 3188031"/>
                    <a:gd name="connsiteX17" fmla="*/ 66675 w 666750"/>
                    <a:gd name="connsiteY17" fmla="*/ 587706 h 3188031"/>
                    <a:gd name="connsiteX18" fmla="*/ 57150 w 666750"/>
                    <a:gd name="connsiteY18" fmla="*/ 663906 h 3188031"/>
                    <a:gd name="connsiteX19" fmla="*/ 47625 w 666750"/>
                    <a:gd name="connsiteY19" fmla="*/ 759156 h 3188031"/>
                    <a:gd name="connsiteX20" fmla="*/ 28575 w 666750"/>
                    <a:gd name="connsiteY20" fmla="*/ 863931 h 3188031"/>
                    <a:gd name="connsiteX21" fmla="*/ 0 w 666750"/>
                    <a:gd name="connsiteY21" fmla="*/ 1225881 h 3188031"/>
                    <a:gd name="connsiteX22" fmla="*/ 9525 w 666750"/>
                    <a:gd name="connsiteY22" fmla="*/ 1464006 h 3188031"/>
                    <a:gd name="connsiteX23" fmla="*/ 95250 w 666750"/>
                    <a:gd name="connsiteY23" fmla="*/ 1606881 h 3188031"/>
                    <a:gd name="connsiteX24" fmla="*/ 200025 w 666750"/>
                    <a:gd name="connsiteY24" fmla="*/ 1806906 h 3188031"/>
                    <a:gd name="connsiteX25" fmla="*/ 209550 w 666750"/>
                    <a:gd name="connsiteY25" fmla="*/ 1835481 h 3188031"/>
                    <a:gd name="connsiteX26" fmla="*/ 228600 w 666750"/>
                    <a:gd name="connsiteY26" fmla="*/ 1864056 h 3188031"/>
                    <a:gd name="connsiteX27" fmla="*/ 247650 w 666750"/>
                    <a:gd name="connsiteY27" fmla="*/ 1940256 h 3188031"/>
                    <a:gd name="connsiteX28" fmla="*/ 276225 w 666750"/>
                    <a:gd name="connsiteY28" fmla="*/ 2445081 h 3188031"/>
                    <a:gd name="connsiteX29" fmla="*/ 295275 w 666750"/>
                    <a:gd name="connsiteY29" fmla="*/ 2568906 h 3188031"/>
                    <a:gd name="connsiteX30" fmla="*/ 342900 w 666750"/>
                    <a:gd name="connsiteY30" fmla="*/ 2902281 h 3188031"/>
                    <a:gd name="connsiteX31" fmla="*/ 352425 w 666750"/>
                    <a:gd name="connsiteY31" fmla="*/ 3016581 h 3188031"/>
                    <a:gd name="connsiteX32" fmla="*/ 381000 w 666750"/>
                    <a:gd name="connsiteY32" fmla="*/ 3102306 h 3188031"/>
                    <a:gd name="connsiteX33" fmla="*/ 600075 w 666750"/>
                    <a:gd name="connsiteY33" fmla="*/ 3188031 h 3188031"/>
                    <a:gd name="connsiteX34" fmla="*/ 666750 w 666750"/>
                    <a:gd name="connsiteY34" fmla="*/ 2930856 h 3188031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600075 w 666750"/>
                    <a:gd name="connsiteY33" fmla="*/ 3188031 h 3234068"/>
                    <a:gd name="connsiteX34" fmla="*/ 666750 w 666750"/>
                    <a:gd name="connsiteY34" fmla="*/ 2930856 h 3234068"/>
                    <a:gd name="connsiteX0" fmla="*/ 285750 w 666750"/>
                    <a:gd name="connsiteY0" fmla="*/ 244806 h 3243593"/>
                    <a:gd name="connsiteX1" fmla="*/ 200025 w 666750"/>
                    <a:gd name="connsiteY1" fmla="*/ 225756 h 3243593"/>
                    <a:gd name="connsiteX2" fmla="*/ 180975 w 666750"/>
                    <a:gd name="connsiteY2" fmla="*/ 197181 h 3243593"/>
                    <a:gd name="connsiteX3" fmla="*/ 190500 w 666750"/>
                    <a:gd name="connsiteY3" fmla="*/ 140031 h 3243593"/>
                    <a:gd name="connsiteX4" fmla="*/ 219075 w 666750"/>
                    <a:gd name="connsiteY4" fmla="*/ 130506 h 3243593"/>
                    <a:gd name="connsiteX5" fmla="*/ 314325 w 666750"/>
                    <a:gd name="connsiteY5" fmla="*/ 120981 h 3243593"/>
                    <a:gd name="connsiteX6" fmla="*/ 333375 w 666750"/>
                    <a:gd name="connsiteY6" fmla="*/ 92406 h 3243593"/>
                    <a:gd name="connsiteX7" fmla="*/ 333375 w 666750"/>
                    <a:gd name="connsiteY7" fmla="*/ 35256 h 3243593"/>
                    <a:gd name="connsiteX8" fmla="*/ 304800 w 666750"/>
                    <a:gd name="connsiteY8" fmla="*/ 16206 h 3243593"/>
                    <a:gd name="connsiteX9" fmla="*/ 276225 w 666750"/>
                    <a:gd name="connsiteY9" fmla="*/ 6681 h 3243593"/>
                    <a:gd name="connsiteX10" fmla="*/ 142875 w 666750"/>
                    <a:gd name="connsiteY10" fmla="*/ 35256 h 3243593"/>
                    <a:gd name="connsiteX11" fmla="*/ 123825 w 666750"/>
                    <a:gd name="connsiteY11" fmla="*/ 92406 h 3243593"/>
                    <a:gd name="connsiteX12" fmla="*/ 114300 w 666750"/>
                    <a:gd name="connsiteY12" fmla="*/ 120981 h 3243593"/>
                    <a:gd name="connsiteX13" fmla="*/ 104775 w 666750"/>
                    <a:gd name="connsiteY13" fmla="*/ 273381 h 3243593"/>
                    <a:gd name="connsiteX14" fmla="*/ 95250 w 666750"/>
                    <a:gd name="connsiteY14" fmla="*/ 311481 h 3243593"/>
                    <a:gd name="connsiteX15" fmla="*/ 85725 w 666750"/>
                    <a:gd name="connsiteY15" fmla="*/ 359106 h 3243593"/>
                    <a:gd name="connsiteX16" fmla="*/ 76200 w 666750"/>
                    <a:gd name="connsiteY16" fmla="*/ 530556 h 3243593"/>
                    <a:gd name="connsiteX17" fmla="*/ 66675 w 666750"/>
                    <a:gd name="connsiteY17" fmla="*/ 587706 h 3243593"/>
                    <a:gd name="connsiteX18" fmla="*/ 57150 w 666750"/>
                    <a:gd name="connsiteY18" fmla="*/ 663906 h 3243593"/>
                    <a:gd name="connsiteX19" fmla="*/ 47625 w 666750"/>
                    <a:gd name="connsiteY19" fmla="*/ 759156 h 3243593"/>
                    <a:gd name="connsiteX20" fmla="*/ 28575 w 666750"/>
                    <a:gd name="connsiteY20" fmla="*/ 863931 h 3243593"/>
                    <a:gd name="connsiteX21" fmla="*/ 0 w 666750"/>
                    <a:gd name="connsiteY21" fmla="*/ 1225881 h 3243593"/>
                    <a:gd name="connsiteX22" fmla="*/ 9525 w 666750"/>
                    <a:gd name="connsiteY22" fmla="*/ 1464006 h 3243593"/>
                    <a:gd name="connsiteX23" fmla="*/ 95250 w 666750"/>
                    <a:gd name="connsiteY23" fmla="*/ 1606881 h 3243593"/>
                    <a:gd name="connsiteX24" fmla="*/ 200025 w 666750"/>
                    <a:gd name="connsiteY24" fmla="*/ 1806906 h 3243593"/>
                    <a:gd name="connsiteX25" fmla="*/ 209550 w 666750"/>
                    <a:gd name="connsiteY25" fmla="*/ 1835481 h 3243593"/>
                    <a:gd name="connsiteX26" fmla="*/ 228600 w 666750"/>
                    <a:gd name="connsiteY26" fmla="*/ 1864056 h 3243593"/>
                    <a:gd name="connsiteX27" fmla="*/ 247650 w 666750"/>
                    <a:gd name="connsiteY27" fmla="*/ 1940256 h 3243593"/>
                    <a:gd name="connsiteX28" fmla="*/ 276225 w 666750"/>
                    <a:gd name="connsiteY28" fmla="*/ 2445081 h 3243593"/>
                    <a:gd name="connsiteX29" fmla="*/ 295275 w 666750"/>
                    <a:gd name="connsiteY29" fmla="*/ 2568906 h 3243593"/>
                    <a:gd name="connsiteX30" fmla="*/ 342900 w 666750"/>
                    <a:gd name="connsiteY30" fmla="*/ 2902281 h 3243593"/>
                    <a:gd name="connsiteX31" fmla="*/ 352425 w 666750"/>
                    <a:gd name="connsiteY31" fmla="*/ 3016581 h 3243593"/>
                    <a:gd name="connsiteX32" fmla="*/ 381000 w 666750"/>
                    <a:gd name="connsiteY32" fmla="*/ 3102306 h 3243593"/>
                    <a:gd name="connsiteX33" fmla="*/ 600075 w 666750"/>
                    <a:gd name="connsiteY33" fmla="*/ 3188031 h 3243593"/>
                    <a:gd name="connsiteX34" fmla="*/ 666750 w 666750"/>
                    <a:gd name="connsiteY34" fmla="*/ 2930856 h 3243593"/>
                    <a:gd name="connsiteX0" fmla="*/ 285750 w 666750"/>
                    <a:gd name="connsiteY0" fmla="*/ 244806 h 3255961"/>
                    <a:gd name="connsiteX1" fmla="*/ 200025 w 666750"/>
                    <a:gd name="connsiteY1" fmla="*/ 225756 h 3255961"/>
                    <a:gd name="connsiteX2" fmla="*/ 180975 w 666750"/>
                    <a:gd name="connsiteY2" fmla="*/ 197181 h 3255961"/>
                    <a:gd name="connsiteX3" fmla="*/ 190500 w 666750"/>
                    <a:gd name="connsiteY3" fmla="*/ 140031 h 3255961"/>
                    <a:gd name="connsiteX4" fmla="*/ 219075 w 666750"/>
                    <a:gd name="connsiteY4" fmla="*/ 130506 h 3255961"/>
                    <a:gd name="connsiteX5" fmla="*/ 314325 w 666750"/>
                    <a:gd name="connsiteY5" fmla="*/ 120981 h 3255961"/>
                    <a:gd name="connsiteX6" fmla="*/ 333375 w 666750"/>
                    <a:gd name="connsiteY6" fmla="*/ 92406 h 3255961"/>
                    <a:gd name="connsiteX7" fmla="*/ 333375 w 666750"/>
                    <a:gd name="connsiteY7" fmla="*/ 35256 h 3255961"/>
                    <a:gd name="connsiteX8" fmla="*/ 304800 w 666750"/>
                    <a:gd name="connsiteY8" fmla="*/ 16206 h 3255961"/>
                    <a:gd name="connsiteX9" fmla="*/ 276225 w 666750"/>
                    <a:gd name="connsiteY9" fmla="*/ 6681 h 3255961"/>
                    <a:gd name="connsiteX10" fmla="*/ 142875 w 666750"/>
                    <a:gd name="connsiteY10" fmla="*/ 35256 h 3255961"/>
                    <a:gd name="connsiteX11" fmla="*/ 123825 w 666750"/>
                    <a:gd name="connsiteY11" fmla="*/ 92406 h 3255961"/>
                    <a:gd name="connsiteX12" fmla="*/ 114300 w 666750"/>
                    <a:gd name="connsiteY12" fmla="*/ 120981 h 3255961"/>
                    <a:gd name="connsiteX13" fmla="*/ 104775 w 666750"/>
                    <a:gd name="connsiteY13" fmla="*/ 273381 h 3255961"/>
                    <a:gd name="connsiteX14" fmla="*/ 95250 w 666750"/>
                    <a:gd name="connsiteY14" fmla="*/ 311481 h 3255961"/>
                    <a:gd name="connsiteX15" fmla="*/ 85725 w 666750"/>
                    <a:gd name="connsiteY15" fmla="*/ 359106 h 3255961"/>
                    <a:gd name="connsiteX16" fmla="*/ 76200 w 666750"/>
                    <a:gd name="connsiteY16" fmla="*/ 530556 h 3255961"/>
                    <a:gd name="connsiteX17" fmla="*/ 66675 w 666750"/>
                    <a:gd name="connsiteY17" fmla="*/ 587706 h 3255961"/>
                    <a:gd name="connsiteX18" fmla="*/ 57150 w 666750"/>
                    <a:gd name="connsiteY18" fmla="*/ 663906 h 3255961"/>
                    <a:gd name="connsiteX19" fmla="*/ 47625 w 666750"/>
                    <a:gd name="connsiteY19" fmla="*/ 759156 h 3255961"/>
                    <a:gd name="connsiteX20" fmla="*/ 28575 w 666750"/>
                    <a:gd name="connsiteY20" fmla="*/ 863931 h 3255961"/>
                    <a:gd name="connsiteX21" fmla="*/ 0 w 666750"/>
                    <a:gd name="connsiteY21" fmla="*/ 1225881 h 3255961"/>
                    <a:gd name="connsiteX22" fmla="*/ 9525 w 666750"/>
                    <a:gd name="connsiteY22" fmla="*/ 1464006 h 3255961"/>
                    <a:gd name="connsiteX23" fmla="*/ 95250 w 666750"/>
                    <a:gd name="connsiteY23" fmla="*/ 1606881 h 3255961"/>
                    <a:gd name="connsiteX24" fmla="*/ 200025 w 666750"/>
                    <a:gd name="connsiteY24" fmla="*/ 1806906 h 3255961"/>
                    <a:gd name="connsiteX25" fmla="*/ 209550 w 666750"/>
                    <a:gd name="connsiteY25" fmla="*/ 1835481 h 3255961"/>
                    <a:gd name="connsiteX26" fmla="*/ 228600 w 666750"/>
                    <a:gd name="connsiteY26" fmla="*/ 1864056 h 3255961"/>
                    <a:gd name="connsiteX27" fmla="*/ 247650 w 666750"/>
                    <a:gd name="connsiteY27" fmla="*/ 1940256 h 3255961"/>
                    <a:gd name="connsiteX28" fmla="*/ 276225 w 666750"/>
                    <a:gd name="connsiteY28" fmla="*/ 2445081 h 3255961"/>
                    <a:gd name="connsiteX29" fmla="*/ 295275 w 666750"/>
                    <a:gd name="connsiteY29" fmla="*/ 2568906 h 3255961"/>
                    <a:gd name="connsiteX30" fmla="*/ 342900 w 666750"/>
                    <a:gd name="connsiteY30" fmla="*/ 2902281 h 3255961"/>
                    <a:gd name="connsiteX31" fmla="*/ 352425 w 666750"/>
                    <a:gd name="connsiteY31" fmla="*/ 3016581 h 3255961"/>
                    <a:gd name="connsiteX32" fmla="*/ 381000 w 666750"/>
                    <a:gd name="connsiteY32" fmla="*/ 3102306 h 3255961"/>
                    <a:gd name="connsiteX33" fmla="*/ 609600 w 666750"/>
                    <a:gd name="connsiteY33" fmla="*/ 3200399 h 3255961"/>
                    <a:gd name="connsiteX34" fmla="*/ 666750 w 666750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52425 w 731837"/>
                    <a:gd name="connsiteY31" fmla="*/ 3016581 h 3255961"/>
                    <a:gd name="connsiteX32" fmla="*/ 381000 w 731837"/>
                    <a:gd name="connsiteY32" fmla="*/ 3102306 h 3255961"/>
                    <a:gd name="connsiteX33" fmla="*/ 609600 w 731837"/>
                    <a:gd name="connsiteY33" fmla="*/ 3200399 h 3255961"/>
                    <a:gd name="connsiteX34" fmla="*/ 666750 w 731837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81000 w 731837"/>
                    <a:gd name="connsiteY31" fmla="*/ 3102306 h 3255961"/>
                    <a:gd name="connsiteX32" fmla="*/ 609600 w 731837"/>
                    <a:gd name="connsiteY32" fmla="*/ 3200399 h 3255961"/>
                    <a:gd name="connsiteX33" fmla="*/ 666750 w 731837"/>
                    <a:gd name="connsiteY33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47650 w 731837"/>
                    <a:gd name="connsiteY26" fmla="*/ 1940256 h 3255961"/>
                    <a:gd name="connsiteX27" fmla="*/ 276225 w 731837"/>
                    <a:gd name="connsiteY27" fmla="*/ 2445081 h 3255961"/>
                    <a:gd name="connsiteX28" fmla="*/ 295275 w 731837"/>
                    <a:gd name="connsiteY28" fmla="*/ 2568906 h 3255961"/>
                    <a:gd name="connsiteX29" fmla="*/ 342900 w 731837"/>
                    <a:gd name="connsiteY29" fmla="*/ 2902281 h 3255961"/>
                    <a:gd name="connsiteX30" fmla="*/ 381000 w 731837"/>
                    <a:gd name="connsiteY30" fmla="*/ 3102306 h 3255961"/>
                    <a:gd name="connsiteX31" fmla="*/ 609600 w 731837"/>
                    <a:gd name="connsiteY31" fmla="*/ 3200399 h 3255961"/>
                    <a:gd name="connsiteX32" fmla="*/ 666750 w 731837"/>
                    <a:gd name="connsiteY32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76225 w 731837"/>
                    <a:gd name="connsiteY26" fmla="*/ 2445081 h 3255961"/>
                    <a:gd name="connsiteX27" fmla="*/ 295275 w 731837"/>
                    <a:gd name="connsiteY27" fmla="*/ 2568906 h 3255961"/>
                    <a:gd name="connsiteX28" fmla="*/ 342900 w 731837"/>
                    <a:gd name="connsiteY28" fmla="*/ 2902281 h 3255961"/>
                    <a:gd name="connsiteX29" fmla="*/ 381000 w 731837"/>
                    <a:gd name="connsiteY29" fmla="*/ 3102306 h 3255961"/>
                    <a:gd name="connsiteX30" fmla="*/ 609600 w 731837"/>
                    <a:gd name="connsiteY30" fmla="*/ 3200399 h 3255961"/>
                    <a:gd name="connsiteX31" fmla="*/ 666750 w 731837"/>
                    <a:gd name="connsiteY31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95275 w 731837"/>
                    <a:gd name="connsiteY26" fmla="*/ 2568906 h 3255961"/>
                    <a:gd name="connsiteX27" fmla="*/ 342900 w 731837"/>
                    <a:gd name="connsiteY27" fmla="*/ 2902281 h 3255961"/>
                    <a:gd name="connsiteX28" fmla="*/ 381000 w 731837"/>
                    <a:gd name="connsiteY28" fmla="*/ 3102306 h 3255961"/>
                    <a:gd name="connsiteX29" fmla="*/ 609600 w 731837"/>
                    <a:gd name="connsiteY29" fmla="*/ 3200399 h 3255961"/>
                    <a:gd name="connsiteX30" fmla="*/ 666750 w 731837"/>
                    <a:gd name="connsiteY30" fmla="*/ 2930856 h 325596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14300 w 731837"/>
                    <a:gd name="connsiteY12" fmla="*/ 120981 h 3236911"/>
                    <a:gd name="connsiteX13" fmla="*/ 104775 w 731837"/>
                    <a:gd name="connsiteY13" fmla="*/ 273381 h 3236911"/>
                    <a:gd name="connsiteX14" fmla="*/ 95250 w 731837"/>
                    <a:gd name="connsiteY14" fmla="*/ 311481 h 3236911"/>
                    <a:gd name="connsiteX15" fmla="*/ 85725 w 731837"/>
                    <a:gd name="connsiteY15" fmla="*/ 359106 h 3236911"/>
                    <a:gd name="connsiteX16" fmla="*/ 76200 w 731837"/>
                    <a:gd name="connsiteY16" fmla="*/ 530556 h 3236911"/>
                    <a:gd name="connsiteX17" fmla="*/ 66675 w 731837"/>
                    <a:gd name="connsiteY17" fmla="*/ 587706 h 3236911"/>
                    <a:gd name="connsiteX18" fmla="*/ 57150 w 731837"/>
                    <a:gd name="connsiteY18" fmla="*/ 663906 h 3236911"/>
                    <a:gd name="connsiteX19" fmla="*/ 47625 w 731837"/>
                    <a:gd name="connsiteY19" fmla="*/ 759156 h 3236911"/>
                    <a:gd name="connsiteX20" fmla="*/ 28575 w 731837"/>
                    <a:gd name="connsiteY20" fmla="*/ 863931 h 3236911"/>
                    <a:gd name="connsiteX21" fmla="*/ 0 w 731837"/>
                    <a:gd name="connsiteY21" fmla="*/ 1225881 h 3236911"/>
                    <a:gd name="connsiteX22" fmla="*/ 9525 w 731837"/>
                    <a:gd name="connsiteY22" fmla="*/ 1464006 h 3236911"/>
                    <a:gd name="connsiteX23" fmla="*/ 95250 w 731837"/>
                    <a:gd name="connsiteY23" fmla="*/ 1606881 h 3236911"/>
                    <a:gd name="connsiteX24" fmla="*/ 200025 w 731837"/>
                    <a:gd name="connsiteY24" fmla="*/ 1806906 h 3236911"/>
                    <a:gd name="connsiteX25" fmla="*/ 247650 w 731837"/>
                    <a:gd name="connsiteY25" fmla="*/ 1940256 h 3236911"/>
                    <a:gd name="connsiteX26" fmla="*/ 295275 w 731837"/>
                    <a:gd name="connsiteY26" fmla="*/ 2568906 h 3236911"/>
                    <a:gd name="connsiteX27" fmla="*/ 342900 w 731837"/>
                    <a:gd name="connsiteY27" fmla="*/ 2902281 h 3236911"/>
                    <a:gd name="connsiteX28" fmla="*/ 381000 w 731837"/>
                    <a:gd name="connsiteY28" fmla="*/ 3102306 h 3236911"/>
                    <a:gd name="connsiteX29" fmla="*/ 609600 w 731837"/>
                    <a:gd name="connsiteY29" fmla="*/ 3200399 h 3236911"/>
                    <a:gd name="connsiteX30" fmla="*/ 666750 w 731837"/>
                    <a:gd name="connsiteY30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04775 w 731837"/>
                    <a:gd name="connsiteY12" fmla="*/ 273381 h 3236911"/>
                    <a:gd name="connsiteX13" fmla="*/ 95250 w 731837"/>
                    <a:gd name="connsiteY13" fmla="*/ 311481 h 3236911"/>
                    <a:gd name="connsiteX14" fmla="*/ 85725 w 731837"/>
                    <a:gd name="connsiteY14" fmla="*/ 359106 h 3236911"/>
                    <a:gd name="connsiteX15" fmla="*/ 76200 w 731837"/>
                    <a:gd name="connsiteY15" fmla="*/ 530556 h 3236911"/>
                    <a:gd name="connsiteX16" fmla="*/ 66675 w 731837"/>
                    <a:gd name="connsiteY16" fmla="*/ 587706 h 3236911"/>
                    <a:gd name="connsiteX17" fmla="*/ 57150 w 731837"/>
                    <a:gd name="connsiteY17" fmla="*/ 663906 h 3236911"/>
                    <a:gd name="connsiteX18" fmla="*/ 47625 w 731837"/>
                    <a:gd name="connsiteY18" fmla="*/ 759156 h 3236911"/>
                    <a:gd name="connsiteX19" fmla="*/ 28575 w 731837"/>
                    <a:gd name="connsiteY19" fmla="*/ 863931 h 3236911"/>
                    <a:gd name="connsiteX20" fmla="*/ 0 w 731837"/>
                    <a:gd name="connsiteY20" fmla="*/ 1225881 h 3236911"/>
                    <a:gd name="connsiteX21" fmla="*/ 9525 w 731837"/>
                    <a:gd name="connsiteY21" fmla="*/ 1464006 h 3236911"/>
                    <a:gd name="connsiteX22" fmla="*/ 95250 w 731837"/>
                    <a:gd name="connsiteY22" fmla="*/ 1606881 h 3236911"/>
                    <a:gd name="connsiteX23" fmla="*/ 200025 w 731837"/>
                    <a:gd name="connsiteY23" fmla="*/ 1806906 h 3236911"/>
                    <a:gd name="connsiteX24" fmla="*/ 247650 w 731837"/>
                    <a:gd name="connsiteY24" fmla="*/ 1940256 h 3236911"/>
                    <a:gd name="connsiteX25" fmla="*/ 295275 w 731837"/>
                    <a:gd name="connsiteY25" fmla="*/ 2568906 h 3236911"/>
                    <a:gd name="connsiteX26" fmla="*/ 342900 w 731837"/>
                    <a:gd name="connsiteY26" fmla="*/ 2902281 h 3236911"/>
                    <a:gd name="connsiteX27" fmla="*/ 381000 w 731837"/>
                    <a:gd name="connsiteY27" fmla="*/ 3102306 h 3236911"/>
                    <a:gd name="connsiteX28" fmla="*/ 609600 w 731837"/>
                    <a:gd name="connsiteY28" fmla="*/ 3200399 h 3236911"/>
                    <a:gd name="connsiteX29" fmla="*/ 666750 w 731837"/>
                    <a:gd name="connsiteY29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04775 w 731837"/>
                    <a:gd name="connsiteY11" fmla="*/ 273381 h 3236911"/>
                    <a:gd name="connsiteX12" fmla="*/ 95250 w 731837"/>
                    <a:gd name="connsiteY12" fmla="*/ 311481 h 3236911"/>
                    <a:gd name="connsiteX13" fmla="*/ 85725 w 731837"/>
                    <a:gd name="connsiteY13" fmla="*/ 359106 h 3236911"/>
                    <a:gd name="connsiteX14" fmla="*/ 76200 w 731837"/>
                    <a:gd name="connsiteY14" fmla="*/ 530556 h 3236911"/>
                    <a:gd name="connsiteX15" fmla="*/ 66675 w 731837"/>
                    <a:gd name="connsiteY15" fmla="*/ 587706 h 3236911"/>
                    <a:gd name="connsiteX16" fmla="*/ 57150 w 731837"/>
                    <a:gd name="connsiteY16" fmla="*/ 663906 h 3236911"/>
                    <a:gd name="connsiteX17" fmla="*/ 47625 w 731837"/>
                    <a:gd name="connsiteY17" fmla="*/ 759156 h 3236911"/>
                    <a:gd name="connsiteX18" fmla="*/ 28575 w 731837"/>
                    <a:gd name="connsiteY18" fmla="*/ 863931 h 3236911"/>
                    <a:gd name="connsiteX19" fmla="*/ 0 w 731837"/>
                    <a:gd name="connsiteY19" fmla="*/ 1225881 h 3236911"/>
                    <a:gd name="connsiteX20" fmla="*/ 9525 w 731837"/>
                    <a:gd name="connsiteY20" fmla="*/ 1464006 h 3236911"/>
                    <a:gd name="connsiteX21" fmla="*/ 95250 w 731837"/>
                    <a:gd name="connsiteY21" fmla="*/ 1606881 h 3236911"/>
                    <a:gd name="connsiteX22" fmla="*/ 200025 w 731837"/>
                    <a:gd name="connsiteY22" fmla="*/ 1806906 h 3236911"/>
                    <a:gd name="connsiteX23" fmla="*/ 247650 w 731837"/>
                    <a:gd name="connsiteY23" fmla="*/ 1940256 h 3236911"/>
                    <a:gd name="connsiteX24" fmla="*/ 295275 w 731837"/>
                    <a:gd name="connsiteY24" fmla="*/ 2568906 h 3236911"/>
                    <a:gd name="connsiteX25" fmla="*/ 342900 w 731837"/>
                    <a:gd name="connsiteY25" fmla="*/ 2902281 h 3236911"/>
                    <a:gd name="connsiteX26" fmla="*/ 381000 w 731837"/>
                    <a:gd name="connsiteY26" fmla="*/ 3102306 h 3236911"/>
                    <a:gd name="connsiteX27" fmla="*/ 609600 w 731837"/>
                    <a:gd name="connsiteY27" fmla="*/ 3200399 h 3236911"/>
                    <a:gd name="connsiteX28" fmla="*/ 666750 w 731837"/>
                    <a:gd name="connsiteY28" fmla="*/ 2930856 h 3236911"/>
                    <a:gd name="connsiteX0" fmla="*/ 285750 w 731837"/>
                    <a:gd name="connsiteY0" fmla="*/ 252412 h 3244517"/>
                    <a:gd name="connsiteX1" fmla="*/ 200025 w 731837"/>
                    <a:gd name="connsiteY1" fmla="*/ 233362 h 3244517"/>
                    <a:gd name="connsiteX2" fmla="*/ 180975 w 731837"/>
                    <a:gd name="connsiteY2" fmla="*/ 204787 h 3244517"/>
                    <a:gd name="connsiteX3" fmla="*/ 190500 w 731837"/>
                    <a:gd name="connsiteY3" fmla="*/ 147637 h 3244517"/>
                    <a:gd name="connsiteX4" fmla="*/ 219075 w 731837"/>
                    <a:gd name="connsiteY4" fmla="*/ 138112 h 3244517"/>
                    <a:gd name="connsiteX5" fmla="*/ 314325 w 731837"/>
                    <a:gd name="connsiteY5" fmla="*/ 128587 h 3244517"/>
                    <a:gd name="connsiteX6" fmla="*/ 333375 w 731837"/>
                    <a:gd name="connsiteY6" fmla="*/ 100012 h 3244517"/>
                    <a:gd name="connsiteX7" fmla="*/ 333375 w 731837"/>
                    <a:gd name="connsiteY7" fmla="*/ 42862 h 3244517"/>
                    <a:gd name="connsiteX8" fmla="*/ 304800 w 731837"/>
                    <a:gd name="connsiteY8" fmla="*/ 23812 h 3244517"/>
                    <a:gd name="connsiteX9" fmla="*/ 142875 w 731837"/>
                    <a:gd name="connsiteY9" fmla="*/ 42862 h 3244517"/>
                    <a:gd name="connsiteX10" fmla="*/ 104775 w 731837"/>
                    <a:gd name="connsiteY10" fmla="*/ 280987 h 3244517"/>
                    <a:gd name="connsiteX11" fmla="*/ 95250 w 731837"/>
                    <a:gd name="connsiteY11" fmla="*/ 319087 h 3244517"/>
                    <a:gd name="connsiteX12" fmla="*/ 85725 w 731837"/>
                    <a:gd name="connsiteY12" fmla="*/ 366712 h 3244517"/>
                    <a:gd name="connsiteX13" fmla="*/ 76200 w 731837"/>
                    <a:gd name="connsiteY13" fmla="*/ 538162 h 3244517"/>
                    <a:gd name="connsiteX14" fmla="*/ 66675 w 731837"/>
                    <a:gd name="connsiteY14" fmla="*/ 595312 h 3244517"/>
                    <a:gd name="connsiteX15" fmla="*/ 57150 w 731837"/>
                    <a:gd name="connsiteY15" fmla="*/ 671512 h 3244517"/>
                    <a:gd name="connsiteX16" fmla="*/ 47625 w 731837"/>
                    <a:gd name="connsiteY16" fmla="*/ 766762 h 3244517"/>
                    <a:gd name="connsiteX17" fmla="*/ 28575 w 731837"/>
                    <a:gd name="connsiteY17" fmla="*/ 871537 h 3244517"/>
                    <a:gd name="connsiteX18" fmla="*/ 0 w 731837"/>
                    <a:gd name="connsiteY18" fmla="*/ 1233487 h 3244517"/>
                    <a:gd name="connsiteX19" fmla="*/ 9525 w 731837"/>
                    <a:gd name="connsiteY19" fmla="*/ 1471612 h 3244517"/>
                    <a:gd name="connsiteX20" fmla="*/ 95250 w 731837"/>
                    <a:gd name="connsiteY20" fmla="*/ 1614487 h 3244517"/>
                    <a:gd name="connsiteX21" fmla="*/ 200025 w 731837"/>
                    <a:gd name="connsiteY21" fmla="*/ 1814512 h 3244517"/>
                    <a:gd name="connsiteX22" fmla="*/ 247650 w 731837"/>
                    <a:gd name="connsiteY22" fmla="*/ 1947862 h 3244517"/>
                    <a:gd name="connsiteX23" fmla="*/ 295275 w 731837"/>
                    <a:gd name="connsiteY23" fmla="*/ 2576512 h 3244517"/>
                    <a:gd name="connsiteX24" fmla="*/ 342900 w 731837"/>
                    <a:gd name="connsiteY24" fmla="*/ 2909887 h 3244517"/>
                    <a:gd name="connsiteX25" fmla="*/ 381000 w 731837"/>
                    <a:gd name="connsiteY25" fmla="*/ 3109912 h 3244517"/>
                    <a:gd name="connsiteX26" fmla="*/ 609600 w 731837"/>
                    <a:gd name="connsiteY26" fmla="*/ 3208005 h 3244517"/>
                    <a:gd name="connsiteX27" fmla="*/ 666750 w 731837"/>
                    <a:gd name="connsiteY27" fmla="*/ 2938462 h 3244517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190500 w 731837"/>
                    <a:gd name="connsiteY3" fmla="*/ 144462 h 3241342"/>
                    <a:gd name="connsiteX4" fmla="*/ 219075 w 731837"/>
                    <a:gd name="connsiteY4" fmla="*/ 134937 h 3241342"/>
                    <a:gd name="connsiteX5" fmla="*/ 314325 w 731837"/>
                    <a:gd name="connsiteY5" fmla="*/ 125412 h 3241342"/>
                    <a:gd name="connsiteX6" fmla="*/ 333375 w 731837"/>
                    <a:gd name="connsiteY6" fmla="*/ 96837 h 3241342"/>
                    <a:gd name="connsiteX7" fmla="*/ 333375 w 731837"/>
                    <a:gd name="connsiteY7" fmla="*/ 39687 h 3241342"/>
                    <a:gd name="connsiteX8" fmla="*/ 142875 w 731837"/>
                    <a:gd name="connsiteY8" fmla="*/ 39687 h 3241342"/>
                    <a:gd name="connsiteX9" fmla="*/ 104775 w 731837"/>
                    <a:gd name="connsiteY9" fmla="*/ 277812 h 3241342"/>
                    <a:gd name="connsiteX10" fmla="*/ 95250 w 731837"/>
                    <a:gd name="connsiteY10" fmla="*/ 315912 h 3241342"/>
                    <a:gd name="connsiteX11" fmla="*/ 85725 w 731837"/>
                    <a:gd name="connsiteY11" fmla="*/ 363537 h 3241342"/>
                    <a:gd name="connsiteX12" fmla="*/ 76200 w 731837"/>
                    <a:gd name="connsiteY12" fmla="*/ 534987 h 3241342"/>
                    <a:gd name="connsiteX13" fmla="*/ 66675 w 731837"/>
                    <a:gd name="connsiteY13" fmla="*/ 592137 h 3241342"/>
                    <a:gd name="connsiteX14" fmla="*/ 57150 w 731837"/>
                    <a:gd name="connsiteY14" fmla="*/ 668337 h 3241342"/>
                    <a:gd name="connsiteX15" fmla="*/ 47625 w 731837"/>
                    <a:gd name="connsiteY15" fmla="*/ 763587 h 3241342"/>
                    <a:gd name="connsiteX16" fmla="*/ 28575 w 731837"/>
                    <a:gd name="connsiteY16" fmla="*/ 868362 h 3241342"/>
                    <a:gd name="connsiteX17" fmla="*/ 0 w 731837"/>
                    <a:gd name="connsiteY17" fmla="*/ 1230312 h 3241342"/>
                    <a:gd name="connsiteX18" fmla="*/ 9525 w 731837"/>
                    <a:gd name="connsiteY18" fmla="*/ 1468437 h 3241342"/>
                    <a:gd name="connsiteX19" fmla="*/ 95250 w 731837"/>
                    <a:gd name="connsiteY19" fmla="*/ 1611312 h 3241342"/>
                    <a:gd name="connsiteX20" fmla="*/ 200025 w 731837"/>
                    <a:gd name="connsiteY20" fmla="*/ 1811337 h 3241342"/>
                    <a:gd name="connsiteX21" fmla="*/ 247650 w 731837"/>
                    <a:gd name="connsiteY21" fmla="*/ 1944687 h 3241342"/>
                    <a:gd name="connsiteX22" fmla="*/ 295275 w 731837"/>
                    <a:gd name="connsiteY22" fmla="*/ 2573337 h 3241342"/>
                    <a:gd name="connsiteX23" fmla="*/ 342900 w 731837"/>
                    <a:gd name="connsiteY23" fmla="*/ 2906712 h 3241342"/>
                    <a:gd name="connsiteX24" fmla="*/ 381000 w 731837"/>
                    <a:gd name="connsiteY24" fmla="*/ 3106737 h 3241342"/>
                    <a:gd name="connsiteX25" fmla="*/ 609600 w 731837"/>
                    <a:gd name="connsiteY25" fmla="*/ 3204830 h 3241342"/>
                    <a:gd name="connsiteX26" fmla="*/ 666750 w 731837"/>
                    <a:gd name="connsiteY26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219075 w 731837"/>
                    <a:gd name="connsiteY3" fmla="*/ 134937 h 3241342"/>
                    <a:gd name="connsiteX4" fmla="*/ 314325 w 731837"/>
                    <a:gd name="connsiteY4" fmla="*/ 125412 h 3241342"/>
                    <a:gd name="connsiteX5" fmla="*/ 333375 w 731837"/>
                    <a:gd name="connsiteY5" fmla="*/ 96837 h 3241342"/>
                    <a:gd name="connsiteX6" fmla="*/ 333375 w 731837"/>
                    <a:gd name="connsiteY6" fmla="*/ 39687 h 3241342"/>
                    <a:gd name="connsiteX7" fmla="*/ 142875 w 731837"/>
                    <a:gd name="connsiteY7" fmla="*/ 39687 h 3241342"/>
                    <a:gd name="connsiteX8" fmla="*/ 104775 w 731837"/>
                    <a:gd name="connsiteY8" fmla="*/ 277812 h 3241342"/>
                    <a:gd name="connsiteX9" fmla="*/ 95250 w 731837"/>
                    <a:gd name="connsiteY9" fmla="*/ 315912 h 3241342"/>
                    <a:gd name="connsiteX10" fmla="*/ 85725 w 731837"/>
                    <a:gd name="connsiteY10" fmla="*/ 363537 h 3241342"/>
                    <a:gd name="connsiteX11" fmla="*/ 76200 w 731837"/>
                    <a:gd name="connsiteY11" fmla="*/ 534987 h 3241342"/>
                    <a:gd name="connsiteX12" fmla="*/ 66675 w 731837"/>
                    <a:gd name="connsiteY12" fmla="*/ 592137 h 3241342"/>
                    <a:gd name="connsiteX13" fmla="*/ 57150 w 731837"/>
                    <a:gd name="connsiteY13" fmla="*/ 668337 h 3241342"/>
                    <a:gd name="connsiteX14" fmla="*/ 47625 w 731837"/>
                    <a:gd name="connsiteY14" fmla="*/ 763587 h 3241342"/>
                    <a:gd name="connsiteX15" fmla="*/ 28575 w 731837"/>
                    <a:gd name="connsiteY15" fmla="*/ 868362 h 3241342"/>
                    <a:gd name="connsiteX16" fmla="*/ 0 w 731837"/>
                    <a:gd name="connsiteY16" fmla="*/ 1230312 h 3241342"/>
                    <a:gd name="connsiteX17" fmla="*/ 9525 w 731837"/>
                    <a:gd name="connsiteY17" fmla="*/ 1468437 h 3241342"/>
                    <a:gd name="connsiteX18" fmla="*/ 95250 w 731837"/>
                    <a:gd name="connsiteY18" fmla="*/ 1611312 h 3241342"/>
                    <a:gd name="connsiteX19" fmla="*/ 200025 w 731837"/>
                    <a:gd name="connsiteY19" fmla="*/ 1811337 h 3241342"/>
                    <a:gd name="connsiteX20" fmla="*/ 247650 w 731837"/>
                    <a:gd name="connsiteY20" fmla="*/ 1944687 h 3241342"/>
                    <a:gd name="connsiteX21" fmla="*/ 295275 w 731837"/>
                    <a:gd name="connsiteY21" fmla="*/ 2573337 h 3241342"/>
                    <a:gd name="connsiteX22" fmla="*/ 342900 w 731837"/>
                    <a:gd name="connsiteY22" fmla="*/ 2906712 h 3241342"/>
                    <a:gd name="connsiteX23" fmla="*/ 381000 w 731837"/>
                    <a:gd name="connsiteY23" fmla="*/ 3106737 h 3241342"/>
                    <a:gd name="connsiteX24" fmla="*/ 609600 w 731837"/>
                    <a:gd name="connsiteY24" fmla="*/ 3204830 h 3241342"/>
                    <a:gd name="connsiteX25" fmla="*/ 666750 w 731837"/>
                    <a:gd name="connsiteY25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28600 w 731837"/>
                    <a:gd name="connsiteY1" fmla="*/ 309230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14325 h 3246437"/>
                    <a:gd name="connsiteX1" fmla="*/ 228600 w 731837"/>
                    <a:gd name="connsiteY1" fmla="*/ 314325 h 3246437"/>
                    <a:gd name="connsiteX2" fmla="*/ 219075 w 731837"/>
                    <a:gd name="connsiteY2" fmla="*/ 140032 h 3246437"/>
                    <a:gd name="connsiteX3" fmla="*/ 314325 w 731837"/>
                    <a:gd name="connsiteY3" fmla="*/ 130507 h 3246437"/>
                    <a:gd name="connsiteX4" fmla="*/ 333375 w 731837"/>
                    <a:gd name="connsiteY4" fmla="*/ 101932 h 3246437"/>
                    <a:gd name="connsiteX5" fmla="*/ 457200 w 731837"/>
                    <a:gd name="connsiteY5" fmla="*/ 9525 h 3246437"/>
                    <a:gd name="connsiteX6" fmla="*/ 142875 w 731837"/>
                    <a:gd name="connsiteY6" fmla="*/ 44782 h 3246437"/>
                    <a:gd name="connsiteX7" fmla="*/ 104775 w 731837"/>
                    <a:gd name="connsiteY7" fmla="*/ 282907 h 3246437"/>
                    <a:gd name="connsiteX8" fmla="*/ 95250 w 731837"/>
                    <a:gd name="connsiteY8" fmla="*/ 321007 h 3246437"/>
                    <a:gd name="connsiteX9" fmla="*/ 85725 w 731837"/>
                    <a:gd name="connsiteY9" fmla="*/ 368632 h 3246437"/>
                    <a:gd name="connsiteX10" fmla="*/ 76200 w 731837"/>
                    <a:gd name="connsiteY10" fmla="*/ 540082 h 3246437"/>
                    <a:gd name="connsiteX11" fmla="*/ 66675 w 731837"/>
                    <a:gd name="connsiteY11" fmla="*/ 597232 h 3246437"/>
                    <a:gd name="connsiteX12" fmla="*/ 57150 w 731837"/>
                    <a:gd name="connsiteY12" fmla="*/ 673432 h 3246437"/>
                    <a:gd name="connsiteX13" fmla="*/ 47625 w 731837"/>
                    <a:gd name="connsiteY13" fmla="*/ 768682 h 3246437"/>
                    <a:gd name="connsiteX14" fmla="*/ 28575 w 731837"/>
                    <a:gd name="connsiteY14" fmla="*/ 873457 h 3246437"/>
                    <a:gd name="connsiteX15" fmla="*/ 0 w 731837"/>
                    <a:gd name="connsiteY15" fmla="*/ 1235407 h 3246437"/>
                    <a:gd name="connsiteX16" fmla="*/ 9525 w 731837"/>
                    <a:gd name="connsiteY16" fmla="*/ 1473532 h 3246437"/>
                    <a:gd name="connsiteX17" fmla="*/ 95250 w 731837"/>
                    <a:gd name="connsiteY17" fmla="*/ 1616407 h 3246437"/>
                    <a:gd name="connsiteX18" fmla="*/ 200025 w 731837"/>
                    <a:gd name="connsiteY18" fmla="*/ 1816432 h 3246437"/>
                    <a:gd name="connsiteX19" fmla="*/ 247650 w 731837"/>
                    <a:gd name="connsiteY19" fmla="*/ 1949782 h 3246437"/>
                    <a:gd name="connsiteX20" fmla="*/ 295275 w 731837"/>
                    <a:gd name="connsiteY20" fmla="*/ 2578432 h 3246437"/>
                    <a:gd name="connsiteX21" fmla="*/ 342900 w 731837"/>
                    <a:gd name="connsiteY21" fmla="*/ 2911807 h 3246437"/>
                    <a:gd name="connsiteX22" fmla="*/ 381000 w 731837"/>
                    <a:gd name="connsiteY22" fmla="*/ 3111832 h 3246437"/>
                    <a:gd name="connsiteX23" fmla="*/ 609600 w 731837"/>
                    <a:gd name="connsiteY23" fmla="*/ 3209925 h 3246437"/>
                    <a:gd name="connsiteX24" fmla="*/ 666750 w 731837"/>
                    <a:gd name="connsiteY24" fmla="*/ 2940382 h 3246437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104775 w 731837"/>
                    <a:gd name="connsiteY7" fmla="*/ 389268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76200 w 731837"/>
                    <a:gd name="connsiteY7" fmla="*/ 268287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5449 h 3357561"/>
                    <a:gd name="connsiteX1" fmla="*/ 229903 w 733140"/>
                    <a:gd name="connsiteY1" fmla="*/ 425449 h 3357561"/>
                    <a:gd name="connsiteX2" fmla="*/ 220378 w 733140"/>
                    <a:gd name="connsiteY2" fmla="*/ 251156 h 3357561"/>
                    <a:gd name="connsiteX3" fmla="*/ 315628 w 733140"/>
                    <a:gd name="connsiteY3" fmla="*/ 241631 h 3357561"/>
                    <a:gd name="connsiteX4" fmla="*/ 334678 w 733140"/>
                    <a:gd name="connsiteY4" fmla="*/ 213056 h 3357561"/>
                    <a:gd name="connsiteX5" fmla="*/ 458503 w 733140"/>
                    <a:gd name="connsiteY5" fmla="*/ 120649 h 3357561"/>
                    <a:gd name="connsiteX6" fmla="*/ 77503 w 733140"/>
                    <a:gd name="connsiteY6" fmla="*/ 44450 h 3357561"/>
                    <a:gd name="connsiteX7" fmla="*/ 1303 w 733140"/>
                    <a:gd name="connsiteY7" fmla="*/ 273050 h 3357561"/>
                    <a:gd name="connsiteX8" fmla="*/ 96553 w 733140"/>
                    <a:gd name="connsiteY8" fmla="*/ 432131 h 3357561"/>
                    <a:gd name="connsiteX9" fmla="*/ 87028 w 733140"/>
                    <a:gd name="connsiteY9" fmla="*/ 479756 h 3357561"/>
                    <a:gd name="connsiteX10" fmla="*/ 77503 w 733140"/>
                    <a:gd name="connsiteY10" fmla="*/ 651206 h 3357561"/>
                    <a:gd name="connsiteX11" fmla="*/ 67978 w 733140"/>
                    <a:gd name="connsiteY11" fmla="*/ 708356 h 3357561"/>
                    <a:gd name="connsiteX12" fmla="*/ 58453 w 733140"/>
                    <a:gd name="connsiteY12" fmla="*/ 784556 h 3357561"/>
                    <a:gd name="connsiteX13" fmla="*/ 48928 w 733140"/>
                    <a:gd name="connsiteY13" fmla="*/ 879806 h 3357561"/>
                    <a:gd name="connsiteX14" fmla="*/ 29878 w 733140"/>
                    <a:gd name="connsiteY14" fmla="*/ 984581 h 3357561"/>
                    <a:gd name="connsiteX15" fmla="*/ 1303 w 733140"/>
                    <a:gd name="connsiteY15" fmla="*/ 1346531 h 3357561"/>
                    <a:gd name="connsiteX16" fmla="*/ 10828 w 733140"/>
                    <a:gd name="connsiteY16" fmla="*/ 1584656 h 3357561"/>
                    <a:gd name="connsiteX17" fmla="*/ 96553 w 733140"/>
                    <a:gd name="connsiteY17" fmla="*/ 1727531 h 3357561"/>
                    <a:gd name="connsiteX18" fmla="*/ 201328 w 733140"/>
                    <a:gd name="connsiteY18" fmla="*/ 1927556 h 3357561"/>
                    <a:gd name="connsiteX19" fmla="*/ 248953 w 733140"/>
                    <a:gd name="connsiteY19" fmla="*/ 2060906 h 3357561"/>
                    <a:gd name="connsiteX20" fmla="*/ 296578 w 733140"/>
                    <a:gd name="connsiteY20" fmla="*/ 2689556 h 3357561"/>
                    <a:gd name="connsiteX21" fmla="*/ 344203 w 733140"/>
                    <a:gd name="connsiteY21" fmla="*/ 3022931 h 3357561"/>
                    <a:gd name="connsiteX22" fmla="*/ 382303 w 733140"/>
                    <a:gd name="connsiteY22" fmla="*/ 3222956 h 3357561"/>
                    <a:gd name="connsiteX23" fmla="*/ 610903 w 733140"/>
                    <a:gd name="connsiteY23" fmla="*/ 3321049 h 3357561"/>
                    <a:gd name="connsiteX24" fmla="*/ 668053 w 733140"/>
                    <a:gd name="connsiteY24" fmla="*/ 3051506 h 3357561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85725 w 741362"/>
                    <a:gd name="connsiteY7" fmla="*/ 651205 h 3357560"/>
                    <a:gd name="connsiteX8" fmla="*/ 76200 w 741362"/>
                    <a:gd name="connsiteY8" fmla="*/ 708355 h 3357560"/>
                    <a:gd name="connsiteX9" fmla="*/ 66675 w 741362"/>
                    <a:gd name="connsiteY9" fmla="*/ 784555 h 3357560"/>
                    <a:gd name="connsiteX10" fmla="*/ 57150 w 741362"/>
                    <a:gd name="connsiteY10" fmla="*/ 879805 h 3357560"/>
                    <a:gd name="connsiteX11" fmla="*/ 38100 w 741362"/>
                    <a:gd name="connsiteY11" fmla="*/ 984580 h 3357560"/>
                    <a:gd name="connsiteX12" fmla="*/ 9525 w 741362"/>
                    <a:gd name="connsiteY12" fmla="*/ 1346530 h 3357560"/>
                    <a:gd name="connsiteX13" fmla="*/ 19050 w 741362"/>
                    <a:gd name="connsiteY13" fmla="*/ 1584655 h 3357560"/>
                    <a:gd name="connsiteX14" fmla="*/ 104775 w 741362"/>
                    <a:gd name="connsiteY14" fmla="*/ 1727530 h 3357560"/>
                    <a:gd name="connsiteX15" fmla="*/ 209550 w 741362"/>
                    <a:gd name="connsiteY15" fmla="*/ 1927555 h 3357560"/>
                    <a:gd name="connsiteX16" fmla="*/ 257175 w 741362"/>
                    <a:gd name="connsiteY16" fmla="*/ 2060905 h 3357560"/>
                    <a:gd name="connsiteX17" fmla="*/ 304800 w 741362"/>
                    <a:gd name="connsiteY17" fmla="*/ 2689555 h 3357560"/>
                    <a:gd name="connsiteX18" fmla="*/ 352425 w 741362"/>
                    <a:gd name="connsiteY18" fmla="*/ 3022930 h 3357560"/>
                    <a:gd name="connsiteX19" fmla="*/ 390525 w 741362"/>
                    <a:gd name="connsiteY19" fmla="*/ 3222955 h 3357560"/>
                    <a:gd name="connsiteX20" fmla="*/ 619125 w 741362"/>
                    <a:gd name="connsiteY20" fmla="*/ 3321048 h 3357560"/>
                    <a:gd name="connsiteX21" fmla="*/ 676275 w 741362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9850 w 744537"/>
                    <a:gd name="connsiteY9" fmla="*/ 784555 h 3357560"/>
                    <a:gd name="connsiteX10" fmla="*/ 60325 w 744537"/>
                    <a:gd name="connsiteY10" fmla="*/ 879805 h 3357560"/>
                    <a:gd name="connsiteX11" fmla="*/ 41275 w 744537"/>
                    <a:gd name="connsiteY11" fmla="*/ 984580 h 3357560"/>
                    <a:gd name="connsiteX12" fmla="*/ 12700 w 744537"/>
                    <a:gd name="connsiteY12" fmla="*/ 1346530 h 3357560"/>
                    <a:gd name="connsiteX13" fmla="*/ 22225 w 744537"/>
                    <a:gd name="connsiteY13" fmla="*/ 1584655 h 3357560"/>
                    <a:gd name="connsiteX14" fmla="*/ 107950 w 744537"/>
                    <a:gd name="connsiteY14" fmla="*/ 1727530 h 3357560"/>
                    <a:gd name="connsiteX15" fmla="*/ 212725 w 744537"/>
                    <a:gd name="connsiteY15" fmla="*/ 1927555 h 3357560"/>
                    <a:gd name="connsiteX16" fmla="*/ 260350 w 744537"/>
                    <a:gd name="connsiteY16" fmla="*/ 2060905 h 3357560"/>
                    <a:gd name="connsiteX17" fmla="*/ 307975 w 744537"/>
                    <a:gd name="connsiteY17" fmla="*/ 2689555 h 3357560"/>
                    <a:gd name="connsiteX18" fmla="*/ 355600 w 744537"/>
                    <a:gd name="connsiteY18" fmla="*/ 3022930 h 3357560"/>
                    <a:gd name="connsiteX19" fmla="*/ 393700 w 744537"/>
                    <a:gd name="connsiteY19" fmla="*/ 3222955 h 3357560"/>
                    <a:gd name="connsiteX20" fmla="*/ 622300 w 744537"/>
                    <a:gd name="connsiteY20" fmla="*/ 3321048 h 3357560"/>
                    <a:gd name="connsiteX21" fmla="*/ 679450 w 744537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0325 w 744537"/>
                    <a:gd name="connsiteY9" fmla="*/ 879805 h 3357560"/>
                    <a:gd name="connsiteX10" fmla="*/ 41275 w 744537"/>
                    <a:gd name="connsiteY10" fmla="*/ 984580 h 3357560"/>
                    <a:gd name="connsiteX11" fmla="*/ 12700 w 744537"/>
                    <a:gd name="connsiteY11" fmla="*/ 1346530 h 3357560"/>
                    <a:gd name="connsiteX12" fmla="*/ 22225 w 744537"/>
                    <a:gd name="connsiteY12" fmla="*/ 1584655 h 3357560"/>
                    <a:gd name="connsiteX13" fmla="*/ 107950 w 744537"/>
                    <a:gd name="connsiteY13" fmla="*/ 1727530 h 3357560"/>
                    <a:gd name="connsiteX14" fmla="*/ 212725 w 744537"/>
                    <a:gd name="connsiteY14" fmla="*/ 1927555 h 3357560"/>
                    <a:gd name="connsiteX15" fmla="*/ 260350 w 744537"/>
                    <a:gd name="connsiteY15" fmla="*/ 2060905 h 3357560"/>
                    <a:gd name="connsiteX16" fmla="*/ 307975 w 744537"/>
                    <a:gd name="connsiteY16" fmla="*/ 2689555 h 3357560"/>
                    <a:gd name="connsiteX17" fmla="*/ 355600 w 744537"/>
                    <a:gd name="connsiteY17" fmla="*/ 3022930 h 3357560"/>
                    <a:gd name="connsiteX18" fmla="*/ 393700 w 744537"/>
                    <a:gd name="connsiteY18" fmla="*/ 3222955 h 3357560"/>
                    <a:gd name="connsiteX19" fmla="*/ 622300 w 744537"/>
                    <a:gd name="connsiteY19" fmla="*/ 3321048 h 3357560"/>
                    <a:gd name="connsiteX20" fmla="*/ 679450 w 744537"/>
                    <a:gd name="connsiteY20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22225 w 744537"/>
                    <a:gd name="connsiteY11" fmla="*/ 1584655 h 3357560"/>
                    <a:gd name="connsiteX12" fmla="*/ 107950 w 744537"/>
                    <a:gd name="connsiteY12" fmla="*/ 1727530 h 3357560"/>
                    <a:gd name="connsiteX13" fmla="*/ 212725 w 744537"/>
                    <a:gd name="connsiteY13" fmla="*/ 1927555 h 3357560"/>
                    <a:gd name="connsiteX14" fmla="*/ 260350 w 744537"/>
                    <a:gd name="connsiteY14" fmla="*/ 2060905 h 3357560"/>
                    <a:gd name="connsiteX15" fmla="*/ 307975 w 744537"/>
                    <a:gd name="connsiteY15" fmla="*/ 2689555 h 3357560"/>
                    <a:gd name="connsiteX16" fmla="*/ 355600 w 744537"/>
                    <a:gd name="connsiteY16" fmla="*/ 3022930 h 3357560"/>
                    <a:gd name="connsiteX17" fmla="*/ 393700 w 744537"/>
                    <a:gd name="connsiteY17" fmla="*/ 3222955 h 3357560"/>
                    <a:gd name="connsiteX18" fmla="*/ 622300 w 744537"/>
                    <a:gd name="connsiteY18" fmla="*/ 3321048 h 3357560"/>
                    <a:gd name="connsiteX19" fmla="*/ 679450 w 744537"/>
                    <a:gd name="connsiteY19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107950 w 744537"/>
                    <a:gd name="connsiteY11" fmla="*/ 1727530 h 3357560"/>
                    <a:gd name="connsiteX12" fmla="*/ 212725 w 744537"/>
                    <a:gd name="connsiteY12" fmla="*/ 1927555 h 3357560"/>
                    <a:gd name="connsiteX13" fmla="*/ 260350 w 744537"/>
                    <a:gd name="connsiteY13" fmla="*/ 2060905 h 3357560"/>
                    <a:gd name="connsiteX14" fmla="*/ 307975 w 744537"/>
                    <a:gd name="connsiteY14" fmla="*/ 2689555 h 3357560"/>
                    <a:gd name="connsiteX15" fmla="*/ 355600 w 744537"/>
                    <a:gd name="connsiteY15" fmla="*/ 3022930 h 3357560"/>
                    <a:gd name="connsiteX16" fmla="*/ 393700 w 744537"/>
                    <a:gd name="connsiteY16" fmla="*/ 3222955 h 3357560"/>
                    <a:gd name="connsiteX17" fmla="*/ 622300 w 744537"/>
                    <a:gd name="connsiteY17" fmla="*/ 3321048 h 3357560"/>
                    <a:gd name="connsiteX18" fmla="*/ 679450 w 744537"/>
                    <a:gd name="connsiteY18" fmla="*/ 3051505 h 3357560"/>
                    <a:gd name="connsiteX0" fmla="*/ 393700 w 698501"/>
                    <a:gd name="connsiteY0" fmla="*/ 425448 h 3584099"/>
                    <a:gd name="connsiteX1" fmla="*/ 241300 w 698501"/>
                    <a:gd name="connsiteY1" fmla="*/ 349249 h 3584099"/>
                    <a:gd name="connsiteX2" fmla="*/ 241300 w 698501"/>
                    <a:gd name="connsiteY2" fmla="*/ 196849 h 3584099"/>
                    <a:gd name="connsiteX3" fmla="*/ 469900 w 698501"/>
                    <a:gd name="connsiteY3" fmla="*/ 120648 h 3584099"/>
                    <a:gd name="connsiteX4" fmla="*/ 165100 w 698501"/>
                    <a:gd name="connsiteY4" fmla="*/ 44450 h 3584099"/>
                    <a:gd name="connsiteX5" fmla="*/ 12700 w 698501"/>
                    <a:gd name="connsiteY5" fmla="*/ 273049 h 3584099"/>
                    <a:gd name="connsiteX6" fmla="*/ 88900 w 698501"/>
                    <a:gd name="connsiteY6" fmla="*/ 501649 h 3584099"/>
                    <a:gd name="connsiteX7" fmla="*/ 88900 w 698501"/>
                    <a:gd name="connsiteY7" fmla="*/ 651205 h 3584099"/>
                    <a:gd name="connsiteX8" fmla="*/ 60325 w 698501"/>
                    <a:gd name="connsiteY8" fmla="*/ 879805 h 3584099"/>
                    <a:gd name="connsiteX9" fmla="*/ 41275 w 698501"/>
                    <a:gd name="connsiteY9" fmla="*/ 984580 h 3584099"/>
                    <a:gd name="connsiteX10" fmla="*/ 12700 w 698501"/>
                    <a:gd name="connsiteY10" fmla="*/ 1346530 h 3584099"/>
                    <a:gd name="connsiteX11" fmla="*/ 107950 w 698501"/>
                    <a:gd name="connsiteY11" fmla="*/ 1727530 h 3584099"/>
                    <a:gd name="connsiteX12" fmla="*/ 212725 w 698501"/>
                    <a:gd name="connsiteY12" fmla="*/ 1927555 h 3584099"/>
                    <a:gd name="connsiteX13" fmla="*/ 260350 w 698501"/>
                    <a:gd name="connsiteY13" fmla="*/ 2060905 h 3584099"/>
                    <a:gd name="connsiteX14" fmla="*/ 307975 w 698501"/>
                    <a:gd name="connsiteY14" fmla="*/ 2689555 h 3584099"/>
                    <a:gd name="connsiteX15" fmla="*/ 355600 w 698501"/>
                    <a:gd name="connsiteY15" fmla="*/ 3022930 h 3584099"/>
                    <a:gd name="connsiteX16" fmla="*/ 393700 w 698501"/>
                    <a:gd name="connsiteY16" fmla="*/ 3222955 h 3584099"/>
                    <a:gd name="connsiteX17" fmla="*/ 622300 w 698501"/>
                    <a:gd name="connsiteY17" fmla="*/ 3321048 h 3584099"/>
                    <a:gd name="connsiteX18" fmla="*/ 698501 w 698501"/>
                    <a:gd name="connsiteY18" fmla="*/ 1644649 h 3584099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0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81000 w 685801"/>
                    <a:gd name="connsiteY0" fmla="*/ 393700 h 3581400"/>
                    <a:gd name="connsiteX1" fmla="*/ 228600 w 685801"/>
                    <a:gd name="connsiteY1" fmla="*/ 317501 h 3581400"/>
                    <a:gd name="connsiteX2" fmla="*/ 228600 w 685801"/>
                    <a:gd name="connsiteY2" fmla="*/ 165101 h 3581400"/>
                    <a:gd name="connsiteX3" fmla="*/ 76201 w 685801"/>
                    <a:gd name="connsiteY3" fmla="*/ 12700 h 3581400"/>
                    <a:gd name="connsiteX4" fmla="*/ 0 w 685801"/>
                    <a:gd name="connsiteY4" fmla="*/ 241301 h 3581400"/>
                    <a:gd name="connsiteX5" fmla="*/ 76200 w 685801"/>
                    <a:gd name="connsiteY5" fmla="*/ 469901 h 3581400"/>
                    <a:gd name="connsiteX6" fmla="*/ 76200 w 685801"/>
                    <a:gd name="connsiteY6" fmla="*/ 619457 h 3581400"/>
                    <a:gd name="connsiteX7" fmla="*/ 47625 w 685801"/>
                    <a:gd name="connsiteY7" fmla="*/ 848057 h 3581400"/>
                    <a:gd name="connsiteX8" fmla="*/ 28575 w 685801"/>
                    <a:gd name="connsiteY8" fmla="*/ 952832 h 3581400"/>
                    <a:gd name="connsiteX9" fmla="*/ 0 w 685801"/>
                    <a:gd name="connsiteY9" fmla="*/ 1314782 h 3581400"/>
                    <a:gd name="connsiteX10" fmla="*/ 95250 w 685801"/>
                    <a:gd name="connsiteY10" fmla="*/ 1695782 h 3581400"/>
                    <a:gd name="connsiteX11" fmla="*/ 200025 w 685801"/>
                    <a:gd name="connsiteY11" fmla="*/ 1895807 h 3581400"/>
                    <a:gd name="connsiteX12" fmla="*/ 247650 w 685801"/>
                    <a:gd name="connsiteY12" fmla="*/ 2029157 h 3581400"/>
                    <a:gd name="connsiteX13" fmla="*/ 295275 w 685801"/>
                    <a:gd name="connsiteY13" fmla="*/ 2657807 h 3581400"/>
                    <a:gd name="connsiteX14" fmla="*/ 342900 w 685801"/>
                    <a:gd name="connsiteY14" fmla="*/ 2991182 h 3581400"/>
                    <a:gd name="connsiteX15" fmla="*/ 381001 w 685801"/>
                    <a:gd name="connsiteY15" fmla="*/ 3365501 h 3581400"/>
                    <a:gd name="connsiteX16" fmla="*/ 609600 w 685801"/>
                    <a:gd name="connsiteY16" fmla="*/ 3289300 h 3581400"/>
                    <a:gd name="connsiteX17" fmla="*/ 685801 w 685801"/>
                    <a:gd name="connsiteY17" fmla="*/ 1612901 h 3581400"/>
                    <a:gd name="connsiteX0" fmla="*/ 393700 w 698501"/>
                    <a:gd name="connsiteY0" fmla="*/ 393700 h 3581400"/>
                    <a:gd name="connsiteX1" fmla="*/ 241300 w 698501"/>
                    <a:gd name="connsiteY1" fmla="*/ 317501 h 3581400"/>
                    <a:gd name="connsiteX2" fmla="*/ 241300 w 698501"/>
                    <a:gd name="connsiteY2" fmla="*/ 165101 h 3581400"/>
                    <a:gd name="connsiteX3" fmla="*/ 165101 w 698501"/>
                    <a:gd name="connsiteY3" fmla="*/ 12700 h 3581400"/>
                    <a:gd name="connsiteX4" fmla="*/ 12700 w 698501"/>
                    <a:gd name="connsiteY4" fmla="*/ 241301 h 3581400"/>
                    <a:gd name="connsiteX5" fmla="*/ 88900 w 698501"/>
                    <a:gd name="connsiteY5" fmla="*/ 469901 h 3581400"/>
                    <a:gd name="connsiteX6" fmla="*/ 88900 w 698501"/>
                    <a:gd name="connsiteY6" fmla="*/ 619457 h 3581400"/>
                    <a:gd name="connsiteX7" fmla="*/ 60325 w 698501"/>
                    <a:gd name="connsiteY7" fmla="*/ 848057 h 3581400"/>
                    <a:gd name="connsiteX8" fmla="*/ 41275 w 698501"/>
                    <a:gd name="connsiteY8" fmla="*/ 952832 h 3581400"/>
                    <a:gd name="connsiteX9" fmla="*/ 12700 w 698501"/>
                    <a:gd name="connsiteY9" fmla="*/ 1314782 h 3581400"/>
                    <a:gd name="connsiteX10" fmla="*/ 107950 w 698501"/>
                    <a:gd name="connsiteY10" fmla="*/ 1695782 h 3581400"/>
                    <a:gd name="connsiteX11" fmla="*/ 212725 w 698501"/>
                    <a:gd name="connsiteY11" fmla="*/ 1895807 h 3581400"/>
                    <a:gd name="connsiteX12" fmla="*/ 260350 w 698501"/>
                    <a:gd name="connsiteY12" fmla="*/ 2029157 h 3581400"/>
                    <a:gd name="connsiteX13" fmla="*/ 307975 w 698501"/>
                    <a:gd name="connsiteY13" fmla="*/ 2657807 h 3581400"/>
                    <a:gd name="connsiteX14" fmla="*/ 355600 w 698501"/>
                    <a:gd name="connsiteY14" fmla="*/ 2991182 h 3581400"/>
                    <a:gd name="connsiteX15" fmla="*/ 393701 w 698501"/>
                    <a:gd name="connsiteY15" fmla="*/ 3365501 h 3581400"/>
                    <a:gd name="connsiteX16" fmla="*/ 622300 w 698501"/>
                    <a:gd name="connsiteY16" fmla="*/ 3289300 h 3581400"/>
                    <a:gd name="connsiteX17" fmla="*/ 698501 w 698501"/>
                    <a:gd name="connsiteY17" fmla="*/ 1612901 h 3581400"/>
                    <a:gd name="connsiteX0" fmla="*/ 428624 w 733425"/>
                    <a:gd name="connsiteY0" fmla="*/ 393700 h 3581400"/>
                    <a:gd name="connsiteX1" fmla="*/ 276224 w 733425"/>
                    <a:gd name="connsiteY1" fmla="*/ 317501 h 3581400"/>
                    <a:gd name="connsiteX2" fmla="*/ 276224 w 733425"/>
                    <a:gd name="connsiteY2" fmla="*/ 165101 h 3581400"/>
                    <a:gd name="connsiteX3" fmla="*/ 200025 w 733425"/>
                    <a:gd name="connsiteY3" fmla="*/ 12700 h 3581400"/>
                    <a:gd name="connsiteX4" fmla="*/ 47624 w 733425"/>
                    <a:gd name="connsiteY4" fmla="*/ 241301 h 3581400"/>
                    <a:gd name="connsiteX5" fmla="*/ 123824 w 733425"/>
                    <a:gd name="connsiteY5" fmla="*/ 469901 h 3581400"/>
                    <a:gd name="connsiteX6" fmla="*/ 123824 w 733425"/>
                    <a:gd name="connsiteY6" fmla="*/ 619457 h 3581400"/>
                    <a:gd name="connsiteX7" fmla="*/ 95249 w 733425"/>
                    <a:gd name="connsiteY7" fmla="*/ 848057 h 3581400"/>
                    <a:gd name="connsiteX8" fmla="*/ 76199 w 733425"/>
                    <a:gd name="connsiteY8" fmla="*/ 952832 h 3581400"/>
                    <a:gd name="connsiteX9" fmla="*/ 47624 w 733425"/>
                    <a:gd name="connsiteY9" fmla="*/ 1314782 h 3581400"/>
                    <a:gd name="connsiteX10" fmla="*/ 142874 w 733425"/>
                    <a:gd name="connsiteY10" fmla="*/ 1695782 h 3581400"/>
                    <a:gd name="connsiteX11" fmla="*/ 247649 w 733425"/>
                    <a:gd name="connsiteY11" fmla="*/ 1895807 h 3581400"/>
                    <a:gd name="connsiteX12" fmla="*/ 295274 w 733425"/>
                    <a:gd name="connsiteY12" fmla="*/ 2029157 h 3581400"/>
                    <a:gd name="connsiteX13" fmla="*/ 342899 w 733425"/>
                    <a:gd name="connsiteY13" fmla="*/ 2657807 h 3581400"/>
                    <a:gd name="connsiteX14" fmla="*/ 390524 w 733425"/>
                    <a:gd name="connsiteY14" fmla="*/ 2991182 h 3581400"/>
                    <a:gd name="connsiteX15" fmla="*/ 428625 w 733425"/>
                    <a:gd name="connsiteY15" fmla="*/ 3365501 h 3581400"/>
                    <a:gd name="connsiteX16" fmla="*/ 657224 w 733425"/>
                    <a:gd name="connsiteY16" fmla="*/ 3289300 h 3581400"/>
                    <a:gd name="connsiteX17" fmla="*/ 733425 w 733425"/>
                    <a:gd name="connsiteY17" fmla="*/ 1612901 h 3581400"/>
                    <a:gd name="connsiteX0" fmla="*/ 428624 w 733425"/>
                    <a:gd name="connsiteY0" fmla="*/ 460375 h 3648075"/>
                    <a:gd name="connsiteX1" fmla="*/ 276224 w 733425"/>
                    <a:gd name="connsiteY1" fmla="*/ 384176 h 3648075"/>
                    <a:gd name="connsiteX2" fmla="*/ 276224 w 733425"/>
                    <a:gd name="connsiteY2" fmla="*/ 231776 h 3648075"/>
                    <a:gd name="connsiteX3" fmla="*/ 200025 w 733425"/>
                    <a:gd name="connsiteY3" fmla="*/ 79375 h 3648075"/>
                    <a:gd name="connsiteX4" fmla="*/ 47624 w 733425"/>
                    <a:gd name="connsiteY4" fmla="*/ 307976 h 3648075"/>
                    <a:gd name="connsiteX5" fmla="*/ 123824 w 733425"/>
                    <a:gd name="connsiteY5" fmla="*/ 536576 h 3648075"/>
                    <a:gd name="connsiteX6" fmla="*/ 123824 w 733425"/>
                    <a:gd name="connsiteY6" fmla="*/ 686132 h 3648075"/>
                    <a:gd name="connsiteX7" fmla="*/ 95249 w 733425"/>
                    <a:gd name="connsiteY7" fmla="*/ 914732 h 3648075"/>
                    <a:gd name="connsiteX8" fmla="*/ 76199 w 733425"/>
                    <a:gd name="connsiteY8" fmla="*/ 1019507 h 3648075"/>
                    <a:gd name="connsiteX9" fmla="*/ 47624 w 733425"/>
                    <a:gd name="connsiteY9" fmla="*/ 1381457 h 3648075"/>
                    <a:gd name="connsiteX10" fmla="*/ 142874 w 733425"/>
                    <a:gd name="connsiteY10" fmla="*/ 1762457 h 3648075"/>
                    <a:gd name="connsiteX11" fmla="*/ 247649 w 733425"/>
                    <a:gd name="connsiteY11" fmla="*/ 1962482 h 3648075"/>
                    <a:gd name="connsiteX12" fmla="*/ 295274 w 733425"/>
                    <a:gd name="connsiteY12" fmla="*/ 2095832 h 3648075"/>
                    <a:gd name="connsiteX13" fmla="*/ 342899 w 733425"/>
                    <a:gd name="connsiteY13" fmla="*/ 2724482 h 3648075"/>
                    <a:gd name="connsiteX14" fmla="*/ 390524 w 733425"/>
                    <a:gd name="connsiteY14" fmla="*/ 3057857 h 3648075"/>
                    <a:gd name="connsiteX15" fmla="*/ 428625 w 733425"/>
                    <a:gd name="connsiteY15" fmla="*/ 3432176 h 3648075"/>
                    <a:gd name="connsiteX16" fmla="*/ 657224 w 733425"/>
                    <a:gd name="connsiteY16" fmla="*/ 3355975 h 3648075"/>
                    <a:gd name="connsiteX17" fmla="*/ 733425 w 733425"/>
                    <a:gd name="connsiteY17" fmla="*/ 1679576 h 3648075"/>
                    <a:gd name="connsiteX0" fmla="*/ 504824 w 809625"/>
                    <a:gd name="connsiteY0" fmla="*/ 460374 h 3648074"/>
                    <a:gd name="connsiteX1" fmla="*/ 352424 w 809625"/>
                    <a:gd name="connsiteY1" fmla="*/ 384175 h 3648074"/>
                    <a:gd name="connsiteX2" fmla="*/ 352424 w 809625"/>
                    <a:gd name="connsiteY2" fmla="*/ 231775 h 3648074"/>
                    <a:gd name="connsiteX3" fmla="*/ 200025 w 809625"/>
                    <a:gd name="connsiteY3" fmla="*/ 79375 h 3648074"/>
                    <a:gd name="connsiteX4" fmla="*/ 123824 w 809625"/>
                    <a:gd name="connsiteY4" fmla="*/ 307975 h 3648074"/>
                    <a:gd name="connsiteX5" fmla="*/ 200024 w 809625"/>
                    <a:gd name="connsiteY5" fmla="*/ 536575 h 3648074"/>
                    <a:gd name="connsiteX6" fmla="*/ 200024 w 809625"/>
                    <a:gd name="connsiteY6" fmla="*/ 686131 h 3648074"/>
                    <a:gd name="connsiteX7" fmla="*/ 171449 w 809625"/>
                    <a:gd name="connsiteY7" fmla="*/ 914731 h 3648074"/>
                    <a:gd name="connsiteX8" fmla="*/ 152399 w 809625"/>
                    <a:gd name="connsiteY8" fmla="*/ 1019506 h 3648074"/>
                    <a:gd name="connsiteX9" fmla="*/ 123824 w 809625"/>
                    <a:gd name="connsiteY9" fmla="*/ 1381456 h 3648074"/>
                    <a:gd name="connsiteX10" fmla="*/ 219074 w 809625"/>
                    <a:gd name="connsiteY10" fmla="*/ 1762456 h 3648074"/>
                    <a:gd name="connsiteX11" fmla="*/ 323849 w 809625"/>
                    <a:gd name="connsiteY11" fmla="*/ 1962481 h 3648074"/>
                    <a:gd name="connsiteX12" fmla="*/ 371474 w 809625"/>
                    <a:gd name="connsiteY12" fmla="*/ 2095831 h 3648074"/>
                    <a:gd name="connsiteX13" fmla="*/ 419099 w 809625"/>
                    <a:gd name="connsiteY13" fmla="*/ 2724481 h 3648074"/>
                    <a:gd name="connsiteX14" fmla="*/ 466724 w 809625"/>
                    <a:gd name="connsiteY14" fmla="*/ 3057856 h 3648074"/>
                    <a:gd name="connsiteX15" fmla="*/ 504825 w 809625"/>
                    <a:gd name="connsiteY15" fmla="*/ 3432175 h 3648074"/>
                    <a:gd name="connsiteX16" fmla="*/ 733424 w 809625"/>
                    <a:gd name="connsiteY16" fmla="*/ 3355974 h 3648074"/>
                    <a:gd name="connsiteX17" fmla="*/ 809625 w 809625"/>
                    <a:gd name="connsiteY17" fmla="*/ 1679575 h 3648074"/>
                    <a:gd name="connsiteX0" fmla="*/ 381000 w 685801"/>
                    <a:gd name="connsiteY0" fmla="*/ 460374 h 3648074"/>
                    <a:gd name="connsiteX1" fmla="*/ 228600 w 685801"/>
                    <a:gd name="connsiteY1" fmla="*/ 384175 h 3648074"/>
                    <a:gd name="connsiteX2" fmla="*/ 228600 w 685801"/>
                    <a:gd name="connsiteY2" fmla="*/ 231775 h 3648074"/>
                    <a:gd name="connsiteX3" fmla="*/ 76201 w 685801"/>
                    <a:gd name="connsiteY3" fmla="*/ 79375 h 3648074"/>
                    <a:gd name="connsiteX4" fmla="*/ 76200 w 685801"/>
                    <a:gd name="connsiteY4" fmla="*/ 536575 h 3648074"/>
                    <a:gd name="connsiteX5" fmla="*/ 76200 w 685801"/>
                    <a:gd name="connsiteY5" fmla="*/ 686131 h 3648074"/>
                    <a:gd name="connsiteX6" fmla="*/ 47625 w 685801"/>
                    <a:gd name="connsiteY6" fmla="*/ 914731 h 3648074"/>
                    <a:gd name="connsiteX7" fmla="*/ 28575 w 685801"/>
                    <a:gd name="connsiteY7" fmla="*/ 1019506 h 3648074"/>
                    <a:gd name="connsiteX8" fmla="*/ 0 w 685801"/>
                    <a:gd name="connsiteY8" fmla="*/ 1381456 h 3648074"/>
                    <a:gd name="connsiteX9" fmla="*/ 95250 w 685801"/>
                    <a:gd name="connsiteY9" fmla="*/ 1762456 h 3648074"/>
                    <a:gd name="connsiteX10" fmla="*/ 200025 w 685801"/>
                    <a:gd name="connsiteY10" fmla="*/ 1962481 h 3648074"/>
                    <a:gd name="connsiteX11" fmla="*/ 247650 w 685801"/>
                    <a:gd name="connsiteY11" fmla="*/ 2095831 h 3648074"/>
                    <a:gd name="connsiteX12" fmla="*/ 295275 w 685801"/>
                    <a:gd name="connsiteY12" fmla="*/ 2724481 h 3648074"/>
                    <a:gd name="connsiteX13" fmla="*/ 342900 w 685801"/>
                    <a:gd name="connsiteY13" fmla="*/ 3057856 h 3648074"/>
                    <a:gd name="connsiteX14" fmla="*/ 381001 w 685801"/>
                    <a:gd name="connsiteY14" fmla="*/ 3432175 h 3648074"/>
                    <a:gd name="connsiteX15" fmla="*/ 609600 w 685801"/>
                    <a:gd name="connsiteY15" fmla="*/ 3355974 h 3648074"/>
                    <a:gd name="connsiteX16" fmla="*/ 685801 w 685801"/>
                    <a:gd name="connsiteY16" fmla="*/ 1679575 h 3648074"/>
                    <a:gd name="connsiteX0" fmla="*/ 381000 w 685801"/>
                    <a:gd name="connsiteY0" fmla="*/ 431799 h 3619499"/>
                    <a:gd name="connsiteX1" fmla="*/ 228600 w 685801"/>
                    <a:gd name="connsiteY1" fmla="*/ 355600 h 3619499"/>
                    <a:gd name="connsiteX2" fmla="*/ 228600 w 685801"/>
                    <a:gd name="connsiteY2" fmla="*/ 203200 h 3619499"/>
                    <a:gd name="connsiteX3" fmla="*/ 76201 w 685801"/>
                    <a:gd name="connsiteY3" fmla="*/ 50800 h 3619499"/>
                    <a:gd name="connsiteX4" fmla="*/ 76200 w 685801"/>
                    <a:gd name="connsiteY4" fmla="*/ 508000 h 3619499"/>
                    <a:gd name="connsiteX5" fmla="*/ 76200 w 685801"/>
                    <a:gd name="connsiteY5" fmla="*/ 657556 h 3619499"/>
                    <a:gd name="connsiteX6" fmla="*/ 47625 w 685801"/>
                    <a:gd name="connsiteY6" fmla="*/ 886156 h 3619499"/>
                    <a:gd name="connsiteX7" fmla="*/ 28575 w 685801"/>
                    <a:gd name="connsiteY7" fmla="*/ 990931 h 3619499"/>
                    <a:gd name="connsiteX8" fmla="*/ 0 w 685801"/>
                    <a:gd name="connsiteY8" fmla="*/ 1352881 h 3619499"/>
                    <a:gd name="connsiteX9" fmla="*/ 95250 w 685801"/>
                    <a:gd name="connsiteY9" fmla="*/ 1733881 h 3619499"/>
                    <a:gd name="connsiteX10" fmla="*/ 200025 w 685801"/>
                    <a:gd name="connsiteY10" fmla="*/ 1933906 h 3619499"/>
                    <a:gd name="connsiteX11" fmla="*/ 247650 w 685801"/>
                    <a:gd name="connsiteY11" fmla="*/ 2067256 h 3619499"/>
                    <a:gd name="connsiteX12" fmla="*/ 295275 w 685801"/>
                    <a:gd name="connsiteY12" fmla="*/ 2695906 h 3619499"/>
                    <a:gd name="connsiteX13" fmla="*/ 342900 w 685801"/>
                    <a:gd name="connsiteY13" fmla="*/ 3029281 h 3619499"/>
                    <a:gd name="connsiteX14" fmla="*/ 381001 w 685801"/>
                    <a:gd name="connsiteY14" fmla="*/ 3403600 h 3619499"/>
                    <a:gd name="connsiteX15" fmla="*/ 609600 w 685801"/>
                    <a:gd name="connsiteY15" fmla="*/ 3327399 h 3619499"/>
                    <a:gd name="connsiteX16" fmla="*/ 685801 w 685801"/>
                    <a:gd name="connsiteY16" fmla="*/ 1651000 h 3619499"/>
                    <a:gd name="connsiteX0" fmla="*/ 482599 w 787400"/>
                    <a:gd name="connsiteY0" fmla="*/ 355600 h 3543300"/>
                    <a:gd name="connsiteX1" fmla="*/ 330199 w 787400"/>
                    <a:gd name="connsiteY1" fmla="*/ 279401 h 3543300"/>
                    <a:gd name="connsiteX2" fmla="*/ 330199 w 787400"/>
                    <a:gd name="connsiteY2" fmla="*/ 127001 h 3543300"/>
                    <a:gd name="connsiteX3" fmla="*/ 25400 w 787400"/>
                    <a:gd name="connsiteY3" fmla="*/ 50800 h 3543300"/>
                    <a:gd name="connsiteX4" fmla="*/ 177799 w 787400"/>
                    <a:gd name="connsiteY4" fmla="*/ 431801 h 3543300"/>
                    <a:gd name="connsiteX5" fmla="*/ 177799 w 787400"/>
                    <a:gd name="connsiteY5" fmla="*/ 581357 h 3543300"/>
                    <a:gd name="connsiteX6" fmla="*/ 149224 w 787400"/>
                    <a:gd name="connsiteY6" fmla="*/ 809957 h 3543300"/>
                    <a:gd name="connsiteX7" fmla="*/ 130174 w 787400"/>
                    <a:gd name="connsiteY7" fmla="*/ 914732 h 3543300"/>
                    <a:gd name="connsiteX8" fmla="*/ 101599 w 787400"/>
                    <a:gd name="connsiteY8" fmla="*/ 1276682 h 3543300"/>
                    <a:gd name="connsiteX9" fmla="*/ 196849 w 787400"/>
                    <a:gd name="connsiteY9" fmla="*/ 1657682 h 3543300"/>
                    <a:gd name="connsiteX10" fmla="*/ 301624 w 787400"/>
                    <a:gd name="connsiteY10" fmla="*/ 1857707 h 3543300"/>
                    <a:gd name="connsiteX11" fmla="*/ 349249 w 787400"/>
                    <a:gd name="connsiteY11" fmla="*/ 1991057 h 3543300"/>
                    <a:gd name="connsiteX12" fmla="*/ 396874 w 787400"/>
                    <a:gd name="connsiteY12" fmla="*/ 2619707 h 3543300"/>
                    <a:gd name="connsiteX13" fmla="*/ 444499 w 787400"/>
                    <a:gd name="connsiteY13" fmla="*/ 2953082 h 3543300"/>
                    <a:gd name="connsiteX14" fmla="*/ 482600 w 787400"/>
                    <a:gd name="connsiteY14" fmla="*/ 3327401 h 3543300"/>
                    <a:gd name="connsiteX15" fmla="*/ 711199 w 787400"/>
                    <a:gd name="connsiteY15" fmla="*/ 3251200 h 3543300"/>
                    <a:gd name="connsiteX16" fmla="*/ 787400 w 787400"/>
                    <a:gd name="connsiteY16" fmla="*/ 1574801 h 3543300"/>
                    <a:gd name="connsiteX0" fmla="*/ 482599 w 787400"/>
                    <a:gd name="connsiteY0" fmla="*/ 450850 h 3638550"/>
                    <a:gd name="connsiteX1" fmla="*/ 330199 w 787400"/>
                    <a:gd name="connsiteY1" fmla="*/ 374651 h 3638550"/>
                    <a:gd name="connsiteX2" fmla="*/ 330199 w 787400"/>
                    <a:gd name="connsiteY2" fmla="*/ 222251 h 3638550"/>
                    <a:gd name="connsiteX3" fmla="*/ 25400 w 787400"/>
                    <a:gd name="connsiteY3" fmla="*/ 146050 h 3638550"/>
                    <a:gd name="connsiteX4" fmla="*/ 177799 w 787400"/>
                    <a:gd name="connsiteY4" fmla="*/ 527051 h 3638550"/>
                    <a:gd name="connsiteX5" fmla="*/ 177799 w 787400"/>
                    <a:gd name="connsiteY5" fmla="*/ 676607 h 3638550"/>
                    <a:gd name="connsiteX6" fmla="*/ 149224 w 787400"/>
                    <a:gd name="connsiteY6" fmla="*/ 905207 h 3638550"/>
                    <a:gd name="connsiteX7" fmla="*/ 130174 w 787400"/>
                    <a:gd name="connsiteY7" fmla="*/ 1009982 h 3638550"/>
                    <a:gd name="connsiteX8" fmla="*/ 101599 w 787400"/>
                    <a:gd name="connsiteY8" fmla="*/ 1371932 h 3638550"/>
                    <a:gd name="connsiteX9" fmla="*/ 196849 w 787400"/>
                    <a:gd name="connsiteY9" fmla="*/ 1752932 h 3638550"/>
                    <a:gd name="connsiteX10" fmla="*/ 301624 w 787400"/>
                    <a:gd name="connsiteY10" fmla="*/ 1952957 h 3638550"/>
                    <a:gd name="connsiteX11" fmla="*/ 349249 w 787400"/>
                    <a:gd name="connsiteY11" fmla="*/ 2086307 h 3638550"/>
                    <a:gd name="connsiteX12" fmla="*/ 396874 w 787400"/>
                    <a:gd name="connsiteY12" fmla="*/ 2714957 h 3638550"/>
                    <a:gd name="connsiteX13" fmla="*/ 444499 w 787400"/>
                    <a:gd name="connsiteY13" fmla="*/ 3048332 h 3638550"/>
                    <a:gd name="connsiteX14" fmla="*/ 482600 w 787400"/>
                    <a:gd name="connsiteY14" fmla="*/ 3422651 h 3638550"/>
                    <a:gd name="connsiteX15" fmla="*/ 711199 w 787400"/>
                    <a:gd name="connsiteY15" fmla="*/ 3346450 h 3638550"/>
                    <a:gd name="connsiteX16" fmla="*/ 787400 w 787400"/>
                    <a:gd name="connsiteY16" fmla="*/ 1670051 h 3638550"/>
                    <a:gd name="connsiteX0" fmla="*/ 615949 w 920750"/>
                    <a:gd name="connsiteY0" fmla="*/ 450850 h 3638550"/>
                    <a:gd name="connsiteX1" fmla="*/ 463549 w 920750"/>
                    <a:gd name="connsiteY1" fmla="*/ 374651 h 3638550"/>
                    <a:gd name="connsiteX2" fmla="*/ 463549 w 920750"/>
                    <a:gd name="connsiteY2" fmla="*/ 222251 h 3638550"/>
                    <a:gd name="connsiteX3" fmla="*/ 158750 w 920750"/>
                    <a:gd name="connsiteY3" fmla="*/ 146050 h 3638550"/>
                    <a:gd name="connsiteX4" fmla="*/ 311149 w 920750"/>
                    <a:gd name="connsiteY4" fmla="*/ 527051 h 3638550"/>
                    <a:gd name="connsiteX5" fmla="*/ 311149 w 920750"/>
                    <a:gd name="connsiteY5" fmla="*/ 676607 h 3638550"/>
                    <a:gd name="connsiteX6" fmla="*/ 282574 w 920750"/>
                    <a:gd name="connsiteY6" fmla="*/ 905207 h 3638550"/>
                    <a:gd name="connsiteX7" fmla="*/ 263524 w 920750"/>
                    <a:gd name="connsiteY7" fmla="*/ 1009982 h 3638550"/>
                    <a:gd name="connsiteX8" fmla="*/ 234949 w 920750"/>
                    <a:gd name="connsiteY8" fmla="*/ 1371932 h 3638550"/>
                    <a:gd name="connsiteX9" fmla="*/ 330199 w 920750"/>
                    <a:gd name="connsiteY9" fmla="*/ 1752932 h 3638550"/>
                    <a:gd name="connsiteX10" fmla="*/ 434974 w 920750"/>
                    <a:gd name="connsiteY10" fmla="*/ 1952957 h 3638550"/>
                    <a:gd name="connsiteX11" fmla="*/ 482599 w 920750"/>
                    <a:gd name="connsiteY11" fmla="*/ 2086307 h 3638550"/>
                    <a:gd name="connsiteX12" fmla="*/ 530224 w 920750"/>
                    <a:gd name="connsiteY12" fmla="*/ 2714957 h 3638550"/>
                    <a:gd name="connsiteX13" fmla="*/ 577849 w 920750"/>
                    <a:gd name="connsiteY13" fmla="*/ 3048332 h 3638550"/>
                    <a:gd name="connsiteX14" fmla="*/ 615950 w 920750"/>
                    <a:gd name="connsiteY14" fmla="*/ 3422651 h 3638550"/>
                    <a:gd name="connsiteX15" fmla="*/ 844549 w 920750"/>
                    <a:gd name="connsiteY15" fmla="*/ 3346450 h 3638550"/>
                    <a:gd name="connsiteX16" fmla="*/ 920750 w 920750"/>
                    <a:gd name="connsiteY16" fmla="*/ 1670051 h 3638550"/>
                    <a:gd name="connsiteX0" fmla="*/ 539749 w 844550"/>
                    <a:gd name="connsiteY0" fmla="*/ 527051 h 3714751"/>
                    <a:gd name="connsiteX1" fmla="*/ 387349 w 844550"/>
                    <a:gd name="connsiteY1" fmla="*/ 450852 h 3714751"/>
                    <a:gd name="connsiteX2" fmla="*/ 387349 w 844550"/>
                    <a:gd name="connsiteY2" fmla="*/ 298452 h 3714751"/>
                    <a:gd name="connsiteX3" fmla="*/ 158750 w 844550"/>
                    <a:gd name="connsiteY3" fmla="*/ 146050 h 3714751"/>
                    <a:gd name="connsiteX4" fmla="*/ 234949 w 844550"/>
                    <a:gd name="connsiteY4" fmla="*/ 603252 h 3714751"/>
                    <a:gd name="connsiteX5" fmla="*/ 234949 w 844550"/>
                    <a:gd name="connsiteY5" fmla="*/ 752808 h 3714751"/>
                    <a:gd name="connsiteX6" fmla="*/ 206374 w 844550"/>
                    <a:gd name="connsiteY6" fmla="*/ 981408 h 3714751"/>
                    <a:gd name="connsiteX7" fmla="*/ 187324 w 844550"/>
                    <a:gd name="connsiteY7" fmla="*/ 1086183 h 3714751"/>
                    <a:gd name="connsiteX8" fmla="*/ 158749 w 844550"/>
                    <a:gd name="connsiteY8" fmla="*/ 1448133 h 3714751"/>
                    <a:gd name="connsiteX9" fmla="*/ 253999 w 844550"/>
                    <a:gd name="connsiteY9" fmla="*/ 1829133 h 3714751"/>
                    <a:gd name="connsiteX10" fmla="*/ 358774 w 844550"/>
                    <a:gd name="connsiteY10" fmla="*/ 2029158 h 3714751"/>
                    <a:gd name="connsiteX11" fmla="*/ 406399 w 844550"/>
                    <a:gd name="connsiteY11" fmla="*/ 2162508 h 3714751"/>
                    <a:gd name="connsiteX12" fmla="*/ 454024 w 844550"/>
                    <a:gd name="connsiteY12" fmla="*/ 2791158 h 3714751"/>
                    <a:gd name="connsiteX13" fmla="*/ 501649 w 844550"/>
                    <a:gd name="connsiteY13" fmla="*/ 3124533 h 3714751"/>
                    <a:gd name="connsiteX14" fmla="*/ 539750 w 844550"/>
                    <a:gd name="connsiteY14" fmla="*/ 3498852 h 3714751"/>
                    <a:gd name="connsiteX15" fmla="*/ 768349 w 844550"/>
                    <a:gd name="connsiteY15" fmla="*/ 3422651 h 3714751"/>
                    <a:gd name="connsiteX16" fmla="*/ 844550 w 844550"/>
                    <a:gd name="connsiteY16" fmla="*/ 1746252 h 3714751"/>
                    <a:gd name="connsiteX0" fmla="*/ 644524 w 949325"/>
                    <a:gd name="connsiteY0" fmla="*/ 527051 h 3714751"/>
                    <a:gd name="connsiteX1" fmla="*/ 492124 w 949325"/>
                    <a:gd name="connsiteY1" fmla="*/ 450852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568326 w 949325"/>
                    <a:gd name="connsiteY0" fmla="*/ 4508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492125 w 873124"/>
                    <a:gd name="connsiteY0" fmla="*/ 450850 h 3714750"/>
                    <a:gd name="connsiteX1" fmla="*/ 339725 w 873124"/>
                    <a:gd name="connsiteY1" fmla="*/ 374650 h 3714750"/>
                    <a:gd name="connsiteX2" fmla="*/ 415925 w 873124"/>
                    <a:gd name="connsiteY2" fmla="*/ 298450 h 3714750"/>
                    <a:gd name="connsiteX3" fmla="*/ 263525 w 873124"/>
                    <a:gd name="connsiteY3" fmla="*/ 146050 h 3714750"/>
                    <a:gd name="connsiteX4" fmla="*/ 263523 w 873124"/>
                    <a:gd name="connsiteY4" fmla="*/ 603251 h 3714750"/>
                    <a:gd name="connsiteX5" fmla="*/ 263523 w 873124"/>
                    <a:gd name="connsiteY5" fmla="*/ 752807 h 3714750"/>
                    <a:gd name="connsiteX6" fmla="*/ 234948 w 873124"/>
                    <a:gd name="connsiteY6" fmla="*/ 981407 h 3714750"/>
                    <a:gd name="connsiteX7" fmla="*/ 215898 w 873124"/>
                    <a:gd name="connsiteY7" fmla="*/ 1086182 h 3714750"/>
                    <a:gd name="connsiteX8" fmla="*/ 187323 w 873124"/>
                    <a:gd name="connsiteY8" fmla="*/ 1448132 h 3714750"/>
                    <a:gd name="connsiteX9" fmla="*/ 282573 w 873124"/>
                    <a:gd name="connsiteY9" fmla="*/ 1829132 h 3714750"/>
                    <a:gd name="connsiteX10" fmla="*/ 387348 w 873124"/>
                    <a:gd name="connsiteY10" fmla="*/ 2029157 h 3714750"/>
                    <a:gd name="connsiteX11" fmla="*/ 434973 w 873124"/>
                    <a:gd name="connsiteY11" fmla="*/ 2162507 h 3714750"/>
                    <a:gd name="connsiteX12" fmla="*/ 482598 w 873124"/>
                    <a:gd name="connsiteY12" fmla="*/ 2791157 h 3714750"/>
                    <a:gd name="connsiteX13" fmla="*/ 530223 w 873124"/>
                    <a:gd name="connsiteY13" fmla="*/ 3124532 h 3714750"/>
                    <a:gd name="connsiteX14" fmla="*/ 568324 w 873124"/>
                    <a:gd name="connsiteY14" fmla="*/ 3498851 h 3714750"/>
                    <a:gd name="connsiteX15" fmla="*/ 796923 w 873124"/>
                    <a:gd name="connsiteY15" fmla="*/ 3422650 h 3714750"/>
                    <a:gd name="connsiteX16" fmla="*/ 873124 w 873124"/>
                    <a:gd name="connsiteY16" fmla="*/ 1746251 h 37147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4508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159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3746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159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269522 w 726722"/>
                    <a:gd name="connsiteY0" fmla="*/ 360337 h 3487778"/>
                    <a:gd name="connsiteX1" fmla="*/ 520766 w 726722"/>
                    <a:gd name="connsiteY1" fmla="*/ 134266 h 3487778"/>
                    <a:gd name="connsiteX2" fmla="*/ 117123 w 726722"/>
                    <a:gd name="connsiteY2" fmla="*/ 55537 h 3487778"/>
                    <a:gd name="connsiteX3" fmla="*/ 117121 w 726722"/>
                    <a:gd name="connsiteY3" fmla="*/ 512738 h 3487778"/>
                    <a:gd name="connsiteX4" fmla="*/ 117121 w 726722"/>
                    <a:gd name="connsiteY4" fmla="*/ 662294 h 3487778"/>
                    <a:gd name="connsiteX5" fmla="*/ 88546 w 726722"/>
                    <a:gd name="connsiteY5" fmla="*/ 890894 h 3487778"/>
                    <a:gd name="connsiteX6" fmla="*/ 69496 w 726722"/>
                    <a:gd name="connsiteY6" fmla="*/ 995669 h 3487778"/>
                    <a:gd name="connsiteX7" fmla="*/ 40921 w 726722"/>
                    <a:gd name="connsiteY7" fmla="*/ 1357619 h 3487778"/>
                    <a:gd name="connsiteX8" fmla="*/ 136171 w 726722"/>
                    <a:gd name="connsiteY8" fmla="*/ 1738619 h 3487778"/>
                    <a:gd name="connsiteX9" fmla="*/ 240946 w 726722"/>
                    <a:gd name="connsiteY9" fmla="*/ 1938644 h 3487778"/>
                    <a:gd name="connsiteX10" fmla="*/ 288571 w 726722"/>
                    <a:gd name="connsiteY10" fmla="*/ 2071994 h 3487778"/>
                    <a:gd name="connsiteX11" fmla="*/ 336196 w 726722"/>
                    <a:gd name="connsiteY11" fmla="*/ 2700644 h 3487778"/>
                    <a:gd name="connsiteX12" fmla="*/ 383821 w 726722"/>
                    <a:gd name="connsiteY12" fmla="*/ 3034019 h 3487778"/>
                    <a:gd name="connsiteX13" fmla="*/ 421922 w 726722"/>
                    <a:gd name="connsiteY13" fmla="*/ 3484536 h 3487778"/>
                    <a:gd name="connsiteX14" fmla="*/ 650521 w 726722"/>
                    <a:gd name="connsiteY14" fmla="*/ 3332137 h 3487778"/>
                    <a:gd name="connsiteX15" fmla="*/ 726722 w 726722"/>
                    <a:gd name="connsiteY15" fmla="*/ 1655738 h 3487778"/>
                    <a:gd name="connsiteX0" fmla="*/ 140932 w 726722"/>
                    <a:gd name="connsiteY0" fmla="*/ 805 h 3908512"/>
                    <a:gd name="connsiteX1" fmla="*/ 520766 w 726722"/>
                    <a:gd name="connsiteY1" fmla="*/ 554998 h 3908512"/>
                    <a:gd name="connsiteX2" fmla="*/ 117123 w 726722"/>
                    <a:gd name="connsiteY2" fmla="*/ 476269 h 3908512"/>
                    <a:gd name="connsiteX3" fmla="*/ 117121 w 726722"/>
                    <a:gd name="connsiteY3" fmla="*/ 933470 h 3908512"/>
                    <a:gd name="connsiteX4" fmla="*/ 117121 w 726722"/>
                    <a:gd name="connsiteY4" fmla="*/ 1083026 h 3908512"/>
                    <a:gd name="connsiteX5" fmla="*/ 88546 w 726722"/>
                    <a:gd name="connsiteY5" fmla="*/ 1311626 h 3908512"/>
                    <a:gd name="connsiteX6" fmla="*/ 69496 w 726722"/>
                    <a:gd name="connsiteY6" fmla="*/ 1416401 h 3908512"/>
                    <a:gd name="connsiteX7" fmla="*/ 40921 w 726722"/>
                    <a:gd name="connsiteY7" fmla="*/ 1778351 h 3908512"/>
                    <a:gd name="connsiteX8" fmla="*/ 136171 w 726722"/>
                    <a:gd name="connsiteY8" fmla="*/ 2159351 h 3908512"/>
                    <a:gd name="connsiteX9" fmla="*/ 240946 w 726722"/>
                    <a:gd name="connsiteY9" fmla="*/ 2359376 h 3908512"/>
                    <a:gd name="connsiteX10" fmla="*/ 288571 w 726722"/>
                    <a:gd name="connsiteY10" fmla="*/ 2492726 h 3908512"/>
                    <a:gd name="connsiteX11" fmla="*/ 336196 w 726722"/>
                    <a:gd name="connsiteY11" fmla="*/ 3121376 h 3908512"/>
                    <a:gd name="connsiteX12" fmla="*/ 383821 w 726722"/>
                    <a:gd name="connsiteY12" fmla="*/ 3454751 h 3908512"/>
                    <a:gd name="connsiteX13" fmla="*/ 421922 w 726722"/>
                    <a:gd name="connsiteY13" fmla="*/ 3905268 h 3908512"/>
                    <a:gd name="connsiteX14" fmla="*/ 650521 w 726722"/>
                    <a:gd name="connsiteY14" fmla="*/ 3752869 h 3908512"/>
                    <a:gd name="connsiteX15" fmla="*/ 726722 w 726722"/>
                    <a:gd name="connsiteY15" fmla="*/ 2076470 h 3908512"/>
                    <a:gd name="connsiteX0" fmla="*/ 140932 w 726722"/>
                    <a:gd name="connsiteY0" fmla="*/ 807 h 3908512"/>
                    <a:gd name="connsiteX1" fmla="*/ 520766 w 726722"/>
                    <a:gd name="connsiteY1" fmla="*/ 555000 h 3908512"/>
                    <a:gd name="connsiteX2" fmla="*/ 548497 w 726722"/>
                    <a:gd name="connsiteY2" fmla="*/ 758566 h 3908512"/>
                    <a:gd name="connsiteX3" fmla="*/ 117123 w 726722"/>
                    <a:gd name="connsiteY3" fmla="*/ 476271 h 3908512"/>
                    <a:gd name="connsiteX4" fmla="*/ 117121 w 726722"/>
                    <a:gd name="connsiteY4" fmla="*/ 933472 h 3908512"/>
                    <a:gd name="connsiteX5" fmla="*/ 117121 w 726722"/>
                    <a:gd name="connsiteY5" fmla="*/ 1083028 h 3908512"/>
                    <a:gd name="connsiteX6" fmla="*/ 88546 w 726722"/>
                    <a:gd name="connsiteY6" fmla="*/ 1311628 h 3908512"/>
                    <a:gd name="connsiteX7" fmla="*/ 69496 w 726722"/>
                    <a:gd name="connsiteY7" fmla="*/ 1416403 h 3908512"/>
                    <a:gd name="connsiteX8" fmla="*/ 40921 w 726722"/>
                    <a:gd name="connsiteY8" fmla="*/ 1778353 h 3908512"/>
                    <a:gd name="connsiteX9" fmla="*/ 136171 w 726722"/>
                    <a:gd name="connsiteY9" fmla="*/ 2159353 h 3908512"/>
                    <a:gd name="connsiteX10" fmla="*/ 240946 w 726722"/>
                    <a:gd name="connsiteY10" fmla="*/ 2359378 h 3908512"/>
                    <a:gd name="connsiteX11" fmla="*/ 288571 w 726722"/>
                    <a:gd name="connsiteY11" fmla="*/ 2492728 h 3908512"/>
                    <a:gd name="connsiteX12" fmla="*/ 336196 w 726722"/>
                    <a:gd name="connsiteY12" fmla="*/ 3121378 h 3908512"/>
                    <a:gd name="connsiteX13" fmla="*/ 383821 w 726722"/>
                    <a:gd name="connsiteY13" fmla="*/ 3454753 h 3908512"/>
                    <a:gd name="connsiteX14" fmla="*/ 421922 w 726722"/>
                    <a:gd name="connsiteY14" fmla="*/ 3905270 h 3908512"/>
                    <a:gd name="connsiteX15" fmla="*/ 650521 w 726722"/>
                    <a:gd name="connsiteY15" fmla="*/ 3752871 h 3908512"/>
                    <a:gd name="connsiteX16" fmla="*/ 726722 w 726722"/>
                    <a:gd name="connsiteY16" fmla="*/ 2076472 h 3908512"/>
                    <a:gd name="connsiteX0" fmla="*/ 249000 w 834790"/>
                    <a:gd name="connsiteY0" fmla="*/ 807 h 3908514"/>
                    <a:gd name="connsiteX1" fmla="*/ 628834 w 834790"/>
                    <a:gd name="connsiteY1" fmla="*/ 555000 h 3908514"/>
                    <a:gd name="connsiteX2" fmla="*/ 656565 w 834790"/>
                    <a:gd name="connsiteY2" fmla="*/ 758566 h 3908514"/>
                    <a:gd name="connsiteX3" fmla="*/ 90063 w 834790"/>
                    <a:gd name="connsiteY3" fmla="*/ 627406 h 3908514"/>
                    <a:gd name="connsiteX4" fmla="*/ 225189 w 834790"/>
                    <a:gd name="connsiteY4" fmla="*/ 933472 h 3908514"/>
                    <a:gd name="connsiteX5" fmla="*/ 225189 w 834790"/>
                    <a:gd name="connsiteY5" fmla="*/ 1083028 h 3908514"/>
                    <a:gd name="connsiteX6" fmla="*/ 196614 w 834790"/>
                    <a:gd name="connsiteY6" fmla="*/ 1311628 h 3908514"/>
                    <a:gd name="connsiteX7" fmla="*/ 177564 w 834790"/>
                    <a:gd name="connsiteY7" fmla="*/ 1416403 h 3908514"/>
                    <a:gd name="connsiteX8" fmla="*/ 148989 w 834790"/>
                    <a:gd name="connsiteY8" fmla="*/ 1778353 h 3908514"/>
                    <a:gd name="connsiteX9" fmla="*/ 244239 w 834790"/>
                    <a:gd name="connsiteY9" fmla="*/ 2159353 h 3908514"/>
                    <a:gd name="connsiteX10" fmla="*/ 349014 w 834790"/>
                    <a:gd name="connsiteY10" fmla="*/ 2359378 h 3908514"/>
                    <a:gd name="connsiteX11" fmla="*/ 396639 w 834790"/>
                    <a:gd name="connsiteY11" fmla="*/ 2492728 h 3908514"/>
                    <a:gd name="connsiteX12" fmla="*/ 444264 w 834790"/>
                    <a:gd name="connsiteY12" fmla="*/ 3121378 h 3908514"/>
                    <a:gd name="connsiteX13" fmla="*/ 491889 w 834790"/>
                    <a:gd name="connsiteY13" fmla="*/ 3454753 h 3908514"/>
                    <a:gd name="connsiteX14" fmla="*/ 529990 w 834790"/>
                    <a:gd name="connsiteY14" fmla="*/ 3905270 h 3908514"/>
                    <a:gd name="connsiteX15" fmla="*/ 758589 w 834790"/>
                    <a:gd name="connsiteY15" fmla="*/ 3752871 h 3908514"/>
                    <a:gd name="connsiteX16" fmla="*/ 834790 w 834790"/>
                    <a:gd name="connsiteY16" fmla="*/ 2076472 h 3908514"/>
                    <a:gd name="connsiteX0" fmla="*/ 235698 w 821488"/>
                    <a:gd name="connsiteY0" fmla="*/ 807 h 3908512"/>
                    <a:gd name="connsiteX1" fmla="*/ 615532 w 821488"/>
                    <a:gd name="connsiteY1" fmla="*/ 555000 h 3908512"/>
                    <a:gd name="connsiteX2" fmla="*/ 643263 w 821488"/>
                    <a:gd name="connsiteY2" fmla="*/ 758566 h 3908512"/>
                    <a:gd name="connsiteX3" fmla="*/ 76761 w 821488"/>
                    <a:gd name="connsiteY3" fmla="*/ 627406 h 3908512"/>
                    <a:gd name="connsiteX4" fmla="*/ 312793 w 821488"/>
                    <a:gd name="connsiteY4" fmla="*/ 872185 h 3908512"/>
                    <a:gd name="connsiteX5" fmla="*/ 211887 w 821488"/>
                    <a:gd name="connsiteY5" fmla="*/ 1083028 h 3908512"/>
                    <a:gd name="connsiteX6" fmla="*/ 183312 w 821488"/>
                    <a:gd name="connsiteY6" fmla="*/ 1311628 h 3908512"/>
                    <a:gd name="connsiteX7" fmla="*/ 164262 w 821488"/>
                    <a:gd name="connsiteY7" fmla="*/ 1416403 h 3908512"/>
                    <a:gd name="connsiteX8" fmla="*/ 135687 w 821488"/>
                    <a:gd name="connsiteY8" fmla="*/ 1778353 h 3908512"/>
                    <a:gd name="connsiteX9" fmla="*/ 230937 w 821488"/>
                    <a:gd name="connsiteY9" fmla="*/ 2159353 h 3908512"/>
                    <a:gd name="connsiteX10" fmla="*/ 335712 w 821488"/>
                    <a:gd name="connsiteY10" fmla="*/ 2359378 h 3908512"/>
                    <a:gd name="connsiteX11" fmla="*/ 383337 w 821488"/>
                    <a:gd name="connsiteY11" fmla="*/ 2492728 h 3908512"/>
                    <a:gd name="connsiteX12" fmla="*/ 430962 w 821488"/>
                    <a:gd name="connsiteY12" fmla="*/ 3121378 h 3908512"/>
                    <a:gd name="connsiteX13" fmla="*/ 478587 w 821488"/>
                    <a:gd name="connsiteY13" fmla="*/ 3454753 h 3908512"/>
                    <a:gd name="connsiteX14" fmla="*/ 516688 w 821488"/>
                    <a:gd name="connsiteY14" fmla="*/ 3905270 h 3908512"/>
                    <a:gd name="connsiteX15" fmla="*/ 745287 w 821488"/>
                    <a:gd name="connsiteY15" fmla="*/ 3752871 h 3908512"/>
                    <a:gd name="connsiteX16" fmla="*/ 821488 w 821488"/>
                    <a:gd name="connsiteY16" fmla="*/ 2076472 h 3908512"/>
                    <a:gd name="connsiteX0" fmla="*/ 235698 w 821488"/>
                    <a:gd name="connsiteY0" fmla="*/ 822 h 3908529"/>
                    <a:gd name="connsiteX1" fmla="*/ 667532 w 821488"/>
                    <a:gd name="connsiteY1" fmla="*/ 543166 h 3908529"/>
                    <a:gd name="connsiteX2" fmla="*/ 643263 w 821488"/>
                    <a:gd name="connsiteY2" fmla="*/ 758581 h 3908529"/>
                    <a:gd name="connsiteX3" fmla="*/ 76761 w 821488"/>
                    <a:gd name="connsiteY3" fmla="*/ 627421 h 3908529"/>
                    <a:gd name="connsiteX4" fmla="*/ 312793 w 821488"/>
                    <a:gd name="connsiteY4" fmla="*/ 872200 h 3908529"/>
                    <a:gd name="connsiteX5" fmla="*/ 211887 w 821488"/>
                    <a:gd name="connsiteY5" fmla="*/ 1083043 h 3908529"/>
                    <a:gd name="connsiteX6" fmla="*/ 183312 w 821488"/>
                    <a:gd name="connsiteY6" fmla="*/ 1311643 h 3908529"/>
                    <a:gd name="connsiteX7" fmla="*/ 164262 w 821488"/>
                    <a:gd name="connsiteY7" fmla="*/ 1416418 h 3908529"/>
                    <a:gd name="connsiteX8" fmla="*/ 135687 w 821488"/>
                    <a:gd name="connsiteY8" fmla="*/ 1778368 h 3908529"/>
                    <a:gd name="connsiteX9" fmla="*/ 230937 w 821488"/>
                    <a:gd name="connsiteY9" fmla="*/ 2159368 h 3908529"/>
                    <a:gd name="connsiteX10" fmla="*/ 335712 w 821488"/>
                    <a:gd name="connsiteY10" fmla="*/ 2359393 h 3908529"/>
                    <a:gd name="connsiteX11" fmla="*/ 383337 w 821488"/>
                    <a:gd name="connsiteY11" fmla="*/ 2492743 h 3908529"/>
                    <a:gd name="connsiteX12" fmla="*/ 430962 w 821488"/>
                    <a:gd name="connsiteY12" fmla="*/ 3121393 h 3908529"/>
                    <a:gd name="connsiteX13" fmla="*/ 478587 w 821488"/>
                    <a:gd name="connsiteY13" fmla="*/ 3454768 h 3908529"/>
                    <a:gd name="connsiteX14" fmla="*/ 516688 w 821488"/>
                    <a:gd name="connsiteY14" fmla="*/ 3905285 h 3908529"/>
                    <a:gd name="connsiteX15" fmla="*/ 745287 w 821488"/>
                    <a:gd name="connsiteY15" fmla="*/ 3752886 h 3908529"/>
                    <a:gd name="connsiteX16" fmla="*/ 821488 w 821488"/>
                    <a:gd name="connsiteY16" fmla="*/ 2076487 h 3908529"/>
                    <a:gd name="connsiteX0" fmla="*/ 235698 w 821488"/>
                    <a:gd name="connsiteY0" fmla="*/ 0 h 3907705"/>
                    <a:gd name="connsiteX1" fmla="*/ 114678 w 821488"/>
                    <a:gd name="connsiteY1" fmla="*/ 358563 h 3907705"/>
                    <a:gd name="connsiteX2" fmla="*/ 667532 w 821488"/>
                    <a:gd name="connsiteY2" fmla="*/ 542344 h 3907705"/>
                    <a:gd name="connsiteX3" fmla="*/ 643263 w 821488"/>
                    <a:gd name="connsiteY3" fmla="*/ 757759 h 3907705"/>
                    <a:gd name="connsiteX4" fmla="*/ 76761 w 821488"/>
                    <a:gd name="connsiteY4" fmla="*/ 626599 h 3907705"/>
                    <a:gd name="connsiteX5" fmla="*/ 312793 w 821488"/>
                    <a:gd name="connsiteY5" fmla="*/ 871378 h 3907705"/>
                    <a:gd name="connsiteX6" fmla="*/ 211887 w 821488"/>
                    <a:gd name="connsiteY6" fmla="*/ 1082221 h 3907705"/>
                    <a:gd name="connsiteX7" fmla="*/ 183312 w 821488"/>
                    <a:gd name="connsiteY7" fmla="*/ 1310821 h 3907705"/>
                    <a:gd name="connsiteX8" fmla="*/ 164262 w 821488"/>
                    <a:gd name="connsiteY8" fmla="*/ 1415596 h 3907705"/>
                    <a:gd name="connsiteX9" fmla="*/ 135687 w 821488"/>
                    <a:gd name="connsiteY9" fmla="*/ 1777546 h 3907705"/>
                    <a:gd name="connsiteX10" fmla="*/ 230937 w 821488"/>
                    <a:gd name="connsiteY10" fmla="*/ 2158546 h 3907705"/>
                    <a:gd name="connsiteX11" fmla="*/ 335712 w 821488"/>
                    <a:gd name="connsiteY11" fmla="*/ 2358571 h 3907705"/>
                    <a:gd name="connsiteX12" fmla="*/ 383337 w 821488"/>
                    <a:gd name="connsiteY12" fmla="*/ 2491921 h 3907705"/>
                    <a:gd name="connsiteX13" fmla="*/ 430962 w 821488"/>
                    <a:gd name="connsiteY13" fmla="*/ 3120571 h 3907705"/>
                    <a:gd name="connsiteX14" fmla="*/ 478587 w 821488"/>
                    <a:gd name="connsiteY14" fmla="*/ 3453946 h 3907705"/>
                    <a:gd name="connsiteX15" fmla="*/ 516688 w 821488"/>
                    <a:gd name="connsiteY15" fmla="*/ 3904463 h 3907705"/>
                    <a:gd name="connsiteX16" fmla="*/ 745287 w 821488"/>
                    <a:gd name="connsiteY16" fmla="*/ 3752064 h 3907705"/>
                    <a:gd name="connsiteX17" fmla="*/ 821488 w 821488"/>
                    <a:gd name="connsiteY17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667532 w 821488"/>
                    <a:gd name="connsiteY3" fmla="*/ 542344 h 3907707"/>
                    <a:gd name="connsiteX4" fmla="*/ 643263 w 821488"/>
                    <a:gd name="connsiteY4" fmla="*/ 757759 h 3907707"/>
                    <a:gd name="connsiteX5" fmla="*/ 76761 w 821488"/>
                    <a:gd name="connsiteY5" fmla="*/ 626599 h 3907707"/>
                    <a:gd name="connsiteX6" fmla="*/ 312793 w 821488"/>
                    <a:gd name="connsiteY6" fmla="*/ 871378 h 3907707"/>
                    <a:gd name="connsiteX7" fmla="*/ 211887 w 821488"/>
                    <a:gd name="connsiteY7" fmla="*/ 1082221 h 3907707"/>
                    <a:gd name="connsiteX8" fmla="*/ 183312 w 821488"/>
                    <a:gd name="connsiteY8" fmla="*/ 1310821 h 3907707"/>
                    <a:gd name="connsiteX9" fmla="*/ 164262 w 821488"/>
                    <a:gd name="connsiteY9" fmla="*/ 1415596 h 3907707"/>
                    <a:gd name="connsiteX10" fmla="*/ 135687 w 821488"/>
                    <a:gd name="connsiteY10" fmla="*/ 1777546 h 3907707"/>
                    <a:gd name="connsiteX11" fmla="*/ 230937 w 821488"/>
                    <a:gd name="connsiteY11" fmla="*/ 2158546 h 3907707"/>
                    <a:gd name="connsiteX12" fmla="*/ 335712 w 821488"/>
                    <a:gd name="connsiteY12" fmla="*/ 2358571 h 3907707"/>
                    <a:gd name="connsiteX13" fmla="*/ 383337 w 821488"/>
                    <a:gd name="connsiteY13" fmla="*/ 2491921 h 3907707"/>
                    <a:gd name="connsiteX14" fmla="*/ 430962 w 821488"/>
                    <a:gd name="connsiteY14" fmla="*/ 3120571 h 3907707"/>
                    <a:gd name="connsiteX15" fmla="*/ 478587 w 821488"/>
                    <a:gd name="connsiteY15" fmla="*/ 3453946 h 3907707"/>
                    <a:gd name="connsiteX16" fmla="*/ 516688 w 821488"/>
                    <a:gd name="connsiteY16" fmla="*/ 3904463 h 3907707"/>
                    <a:gd name="connsiteX17" fmla="*/ 745287 w 821488"/>
                    <a:gd name="connsiteY17" fmla="*/ 3752064 h 3907707"/>
                    <a:gd name="connsiteX18" fmla="*/ 821488 w 821488"/>
                    <a:gd name="connsiteY18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14678 w 821488"/>
                    <a:gd name="connsiteY2" fmla="*/ 358563 h 3907705"/>
                    <a:gd name="connsiteX3" fmla="*/ 630211 w 821488"/>
                    <a:gd name="connsiteY3" fmla="*/ 594610 h 3907705"/>
                    <a:gd name="connsiteX4" fmla="*/ 643263 w 821488"/>
                    <a:gd name="connsiteY4" fmla="*/ 757759 h 3907705"/>
                    <a:gd name="connsiteX5" fmla="*/ 76761 w 821488"/>
                    <a:gd name="connsiteY5" fmla="*/ 626599 h 3907705"/>
                    <a:gd name="connsiteX6" fmla="*/ 312793 w 821488"/>
                    <a:gd name="connsiteY6" fmla="*/ 871378 h 3907705"/>
                    <a:gd name="connsiteX7" fmla="*/ 211887 w 821488"/>
                    <a:gd name="connsiteY7" fmla="*/ 1082221 h 3907705"/>
                    <a:gd name="connsiteX8" fmla="*/ 183312 w 821488"/>
                    <a:gd name="connsiteY8" fmla="*/ 1310821 h 3907705"/>
                    <a:gd name="connsiteX9" fmla="*/ 164262 w 821488"/>
                    <a:gd name="connsiteY9" fmla="*/ 1415596 h 3907705"/>
                    <a:gd name="connsiteX10" fmla="*/ 135687 w 821488"/>
                    <a:gd name="connsiteY10" fmla="*/ 1777546 h 3907705"/>
                    <a:gd name="connsiteX11" fmla="*/ 230937 w 821488"/>
                    <a:gd name="connsiteY11" fmla="*/ 2158546 h 3907705"/>
                    <a:gd name="connsiteX12" fmla="*/ 335712 w 821488"/>
                    <a:gd name="connsiteY12" fmla="*/ 2358571 h 3907705"/>
                    <a:gd name="connsiteX13" fmla="*/ 383337 w 821488"/>
                    <a:gd name="connsiteY13" fmla="*/ 2491921 h 3907705"/>
                    <a:gd name="connsiteX14" fmla="*/ 430962 w 821488"/>
                    <a:gd name="connsiteY14" fmla="*/ 3120571 h 3907705"/>
                    <a:gd name="connsiteX15" fmla="*/ 478587 w 821488"/>
                    <a:gd name="connsiteY15" fmla="*/ 3453946 h 3907705"/>
                    <a:gd name="connsiteX16" fmla="*/ 516688 w 821488"/>
                    <a:gd name="connsiteY16" fmla="*/ 3904463 h 3907705"/>
                    <a:gd name="connsiteX17" fmla="*/ 745287 w 821488"/>
                    <a:gd name="connsiteY17" fmla="*/ 3752064 h 3907705"/>
                    <a:gd name="connsiteX18" fmla="*/ 821488 w 821488"/>
                    <a:gd name="connsiteY18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83288 w 821488"/>
                    <a:gd name="connsiteY3" fmla="*/ 436828 h 3907707"/>
                    <a:gd name="connsiteX4" fmla="*/ 630211 w 821488"/>
                    <a:gd name="connsiteY4" fmla="*/ 594610 h 3907707"/>
                    <a:gd name="connsiteX5" fmla="*/ 643263 w 821488"/>
                    <a:gd name="connsiteY5" fmla="*/ 757759 h 3907707"/>
                    <a:gd name="connsiteX6" fmla="*/ 76761 w 821488"/>
                    <a:gd name="connsiteY6" fmla="*/ 626599 h 3907707"/>
                    <a:gd name="connsiteX7" fmla="*/ 312793 w 821488"/>
                    <a:gd name="connsiteY7" fmla="*/ 871378 h 3907707"/>
                    <a:gd name="connsiteX8" fmla="*/ 211887 w 821488"/>
                    <a:gd name="connsiteY8" fmla="*/ 1082221 h 3907707"/>
                    <a:gd name="connsiteX9" fmla="*/ 183312 w 821488"/>
                    <a:gd name="connsiteY9" fmla="*/ 1310821 h 3907707"/>
                    <a:gd name="connsiteX10" fmla="*/ 164262 w 821488"/>
                    <a:gd name="connsiteY10" fmla="*/ 1415596 h 3907707"/>
                    <a:gd name="connsiteX11" fmla="*/ 135687 w 821488"/>
                    <a:gd name="connsiteY11" fmla="*/ 1777546 h 3907707"/>
                    <a:gd name="connsiteX12" fmla="*/ 230937 w 821488"/>
                    <a:gd name="connsiteY12" fmla="*/ 2158546 h 3907707"/>
                    <a:gd name="connsiteX13" fmla="*/ 335712 w 821488"/>
                    <a:gd name="connsiteY13" fmla="*/ 2358571 h 3907707"/>
                    <a:gd name="connsiteX14" fmla="*/ 383337 w 821488"/>
                    <a:gd name="connsiteY14" fmla="*/ 2491921 h 3907707"/>
                    <a:gd name="connsiteX15" fmla="*/ 430962 w 821488"/>
                    <a:gd name="connsiteY15" fmla="*/ 3120571 h 3907707"/>
                    <a:gd name="connsiteX16" fmla="*/ 478587 w 821488"/>
                    <a:gd name="connsiteY16" fmla="*/ 3453946 h 3907707"/>
                    <a:gd name="connsiteX17" fmla="*/ 516688 w 821488"/>
                    <a:gd name="connsiteY17" fmla="*/ 3904463 h 3907707"/>
                    <a:gd name="connsiteX18" fmla="*/ 745287 w 821488"/>
                    <a:gd name="connsiteY18" fmla="*/ 3752064 h 3907707"/>
                    <a:gd name="connsiteX19" fmla="*/ 821488 w 821488"/>
                    <a:gd name="connsiteY19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20074 w 821488"/>
                    <a:gd name="connsiteY2" fmla="*/ 286222 h 3907705"/>
                    <a:gd name="connsiteX3" fmla="*/ 83288 w 821488"/>
                    <a:gd name="connsiteY3" fmla="*/ 436828 h 3907705"/>
                    <a:gd name="connsiteX4" fmla="*/ 630211 w 821488"/>
                    <a:gd name="connsiteY4" fmla="*/ 594610 h 3907705"/>
                    <a:gd name="connsiteX5" fmla="*/ 643263 w 821488"/>
                    <a:gd name="connsiteY5" fmla="*/ 757759 h 3907705"/>
                    <a:gd name="connsiteX6" fmla="*/ 76761 w 821488"/>
                    <a:gd name="connsiteY6" fmla="*/ 626599 h 3907705"/>
                    <a:gd name="connsiteX7" fmla="*/ 312793 w 821488"/>
                    <a:gd name="connsiteY7" fmla="*/ 871378 h 3907705"/>
                    <a:gd name="connsiteX8" fmla="*/ 211887 w 821488"/>
                    <a:gd name="connsiteY8" fmla="*/ 1082221 h 3907705"/>
                    <a:gd name="connsiteX9" fmla="*/ 183312 w 821488"/>
                    <a:gd name="connsiteY9" fmla="*/ 1310821 h 3907705"/>
                    <a:gd name="connsiteX10" fmla="*/ 164262 w 821488"/>
                    <a:gd name="connsiteY10" fmla="*/ 1415596 h 3907705"/>
                    <a:gd name="connsiteX11" fmla="*/ 135687 w 821488"/>
                    <a:gd name="connsiteY11" fmla="*/ 1777546 h 3907705"/>
                    <a:gd name="connsiteX12" fmla="*/ 230937 w 821488"/>
                    <a:gd name="connsiteY12" fmla="*/ 2158546 h 3907705"/>
                    <a:gd name="connsiteX13" fmla="*/ 335712 w 821488"/>
                    <a:gd name="connsiteY13" fmla="*/ 2358571 h 3907705"/>
                    <a:gd name="connsiteX14" fmla="*/ 383337 w 821488"/>
                    <a:gd name="connsiteY14" fmla="*/ 2491921 h 3907705"/>
                    <a:gd name="connsiteX15" fmla="*/ 430962 w 821488"/>
                    <a:gd name="connsiteY15" fmla="*/ 3120571 h 3907705"/>
                    <a:gd name="connsiteX16" fmla="*/ 478587 w 821488"/>
                    <a:gd name="connsiteY16" fmla="*/ 3453946 h 3907705"/>
                    <a:gd name="connsiteX17" fmla="*/ 516688 w 821488"/>
                    <a:gd name="connsiteY17" fmla="*/ 3904463 h 3907705"/>
                    <a:gd name="connsiteX18" fmla="*/ 745287 w 821488"/>
                    <a:gd name="connsiteY18" fmla="*/ 3752064 h 3907705"/>
                    <a:gd name="connsiteX19" fmla="*/ 821488 w 821488"/>
                    <a:gd name="connsiteY19" fmla="*/ 2075665 h 3907705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661212 w 821488"/>
                    <a:gd name="connsiteY2" fmla="*/ 406094 h 3981331"/>
                    <a:gd name="connsiteX3" fmla="*/ 120074 w 821488"/>
                    <a:gd name="connsiteY3" fmla="*/ 359847 h 3981331"/>
                    <a:gd name="connsiteX4" fmla="*/ 83288 w 821488"/>
                    <a:gd name="connsiteY4" fmla="*/ 510453 h 3981331"/>
                    <a:gd name="connsiteX5" fmla="*/ 630211 w 821488"/>
                    <a:gd name="connsiteY5" fmla="*/ 668235 h 3981331"/>
                    <a:gd name="connsiteX6" fmla="*/ 643263 w 821488"/>
                    <a:gd name="connsiteY6" fmla="*/ 831384 h 3981331"/>
                    <a:gd name="connsiteX7" fmla="*/ 76761 w 821488"/>
                    <a:gd name="connsiteY7" fmla="*/ 700224 h 3981331"/>
                    <a:gd name="connsiteX8" fmla="*/ 312793 w 821488"/>
                    <a:gd name="connsiteY8" fmla="*/ 945003 h 3981331"/>
                    <a:gd name="connsiteX9" fmla="*/ 211887 w 821488"/>
                    <a:gd name="connsiteY9" fmla="*/ 1155846 h 3981331"/>
                    <a:gd name="connsiteX10" fmla="*/ 183312 w 821488"/>
                    <a:gd name="connsiteY10" fmla="*/ 1384446 h 3981331"/>
                    <a:gd name="connsiteX11" fmla="*/ 164262 w 821488"/>
                    <a:gd name="connsiteY11" fmla="*/ 1489221 h 3981331"/>
                    <a:gd name="connsiteX12" fmla="*/ 135687 w 821488"/>
                    <a:gd name="connsiteY12" fmla="*/ 1851171 h 3981331"/>
                    <a:gd name="connsiteX13" fmla="*/ 230937 w 821488"/>
                    <a:gd name="connsiteY13" fmla="*/ 2232171 h 3981331"/>
                    <a:gd name="connsiteX14" fmla="*/ 335712 w 821488"/>
                    <a:gd name="connsiteY14" fmla="*/ 2432196 h 3981331"/>
                    <a:gd name="connsiteX15" fmla="*/ 383337 w 821488"/>
                    <a:gd name="connsiteY15" fmla="*/ 2565546 h 3981331"/>
                    <a:gd name="connsiteX16" fmla="*/ 430962 w 821488"/>
                    <a:gd name="connsiteY16" fmla="*/ 3194196 h 3981331"/>
                    <a:gd name="connsiteX17" fmla="*/ 478587 w 821488"/>
                    <a:gd name="connsiteY17" fmla="*/ 3527571 h 3981331"/>
                    <a:gd name="connsiteX18" fmla="*/ 516688 w 821488"/>
                    <a:gd name="connsiteY18" fmla="*/ 3978088 h 3981331"/>
                    <a:gd name="connsiteX19" fmla="*/ 745287 w 821488"/>
                    <a:gd name="connsiteY19" fmla="*/ 3825689 h 3981331"/>
                    <a:gd name="connsiteX20" fmla="*/ 821488 w 821488"/>
                    <a:gd name="connsiteY20" fmla="*/ 2149290 h 3981331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327546 w 821488"/>
                    <a:gd name="connsiteY2" fmla="*/ 214106 h 3981331"/>
                    <a:gd name="connsiteX3" fmla="*/ 661212 w 821488"/>
                    <a:gd name="connsiteY3" fmla="*/ 406094 h 3981331"/>
                    <a:gd name="connsiteX4" fmla="*/ 120074 w 821488"/>
                    <a:gd name="connsiteY4" fmla="*/ 359847 h 3981331"/>
                    <a:gd name="connsiteX5" fmla="*/ 83288 w 821488"/>
                    <a:gd name="connsiteY5" fmla="*/ 510453 h 3981331"/>
                    <a:gd name="connsiteX6" fmla="*/ 630211 w 821488"/>
                    <a:gd name="connsiteY6" fmla="*/ 668235 h 3981331"/>
                    <a:gd name="connsiteX7" fmla="*/ 643263 w 821488"/>
                    <a:gd name="connsiteY7" fmla="*/ 831384 h 3981331"/>
                    <a:gd name="connsiteX8" fmla="*/ 76761 w 821488"/>
                    <a:gd name="connsiteY8" fmla="*/ 700224 h 3981331"/>
                    <a:gd name="connsiteX9" fmla="*/ 312793 w 821488"/>
                    <a:gd name="connsiteY9" fmla="*/ 945003 h 3981331"/>
                    <a:gd name="connsiteX10" fmla="*/ 211887 w 821488"/>
                    <a:gd name="connsiteY10" fmla="*/ 1155846 h 3981331"/>
                    <a:gd name="connsiteX11" fmla="*/ 183312 w 821488"/>
                    <a:gd name="connsiteY11" fmla="*/ 1384446 h 3981331"/>
                    <a:gd name="connsiteX12" fmla="*/ 164262 w 821488"/>
                    <a:gd name="connsiteY12" fmla="*/ 1489221 h 3981331"/>
                    <a:gd name="connsiteX13" fmla="*/ 135687 w 821488"/>
                    <a:gd name="connsiteY13" fmla="*/ 1851171 h 3981331"/>
                    <a:gd name="connsiteX14" fmla="*/ 230937 w 821488"/>
                    <a:gd name="connsiteY14" fmla="*/ 2232171 h 3981331"/>
                    <a:gd name="connsiteX15" fmla="*/ 335712 w 821488"/>
                    <a:gd name="connsiteY15" fmla="*/ 2432196 h 3981331"/>
                    <a:gd name="connsiteX16" fmla="*/ 383337 w 821488"/>
                    <a:gd name="connsiteY16" fmla="*/ 2565546 h 3981331"/>
                    <a:gd name="connsiteX17" fmla="*/ 430962 w 821488"/>
                    <a:gd name="connsiteY17" fmla="*/ 3194196 h 3981331"/>
                    <a:gd name="connsiteX18" fmla="*/ 478587 w 821488"/>
                    <a:gd name="connsiteY18" fmla="*/ 3527571 h 3981331"/>
                    <a:gd name="connsiteX19" fmla="*/ 516688 w 821488"/>
                    <a:gd name="connsiteY19" fmla="*/ 3978088 h 3981331"/>
                    <a:gd name="connsiteX20" fmla="*/ 745287 w 821488"/>
                    <a:gd name="connsiteY20" fmla="*/ 3825689 h 3981331"/>
                    <a:gd name="connsiteX21" fmla="*/ 821488 w 821488"/>
                    <a:gd name="connsiteY21" fmla="*/ 2149290 h 3981331"/>
                    <a:gd name="connsiteX0" fmla="*/ 235698 w 821488"/>
                    <a:gd name="connsiteY0" fmla="*/ 61488 h 3969194"/>
                    <a:gd name="connsiteX1" fmla="*/ 372822 w 821488"/>
                    <a:gd name="connsiteY1" fmla="*/ 16607 h 3969194"/>
                    <a:gd name="connsiteX2" fmla="*/ 327546 w 821488"/>
                    <a:gd name="connsiteY2" fmla="*/ 201969 h 3969194"/>
                    <a:gd name="connsiteX3" fmla="*/ 661212 w 821488"/>
                    <a:gd name="connsiteY3" fmla="*/ 393957 h 3969194"/>
                    <a:gd name="connsiteX4" fmla="*/ 120074 w 821488"/>
                    <a:gd name="connsiteY4" fmla="*/ 347710 h 3969194"/>
                    <a:gd name="connsiteX5" fmla="*/ 83288 w 821488"/>
                    <a:gd name="connsiteY5" fmla="*/ 498316 h 3969194"/>
                    <a:gd name="connsiteX6" fmla="*/ 630211 w 821488"/>
                    <a:gd name="connsiteY6" fmla="*/ 656098 h 3969194"/>
                    <a:gd name="connsiteX7" fmla="*/ 643263 w 821488"/>
                    <a:gd name="connsiteY7" fmla="*/ 819247 h 3969194"/>
                    <a:gd name="connsiteX8" fmla="*/ 76761 w 821488"/>
                    <a:gd name="connsiteY8" fmla="*/ 688087 h 3969194"/>
                    <a:gd name="connsiteX9" fmla="*/ 312793 w 821488"/>
                    <a:gd name="connsiteY9" fmla="*/ 932866 h 3969194"/>
                    <a:gd name="connsiteX10" fmla="*/ 211887 w 821488"/>
                    <a:gd name="connsiteY10" fmla="*/ 1143709 h 3969194"/>
                    <a:gd name="connsiteX11" fmla="*/ 183312 w 821488"/>
                    <a:gd name="connsiteY11" fmla="*/ 1372309 h 3969194"/>
                    <a:gd name="connsiteX12" fmla="*/ 164262 w 821488"/>
                    <a:gd name="connsiteY12" fmla="*/ 1477084 h 3969194"/>
                    <a:gd name="connsiteX13" fmla="*/ 135687 w 821488"/>
                    <a:gd name="connsiteY13" fmla="*/ 1839034 h 3969194"/>
                    <a:gd name="connsiteX14" fmla="*/ 230937 w 821488"/>
                    <a:gd name="connsiteY14" fmla="*/ 2220034 h 3969194"/>
                    <a:gd name="connsiteX15" fmla="*/ 335712 w 821488"/>
                    <a:gd name="connsiteY15" fmla="*/ 2420059 h 3969194"/>
                    <a:gd name="connsiteX16" fmla="*/ 383337 w 821488"/>
                    <a:gd name="connsiteY16" fmla="*/ 2553409 h 3969194"/>
                    <a:gd name="connsiteX17" fmla="*/ 430962 w 821488"/>
                    <a:gd name="connsiteY17" fmla="*/ 3182059 h 3969194"/>
                    <a:gd name="connsiteX18" fmla="*/ 478587 w 821488"/>
                    <a:gd name="connsiteY18" fmla="*/ 3515434 h 3969194"/>
                    <a:gd name="connsiteX19" fmla="*/ 516688 w 821488"/>
                    <a:gd name="connsiteY19" fmla="*/ 3965951 h 3969194"/>
                    <a:gd name="connsiteX20" fmla="*/ 745287 w 821488"/>
                    <a:gd name="connsiteY20" fmla="*/ 3813552 h 3969194"/>
                    <a:gd name="connsiteX21" fmla="*/ 821488 w 821488"/>
                    <a:gd name="connsiteY21" fmla="*/ 2137153 h 3969194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1212 w 821488"/>
                    <a:gd name="connsiteY2" fmla="*/ 377350 h 3952587"/>
                    <a:gd name="connsiteX3" fmla="*/ 120074 w 821488"/>
                    <a:gd name="connsiteY3" fmla="*/ 331103 h 3952587"/>
                    <a:gd name="connsiteX4" fmla="*/ 83288 w 821488"/>
                    <a:gd name="connsiteY4" fmla="*/ 481709 h 3952587"/>
                    <a:gd name="connsiteX5" fmla="*/ 630211 w 821488"/>
                    <a:gd name="connsiteY5" fmla="*/ 639491 h 3952587"/>
                    <a:gd name="connsiteX6" fmla="*/ 643263 w 821488"/>
                    <a:gd name="connsiteY6" fmla="*/ 802640 h 3952587"/>
                    <a:gd name="connsiteX7" fmla="*/ 76761 w 821488"/>
                    <a:gd name="connsiteY7" fmla="*/ 671480 h 3952587"/>
                    <a:gd name="connsiteX8" fmla="*/ 312793 w 821488"/>
                    <a:gd name="connsiteY8" fmla="*/ 916259 h 3952587"/>
                    <a:gd name="connsiteX9" fmla="*/ 211887 w 821488"/>
                    <a:gd name="connsiteY9" fmla="*/ 1127102 h 3952587"/>
                    <a:gd name="connsiteX10" fmla="*/ 183312 w 821488"/>
                    <a:gd name="connsiteY10" fmla="*/ 1355702 h 3952587"/>
                    <a:gd name="connsiteX11" fmla="*/ 164262 w 821488"/>
                    <a:gd name="connsiteY11" fmla="*/ 1460477 h 3952587"/>
                    <a:gd name="connsiteX12" fmla="*/ 135687 w 821488"/>
                    <a:gd name="connsiteY12" fmla="*/ 1822427 h 3952587"/>
                    <a:gd name="connsiteX13" fmla="*/ 230937 w 821488"/>
                    <a:gd name="connsiteY13" fmla="*/ 2203427 h 3952587"/>
                    <a:gd name="connsiteX14" fmla="*/ 335712 w 821488"/>
                    <a:gd name="connsiteY14" fmla="*/ 2403452 h 3952587"/>
                    <a:gd name="connsiteX15" fmla="*/ 383337 w 821488"/>
                    <a:gd name="connsiteY15" fmla="*/ 2536802 h 3952587"/>
                    <a:gd name="connsiteX16" fmla="*/ 430962 w 821488"/>
                    <a:gd name="connsiteY16" fmla="*/ 3165452 h 3952587"/>
                    <a:gd name="connsiteX17" fmla="*/ 478587 w 821488"/>
                    <a:gd name="connsiteY17" fmla="*/ 3498827 h 3952587"/>
                    <a:gd name="connsiteX18" fmla="*/ 516688 w 821488"/>
                    <a:gd name="connsiteY18" fmla="*/ 3949344 h 3952587"/>
                    <a:gd name="connsiteX19" fmla="*/ 745287 w 821488"/>
                    <a:gd name="connsiteY19" fmla="*/ 3796945 h 3952587"/>
                    <a:gd name="connsiteX20" fmla="*/ 821488 w 821488"/>
                    <a:gd name="connsiteY20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61212 w 821488"/>
                    <a:gd name="connsiteY3" fmla="*/ 377350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476823 w 821488"/>
                    <a:gd name="connsiteY0" fmla="*/ -1 h 3976287"/>
                    <a:gd name="connsiteX1" fmla="*/ 327546 w 821488"/>
                    <a:gd name="connsiteY1" fmla="*/ 209062 h 3976287"/>
                    <a:gd name="connsiteX2" fmla="*/ 669438 w 821488"/>
                    <a:gd name="connsiteY2" fmla="*/ 317128 h 3976287"/>
                    <a:gd name="connsiteX3" fmla="*/ 655819 w 821488"/>
                    <a:gd name="connsiteY3" fmla="*/ 473389 h 3976287"/>
                    <a:gd name="connsiteX4" fmla="*/ 120074 w 821488"/>
                    <a:gd name="connsiteY4" fmla="*/ 354803 h 3976287"/>
                    <a:gd name="connsiteX5" fmla="*/ 83288 w 821488"/>
                    <a:gd name="connsiteY5" fmla="*/ 505409 h 3976287"/>
                    <a:gd name="connsiteX6" fmla="*/ 630211 w 821488"/>
                    <a:gd name="connsiteY6" fmla="*/ 663191 h 3976287"/>
                    <a:gd name="connsiteX7" fmla="*/ 643263 w 821488"/>
                    <a:gd name="connsiteY7" fmla="*/ 826340 h 3976287"/>
                    <a:gd name="connsiteX8" fmla="*/ 76761 w 821488"/>
                    <a:gd name="connsiteY8" fmla="*/ 695180 h 3976287"/>
                    <a:gd name="connsiteX9" fmla="*/ 312793 w 821488"/>
                    <a:gd name="connsiteY9" fmla="*/ 939959 h 3976287"/>
                    <a:gd name="connsiteX10" fmla="*/ 211887 w 821488"/>
                    <a:gd name="connsiteY10" fmla="*/ 1150802 h 3976287"/>
                    <a:gd name="connsiteX11" fmla="*/ 183312 w 821488"/>
                    <a:gd name="connsiteY11" fmla="*/ 1379402 h 3976287"/>
                    <a:gd name="connsiteX12" fmla="*/ 164262 w 821488"/>
                    <a:gd name="connsiteY12" fmla="*/ 1484177 h 3976287"/>
                    <a:gd name="connsiteX13" fmla="*/ 135687 w 821488"/>
                    <a:gd name="connsiteY13" fmla="*/ 1846127 h 3976287"/>
                    <a:gd name="connsiteX14" fmla="*/ 230937 w 821488"/>
                    <a:gd name="connsiteY14" fmla="*/ 2227127 h 3976287"/>
                    <a:gd name="connsiteX15" fmla="*/ 335712 w 821488"/>
                    <a:gd name="connsiteY15" fmla="*/ 2427152 h 3976287"/>
                    <a:gd name="connsiteX16" fmla="*/ 383337 w 821488"/>
                    <a:gd name="connsiteY16" fmla="*/ 2560502 h 3976287"/>
                    <a:gd name="connsiteX17" fmla="*/ 430962 w 821488"/>
                    <a:gd name="connsiteY17" fmla="*/ 3189152 h 3976287"/>
                    <a:gd name="connsiteX18" fmla="*/ 478587 w 821488"/>
                    <a:gd name="connsiteY18" fmla="*/ 3522527 h 3976287"/>
                    <a:gd name="connsiteX19" fmla="*/ 516688 w 821488"/>
                    <a:gd name="connsiteY19" fmla="*/ 3973044 h 3976287"/>
                    <a:gd name="connsiteX20" fmla="*/ 745287 w 821488"/>
                    <a:gd name="connsiteY20" fmla="*/ 3820645 h 3976287"/>
                    <a:gd name="connsiteX21" fmla="*/ 821488 w 821488"/>
                    <a:gd name="connsiteY21" fmla="*/ 2144246 h 3976287"/>
                    <a:gd name="connsiteX0" fmla="*/ 476823 w 821488"/>
                    <a:gd name="connsiteY0" fmla="*/ 1 h 3976289"/>
                    <a:gd name="connsiteX1" fmla="*/ 359205 w 821488"/>
                    <a:gd name="connsiteY1" fmla="*/ 179969 h 3976289"/>
                    <a:gd name="connsiteX2" fmla="*/ 669438 w 821488"/>
                    <a:gd name="connsiteY2" fmla="*/ 317130 h 3976289"/>
                    <a:gd name="connsiteX3" fmla="*/ 655819 w 821488"/>
                    <a:gd name="connsiteY3" fmla="*/ 473391 h 3976289"/>
                    <a:gd name="connsiteX4" fmla="*/ 120074 w 821488"/>
                    <a:gd name="connsiteY4" fmla="*/ 354805 h 3976289"/>
                    <a:gd name="connsiteX5" fmla="*/ 83288 w 821488"/>
                    <a:gd name="connsiteY5" fmla="*/ 505411 h 3976289"/>
                    <a:gd name="connsiteX6" fmla="*/ 630211 w 821488"/>
                    <a:gd name="connsiteY6" fmla="*/ 663193 h 3976289"/>
                    <a:gd name="connsiteX7" fmla="*/ 643263 w 821488"/>
                    <a:gd name="connsiteY7" fmla="*/ 826342 h 3976289"/>
                    <a:gd name="connsiteX8" fmla="*/ 76761 w 821488"/>
                    <a:gd name="connsiteY8" fmla="*/ 695182 h 3976289"/>
                    <a:gd name="connsiteX9" fmla="*/ 312793 w 821488"/>
                    <a:gd name="connsiteY9" fmla="*/ 939961 h 3976289"/>
                    <a:gd name="connsiteX10" fmla="*/ 211887 w 821488"/>
                    <a:gd name="connsiteY10" fmla="*/ 1150804 h 3976289"/>
                    <a:gd name="connsiteX11" fmla="*/ 183312 w 821488"/>
                    <a:gd name="connsiteY11" fmla="*/ 1379404 h 3976289"/>
                    <a:gd name="connsiteX12" fmla="*/ 164262 w 821488"/>
                    <a:gd name="connsiteY12" fmla="*/ 1484179 h 3976289"/>
                    <a:gd name="connsiteX13" fmla="*/ 135687 w 821488"/>
                    <a:gd name="connsiteY13" fmla="*/ 1846129 h 3976289"/>
                    <a:gd name="connsiteX14" fmla="*/ 230937 w 821488"/>
                    <a:gd name="connsiteY14" fmla="*/ 2227129 h 3976289"/>
                    <a:gd name="connsiteX15" fmla="*/ 335712 w 821488"/>
                    <a:gd name="connsiteY15" fmla="*/ 2427154 h 3976289"/>
                    <a:gd name="connsiteX16" fmla="*/ 383337 w 821488"/>
                    <a:gd name="connsiteY16" fmla="*/ 2560504 h 3976289"/>
                    <a:gd name="connsiteX17" fmla="*/ 430962 w 821488"/>
                    <a:gd name="connsiteY17" fmla="*/ 3189154 h 3976289"/>
                    <a:gd name="connsiteX18" fmla="*/ 478587 w 821488"/>
                    <a:gd name="connsiteY18" fmla="*/ 3522529 h 3976289"/>
                    <a:gd name="connsiteX19" fmla="*/ 516688 w 821488"/>
                    <a:gd name="connsiteY19" fmla="*/ 3973046 h 3976289"/>
                    <a:gd name="connsiteX20" fmla="*/ 745287 w 821488"/>
                    <a:gd name="connsiteY20" fmla="*/ 3820647 h 3976289"/>
                    <a:gd name="connsiteX21" fmla="*/ 821488 w 821488"/>
                    <a:gd name="connsiteY21" fmla="*/ 2144248 h 3976289"/>
                    <a:gd name="connsiteX0" fmla="*/ 361506 w 821488"/>
                    <a:gd name="connsiteY0" fmla="*/ 0 h 3906247"/>
                    <a:gd name="connsiteX1" fmla="*/ 359205 w 821488"/>
                    <a:gd name="connsiteY1" fmla="*/ 109927 h 3906247"/>
                    <a:gd name="connsiteX2" fmla="*/ 669438 w 821488"/>
                    <a:gd name="connsiteY2" fmla="*/ 247088 h 3906247"/>
                    <a:gd name="connsiteX3" fmla="*/ 655819 w 821488"/>
                    <a:gd name="connsiteY3" fmla="*/ 403349 h 3906247"/>
                    <a:gd name="connsiteX4" fmla="*/ 120074 w 821488"/>
                    <a:gd name="connsiteY4" fmla="*/ 284763 h 3906247"/>
                    <a:gd name="connsiteX5" fmla="*/ 83288 w 821488"/>
                    <a:gd name="connsiteY5" fmla="*/ 435369 h 3906247"/>
                    <a:gd name="connsiteX6" fmla="*/ 630211 w 821488"/>
                    <a:gd name="connsiteY6" fmla="*/ 593151 h 3906247"/>
                    <a:gd name="connsiteX7" fmla="*/ 643263 w 821488"/>
                    <a:gd name="connsiteY7" fmla="*/ 756300 h 3906247"/>
                    <a:gd name="connsiteX8" fmla="*/ 76761 w 821488"/>
                    <a:gd name="connsiteY8" fmla="*/ 625140 h 3906247"/>
                    <a:gd name="connsiteX9" fmla="*/ 312793 w 821488"/>
                    <a:gd name="connsiteY9" fmla="*/ 869919 h 3906247"/>
                    <a:gd name="connsiteX10" fmla="*/ 211887 w 821488"/>
                    <a:gd name="connsiteY10" fmla="*/ 1080762 h 3906247"/>
                    <a:gd name="connsiteX11" fmla="*/ 183312 w 821488"/>
                    <a:gd name="connsiteY11" fmla="*/ 1309362 h 3906247"/>
                    <a:gd name="connsiteX12" fmla="*/ 164262 w 821488"/>
                    <a:gd name="connsiteY12" fmla="*/ 1414137 h 3906247"/>
                    <a:gd name="connsiteX13" fmla="*/ 135687 w 821488"/>
                    <a:gd name="connsiteY13" fmla="*/ 1776087 h 3906247"/>
                    <a:gd name="connsiteX14" fmla="*/ 230937 w 821488"/>
                    <a:gd name="connsiteY14" fmla="*/ 2157087 h 3906247"/>
                    <a:gd name="connsiteX15" fmla="*/ 335712 w 821488"/>
                    <a:gd name="connsiteY15" fmla="*/ 2357112 h 3906247"/>
                    <a:gd name="connsiteX16" fmla="*/ 383337 w 821488"/>
                    <a:gd name="connsiteY16" fmla="*/ 2490462 h 3906247"/>
                    <a:gd name="connsiteX17" fmla="*/ 430962 w 821488"/>
                    <a:gd name="connsiteY17" fmla="*/ 3119112 h 3906247"/>
                    <a:gd name="connsiteX18" fmla="*/ 478587 w 821488"/>
                    <a:gd name="connsiteY18" fmla="*/ 3452487 h 3906247"/>
                    <a:gd name="connsiteX19" fmla="*/ 516688 w 821488"/>
                    <a:gd name="connsiteY19" fmla="*/ 3903004 h 3906247"/>
                    <a:gd name="connsiteX20" fmla="*/ 745287 w 821488"/>
                    <a:gd name="connsiteY20" fmla="*/ 3750605 h 3906247"/>
                    <a:gd name="connsiteX21" fmla="*/ 821488 w 821488"/>
                    <a:gd name="connsiteY21" fmla="*/ 2074206 h 3906247"/>
                    <a:gd name="connsiteX0" fmla="*/ 361506 w 821488"/>
                    <a:gd name="connsiteY0" fmla="*/ 15168 h 3921415"/>
                    <a:gd name="connsiteX1" fmla="*/ 359205 w 821488"/>
                    <a:gd name="connsiteY1" fmla="*/ 125095 h 3921415"/>
                    <a:gd name="connsiteX2" fmla="*/ 669438 w 821488"/>
                    <a:gd name="connsiteY2" fmla="*/ 262256 h 3921415"/>
                    <a:gd name="connsiteX3" fmla="*/ 655819 w 821488"/>
                    <a:gd name="connsiteY3" fmla="*/ 418517 h 3921415"/>
                    <a:gd name="connsiteX4" fmla="*/ 120074 w 821488"/>
                    <a:gd name="connsiteY4" fmla="*/ 299931 h 3921415"/>
                    <a:gd name="connsiteX5" fmla="*/ 83288 w 821488"/>
                    <a:gd name="connsiteY5" fmla="*/ 450537 h 3921415"/>
                    <a:gd name="connsiteX6" fmla="*/ 630211 w 821488"/>
                    <a:gd name="connsiteY6" fmla="*/ 608319 h 3921415"/>
                    <a:gd name="connsiteX7" fmla="*/ 643263 w 821488"/>
                    <a:gd name="connsiteY7" fmla="*/ 771468 h 3921415"/>
                    <a:gd name="connsiteX8" fmla="*/ 76761 w 821488"/>
                    <a:gd name="connsiteY8" fmla="*/ 640308 h 3921415"/>
                    <a:gd name="connsiteX9" fmla="*/ 312793 w 821488"/>
                    <a:gd name="connsiteY9" fmla="*/ 885087 h 3921415"/>
                    <a:gd name="connsiteX10" fmla="*/ 211887 w 821488"/>
                    <a:gd name="connsiteY10" fmla="*/ 1095930 h 3921415"/>
                    <a:gd name="connsiteX11" fmla="*/ 183312 w 821488"/>
                    <a:gd name="connsiteY11" fmla="*/ 1324530 h 3921415"/>
                    <a:gd name="connsiteX12" fmla="*/ 164262 w 821488"/>
                    <a:gd name="connsiteY12" fmla="*/ 1429305 h 3921415"/>
                    <a:gd name="connsiteX13" fmla="*/ 135687 w 821488"/>
                    <a:gd name="connsiteY13" fmla="*/ 1791255 h 3921415"/>
                    <a:gd name="connsiteX14" fmla="*/ 230937 w 821488"/>
                    <a:gd name="connsiteY14" fmla="*/ 2172255 h 3921415"/>
                    <a:gd name="connsiteX15" fmla="*/ 335712 w 821488"/>
                    <a:gd name="connsiteY15" fmla="*/ 2372280 h 3921415"/>
                    <a:gd name="connsiteX16" fmla="*/ 383337 w 821488"/>
                    <a:gd name="connsiteY16" fmla="*/ 2505630 h 3921415"/>
                    <a:gd name="connsiteX17" fmla="*/ 430962 w 821488"/>
                    <a:gd name="connsiteY17" fmla="*/ 3134280 h 3921415"/>
                    <a:gd name="connsiteX18" fmla="*/ 478587 w 821488"/>
                    <a:gd name="connsiteY18" fmla="*/ 3467655 h 3921415"/>
                    <a:gd name="connsiteX19" fmla="*/ 516688 w 821488"/>
                    <a:gd name="connsiteY19" fmla="*/ 3918172 h 3921415"/>
                    <a:gd name="connsiteX20" fmla="*/ 745287 w 821488"/>
                    <a:gd name="connsiteY20" fmla="*/ 3765773 h 3921415"/>
                    <a:gd name="connsiteX21" fmla="*/ 821488 w 821488"/>
                    <a:gd name="connsiteY21" fmla="*/ 2089374 h 3921415"/>
                    <a:gd name="connsiteX0" fmla="*/ 705697 w 821488"/>
                    <a:gd name="connsiteY0" fmla="*/ 14976 h 3923083"/>
                    <a:gd name="connsiteX1" fmla="*/ 359205 w 821488"/>
                    <a:gd name="connsiteY1" fmla="*/ 126763 h 3923083"/>
                    <a:gd name="connsiteX2" fmla="*/ 669438 w 821488"/>
                    <a:gd name="connsiteY2" fmla="*/ 263924 h 3923083"/>
                    <a:gd name="connsiteX3" fmla="*/ 655819 w 821488"/>
                    <a:gd name="connsiteY3" fmla="*/ 420185 h 3923083"/>
                    <a:gd name="connsiteX4" fmla="*/ 120074 w 821488"/>
                    <a:gd name="connsiteY4" fmla="*/ 301599 h 3923083"/>
                    <a:gd name="connsiteX5" fmla="*/ 83288 w 821488"/>
                    <a:gd name="connsiteY5" fmla="*/ 452205 h 3923083"/>
                    <a:gd name="connsiteX6" fmla="*/ 630211 w 821488"/>
                    <a:gd name="connsiteY6" fmla="*/ 609987 h 3923083"/>
                    <a:gd name="connsiteX7" fmla="*/ 643263 w 821488"/>
                    <a:gd name="connsiteY7" fmla="*/ 773136 h 3923083"/>
                    <a:gd name="connsiteX8" fmla="*/ 76761 w 821488"/>
                    <a:gd name="connsiteY8" fmla="*/ 641976 h 3923083"/>
                    <a:gd name="connsiteX9" fmla="*/ 312793 w 821488"/>
                    <a:gd name="connsiteY9" fmla="*/ 886755 h 3923083"/>
                    <a:gd name="connsiteX10" fmla="*/ 211887 w 821488"/>
                    <a:gd name="connsiteY10" fmla="*/ 1097598 h 3923083"/>
                    <a:gd name="connsiteX11" fmla="*/ 183312 w 821488"/>
                    <a:gd name="connsiteY11" fmla="*/ 1326198 h 3923083"/>
                    <a:gd name="connsiteX12" fmla="*/ 164262 w 821488"/>
                    <a:gd name="connsiteY12" fmla="*/ 1430973 h 3923083"/>
                    <a:gd name="connsiteX13" fmla="*/ 135687 w 821488"/>
                    <a:gd name="connsiteY13" fmla="*/ 1792923 h 3923083"/>
                    <a:gd name="connsiteX14" fmla="*/ 230937 w 821488"/>
                    <a:gd name="connsiteY14" fmla="*/ 2173923 h 3923083"/>
                    <a:gd name="connsiteX15" fmla="*/ 335712 w 821488"/>
                    <a:gd name="connsiteY15" fmla="*/ 2373948 h 3923083"/>
                    <a:gd name="connsiteX16" fmla="*/ 383337 w 821488"/>
                    <a:gd name="connsiteY16" fmla="*/ 2507298 h 3923083"/>
                    <a:gd name="connsiteX17" fmla="*/ 430962 w 821488"/>
                    <a:gd name="connsiteY17" fmla="*/ 3135948 h 3923083"/>
                    <a:gd name="connsiteX18" fmla="*/ 478587 w 821488"/>
                    <a:gd name="connsiteY18" fmla="*/ 3469323 h 3923083"/>
                    <a:gd name="connsiteX19" fmla="*/ 516688 w 821488"/>
                    <a:gd name="connsiteY19" fmla="*/ 3919840 h 3923083"/>
                    <a:gd name="connsiteX20" fmla="*/ 745287 w 821488"/>
                    <a:gd name="connsiteY20" fmla="*/ 3767441 h 3923083"/>
                    <a:gd name="connsiteX21" fmla="*/ 821488 w 821488"/>
                    <a:gd name="connsiteY21" fmla="*/ 2091042 h 3923083"/>
                    <a:gd name="connsiteX0" fmla="*/ 359205 w 821488"/>
                    <a:gd name="connsiteY0" fmla="*/ 0 h 3796320"/>
                    <a:gd name="connsiteX1" fmla="*/ 669438 w 821488"/>
                    <a:gd name="connsiteY1" fmla="*/ 137161 h 3796320"/>
                    <a:gd name="connsiteX2" fmla="*/ 655819 w 821488"/>
                    <a:gd name="connsiteY2" fmla="*/ 293422 h 3796320"/>
                    <a:gd name="connsiteX3" fmla="*/ 120074 w 821488"/>
                    <a:gd name="connsiteY3" fmla="*/ 174836 h 3796320"/>
                    <a:gd name="connsiteX4" fmla="*/ 83288 w 821488"/>
                    <a:gd name="connsiteY4" fmla="*/ 325442 h 3796320"/>
                    <a:gd name="connsiteX5" fmla="*/ 630211 w 821488"/>
                    <a:gd name="connsiteY5" fmla="*/ 483224 h 3796320"/>
                    <a:gd name="connsiteX6" fmla="*/ 643263 w 821488"/>
                    <a:gd name="connsiteY6" fmla="*/ 646373 h 3796320"/>
                    <a:gd name="connsiteX7" fmla="*/ 76761 w 821488"/>
                    <a:gd name="connsiteY7" fmla="*/ 515213 h 3796320"/>
                    <a:gd name="connsiteX8" fmla="*/ 312793 w 821488"/>
                    <a:gd name="connsiteY8" fmla="*/ 759992 h 3796320"/>
                    <a:gd name="connsiteX9" fmla="*/ 211887 w 821488"/>
                    <a:gd name="connsiteY9" fmla="*/ 970835 h 3796320"/>
                    <a:gd name="connsiteX10" fmla="*/ 183312 w 821488"/>
                    <a:gd name="connsiteY10" fmla="*/ 1199435 h 3796320"/>
                    <a:gd name="connsiteX11" fmla="*/ 164262 w 821488"/>
                    <a:gd name="connsiteY11" fmla="*/ 1304210 h 3796320"/>
                    <a:gd name="connsiteX12" fmla="*/ 135687 w 821488"/>
                    <a:gd name="connsiteY12" fmla="*/ 1666160 h 3796320"/>
                    <a:gd name="connsiteX13" fmla="*/ 230937 w 821488"/>
                    <a:gd name="connsiteY13" fmla="*/ 2047160 h 3796320"/>
                    <a:gd name="connsiteX14" fmla="*/ 335712 w 821488"/>
                    <a:gd name="connsiteY14" fmla="*/ 2247185 h 3796320"/>
                    <a:gd name="connsiteX15" fmla="*/ 383337 w 821488"/>
                    <a:gd name="connsiteY15" fmla="*/ 2380535 h 3796320"/>
                    <a:gd name="connsiteX16" fmla="*/ 430962 w 821488"/>
                    <a:gd name="connsiteY16" fmla="*/ 3009185 h 3796320"/>
                    <a:gd name="connsiteX17" fmla="*/ 478587 w 821488"/>
                    <a:gd name="connsiteY17" fmla="*/ 3342560 h 3796320"/>
                    <a:gd name="connsiteX18" fmla="*/ 516688 w 821488"/>
                    <a:gd name="connsiteY18" fmla="*/ 3793077 h 3796320"/>
                    <a:gd name="connsiteX19" fmla="*/ 745287 w 821488"/>
                    <a:gd name="connsiteY19" fmla="*/ 3640678 h 3796320"/>
                    <a:gd name="connsiteX20" fmla="*/ 821488 w 821488"/>
                    <a:gd name="connsiteY20" fmla="*/ 1964279 h 3796320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2838 w 821488"/>
                    <a:gd name="connsiteY5" fmla="*/ 630262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2 w 821488"/>
                    <a:gd name="connsiteY6" fmla="*/ 828639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51653 w 806244"/>
                    <a:gd name="connsiteY0" fmla="*/ 0 h 3978585"/>
                    <a:gd name="connsiteX1" fmla="*/ 654194 w 806244"/>
                    <a:gd name="connsiteY1" fmla="*/ 319426 h 3978585"/>
                    <a:gd name="connsiteX2" fmla="*/ 640575 w 806244"/>
                    <a:gd name="connsiteY2" fmla="*/ 475687 h 3978585"/>
                    <a:gd name="connsiteX3" fmla="*/ 124512 w 806244"/>
                    <a:gd name="connsiteY3" fmla="*/ 349951 h 3978585"/>
                    <a:gd name="connsiteX4" fmla="*/ 68044 w 806244"/>
                    <a:gd name="connsiteY4" fmla="*/ 507707 h 3978585"/>
                    <a:gd name="connsiteX5" fmla="*/ 626122 w 806244"/>
                    <a:gd name="connsiteY5" fmla="*/ 644303 h 3978585"/>
                    <a:gd name="connsiteX6" fmla="*/ 628018 w 806244"/>
                    <a:gd name="connsiteY6" fmla="*/ 828639 h 3978585"/>
                    <a:gd name="connsiteX7" fmla="*/ 3850 w 806244"/>
                    <a:gd name="connsiteY7" fmla="*/ 713284 h 3978585"/>
                    <a:gd name="connsiteX8" fmla="*/ 297549 w 806244"/>
                    <a:gd name="connsiteY8" fmla="*/ 942257 h 3978585"/>
                    <a:gd name="connsiteX9" fmla="*/ 196643 w 806244"/>
                    <a:gd name="connsiteY9" fmla="*/ 1153100 h 3978585"/>
                    <a:gd name="connsiteX10" fmla="*/ 168068 w 806244"/>
                    <a:gd name="connsiteY10" fmla="*/ 1381700 h 3978585"/>
                    <a:gd name="connsiteX11" fmla="*/ 149018 w 806244"/>
                    <a:gd name="connsiteY11" fmla="*/ 1486475 h 3978585"/>
                    <a:gd name="connsiteX12" fmla="*/ 120443 w 806244"/>
                    <a:gd name="connsiteY12" fmla="*/ 1848425 h 3978585"/>
                    <a:gd name="connsiteX13" fmla="*/ 215693 w 806244"/>
                    <a:gd name="connsiteY13" fmla="*/ 2229425 h 3978585"/>
                    <a:gd name="connsiteX14" fmla="*/ 320468 w 806244"/>
                    <a:gd name="connsiteY14" fmla="*/ 2429450 h 3978585"/>
                    <a:gd name="connsiteX15" fmla="*/ 368093 w 806244"/>
                    <a:gd name="connsiteY15" fmla="*/ 2562800 h 3978585"/>
                    <a:gd name="connsiteX16" fmla="*/ 415718 w 806244"/>
                    <a:gd name="connsiteY16" fmla="*/ 3191450 h 3978585"/>
                    <a:gd name="connsiteX17" fmla="*/ 463343 w 806244"/>
                    <a:gd name="connsiteY17" fmla="*/ 3524825 h 3978585"/>
                    <a:gd name="connsiteX18" fmla="*/ 501444 w 806244"/>
                    <a:gd name="connsiteY18" fmla="*/ 3975342 h 3978585"/>
                    <a:gd name="connsiteX19" fmla="*/ 730043 w 806244"/>
                    <a:gd name="connsiteY19" fmla="*/ 3822943 h 3978585"/>
                    <a:gd name="connsiteX20" fmla="*/ 806244 w 806244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28193 w 806419"/>
                    <a:gd name="connsiteY6" fmla="*/ 828639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50628 w 806419"/>
                    <a:gd name="connsiteY6" fmla="*/ 810206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06419" h="3978585">
                      <a:moveTo>
                        <a:pt x="351828" y="0"/>
                      </a:moveTo>
                      <a:cubicBezTo>
                        <a:pt x="246441" y="213646"/>
                        <a:pt x="550736" y="263741"/>
                        <a:pt x="654369" y="319426"/>
                      </a:cubicBezTo>
                      <a:cubicBezTo>
                        <a:pt x="749602" y="385016"/>
                        <a:pt x="778757" y="456998"/>
                        <a:pt x="640750" y="475687"/>
                      </a:cubicBezTo>
                      <a:cubicBezTo>
                        <a:pt x="533707" y="489981"/>
                        <a:pt x="256976" y="329545"/>
                        <a:pt x="124687" y="349951"/>
                      </a:cubicBezTo>
                      <a:cubicBezTo>
                        <a:pt x="7947" y="380136"/>
                        <a:pt x="-17703" y="468366"/>
                        <a:pt x="68219" y="507707"/>
                      </a:cubicBezTo>
                      <a:cubicBezTo>
                        <a:pt x="154141" y="547048"/>
                        <a:pt x="502640" y="595206"/>
                        <a:pt x="626297" y="644303"/>
                      </a:cubicBezTo>
                      <a:cubicBezTo>
                        <a:pt x="753387" y="674590"/>
                        <a:pt x="740807" y="779816"/>
                        <a:pt x="650628" y="810206"/>
                      </a:cubicBezTo>
                      <a:cubicBezTo>
                        <a:pt x="551694" y="826180"/>
                        <a:pt x="28016" y="585891"/>
                        <a:pt x="4025" y="713284"/>
                      </a:cubicBezTo>
                      <a:cubicBezTo>
                        <a:pt x="-40973" y="866202"/>
                        <a:pt x="306122" y="831226"/>
                        <a:pt x="306122" y="932352"/>
                      </a:cubicBezTo>
                      <a:cubicBezTo>
                        <a:pt x="321965" y="1055930"/>
                        <a:pt x="201581" y="1107063"/>
                        <a:pt x="196818" y="1153100"/>
                      </a:cubicBezTo>
                      <a:cubicBezTo>
                        <a:pt x="192056" y="1216126"/>
                        <a:pt x="176180" y="1326138"/>
                        <a:pt x="168243" y="1381700"/>
                      </a:cubicBezTo>
                      <a:cubicBezTo>
                        <a:pt x="164181" y="1414197"/>
                        <a:pt x="155695" y="1453964"/>
                        <a:pt x="149193" y="1486475"/>
                      </a:cubicBezTo>
                      <a:cubicBezTo>
                        <a:pt x="126442" y="1759484"/>
                        <a:pt x="135591" y="1638805"/>
                        <a:pt x="120618" y="1848425"/>
                      </a:cubicBezTo>
                      <a:cubicBezTo>
                        <a:pt x="131731" y="1972250"/>
                        <a:pt x="182531" y="2132588"/>
                        <a:pt x="215868" y="2229425"/>
                      </a:cubicBezTo>
                      <a:cubicBezTo>
                        <a:pt x="247618" y="2286575"/>
                        <a:pt x="301593" y="2391350"/>
                        <a:pt x="320643" y="2429450"/>
                      </a:cubicBezTo>
                      <a:cubicBezTo>
                        <a:pt x="346043" y="2485013"/>
                        <a:pt x="355568" y="2456438"/>
                        <a:pt x="368268" y="2562800"/>
                      </a:cubicBezTo>
                      <a:cubicBezTo>
                        <a:pt x="384143" y="2689800"/>
                        <a:pt x="400018" y="3031113"/>
                        <a:pt x="415893" y="3191450"/>
                      </a:cubicBezTo>
                      <a:cubicBezTo>
                        <a:pt x="427005" y="3267650"/>
                        <a:pt x="453993" y="3450213"/>
                        <a:pt x="463518" y="3524825"/>
                      </a:cubicBezTo>
                      <a:cubicBezTo>
                        <a:pt x="477806" y="3613725"/>
                        <a:pt x="314294" y="3954231"/>
                        <a:pt x="501619" y="3975342"/>
                      </a:cubicBezTo>
                      <a:cubicBezTo>
                        <a:pt x="666719" y="3994392"/>
                        <a:pt x="727043" y="3927718"/>
                        <a:pt x="730218" y="3822943"/>
                      </a:cubicBezTo>
                      <a:cubicBezTo>
                        <a:pt x="781018" y="3518143"/>
                        <a:pt x="792529" y="2200122"/>
                        <a:pt x="806419" y="2146544"/>
                      </a:cubicBezTo>
                    </a:path>
                  </a:pathLst>
                </a:custGeom>
                <a:ln w="50800" cap="rnd" cmpd="sng" algn="ctr">
                  <a:solidFill>
                    <a:srgbClr val="8E2F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5715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6" name="Rounded Rectangle 455"/>
                <p:cNvSpPr/>
                <p:nvPr/>
              </p:nvSpPr>
              <p:spPr>
                <a:xfrm rot="206166">
                  <a:off x="4559162" y="2617225"/>
                  <a:ext cx="379236" cy="1300236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C65C5A"/>
                    </a:gs>
                    <a:gs pos="100000">
                      <a:srgbClr val="B9526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 rot="21164003">
                  <a:off x="4404427" y="2607815"/>
                  <a:ext cx="379236" cy="1300237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642020"/>
                    </a:gs>
                    <a:gs pos="100000">
                      <a:srgbClr val="9D291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ounded Rectangle 457"/>
                <p:cNvSpPr/>
                <p:nvPr/>
              </p:nvSpPr>
              <p:spPr>
                <a:xfrm rot="21164003">
                  <a:off x="4206748" y="2100949"/>
                  <a:ext cx="486122" cy="462664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89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ounded Rectangle 458"/>
                <p:cNvSpPr/>
                <p:nvPr/>
              </p:nvSpPr>
              <p:spPr>
                <a:xfrm rot="823597">
                  <a:off x="4217976" y="1316758"/>
                  <a:ext cx="486121" cy="736209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93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4" name="Freeform 453"/>
              <p:cNvSpPr/>
              <p:nvPr/>
            </p:nvSpPr>
            <p:spPr>
              <a:xfrm>
                <a:off x="4317657" y="3310924"/>
                <a:ext cx="177638" cy="221188"/>
              </a:xfrm>
              <a:custGeom>
                <a:avLst/>
                <a:gdLst>
                  <a:gd name="connsiteX0" fmla="*/ 211201 w 230251"/>
                  <a:gd name="connsiteY0" fmla="*/ 141940 h 294340"/>
                  <a:gd name="connsiteX1" fmla="*/ 201676 w 230251"/>
                  <a:gd name="connsiteY1" fmla="*/ 94315 h 294340"/>
                  <a:gd name="connsiteX2" fmla="*/ 182626 w 230251"/>
                  <a:gd name="connsiteY2" fmla="*/ 65740 h 294340"/>
                  <a:gd name="connsiteX3" fmla="*/ 125476 w 230251"/>
                  <a:gd name="connsiteY3" fmla="*/ 18115 h 294340"/>
                  <a:gd name="connsiteX4" fmla="*/ 96901 w 230251"/>
                  <a:gd name="connsiteY4" fmla="*/ 8590 h 294340"/>
                  <a:gd name="connsiteX5" fmla="*/ 1651 w 230251"/>
                  <a:gd name="connsiteY5" fmla="*/ 46690 h 294340"/>
                  <a:gd name="connsiteX6" fmla="*/ 11176 w 230251"/>
                  <a:gd name="connsiteY6" fmla="*/ 75265 h 294340"/>
                  <a:gd name="connsiteX7" fmla="*/ 68326 w 230251"/>
                  <a:gd name="connsiteY7" fmla="*/ 113365 h 294340"/>
                  <a:gd name="connsiteX8" fmla="*/ 87376 w 230251"/>
                  <a:gd name="connsiteY8" fmla="*/ 141940 h 294340"/>
                  <a:gd name="connsiteX9" fmla="*/ 96901 w 230251"/>
                  <a:gd name="connsiteY9" fmla="*/ 199090 h 294340"/>
                  <a:gd name="connsiteX10" fmla="*/ 106426 w 230251"/>
                  <a:gd name="connsiteY10" fmla="*/ 275290 h 294340"/>
                  <a:gd name="connsiteX11" fmla="*/ 135001 w 230251"/>
                  <a:gd name="connsiteY11" fmla="*/ 294340 h 294340"/>
                  <a:gd name="connsiteX12" fmla="*/ 211201 w 230251"/>
                  <a:gd name="connsiteY12" fmla="*/ 265765 h 294340"/>
                  <a:gd name="connsiteX13" fmla="*/ 230251 w 230251"/>
                  <a:gd name="connsiteY13" fmla="*/ 208615 h 294340"/>
                  <a:gd name="connsiteX14" fmla="*/ 220726 w 230251"/>
                  <a:gd name="connsiteY14" fmla="*/ 141940 h 294340"/>
                  <a:gd name="connsiteX15" fmla="*/ 211201 w 230251"/>
                  <a:gd name="connsiteY15" fmla="*/ 113365 h 294340"/>
                  <a:gd name="connsiteX16" fmla="*/ 211201 w 230251"/>
                  <a:gd name="connsiteY16" fmla="*/ 141940 h 2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0251" h="294340">
                    <a:moveTo>
                      <a:pt x="211201" y="141940"/>
                    </a:moveTo>
                    <a:cubicBezTo>
                      <a:pt x="209614" y="138765"/>
                      <a:pt x="207360" y="109474"/>
                      <a:pt x="201676" y="94315"/>
                    </a:cubicBezTo>
                    <a:cubicBezTo>
                      <a:pt x="197656" y="83596"/>
                      <a:pt x="189955" y="74534"/>
                      <a:pt x="182626" y="65740"/>
                    </a:cubicBezTo>
                    <a:cubicBezTo>
                      <a:pt x="167579" y="47684"/>
                      <a:pt x="146883" y="28819"/>
                      <a:pt x="125476" y="18115"/>
                    </a:cubicBezTo>
                    <a:cubicBezTo>
                      <a:pt x="116496" y="13625"/>
                      <a:pt x="106426" y="11765"/>
                      <a:pt x="96901" y="8590"/>
                    </a:cubicBezTo>
                    <a:cubicBezTo>
                      <a:pt x="66288" y="12417"/>
                      <a:pt x="9433" y="0"/>
                      <a:pt x="1651" y="46690"/>
                    </a:cubicBezTo>
                    <a:cubicBezTo>
                      <a:pt x="0" y="56594"/>
                      <a:pt x="4076" y="68165"/>
                      <a:pt x="11176" y="75265"/>
                    </a:cubicBezTo>
                    <a:cubicBezTo>
                      <a:pt x="27365" y="91454"/>
                      <a:pt x="68326" y="113365"/>
                      <a:pt x="68326" y="113365"/>
                    </a:cubicBezTo>
                    <a:cubicBezTo>
                      <a:pt x="74676" y="122890"/>
                      <a:pt x="83756" y="131080"/>
                      <a:pt x="87376" y="141940"/>
                    </a:cubicBezTo>
                    <a:cubicBezTo>
                      <a:pt x="93483" y="160262"/>
                      <a:pt x="94170" y="179971"/>
                      <a:pt x="96901" y="199090"/>
                    </a:cubicBezTo>
                    <a:cubicBezTo>
                      <a:pt x="100521" y="224430"/>
                      <a:pt x="96919" y="251523"/>
                      <a:pt x="106426" y="275290"/>
                    </a:cubicBezTo>
                    <a:cubicBezTo>
                      <a:pt x="110678" y="285919"/>
                      <a:pt x="125476" y="287990"/>
                      <a:pt x="135001" y="294340"/>
                    </a:cubicBezTo>
                    <a:cubicBezTo>
                      <a:pt x="154211" y="290498"/>
                      <a:pt x="197186" y="288189"/>
                      <a:pt x="211201" y="265765"/>
                    </a:cubicBezTo>
                    <a:cubicBezTo>
                      <a:pt x="221844" y="248737"/>
                      <a:pt x="230251" y="208615"/>
                      <a:pt x="230251" y="208615"/>
                    </a:cubicBezTo>
                    <a:cubicBezTo>
                      <a:pt x="227076" y="186390"/>
                      <a:pt x="225129" y="163955"/>
                      <a:pt x="220726" y="141940"/>
                    </a:cubicBezTo>
                    <a:cubicBezTo>
                      <a:pt x="218757" y="132095"/>
                      <a:pt x="218301" y="120465"/>
                      <a:pt x="211201" y="113365"/>
                    </a:cubicBezTo>
                    <a:cubicBezTo>
                      <a:pt x="206711" y="108875"/>
                      <a:pt x="212788" y="145115"/>
                      <a:pt x="211201" y="141940"/>
                    </a:cubicBezTo>
                    <a:close/>
                  </a:path>
                </a:pathLst>
              </a:custGeom>
              <a:solidFill>
                <a:srgbClr val="702A4A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7" name="Rounded Rectangle 436"/>
            <p:cNvSpPr/>
            <p:nvPr/>
          </p:nvSpPr>
          <p:spPr>
            <a:xfrm rot="21339574" flipH="1">
              <a:off x="4382253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3584F"/>
                </a:gs>
                <a:gs pos="100000">
                  <a:srgbClr val="B9526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ounded Rectangle 437"/>
            <p:cNvSpPr/>
            <p:nvPr/>
          </p:nvSpPr>
          <p:spPr>
            <a:xfrm flipH="1">
              <a:off x="4379927" y="2801521"/>
              <a:ext cx="285004" cy="43175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ounded Rectangle 438"/>
            <p:cNvSpPr/>
            <p:nvPr/>
          </p:nvSpPr>
          <p:spPr>
            <a:xfrm rot="159831" flipH="1">
              <a:off x="4380896" y="3255318"/>
              <a:ext cx="284754" cy="253183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ounded Rectangle 439"/>
            <p:cNvSpPr/>
            <p:nvPr/>
          </p:nvSpPr>
          <p:spPr>
            <a:xfrm rot="199268" flipH="1">
              <a:off x="4432496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1" name="Group 463"/>
            <p:cNvGrpSpPr/>
            <p:nvPr/>
          </p:nvGrpSpPr>
          <p:grpSpPr>
            <a:xfrm>
              <a:off x="3276600" y="2795971"/>
              <a:ext cx="2474928" cy="1386366"/>
              <a:chOff x="3365391" y="2566282"/>
              <a:chExt cx="2474928" cy="1386366"/>
            </a:xfrm>
          </p:grpSpPr>
          <p:sp>
            <p:nvSpPr>
              <p:cNvPr id="450" name="Rounded Rectangle 20"/>
              <p:cNvSpPr/>
              <p:nvPr/>
            </p:nvSpPr>
            <p:spPr>
              <a:xfrm rot="242379" flipV="1">
                <a:off x="3365391" y="2579012"/>
                <a:ext cx="1297659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ounded Rectangle 22"/>
              <p:cNvSpPr/>
              <p:nvPr/>
            </p:nvSpPr>
            <p:spPr>
              <a:xfrm flipH="1" flipV="1">
                <a:off x="4245976" y="2566282"/>
                <a:ext cx="727327" cy="1378095"/>
              </a:xfrm>
              <a:custGeom>
                <a:avLst/>
                <a:gdLst/>
                <a:ahLst/>
                <a:cxnLst/>
                <a:rect l="l" t="t" r="r" b="b"/>
                <a:pathLst>
                  <a:path w="741045" h="1045661">
                    <a:moveTo>
                      <a:pt x="471650" y="0"/>
                    </a:moveTo>
                    <a:lnTo>
                      <a:pt x="390810" y="0"/>
                    </a:lnTo>
                    <a:lnTo>
                      <a:pt x="370523" y="4096"/>
                    </a:lnTo>
                    <a:lnTo>
                      <a:pt x="350235" y="0"/>
                    </a:lnTo>
                    <a:lnTo>
                      <a:pt x="269395" y="0"/>
                    </a:lnTo>
                    <a:cubicBezTo>
                      <a:pt x="194806" y="0"/>
                      <a:pt x="134338" y="60467"/>
                      <a:pt x="134338" y="135056"/>
                    </a:cubicBezTo>
                    <a:cubicBezTo>
                      <a:pt x="116125" y="246638"/>
                      <a:pt x="126850" y="559388"/>
                      <a:pt x="131543" y="657589"/>
                    </a:cubicBezTo>
                    <a:cubicBezTo>
                      <a:pt x="121949" y="667684"/>
                      <a:pt x="193386" y="740059"/>
                      <a:pt x="162499" y="748077"/>
                    </a:cubicBezTo>
                    <a:cubicBezTo>
                      <a:pt x="104556" y="797686"/>
                      <a:pt x="67808" y="821717"/>
                      <a:pt x="41055" y="869520"/>
                    </a:cubicBezTo>
                    <a:cubicBezTo>
                      <a:pt x="-54" y="940261"/>
                      <a:pt x="-3416" y="969956"/>
                      <a:pt x="1983" y="1011084"/>
                    </a:cubicBezTo>
                    <a:cubicBezTo>
                      <a:pt x="406" y="1035040"/>
                      <a:pt x="34548" y="1042326"/>
                      <a:pt x="30590" y="1044851"/>
                    </a:cubicBezTo>
                    <a:lnTo>
                      <a:pt x="115466" y="1044851"/>
                    </a:lnTo>
                    <a:cubicBezTo>
                      <a:pt x="118789" y="1046052"/>
                      <a:pt x="121129" y="1045805"/>
                      <a:pt x="120406" y="1044851"/>
                    </a:cubicBezTo>
                    <a:lnTo>
                      <a:pt x="620639" y="1044851"/>
                    </a:lnTo>
                    <a:cubicBezTo>
                      <a:pt x="619917" y="1045805"/>
                      <a:pt x="622257" y="1046052"/>
                      <a:pt x="625580" y="1044851"/>
                    </a:cubicBezTo>
                    <a:lnTo>
                      <a:pt x="710455" y="1044851"/>
                    </a:lnTo>
                    <a:cubicBezTo>
                      <a:pt x="706497" y="1042326"/>
                      <a:pt x="740639" y="1035040"/>
                      <a:pt x="739062" y="1011084"/>
                    </a:cubicBezTo>
                    <a:cubicBezTo>
                      <a:pt x="744461" y="969956"/>
                      <a:pt x="741099" y="940261"/>
                      <a:pt x="699990" y="869520"/>
                    </a:cubicBezTo>
                    <a:cubicBezTo>
                      <a:pt x="673237" y="821717"/>
                      <a:pt x="636489" y="797686"/>
                      <a:pt x="578546" y="748077"/>
                    </a:cubicBezTo>
                    <a:cubicBezTo>
                      <a:pt x="547659" y="740059"/>
                      <a:pt x="619096" y="667684"/>
                      <a:pt x="609502" y="657589"/>
                    </a:cubicBezTo>
                    <a:cubicBezTo>
                      <a:pt x="614195" y="559388"/>
                      <a:pt x="624920" y="246638"/>
                      <a:pt x="606707" y="135056"/>
                    </a:cubicBezTo>
                    <a:cubicBezTo>
                      <a:pt x="606707" y="60467"/>
                      <a:pt x="546239" y="0"/>
                      <a:pt x="471650" y="0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ounded Rectangle 20"/>
              <p:cNvSpPr/>
              <p:nvPr/>
            </p:nvSpPr>
            <p:spPr>
              <a:xfrm rot="21357546" flipH="1" flipV="1">
                <a:off x="4582599" y="2580418"/>
                <a:ext cx="1257720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68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2" name="Group 68"/>
            <p:cNvGrpSpPr/>
            <p:nvPr/>
          </p:nvGrpSpPr>
          <p:grpSpPr>
            <a:xfrm>
              <a:off x="3389328" y="3391300"/>
              <a:ext cx="2273976" cy="1714100"/>
              <a:chOff x="3721107" y="3571005"/>
              <a:chExt cx="2069214" cy="1559753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4132193" y="3571005"/>
                <a:ext cx="1165161" cy="1559753"/>
              </a:xfrm>
              <a:custGeom>
                <a:avLst/>
                <a:gdLst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676324 w 1271161"/>
                  <a:gd name="connsiteY16" fmla="*/ 1423906 h 1489866"/>
                  <a:gd name="connsiteX17" fmla="*/ 594837 w 1271161"/>
                  <a:gd name="connsiteY17" fmla="*/ 1423906 h 1489866"/>
                  <a:gd name="connsiteX18" fmla="*/ 438527 w 1271161"/>
                  <a:gd name="connsiteY18" fmla="*/ 1470799 h 1489866"/>
                  <a:gd name="connsiteX19" fmla="*/ 297848 w 1271161"/>
                  <a:gd name="connsiteY19" fmla="*/ 1486430 h 1489866"/>
                  <a:gd name="connsiteX20" fmla="*/ 133723 w 1271161"/>
                  <a:gd name="connsiteY20" fmla="*/ 1408275 h 1489866"/>
                  <a:gd name="connsiteX21" fmla="*/ 47752 w 1271161"/>
                  <a:gd name="connsiteY21" fmla="*/ 1259780 h 1489866"/>
                  <a:gd name="connsiteX22" fmla="*/ 859 w 1271161"/>
                  <a:gd name="connsiteY22" fmla="*/ 1056578 h 1489866"/>
                  <a:gd name="connsiteX23" fmla="*/ 86418 w 1271161"/>
                  <a:gd name="connsiteY23" fmla="*/ 863658 h 1489866"/>
                  <a:gd name="connsiteX24" fmla="*/ 125907 w 1271161"/>
                  <a:gd name="connsiteY24" fmla="*/ 657987 h 1489866"/>
                  <a:gd name="connsiteX25" fmla="*/ 219693 w 1271161"/>
                  <a:gd name="connsiteY25" fmla="*/ 532939 h 1489866"/>
                  <a:gd name="connsiteX26" fmla="*/ 231267 w 1271161"/>
                  <a:gd name="connsiteY26" fmla="*/ 476721 h 1489866"/>
                  <a:gd name="connsiteX27" fmla="*/ 238657 w 1271161"/>
                  <a:gd name="connsiteY27" fmla="*/ 376629 h 1489866"/>
                  <a:gd name="connsiteX28" fmla="*/ 277734 w 1271161"/>
                  <a:gd name="connsiteY28" fmla="*/ 204688 h 1489866"/>
                  <a:gd name="connsiteX29" fmla="*/ 410642 w 1271161"/>
                  <a:gd name="connsiteY29" fmla="*/ 54894 h 1489866"/>
                  <a:gd name="connsiteX30" fmla="*/ 477605 w 1271161"/>
                  <a:gd name="connsiteY30" fmla="*/ 17116 h 1489866"/>
                  <a:gd name="connsiteX31" fmla="*/ 620131 w 1271161"/>
                  <a:gd name="connsiteY31" fmla="*/ 828 h 1489866"/>
                  <a:gd name="connsiteX32" fmla="*/ 630409 w 1271161"/>
                  <a:gd name="connsiteY32" fmla="*/ 20 h 1489866"/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594837 w 1271161"/>
                  <a:gd name="connsiteY16" fmla="*/ 1423906 h 1489866"/>
                  <a:gd name="connsiteX17" fmla="*/ 438527 w 1271161"/>
                  <a:gd name="connsiteY17" fmla="*/ 1470799 h 1489866"/>
                  <a:gd name="connsiteX18" fmla="*/ 297848 w 1271161"/>
                  <a:gd name="connsiteY18" fmla="*/ 1486430 h 1489866"/>
                  <a:gd name="connsiteX19" fmla="*/ 133723 w 1271161"/>
                  <a:gd name="connsiteY19" fmla="*/ 1408275 h 1489866"/>
                  <a:gd name="connsiteX20" fmla="*/ 47752 w 1271161"/>
                  <a:gd name="connsiteY20" fmla="*/ 1259780 h 1489866"/>
                  <a:gd name="connsiteX21" fmla="*/ 859 w 1271161"/>
                  <a:gd name="connsiteY21" fmla="*/ 1056578 h 1489866"/>
                  <a:gd name="connsiteX22" fmla="*/ 86418 w 1271161"/>
                  <a:gd name="connsiteY22" fmla="*/ 863658 h 1489866"/>
                  <a:gd name="connsiteX23" fmla="*/ 125907 w 1271161"/>
                  <a:gd name="connsiteY23" fmla="*/ 657987 h 1489866"/>
                  <a:gd name="connsiteX24" fmla="*/ 219693 w 1271161"/>
                  <a:gd name="connsiteY24" fmla="*/ 532939 h 1489866"/>
                  <a:gd name="connsiteX25" fmla="*/ 231267 w 1271161"/>
                  <a:gd name="connsiteY25" fmla="*/ 476721 h 1489866"/>
                  <a:gd name="connsiteX26" fmla="*/ 238657 w 1271161"/>
                  <a:gd name="connsiteY26" fmla="*/ 376629 h 1489866"/>
                  <a:gd name="connsiteX27" fmla="*/ 277734 w 1271161"/>
                  <a:gd name="connsiteY27" fmla="*/ 204688 h 1489866"/>
                  <a:gd name="connsiteX28" fmla="*/ 410642 w 1271161"/>
                  <a:gd name="connsiteY28" fmla="*/ 54894 h 1489866"/>
                  <a:gd name="connsiteX29" fmla="*/ 477605 w 1271161"/>
                  <a:gd name="connsiteY29" fmla="*/ 17116 h 1489866"/>
                  <a:gd name="connsiteX30" fmla="*/ 620131 w 1271161"/>
                  <a:gd name="connsiteY30" fmla="*/ 828 h 1489866"/>
                  <a:gd name="connsiteX31" fmla="*/ 630409 w 1271161"/>
                  <a:gd name="connsiteY31" fmla="*/ 20 h 1489866"/>
                  <a:gd name="connsiteX0" fmla="*/ 630409 w 1271161"/>
                  <a:gd name="connsiteY0" fmla="*/ 20 h 1489084"/>
                  <a:gd name="connsiteX1" fmla="*/ 635581 w 1271161"/>
                  <a:gd name="connsiteY1" fmla="*/ 223 h 1489084"/>
                  <a:gd name="connsiteX2" fmla="*/ 651031 w 1271161"/>
                  <a:gd name="connsiteY2" fmla="*/ 828 h 1489084"/>
                  <a:gd name="connsiteX3" fmla="*/ 793557 w 1271161"/>
                  <a:gd name="connsiteY3" fmla="*/ 17116 h 1489084"/>
                  <a:gd name="connsiteX4" fmla="*/ 860519 w 1271161"/>
                  <a:gd name="connsiteY4" fmla="*/ 54894 h 1489084"/>
                  <a:gd name="connsiteX5" fmla="*/ 993427 w 1271161"/>
                  <a:gd name="connsiteY5" fmla="*/ 204688 h 1489084"/>
                  <a:gd name="connsiteX6" fmla="*/ 1032504 w 1271161"/>
                  <a:gd name="connsiteY6" fmla="*/ 376629 h 1489084"/>
                  <a:gd name="connsiteX7" fmla="*/ 1039894 w 1271161"/>
                  <a:gd name="connsiteY7" fmla="*/ 476721 h 1489084"/>
                  <a:gd name="connsiteX8" fmla="*/ 1051468 w 1271161"/>
                  <a:gd name="connsiteY8" fmla="*/ 532939 h 1489084"/>
                  <a:gd name="connsiteX9" fmla="*/ 1145254 w 1271161"/>
                  <a:gd name="connsiteY9" fmla="*/ 657987 h 1489084"/>
                  <a:gd name="connsiteX10" fmla="*/ 1184743 w 1271161"/>
                  <a:gd name="connsiteY10" fmla="*/ 863658 h 1489084"/>
                  <a:gd name="connsiteX11" fmla="*/ 1270302 w 1271161"/>
                  <a:gd name="connsiteY11" fmla="*/ 1056578 h 1489084"/>
                  <a:gd name="connsiteX12" fmla="*/ 1223409 w 1271161"/>
                  <a:gd name="connsiteY12" fmla="*/ 1259780 h 1489084"/>
                  <a:gd name="connsiteX13" fmla="*/ 1137438 w 1271161"/>
                  <a:gd name="connsiteY13" fmla="*/ 1408275 h 1489084"/>
                  <a:gd name="connsiteX14" fmla="*/ 973313 w 1271161"/>
                  <a:gd name="connsiteY14" fmla="*/ 1486430 h 1489084"/>
                  <a:gd name="connsiteX15" fmla="*/ 832634 w 1271161"/>
                  <a:gd name="connsiteY15" fmla="*/ 1470799 h 1489084"/>
                  <a:gd name="connsiteX16" fmla="*/ 438527 w 1271161"/>
                  <a:gd name="connsiteY16" fmla="*/ 1470799 h 1489084"/>
                  <a:gd name="connsiteX17" fmla="*/ 297848 w 1271161"/>
                  <a:gd name="connsiteY17" fmla="*/ 1486430 h 1489084"/>
                  <a:gd name="connsiteX18" fmla="*/ 133723 w 1271161"/>
                  <a:gd name="connsiteY18" fmla="*/ 1408275 h 1489084"/>
                  <a:gd name="connsiteX19" fmla="*/ 47752 w 1271161"/>
                  <a:gd name="connsiteY19" fmla="*/ 1259780 h 1489084"/>
                  <a:gd name="connsiteX20" fmla="*/ 859 w 1271161"/>
                  <a:gd name="connsiteY20" fmla="*/ 1056578 h 1489084"/>
                  <a:gd name="connsiteX21" fmla="*/ 86418 w 1271161"/>
                  <a:gd name="connsiteY21" fmla="*/ 863658 h 1489084"/>
                  <a:gd name="connsiteX22" fmla="*/ 125907 w 1271161"/>
                  <a:gd name="connsiteY22" fmla="*/ 657987 h 1489084"/>
                  <a:gd name="connsiteX23" fmla="*/ 219693 w 1271161"/>
                  <a:gd name="connsiteY23" fmla="*/ 532939 h 1489084"/>
                  <a:gd name="connsiteX24" fmla="*/ 231267 w 1271161"/>
                  <a:gd name="connsiteY24" fmla="*/ 476721 h 1489084"/>
                  <a:gd name="connsiteX25" fmla="*/ 238657 w 1271161"/>
                  <a:gd name="connsiteY25" fmla="*/ 376629 h 1489084"/>
                  <a:gd name="connsiteX26" fmla="*/ 277734 w 1271161"/>
                  <a:gd name="connsiteY26" fmla="*/ 204688 h 1489084"/>
                  <a:gd name="connsiteX27" fmla="*/ 410642 w 1271161"/>
                  <a:gd name="connsiteY27" fmla="*/ 54894 h 1489084"/>
                  <a:gd name="connsiteX28" fmla="*/ 477605 w 1271161"/>
                  <a:gd name="connsiteY28" fmla="*/ 17116 h 1489084"/>
                  <a:gd name="connsiteX29" fmla="*/ 620131 w 1271161"/>
                  <a:gd name="connsiteY29" fmla="*/ 828 h 1489084"/>
                  <a:gd name="connsiteX30" fmla="*/ 630409 w 1271161"/>
                  <a:gd name="connsiteY30" fmla="*/ 20 h 1489084"/>
                  <a:gd name="connsiteX0" fmla="*/ 630409 w 1271161"/>
                  <a:gd name="connsiteY0" fmla="*/ 20 h 1488890"/>
                  <a:gd name="connsiteX1" fmla="*/ 635581 w 1271161"/>
                  <a:gd name="connsiteY1" fmla="*/ 223 h 1488890"/>
                  <a:gd name="connsiteX2" fmla="*/ 651031 w 1271161"/>
                  <a:gd name="connsiteY2" fmla="*/ 828 h 1488890"/>
                  <a:gd name="connsiteX3" fmla="*/ 793557 w 1271161"/>
                  <a:gd name="connsiteY3" fmla="*/ 17116 h 1488890"/>
                  <a:gd name="connsiteX4" fmla="*/ 860519 w 1271161"/>
                  <a:gd name="connsiteY4" fmla="*/ 54894 h 1488890"/>
                  <a:gd name="connsiteX5" fmla="*/ 993427 w 1271161"/>
                  <a:gd name="connsiteY5" fmla="*/ 204688 h 1488890"/>
                  <a:gd name="connsiteX6" fmla="*/ 1032504 w 1271161"/>
                  <a:gd name="connsiteY6" fmla="*/ 376629 h 1488890"/>
                  <a:gd name="connsiteX7" fmla="*/ 1039894 w 1271161"/>
                  <a:gd name="connsiteY7" fmla="*/ 476721 h 1488890"/>
                  <a:gd name="connsiteX8" fmla="*/ 1051468 w 1271161"/>
                  <a:gd name="connsiteY8" fmla="*/ 532939 h 1488890"/>
                  <a:gd name="connsiteX9" fmla="*/ 1145254 w 1271161"/>
                  <a:gd name="connsiteY9" fmla="*/ 657987 h 1488890"/>
                  <a:gd name="connsiteX10" fmla="*/ 1184743 w 1271161"/>
                  <a:gd name="connsiteY10" fmla="*/ 863658 h 1488890"/>
                  <a:gd name="connsiteX11" fmla="*/ 1270302 w 1271161"/>
                  <a:gd name="connsiteY11" fmla="*/ 1056578 h 1488890"/>
                  <a:gd name="connsiteX12" fmla="*/ 1223409 w 1271161"/>
                  <a:gd name="connsiteY12" fmla="*/ 1259780 h 1488890"/>
                  <a:gd name="connsiteX13" fmla="*/ 1137438 w 1271161"/>
                  <a:gd name="connsiteY13" fmla="*/ 1408275 h 1488890"/>
                  <a:gd name="connsiteX14" fmla="*/ 973313 w 1271161"/>
                  <a:gd name="connsiteY14" fmla="*/ 1486430 h 1488890"/>
                  <a:gd name="connsiteX15" fmla="*/ 832634 w 1271161"/>
                  <a:gd name="connsiteY15" fmla="*/ 1470799 h 1488890"/>
                  <a:gd name="connsiteX16" fmla="*/ 297848 w 1271161"/>
                  <a:gd name="connsiteY16" fmla="*/ 1486430 h 1488890"/>
                  <a:gd name="connsiteX17" fmla="*/ 133723 w 1271161"/>
                  <a:gd name="connsiteY17" fmla="*/ 1408275 h 1488890"/>
                  <a:gd name="connsiteX18" fmla="*/ 47752 w 1271161"/>
                  <a:gd name="connsiteY18" fmla="*/ 1259780 h 1488890"/>
                  <a:gd name="connsiteX19" fmla="*/ 859 w 1271161"/>
                  <a:gd name="connsiteY19" fmla="*/ 1056578 h 1488890"/>
                  <a:gd name="connsiteX20" fmla="*/ 86418 w 1271161"/>
                  <a:gd name="connsiteY20" fmla="*/ 863658 h 1488890"/>
                  <a:gd name="connsiteX21" fmla="*/ 125907 w 1271161"/>
                  <a:gd name="connsiteY21" fmla="*/ 657987 h 1488890"/>
                  <a:gd name="connsiteX22" fmla="*/ 219693 w 1271161"/>
                  <a:gd name="connsiteY22" fmla="*/ 532939 h 1488890"/>
                  <a:gd name="connsiteX23" fmla="*/ 231267 w 1271161"/>
                  <a:gd name="connsiteY23" fmla="*/ 476721 h 1488890"/>
                  <a:gd name="connsiteX24" fmla="*/ 238657 w 1271161"/>
                  <a:gd name="connsiteY24" fmla="*/ 376629 h 1488890"/>
                  <a:gd name="connsiteX25" fmla="*/ 277734 w 1271161"/>
                  <a:gd name="connsiteY25" fmla="*/ 204688 h 1488890"/>
                  <a:gd name="connsiteX26" fmla="*/ 410642 w 1271161"/>
                  <a:gd name="connsiteY26" fmla="*/ 54894 h 1488890"/>
                  <a:gd name="connsiteX27" fmla="*/ 477605 w 1271161"/>
                  <a:gd name="connsiteY27" fmla="*/ 17116 h 1488890"/>
                  <a:gd name="connsiteX28" fmla="*/ 620131 w 1271161"/>
                  <a:gd name="connsiteY28" fmla="*/ 828 h 1488890"/>
                  <a:gd name="connsiteX29" fmla="*/ 630409 w 1271161"/>
                  <a:gd name="connsiteY29" fmla="*/ 20 h 1488890"/>
                  <a:gd name="connsiteX0" fmla="*/ 630409 w 1271161"/>
                  <a:gd name="connsiteY0" fmla="*/ 20 h 1486430"/>
                  <a:gd name="connsiteX1" fmla="*/ 635581 w 1271161"/>
                  <a:gd name="connsiteY1" fmla="*/ 223 h 1486430"/>
                  <a:gd name="connsiteX2" fmla="*/ 651031 w 1271161"/>
                  <a:gd name="connsiteY2" fmla="*/ 828 h 1486430"/>
                  <a:gd name="connsiteX3" fmla="*/ 793557 w 1271161"/>
                  <a:gd name="connsiteY3" fmla="*/ 17116 h 1486430"/>
                  <a:gd name="connsiteX4" fmla="*/ 860519 w 1271161"/>
                  <a:gd name="connsiteY4" fmla="*/ 54894 h 1486430"/>
                  <a:gd name="connsiteX5" fmla="*/ 993427 w 1271161"/>
                  <a:gd name="connsiteY5" fmla="*/ 204688 h 1486430"/>
                  <a:gd name="connsiteX6" fmla="*/ 1032504 w 1271161"/>
                  <a:gd name="connsiteY6" fmla="*/ 376629 h 1486430"/>
                  <a:gd name="connsiteX7" fmla="*/ 1039894 w 1271161"/>
                  <a:gd name="connsiteY7" fmla="*/ 476721 h 1486430"/>
                  <a:gd name="connsiteX8" fmla="*/ 1051468 w 1271161"/>
                  <a:gd name="connsiteY8" fmla="*/ 532939 h 1486430"/>
                  <a:gd name="connsiteX9" fmla="*/ 1145254 w 1271161"/>
                  <a:gd name="connsiteY9" fmla="*/ 657987 h 1486430"/>
                  <a:gd name="connsiteX10" fmla="*/ 1184743 w 1271161"/>
                  <a:gd name="connsiteY10" fmla="*/ 863658 h 1486430"/>
                  <a:gd name="connsiteX11" fmla="*/ 1270302 w 1271161"/>
                  <a:gd name="connsiteY11" fmla="*/ 1056578 h 1486430"/>
                  <a:gd name="connsiteX12" fmla="*/ 1223409 w 1271161"/>
                  <a:gd name="connsiteY12" fmla="*/ 1259780 h 1486430"/>
                  <a:gd name="connsiteX13" fmla="*/ 1137438 w 1271161"/>
                  <a:gd name="connsiteY13" fmla="*/ 1408275 h 1486430"/>
                  <a:gd name="connsiteX14" fmla="*/ 973313 w 1271161"/>
                  <a:gd name="connsiteY14" fmla="*/ 1486430 h 1486430"/>
                  <a:gd name="connsiteX15" fmla="*/ 297848 w 1271161"/>
                  <a:gd name="connsiteY15" fmla="*/ 1486430 h 1486430"/>
                  <a:gd name="connsiteX16" fmla="*/ 133723 w 1271161"/>
                  <a:gd name="connsiteY16" fmla="*/ 1408275 h 1486430"/>
                  <a:gd name="connsiteX17" fmla="*/ 47752 w 1271161"/>
                  <a:gd name="connsiteY17" fmla="*/ 1259780 h 1486430"/>
                  <a:gd name="connsiteX18" fmla="*/ 859 w 1271161"/>
                  <a:gd name="connsiteY18" fmla="*/ 1056578 h 1486430"/>
                  <a:gd name="connsiteX19" fmla="*/ 86418 w 1271161"/>
                  <a:gd name="connsiteY19" fmla="*/ 863658 h 1486430"/>
                  <a:gd name="connsiteX20" fmla="*/ 125907 w 1271161"/>
                  <a:gd name="connsiteY20" fmla="*/ 657987 h 1486430"/>
                  <a:gd name="connsiteX21" fmla="*/ 219693 w 1271161"/>
                  <a:gd name="connsiteY21" fmla="*/ 532939 h 1486430"/>
                  <a:gd name="connsiteX22" fmla="*/ 231267 w 1271161"/>
                  <a:gd name="connsiteY22" fmla="*/ 476721 h 1486430"/>
                  <a:gd name="connsiteX23" fmla="*/ 238657 w 1271161"/>
                  <a:gd name="connsiteY23" fmla="*/ 376629 h 1486430"/>
                  <a:gd name="connsiteX24" fmla="*/ 277734 w 1271161"/>
                  <a:gd name="connsiteY24" fmla="*/ 204688 h 1486430"/>
                  <a:gd name="connsiteX25" fmla="*/ 410642 w 1271161"/>
                  <a:gd name="connsiteY25" fmla="*/ 54894 h 1486430"/>
                  <a:gd name="connsiteX26" fmla="*/ 477605 w 1271161"/>
                  <a:gd name="connsiteY26" fmla="*/ 17116 h 1486430"/>
                  <a:gd name="connsiteX27" fmla="*/ 620131 w 1271161"/>
                  <a:gd name="connsiteY27" fmla="*/ 828 h 1486430"/>
                  <a:gd name="connsiteX28" fmla="*/ 630409 w 1271161"/>
                  <a:gd name="connsiteY28" fmla="*/ 20 h 148643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973313 w 1271161"/>
                  <a:gd name="connsiteY14" fmla="*/ 1486430 h 1559680"/>
                  <a:gd name="connsiteX15" fmla="*/ 643218 w 1271161"/>
                  <a:gd name="connsiteY15" fmla="*/ 1559680 h 1559680"/>
                  <a:gd name="connsiteX16" fmla="*/ 297848 w 1271161"/>
                  <a:gd name="connsiteY16" fmla="*/ 1486430 h 1559680"/>
                  <a:gd name="connsiteX17" fmla="*/ 133723 w 1271161"/>
                  <a:gd name="connsiteY17" fmla="*/ 1408275 h 1559680"/>
                  <a:gd name="connsiteX18" fmla="*/ 47752 w 1271161"/>
                  <a:gd name="connsiteY18" fmla="*/ 1259780 h 1559680"/>
                  <a:gd name="connsiteX19" fmla="*/ 859 w 1271161"/>
                  <a:gd name="connsiteY19" fmla="*/ 1056578 h 1559680"/>
                  <a:gd name="connsiteX20" fmla="*/ 86418 w 1271161"/>
                  <a:gd name="connsiteY20" fmla="*/ 863658 h 1559680"/>
                  <a:gd name="connsiteX21" fmla="*/ 125907 w 1271161"/>
                  <a:gd name="connsiteY21" fmla="*/ 657987 h 1559680"/>
                  <a:gd name="connsiteX22" fmla="*/ 219693 w 1271161"/>
                  <a:gd name="connsiteY22" fmla="*/ 532939 h 1559680"/>
                  <a:gd name="connsiteX23" fmla="*/ 231267 w 1271161"/>
                  <a:gd name="connsiteY23" fmla="*/ 476721 h 1559680"/>
                  <a:gd name="connsiteX24" fmla="*/ 238657 w 1271161"/>
                  <a:gd name="connsiteY24" fmla="*/ 376629 h 1559680"/>
                  <a:gd name="connsiteX25" fmla="*/ 277734 w 1271161"/>
                  <a:gd name="connsiteY25" fmla="*/ 204688 h 1559680"/>
                  <a:gd name="connsiteX26" fmla="*/ 410642 w 1271161"/>
                  <a:gd name="connsiteY26" fmla="*/ 54894 h 1559680"/>
                  <a:gd name="connsiteX27" fmla="*/ 477605 w 1271161"/>
                  <a:gd name="connsiteY27" fmla="*/ 17116 h 1559680"/>
                  <a:gd name="connsiteX28" fmla="*/ 620131 w 1271161"/>
                  <a:gd name="connsiteY28" fmla="*/ 828 h 1559680"/>
                  <a:gd name="connsiteX29" fmla="*/ 630409 w 1271161"/>
                  <a:gd name="connsiteY29" fmla="*/ 20 h 1559680"/>
                  <a:gd name="connsiteX0" fmla="*/ 630409 w 1271161"/>
                  <a:gd name="connsiteY0" fmla="*/ 20 h 1561481"/>
                  <a:gd name="connsiteX1" fmla="*/ 635581 w 1271161"/>
                  <a:gd name="connsiteY1" fmla="*/ 223 h 1561481"/>
                  <a:gd name="connsiteX2" fmla="*/ 651031 w 1271161"/>
                  <a:gd name="connsiteY2" fmla="*/ 828 h 1561481"/>
                  <a:gd name="connsiteX3" fmla="*/ 793557 w 1271161"/>
                  <a:gd name="connsiteY3" fmla="*/ 17116 h 1561481"/>
                  <a:gd name="connsiteX4" fmla="*/ 860519 w 1271161"/>
                  <a:gd name="connsiteY4" fmla="*/ 54894 h 1561481"/>
                  <a:gd name="connsiteX5" fmla="*/ 993427 w 1271161"/>
                  <a:gd name="connsiteY5" fmla="*/ 204688 h 1561481"/>
                  <a:gd name="connsiteX6" fmla="*/ 1032504 w 1271161"/>
                  <a:gd name="connsiteY6" fmla="*/ 376629 h 1561481"/>
                  <a:gd name="connsiteX7" fmla="*/ 1039894 w 1271161"/>
                  <a:gd name="connsiteY7" fmla="*/ 476721 h 1561481"/>
                  <a:gd name="connsiteX8" fmla="*/ 1051468 w 1271161"/>
                  <a:gd name="connsiteY8" fmla="*/ 532939 h 1561481"/>
                  <a:gd name="connsiteX9" fmla="*/ 1145254 w 1271161"/>
                  <a:gd name="connsiteY9" fmla="*/ 657987 h 1561481"/>
                  <a:gd name="connsiteX10" fmla="*/ 1184743 w 1271161"/>
                  <a:gd name="connsiteY10" fmla="*/ 863658 h 1561481"/>
                  <a:gd name="connsiteX11" fmla="*/ 1270302 w 1271161"/>
                  <a:gd name="connsiteY11" fmla="*/ 1056578 h 1561481"/>
                  <a:gd name="connsiteX12" fmla="*/ 1223409 w 1271161"/>
                  <a:gd name="connsiteY12" fmla="*/ 1259780 h 1561481"/>
                  <a:gd name="connsiteX13" fmla="*/ 1137438 w 1271161"/>
                  <a:gd name="connsiteY13" fmla="*/ 1408275 h 1561481"/>
                  <a:gd name="connsiteX14" fmla="*/ 643218 w 1271161"/>
                  <a:gd name="connsiteY14" fmla="*/ 1559680 h 1561481"/>
                  <a:gd name="connsiteX15" fmla="*/ 297848 w 1271161"/>
                  <a:gd name="connsiteY15" fmla="*/ 1486430 h 1561481"/>
                  <a:gd name="connsiteX16" fmla="*/ 133723 w 1271161"/>
                  <a:gd name="connsiteY16" fmla="*/ 1408275 h 1561481"/>
                  <a:gd name="connsiteX17" fmla="*/ 47752 w 1271161"/>
                  <a:gd name="connsiteY17" fmla="*/ 1259780 h 1561481"/>
                  <a:gd name="connsiteX18" fmla="*/ 859 w 1271161"/>
                  <a:gd name="connsiteY18" fmla="*/ 1056578 h 1561481"/>
                  <a:gd name="connsiteX19" fmla="*/ 86418 w 1271161"/>
                  <a:gd name="connsiteY19" fmla="*/ 863658 h 1561481"/>
                  <a:gd name="connsiteX20" fmla="*/ 125907 w 1271161"/>
                  <a:gd name="connsiteY20" fmla="*/ 657987 h 1561481"/>
                  <a:gd name="connsiteX21" fmla="*/ 219693 w 1271161"/>
                  <a:gd name="connsiteY21" fmla="*/ 532939 h 1561481"/>
                  <a:gd name="connsiteX22" fmla="*/ 231267 w 1271161"/>
                  <a:gd name="connsiteY22" fmla="*/ 476721 h 1561481"/>
                  <a:gd name="connsiteX23" fmla="*/ 238657 w 1271161"/>
                  <a:gd name="connsiteY23" fmla="*/ 376629 h 1561481"/>
                  <a:gd name="connsiteX24" fmla="*/ 277734 w 1271161"/>
                  <a:gd name="connsiteY24" fmla="*/ 204688 h 1561481"/>
                  <a:gd name="connsiteX25" fmla="*/ 410642 w 1271161"/>
                  <a:gd name="connsiteY25" fmla="*/ 54894 h 1561481"/>
                  <a:gd name="connsiteX26" fmla="*/ 477605 w 1271161"/>
                  <a:gd name="connsiteY26" fmla="*/ 17116 h 1561481"/>
                  <a:gd name="connsiteX27" fmla="*/ 620131 w 1271161"/>
                  <a:gd name="connsiteY27" fmla="*/ 828 h 1561481"/>
                  <a:gd name="connsiteX28" fmla="*/ 630409 w 1271161"/>
                  <a:gd name="connsiteY28" fmla="*/ 20 h 1561481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88480"/>
                  <a:gd name="connsiteY0" fmla="*/ 20 h 1562862"/>
                  <a:gd name="connsiteX1" fmla="*/ 635581 w 1288480"/>
                  <a:gd name="connsiteY1" fmla="*/ 223 h 1562862"/>
                  <a:gd name="connsiteX2" fmla="*/ 651031 w 1288480"/>
                  <a:gd name="connsiteY2" fmla="*/ 828 h 1562862"/>
                  <a:gd name="connsiteX3" fmla="*/ 793557 w 1288480"/>
                  <a:gd name="connsiteY3" fmla="*/ 17116 h 1562862"/>
                  <a:gd name="connsiteX4" fmla="*/ 860519 w 1288480"/>
                  <a:gd name="connsiteY4" fmla="*/ 54894 h 1562862"/>
                  <a:gd name="connsiteX5" fmla="*/ 993427 w 1288480"/>
                  <a:gd name="connsiteY5" fmla="*/ 204688 h 1562862"/>
                  <a:gd name="connsiteX6" fmla="*/ 1032504 w 1288480"/>
                  <a:gd name="connsiteY6" fmla="*/ 376629 h 1562862"/>
                  <a:gd name="connsiteX7" fmla="*/ 1039894 w 1288480"/>
                  <a:gd name="connsiteY7" fmla="*/ 476721 h 1562862"/>
                  <a:gd name="connsiteX8" fmla="*/ 1051468 w 1288480"/>
                  <a:gd name="connsiteY8" fmla="*/ 532939 h 1562862"/>
                  <a:gd name="connsiteX9" fmla="*/ 1145254 w 1288480"/>
                  <a:gd name="connsiteY9" fmla="*/ 657987 h 1562862"/>
                  <a:gd name="connsiteX10" fmla="*/ 1184743 w 1288480"/>
                  <a:gd name="connsiteY10" fmla="*/ 863658 h 1562862"/>
                  <a:gd name="connsiteX11" fmla="*/ 1270302 w 1288480"/>
                  <a:gd name="connsiteY11" fmla="*/ 1056578 h 1562862"/>
                  <a:gd name="connsiteX12" fmla="*/ 1223409 w 1288480"/>
                  <a:gd name="connsiteY12" fmla="*/ 1259780 h 1562862"/>
                  <a:gd name="connsiteX13" fmla="*/ 643218 w 1288480"/>
                  <a:gd name="connsiteY13" fmla="*/ 1559680 h 1562862"/>
                  <a:gd name="connsiteX14" fmla="*/ 133723 w 1288480"/>
                  <a:gd name="connsiteY14" fmla="*/ 1408275 h 1562862"/>
                  <a:gd name="connsiteX15" fmla="*/ 47752 w 1288480"/>
                  <a:gd name="connsiteY15" fmla="*/ 1259780 h 1562862"/>
                  <a:gd name="connsiteX16" fmla="*/ 859 w 1288480"/>
                  <a:gd name="connsiteY16" fmla="*/ 1056578 h 1562862"/>
                  <a:gd name="connsiteX17" fmla="*/ 86418 w 1288480"/>
                  <a:gd name="connsiteY17" fmla="*/ 863658 h 1562862"/>
                  <a:gd name="connsiteX18" fmla="*/ 125907 w 1288480"/>
                  <a:gd name="connsiteY18" fmla="*/ 657987 h 1562862"/>
                  <a:gd name="connsiteX19" fmla="*/ 219693 w 1288480"/>
                  <a:gd name="connsiteY19" fmla="*/ 532939 h 1562862"/>
                  <a:gd name="connsiteX20" fmla="*/ 231267 w 1288480"/>
                  <a:gd name="connsiteY20" fmla="*/ 476721 h 1562862"/>
                  <a:gd name="connsiteX21" fmla="*/ 238657 w 1288480"/>
                  <a:gd name="connsiteY21" fmla="*/ 376629 h 1562862"/>
                  <a:gd name="connsiteX22" fmla="*/ 277734 w 1288480"/>
                  <a:gd name="connsiteY22" fmla="*/ 204688 h 1562862"/>
                  <a:gd name="connsiteX23" fmla="*/ 410642 w 1288480"/>
                  <a:gd name="connsiteY23" fmla="*/ 54894 h 1562862"/>
                  <a:gd name="connsiteX24" fmla="*/ 477605 w 1288480"/>
                  <a:gd name="connsiteY24" fmla="*/ 17116 h 1562862"/>
                  <a:gd name="connsiteX25" fmla="*/ 620131 w 1288480"/>
                  <a:gd name="connsiteY25" fmla="*/ 828 h 1562862"/>
                  <a:gd name="connsiteX26" fmla="*/ 630409 w 1288480"/>
                  <a:gd name="connsiteY26" fmla="*/ 20 h 1562862"/>
                  <a:gd name="connsiteX0" fmla="*/ 648705 w 1306776"/>
                  <a:gd name="connsiteY0" fmla="*/ 20 h 1559680"/>
                  <a:gd name="connsiteX1" fmla="*/ 653877 w 1306776"/>
                  <a:gd name="connsiteY1" fmla="*/ 223 h 1559680"/>
                  <a:gd name="connsiteX2" fmla="*/ 669327 w 1306776"/>
                  <a:gd name="connsiteY2" fmla="*/ 828 h 1559680"/>
                  <a:gd name="connsiteX3" fmla="*/ 811853 w 1306776"/>
                  <a:gd name="connsiteY3" fmla="*/ 17116 h 1559680"/>
                  <a:gd name="connsiteX4" fmla="*/ 878815 w 1306776"/>
                  <a:gd name="connsiteY4" fmla="*/ 54894 h 1559680"/>
                  <a:gd name="connsiteX5" fmla="*/ 1011723 w 1306776"/>
                  <a:gd name="connsiteY5" fmla="*/ 204688 h 1559680"/>
                  <a:gd name="connsiteX6" fmla="*/ 1050800 w 1306776"/>
                  <a:gd name="connsiteY6" fmla="*/ 376629 h 1559680"/>
                  <a:gd name="connsiteX7" fmla="*/ 1058190 w 1306776"/>
                  <a:gd name="connsiteY7" fmla="*/ 476721 h 1559680"/>
                  <a:gd name="connsiteX8" fmla="*/ 1069764 w 1306776"/>
                  <a:gd name="connsiteY8" fmla="*/ 532939 h 1559680"/>
                  <a:gd name="connsiteX9" fmla="*/ 1163550 w 1306776"/>
                  <a:gd name="connsiteY9" fmla="*/ 657987 h 1559680"/>
                  <a:gd name="connsiteX10" fmla="*/ 1203039 w 1306776"/>
                  <a:gd name="connsiteY10" fmla="*/ 863658 h 1559680"/>
                  <a:gd name="connsiteX11" fmla="*/ 1288598 w 1306776"/>
                  <a:gd name="connsiteY11" fmla="*/ 1056578 h 1559680"/>
                  <a:gd name="connsiteX12" fmla="*/ 1241705 w 1306776"/>
                  <a:gd name="connsiteY12" fmla="*/ 1259780 h 1559680"/>
                  <a:gd name="connsiteX13" fmla="*/ 661514 w 1306776"/>
                  <a:gd name="connsiteY13" fmla="*/ 1559680 h 1559680"/>
                  <a:gd name="connsiteX14" fmla="*/ 66048 w 1306776"/>
                  <a:gd name="connsiteY14" fmla="*/ 1259780 h 1559680"/>
                  <a:gd name="connsiteX15" fmla="*/ 19155 w 1306776"/>
                  <a:gd name="connsiteY15" fmla="*/ 1056578 h 1559680"/>
                  <a:gd name="connsiteX16" fmla="*/ 104714 w 1306776"/>
                  <a:gd name="connsiteY16" fmla="*/ 863658 h 1559680"/>
                  <a:gd name="connsiteX17" fmla="*/ 144203 w 1306776"/>
                  <a:gd name="connsiteY17" fmla="*/ 657987 h 1559680"/>
                  <a:gd name="connsiteX18" fmla="*/ 237989 w 1306776"/>
                  <a:gd name="connsiteY18" fmla="*/ 532939 h 1559680"/>
                  <a:gd name="connsiteX19" fmla="*/ 249563 w 1306776"/>
                  <a:gd name="connsiteY19" fmla="*/ 476721 h 1559680"/>
                  <a:gd name="connsiteX20" fmla="*/ 256953 w 1306776"/>
                  <a:gd name="connsiteY20" fmla="*/ 376629 h 1559680"/>
                  <a:gd name="connsiteX21" fmla="*/ 296030 w 1306776"/>
                  <a:gd name="connsiteY21" fmla="*/ 204688 h 1559680"/>
                  <a:gd name="connsiteX22" fmla="*/ 428938 w 1306776"/>
                  <a:gd name="connsiteY22" fmla="*/ 54894 h 1559680"/>
                  <a:gd name="connsiteX23" fmla="*/ 495901 w 1306776"/>
                  <a:gd name="connsiteY23" fmla="*/ 17116 h 1559680"/>
                  <a:gd name="connsiteX24" fmla="*/ 638427 w 1306776"/>
                  <a:gd name="connsiteY24" fmla="*/ 828 h 1559680"/>
                  <a:gd name="connsiteX25" fmla="*/ 648705 w 1306776"/>
                  <a:gd name="connsiteY25" fmla="*/ 20 h 1559680"/>
                  <a:gd name="connsiteX0" fmla="*/ 629619 w 1287690"/>
                  <a:gd name="connsiteY0" fmla="*/ 20 h 1560375"/>
                  <a:gd name="connsiteX1" fmla="*/ 634791 w 1287690"/>
                  <a:gd name="connsiteY1" fmla="*/ 223 h 1560375"/>
                  <a:gd name="connsiteX2" fmla="*/ 650241 w 1287690"/>
                  <a:gd name="connsiteY2" fmla="*/ 828 h 1560375"/>
                  <a:gd name="connsiteX3" fmla="*/ 792767 w 1287690"/>
                  <a:gd name="connsiteY3" fmla="*/ 17116 h 1560375"/>
                  <a:gd name="connsiteX4" fmla="*/ 859729 w 1287690"/>
                  <a:gd name="connsiteY4" fmla="*/ 54894 h 1560375"/>
                  <a:gd name="connsiteX5" fmla="*/ 992637 w 1287690"/>
                  <a:gd name="connsiteY5" fmla="*/ 204688 h 1560375"/>
                  <a:gd name="connsiteX6" fmla="*/ 1031714 w 1287690"/>
                  <a:gd name="connsiteY6" fmla="*/ 376629 h 1560375"/>
                  <a:gd name="connsiteX7" fmla="*/ 1039104 w 1287690"/>
                  <a:gd name="connsiteY7" fmla="*/ 476721 h 1560375"/>
                  <a:gd name="connsiteX8" fmla="*/ 1050678 w 1287690"/>
                  <a:gd name="connsiteY8" fmla="*/ 532939 h 1560375"/>
                  <a:gd name="connsiteX9" fmla="*/ 1144464 w 1287690"/>
                  <a:gd name="connsiteY9" fmla="*/ 657987 h 1560375"/>
                  <a:gd name="connsiteX10" fmla="*/ 1183953 w 1287690"/>
                  <a:gd name="connsiteY10" fmla="*/ 863658 h 1560375"/>
                  <a:gd name="connsiteX11" fmla="*/ 1269512 w 1287690"/>
                  <a:gd name="connsiteY11" fmla="*/ 1056578 h 1560375"/>
                  <a:gd name="connsiteX12" fmla="*/ 1222619 w 1287690"/>
                  <a:gd name="connsiteY12" fmla="*/ 1259780 h 1560375"/>
                  <a:gd name="connsiteX13" fmla="*/ 642428 w 1287690"/>
                  <a:gd name="connsiteY13" fmla="*/ 1559680 h 1560375"/>
                  <a:gd name="connsiteX14" fmla="*/ 100750 w 1287690"/>
                  <a:gd name="connsiteY14" fmla="*/ 1333739 h 1560375"/>
                  <a:gd name="connsiteX15" fmla="*/ 69 w 1287690"/>
                  <a:gd name="connsiteY15" fmla="*/ 1056578 h 1560375"/>
                  <a:gd name="connsiteX16" fmla="*/ 85628 w 1287690"/>
                  <a:gd name="connsiteY16" fmla="*/ 863658 h 1560375"/>
                  <a:gd name="connsiteX17" fmla="*/ 125117 w 1287690"/>
                  <a:gd name="connsiteY17" fmla="*/ 657987 h 1560375"/>
                  <a:gd name="connsiteX18" fmla="*/ 218903 w 1287690"/>
                  <a:gd name="connsiteY18" fmla="*/ 532939 h 1560375"/>
                  <a:gd name="connsiteX19" fmla="*/ 230477 w 1287690"/>
                  <a:gd name="connsiteY19" fmla="*/ 476721 h 1560375"/>
                  <a:gd name="connsiteX20" fmla="*/ 237867 w 1287690"/>
                  <a:gd name="connsiteY20" fmla="*/ 376629 h 1560375"/>
                  <a:gd name="connsiteX21" fmla="*/ 276944 w 1287690"/>
                  <a:gd name="connsiteY21" fmla="*/ 204688 h 1560375"/>
                  <a:gd name="connsiteX22" fmla="*/ 409852 w 1287690"/>
                  <a:gd name="connsiteY22" fmla="*/ 54894 h 1560375"/>
                  <a:gd name="connsiteX23" fmla="*/ 476815 w 1287690"/>
                  <a:gd name="connsiteY23" fmla="*/ 17116 h 1560375"/>
                  <a:gd name="connsiteX24" fmla="*/ 619341 w 1287690"/>
                  <a:gd name="connsiteY24" fmla="*/ 828 h 1560375"/>
                  <a:gd name="connsiteX25" fmla="*/ 629619 w 1287690"/>
                  <a:gd name="connsiteY25" fmla="*/ 20 h 1560375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18903 w 1269533"/>
                  <a:gd name="connsiteY18" fmla="*/ 532939 h 1559737"/>
                  <a:gd name="connsiteX19" fmla="*/ 230477 w 1269533"/>
                  <a:gd name="connsiteY19" fmla="*/ 476721 h 1559737"/>
                  <a:gd name="connsiteX20" fmla="*/ 237867 w 1269533"/>
                  <a:gd name="connsiteY20" fmla="*/ 376629 h 1559737"/>
                  <a:gd name="connsiteX21" fmla="*/ 276944 w 1269533"/>
                  <a:gd name="connsiteY21" fmla="*/ 204688 h 1559737"/>
                  <a:gd name="connsiteX22" fmla="*/ 409852 w 1269533"/>
                  <a:gd name="connsiteY22" fmla="*/ 54894 h 1559737"/>
                  <a:gd name="connsiteX23" fmla="*/ 476815 w 1269533"/>
                  <a:gd name="connsiteY23" fmla="*/ 17116 h 1559737"/>
                  <a:gd name="connsiteX24" fmla="*/ 619341 w 1269533"/>
                  <a:gd name="connsiteY24" fmla="*/ 828 h 1559737"/>
                  <a:gd name="connsiteX25" fmla="*/ 629619 w 1269533"/>
                  <a:gd name="connsiteY25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0477 w 1269533"/>
                  <a:gd name="connsiteY18" fmla="*/ 476721 h 1559737"/>
                  <a:gd name="connsiteX19" fmla="*/ 237867 w 1269533"/>
                  <a:gd name="connsiteY19" fmla="*/ 376629 h 1559737"/>
                  <a:gd name="connsiteX20" fmla="*/ 276944 w 1269533"/>
                  <a:gd name="connsiteY20" fmla="*/ 204688 h 1559737"/>
                  <a:gd name="connsiteX21" fmla="*/ 409852 w 1269533"/>
                  <a:gd name="connsiteY21" fmla="*/ 54894 h 1559737"/>
                  <a:gd name="connsiteX22" fmla="*/ 476815 w 1269533"/>
                  <a:gd name="connsiteY22" fmla="*/ 17116 h 1559737"/>
                  <a:gd name="connsiteX23" fmla="*/ 619341 w 1269533"/>
                  <a:gd name="connsiteY23" fmla="*/ 828 h 1559737"/>
                  <a:gd name="connsiteX24" fmla="*/ 629619 w 1269533"/>
                  <a:gd name="connsiteY24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7867 w 1269533"/>
                  <a:gd name="connsiteY18" fmla="*/ 376629 h 1559737"/>
                  <a:gd name="connsiteX19" fmla="*/ 276944 w 1269533"/>
                  <a:gd name="connsiteY19" fmla="*/ 204688 h 1559737"/>
                  <a:gd name="connsiteX20" fmla="*/ 409852 w 1269533"/>
                  <a:gd name="connsiteY20" fmla="*/ 54894 h 1559737"/>
                  <a:gd name="connsiteX21" fmla="*/ 476815 w 1269533"/>
                  <a:gd name="connsiteY21" fmla="*/ 17116 h 1559737"/>
                  <a:gd name="connsiteX22" fmla="*/ 619341 w 1269533"/>
                  <a:gd name="connsiteY22" fmla="*/ 828 h 1559737"/>
                  <a:gd name="connsiteX23" fmla="*/ 629619 w 1269533"/>
                  <a:gd name="connsiteY23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144464 w 1269533"/>
                  <a:gd name="connsiteY8" fmla="*/ 657987 h 1559737"/>
                  <a:gd name="connsiteX9" fmla="*/ 1183953 w 1269533"/>
                  <a:gd name="connsiteY9" fmla="*/ 863658 h 1559737"/>
                  <a:gd name="connsiteX10" fmla="*/ 1269512 w 1269533"/>
                  <a:gd name="connsiteY10" fmla="*/ 1056578 h 1559737"/>
                  <a:gd name="connsiteX11" fmla="*/ 1175555 w 1269533"/>
                  <a:gd name="connsiteY11" fmla="*/ 1313568 h 1559737"/>
                  <a:gd name="connsiteX12" fmla="*/ 642428 w 1269533"/>
                  <a:gd name="connsiteY12" fmla="*/ 1559680 h 1559737"/>
                  <a:gd name="connsiteX13" fmla="*/ 100750 w 1269533"/>
                  <a:gd name="connsiteY13" fmla="*/ 1333739 h 1559737"/>
                  <a:gd name="connsiteX14" fmla="*/ 69 w 1269533"/>
                  <a:gd name="connsiteY14" fmla="*/ 1056578 h 1559737"/>
                  <a:gd name="connsiteX15" fmla="*/ 85628 w 1269533"/>
                  <a:gd name="connsiteY15" fmla="*/ 863658 h 1559737"/>
                  <a:gd name="connsiteX16" fmla="*/ 125117 w 1269533"/>
                  <a:gd name="connsiteY16" fmla="*/ 657987 h 1559737"/>
                  <a:gd name="connsiteX17" fmla="*/ 237867 w 1269533"/>
                  <a:gd name="connsiteY17" fmla="*/ 376629 h 1559737"/>
                  <a:gd name="connsiteX18" fmla="*/ 276944 w 1269533"/>
                  <a:gd name="connsiteY18" fmla="*/ 204688 h 1559737"/>
                  <a:gd name="connsiteX19" fmla="*/ 409852 w 1269533"/>
                  <a:gd name="connsiteY19" fmla="*/ 54894 h 1559737"/>
                  <a:gd name="connsiteX20" fmla="*/ 476815 w 1269533"/>
                  <a:gd name="connsiteY20" fmla="*/ 17116 h 1559737"/>
                  <a:gd name="connsiteX21" fmla="*/ 619341 w 1269533"/>
                  <a:gd name="connsiteY21" fmla="*/ 828 h 1559737"/>
                  <a:gd name="connsiteX22" fmla="*/ 629619 w 1269533"/>
                  <a:gd name="connsiteY22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144464 w 1269533"/>
                  <a:gd name="connsiteY7" fmla="*/ 657987 h 1559737"/>
                  <a:gd name="connsiteX8" fmla="*/ 1183953 w 1269533"/>
                  <a:gd name="connsiteY8" fmla="*/ 863658 h 1559737"/>
                  <a:gd name="connsiteX9" fmla="*/ 1269512 w 1269533"/>
                  <a:gd name="connsiteY9" fmla="*/ 1056578 h 1559737"/>
                  <a:gd name="connsiteX10" fmla="*/ 1175555 w 1269533"/>
                  <a:gd name="connsiteY10" fmla="*/ 1313568 h 1559737"/>
                  <a:gd name="connsiteX11" fmla="*/ 642428 w 1269533"/>
                  <a:gd name="connsiteY11" fmla="*/ 1559680 h 1559737"/>
                  <a:gd name="connsiteX12" fmla="*/ 100750 w 1269533"/>
                  <a:gd name="connsiteY12" fmla="*/ 1333739 h 1559737"/>
                  <a:gd name="connsiteX13" fmla="*/ 69 w 1269533"/>
                  <a:gd name="connsiteY13" fmla="*/ 1056578 h 1559737"/>
                  <a:gd name="connsiteX14" fmla="*/ 85628 w 1269533"/>
                  <a:gd name="connsiteY14" fmla="*/ 863658 h 1559737"/>
                  <a:gd name="connsiteX15" fmla="*/ 125117 w 1269533"/>
                  <a:gd name="connsiteY15" fmla="*/ 657987 h 1559737"/>
                  <a:gd name="connsiteX16" fmla="*/ 237867 w 1269533"/>
                  <a:gd name="connsiteY16" fmla="*/ 376629 h 1559737"/>
                  <a:gd name="connsiteX17" fmla="*/ 276944 w 1269533"/>
                  <a:gd name="connsiteY17" fmla="*/ 204688 h 1559737"/>
                  <a:gd name="connsiteX18" fmla="*/ 409852 w 1269533"/>
                  <a:gd name="connsiteY18" fmla="*/ 54894 h 1559737"/>
                  <a:gd name="connsiteX19" fmla="*/ 476815 w 1269533"/>
                  <a:gd name="connsiteY19" fmla="*/ 17116 h 1559737"/>
                  <a:gd name="connsiteX20" fmla="*/ 619341 w 1269533"/>
                  <a:gd name="connsiteY20" fmla="*/ 828 h 1559737"/>
                  <a:gd name="connsiteX21" fmla="*/ 629619 w 1269533"/>
                  <a:gd name="connsiteY21" fmla="*/ 20 h 1559737"/>
                  <a:gd name="connsiteX0" fmla="*/ 575520 w 1215434"/>
                  <a:gd name="connsiteY0" fmla="*/ 20 h 1559753"/>
                  <a:gd name="connsiteX1" fmla="*/ 580692 w 1215434"/>
                  <a:gd name="connsiteY1" fmla="*/ 223 h 1559753"/>
                  <a:gd name="connsiteX2" fmla="*/ 596142 w 1215434"/>
                  <a:gd name="connsiteY2" fmla="*/ 828 h 1559753"/>
                  <a:gd name="connsiteX3" fmla="*/ 738668 w 1215434"/>
                  <a:gd name="connsiteY3" fmla="*/ 17116 h 1559753"/>
                  <a:gd name="connsiteX4" fmla="*/ 805630 w 1215434"/>
                  <a:gd name="connsiteY4" fmla="*/ 54894 h 1559753"/>
                  <a:gd name="connsiteX5" fmla="*/ 938538 w 1215434"/>
                  <a:gd name="connsiteY5" fmla="*/ 204688 h 1559753"/>
                  <a:gd name="connsiteX6" fmla="*/ 977615 w 1215434"/>
                  <a:gd name="connsiteY6" fmla="*/ 376629 h 1559753"/>
                  <a:gd name="connsiteX7" fmla="*/ 1090365 w 1215434"/>
                  <a:gd name="connsiteY7" fmla="*/ 657987 h 1559753"/>
                  <a:gd name="connsiteX8" fmla="*/ 1129854 w 1215434"/>
                  <a:gd name="connsiteY8" fmla="*/ 863658 h 1559753"/>
                  <a:gd name="connsiteX9" fmla="*/ 1215413 w 1215434"/>
                  <a:gd name="connsiteY9" fmla="*/ 1056578 h 1559753"/>
                  <a:gd name="connsiteX10" fmla="*/ 1121456 w 1215434"/>
                  <a:gd name="connsiteY10" fmla="*/ 1313568 h 1559753"/>
                  <a:gd name="connsiteX11" fmla="*/ 588329 w 1215434"/>
                  <a:gd name="connsiteY11" fmla="*/ 1559680 h 1559753"/>
                  <a:gd name="connsiteX12" fmla="*/ 46651 w 1215434"/>
                  <a:gd name="connsiteY12" fmla="*/ 1333739 h 1559753"/>
                  <a:gd name="connsiteX13" fmla="*/ 31529 w 1215434"/>
                  <a:gd name="connsiteY13" fmla="*/ 863658 h 1559753"/>
                  <a:gd name="connsiteX14" fmla="*/ 71018 w 1215434"/>
                  <a:gd name="connsiteY14" fmla="*/ 657987 h 1559753"/>
                  <a:gd name="connsiteX15" fmla="*/ 183768 w 1215434"/>
                  <a:gd name="connsiteY15" fmla="*/ 376629 h 1559753"/>
                  <a:gd name="connsiteX16" fmla="*/ 222845 w 1215434"/>
                  <a:gd name="connsiteY16" fmla="*/ 204688 h 1559753"/>
                  <a:gd name="connsiteX17" fmla="*/ 355753 w 1215434"/>
                  <a:gd name="connsiteY17" fmla="*/ 54894 h 1559753"/>
                  <a:gd name="connsiteX18" fmla="*/ 422716 w 1215434"/>
                  <a:gd name="connsiteY18" fmla="*/ 17116 h 1559753"/>
                  <a:gd name="connsiteX19" fmla="*/ 565242 w 1215434"/>
                  <a:gd name="connsiteY19" fmla="*/ 828 h 1559753"/>
                  <a:gd name="connsiteX20" fmla="*/ 575520 w 1215434"/>
                  <a:gd name="connsiteY20" fmla="*/ 20 h 1559753"/>
                  <a:gd name="connsiteX0" fmla="*/ 575520 w 1165161"/>
                  <a:gd name="connsiteY0" fmla="*/ 20 h 1559753"/>
                  <a:gd name="connsiteX1" fmla="*/ 580692 w 1165161"/>
                  <a:gd name="connsiteY1" fmla="*/ 223 h 1559753"/>
                  <a:gd name="connsiteX2" fmla="*/ 596142 w 1165161"/>
                  <a:gd name="connsiteY2" fmla="*/ 828 h 1559753"/>
                  <a:gd name="connsiteX3" fmla="*/ 738668 w 1165161"/>
                  <a:gd name="connsiteY3" fmla="*/ 17116 h 1559753"/>
                  <a:gd name="connsiteX4" fmla="*/ 805630 w 1165161"/>
                  <a:gd name="connsiteY4" fmla="*/ 54894 h 1559753"/>
                  <a:gd name="connsiteX5" fmla="*/ 938538 w 1165161"/>
                  <a:gd name="connsiteY5" fmla="*/ 204688 h 1559753"/>
                  <a:gd name="connsiteX6" fmla="*/ 977615 w 1165161"/>
                  <a:gd name="connsiteY6" fmla="*/ 376629 h 1559753"/>
                  <a:gd name="connsiteX7" fmla="*/ 1090365 w 1165161"/>
                  <a:gd name="connsiteY7" fmla="*/ 657987 h 1559753"/>
                  <a:gd name="connsiteX8" fmla="*/ 1129854 w 1165161"/>
                  <a:gd name="connsiteY8" fmla="*/ 863658 h 1559753"/>
                  <a:gd name="connsiteX9" fmla="*/ 1121456 w 1165161"/>
                  <a:gd name="connsiteY9" fmla="*/ 1313568 h 1559753"/>
                  <a:gd name="connsiteX10" fmla="*/ 588329 w 1165161"/>
                  <a:gd name="connsiteY10" fmla="*/ 1559680 h 1559753"/>
                  <a:gd name="connsiteX11" fmla="*/ 46651 w 1165161"/>
                  <a:gd name="connsiteY11" fmla="*/ 1333739 h 1559753"/>
                  <a:gd name="connsiteX12" fmla="*/ 31529 w 1165161"/>
                  <a:gd name="connsiteY12" fmla="*/ 863658 h 1559753"/>
                  <a:gd name="connsiteX13" fmla="*/ 71018 w 1165161"/>
                  <a:gd name="connsiteY13" fmla="*/ 657987 h 1559753"/>
                  <a:gd name="connsiteX14" fmla="*/ 183768 w 1165161"/>
                  <a:gd name="connsiteY14" fmla="*/ 376629 h 1559753"/>
                  <a:gd name="connsiteX15" fmla="*/ 222845 w 1165161"/>
                  <a:gd name="connsiteY15" fmla="*/ 204688 h 1559753"/>
                  <a:gd name="connsiteX16" fmla="*/ 355753 w 1165161"/>
                  <a:gd name="connsiteY16" fmla="*/ 54894 h 1559753"/>
                  <a:gd name="connsiteX17" fmla="*/ 422716 w 1165161"/>
                  <a:gd name="connsiteY17" fmla="*/ 17116 h 1559753"/>
                  <a:gd name="connsiteX18" fmla="*/ 565242 w 1165161"/>
                  <a:gd name="connsiteY18" fmla="*/ 828 h 1559753"/>
                  <a:gd name="connsiteX19" fmla="*/ 575520 w 1165161"/>
                  <a:gd name="connsiteY19" fmla="*/ 20 h 155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5161" h="1559753">
                    <a:moveTo>
                      <a:pt x="575520" y="20"/>
                    </a:moveTo>
                    <a:cubicBezTo>
                      <a:pt x="577243" y="-12"/>
                      <a:pt x="578966" y="-39"/>
                      <a:pt x="580692" y="223"/>
                    </a:cubicBezTo>
                    <a:cubicBezTo>
                      <a:pt x="585847" y="3"/>
                      <a:pt x="591006" y="116"/>
                      <a:pt x="596142" y="828"/>
                    </a:cubicBezTo>
                    <a:cubicBezTo>
                      <a:pt x="649879" y="290"/>
                      <a:pt x="701701" y="6142"/>
                      <a:pt x="738668" y="17116"/>
                    </a:cubicBezTo>
                    <a:cubicBezTo>
                      <a:pt x="763740" y="24559"/>
                      <a:pt x="786219" y="37893"/>
                      <a:pt x="805630" y="54894"/>
                    </a:cubicBezTo>
                    <a:cubicBezTo>
                      <a:pt x="864590" y="95414"/>
                      <a:pt x="909344" y="159387"/>
                      <a:pt x="938538" y="204688"/>
                    </a:cubicBezTo>
                    <a:cubicBezTo>
                      <a:pt x="976313" y="263304"/>
                      <a:pt x="969800" y="327131"/>
                      <a:pt x="977615" y="376629"/>
                    </a:cubicBezTo>
                    <a:cubicBezTo>
                      <a:pt x="1002920" y="452179"/>
                      <a:pt x="1064992" y="576816"/>
                      <a:pt x="1090365" y="657987"/>
                    </a:cubicBezTo>
                    <a:cubicBezTo>
                      <a:pt x="1115738" y="739158"/>
                      <a:pt x="1124672" y="754395"/>
                      <a:pt x="1129854" y="863658"/>
                    </a:cubicBezTo>
                    <a:cubicBezTo>
                      <a:pt x="1135036" y="972921"/>
                      <a:pt x="1211710" y="1197564"/>
                      <a:pt x="1121456" y="1313568"/>
                    </a:cubicBezTo>
                    <a:cubicBezTo>
                      <a:pt x="1031202" y="1429572"/>
                      <a:pt x="767463" y="1556318"/>
                      <a:pt x="588329" y="1559680"/>
                    </a:cubicBezTo>
                    <a:cubicBezTo>
                      <a:pt x="409195" y="1563042"/>
                      <a:pt x="139451" y="1449742"/>
                      <a:pt x="46651" y="1333739"/>
                    </a:cubicBezTo>
                    <a:cubicBezTo>
                      <a:pt x="-46149" y="1217736"/>
                      <a:pt x="27468" y="976283"/>
                      <a:pt x="31529" y="863658"/>
                    </a:cubicBezTo>
                    <a:cubicBezTo>
                      <a:pt x="35590" y="751033"/>
                      <a:pt x="45645" y="739158"/>
                      <a:pt x="71018" y="657987"/>
                    </a:cubicBezTo>
                    <a:cubicBezTo>
                      <a:pt x="96391" y="576816"/>
                      <a:pt x="158463" y="452179"/>
                      <a:pt x="183768" y="376629"/>
                    </a:cubicBezTo>
                    <a:cubicBezTo>
                      <a:pt x="191583" y="327131"/>
                      <a:pt x="185071" y="263304"/>
                      <a:pt x="222845" y="204688"/>
                    </a:cubicBezTo>
                    <a:cubicBezTo>
                      <a:pt x="252039" y="159387"/>
                      <a:pt x="296794" y="95414"/>
                      <a:pt x="355753" y="54894"/>
                    </a:cubicBezTo>
                    <a:cubicBezTo>
                      <a:pt x="375164" y="37893"/>
                      <a:pt x="397644" y="24559"/>
                      <a:pt x="422716" y="17116"/>
                    </a:cubicBezTo>
                    <a:cubicBezTo>
                      <a:pt x="459683" y="6142"/>
                      <a:pt x="511505" y="290"/>
                      <a:pt x="565242" y="828"/>
                    </a:cubicBezTo>
                    <a:cubicBezTo>
                      <a:pt x="568655" y="171"/>
                      <a:pt x="572088" y="84"/>
                      <a:pt x="575520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4592545" y="4281180"/>
                <a:ext cx="284255" cy="334479"/>
              </a:xfrm>
              <a:prstGeom prst="ellipse">
                <a:avLst/>
              </a:prstGeom>
              <a:solidFill>
                <a:srgbClr val="6F252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ounded Rectangle 87"/>
              <p:cNvSpPr/>
              <p:nvPr/>
            </p:nvSpPr>
            <p:spPr>
              <a:xfrm flipH="1">
                <a:off x="4572353" y="4396047"/>
                <a:ext cx="315575" cy="369186"/>
              </a:xfrm>
              <a:custGeom>
                <a:avLst/>
                <a:gdLst>
                  <a:gd name="connsiteX0" fmla="*/ 0 w 271042"/>
                  <a:gd name="connsiteY0" fmla="*/ 45175 h 355850"/>
                  <a:gd name="connsiteX1" fmla="*/ 45175 w 271042"/>
                  <a:gd name="connsiteY1" fmla="*/ 0 h 355850"/>
                  <a:gd name="connsiteX2" fmla="*/ 225867 w 271042"/>
                  <a:gd name="connsiteY2" fmla="*/ 0 h 355850"/>
                  <a:gd name="connsiteX3" fmla="*/ 271042 w 271042"/>
                  <a:gd name="connsiteY3" fmla="*/ 45175 h 355850"/>
                  <a:gd name="connsiteX4" fmla="*/ 271042 w 271042"/>
                  <a:gd name="connsiteY4" fmla="*/ 310675 h 355850"/>
                  <a:gd name="connsiteX5" fmla="*/ 225867 w 271042"/>
                  <a:gd name="connsiteY5" fmla="*/ 355850 h 355850"/>
                  <a:gd name="connsiteX6" fmla="*/ 45175 w 271042"/>
                  <a:gd name="connsiteY6" fmla="*/ 355850 h 355850"/>
                  <a:gd name="connsiteX7" fmla="*/ 0 w 271042"/>
                  <a:gd name="connsiteY7" fmla="*/ 310675 h 355850"/>
                  <a:gd name="connsiteX8" fmla="*/ 0 w 271042"/>
                  <a:gd name="connsiteY8" fmla="*/ 45175 h 355850"/>
                  <a:gd name="connsiteX0" fmla="*/ 0 w 271042"/>
                  <a:gd name="connsiteY0" fmla="*/ 54972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0 w 271042"/>
                  <a:gd name="connsiteY8" fmla="*/ 54972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6089 h 367576"/>
                  <a:gd name="connsiteX1" fmla="*/ 113755 w 271042"/>
                  <a:gd name="connsiteY1" fmla="*/ 1929 h 367576"/>
                  <a:gd name="connsiteX2" fmla="*/ 271042 w 271042"/>
                  <a:gd name="connsiteY2" fmla="*/ 56901 h 367576"/>
                  <a:gd name="connsiteX3" fmla="*/ 271042 w 271042"/>
                  <a:gd name="connsiteY3" fmla="*/ 322401 h 367576"/>
                  <a:gd name="connsiteX4" fmla="*/ 225867 w 271042"/>
                  <a:gd name="connsiteY4" fmla="*/ 367576 h 367576"/>
                  <a:gd name="connsiteX5" fmla="*/ 45175 w 271042"/>
                  <a:gd name="connsiteY5" fmla="*/ 367576 h 367576"/>
                  <a:gd name="connsiteX6" fmla="*/ 0 w 271042"/>
                  <a:gd name="connsiteY6" fmla="*/ 322401 h 367576"/>
                  <a:gd name="connsiteX7" fmla="*/ 3266 w 271042"/>
                  <a:gd name="connsiteY7" fmla="*/ 96089 h 367576"/>
                  <a:gd name="connsiteX0" fmla="*/ 3266 w 271042"/>
                  <a:gd name="connsiteY0" fmla="*/ 94766 h 366253"/>
                  <a:gd name="connsiteX1" fmla="*/ 113755 w 271042"/>
                  <a:gd name="connsiteY1" fmla="*/ 606 h 366253"/>
                  <a:gd name="connsiteX2" fmla="*/ 264511 w 271042"/>
                  <a:gd name="connsiteY2" fmla="*/ 94766 h 366253"/>
                  <a:gd name="connsiteX3" fmla="*/ 271042 w 271042"/>
                  <a:gd name="connsiteY3" fmla="*/ 321078 h 366253"/>
                  <a:gd name="connsiteX4" fmla="*/ 225867 w 271042"/>
                  <a:gd name="connsiteY4" fmla="*/ 366253 h 366253"/>
                  <a:gd name="connsiteX5" fmla="*/ 45175 w 271042"/>
                  <a:gd name="connsiteY5" fmla="*/ 366253 h 366253"/>
                  <a:gd name="connsiteX6" fmla="*/ 0 w 271042"/>
                  <a:gd name="connsiteY6" fmla="*/ 321078 h 366253"/>
                  <a:gd name="connsiteX7" fmla="*/ 3266 w 271042"/>
                  <a:gd name="connsiteY7" fmla="*/ 94766 h 366253"/>
                  <a:gd name="connsiteX0" fmla="*/ 3266 w 271042"/>
                  <a:gd name="connsiteY0" fmla="*/ 95012 h 366499"/>
                  <a:gd name="connsiteX1" fmla="*/ 113755 w 271042"/>
                  <a:gd name="connsiteY1" fmla="*/ 852 h 366499"/>
                  <a:gd name="connsiteX2" fmla="*/ 264511 w 271042"/>
                  <a:gd name="connsiteY2" fmla="*/ 95012 h 366499"/>
                  <a:gd name="connsiteX3" fmla="*/ 271042 w 271042"/>
                  <a:gd name="connsiteY3" fmla="*/ 321324 h 366499"/>
                  <a:gd name="connsiteX4" fmla="*/ 225867 w 271042"/>
                  <a:gd name="connsiteY4" fmla="*/ 366499 h 366499"/>
                  <a:gd name="connsiteX5" fmla="*/ 45175 w 271042"/>
                  <a:gd name="connsiteY5" fmla="*/ 366499 h 366499"/>
                  <a:gd name="connsiteX6" fmla="*/ 0 w 271042"/>
                  <a:gd name="connsiteY6" fmla="*/ 321324 h 366499"/>
                  <a:gd name="connsiteX7" fmla="*/ 3266 w 271042"/>
                  <a:gd name="connsiteY7" fmla="*/ 95012 h 366499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0660 h 382147"/>
                  <a:gd name="connsiteX1" fmla="*/ 126817 w 271042"/>
                  <a:gd name="connsiteY1" fmla="*/ 171 h 382147"/>
                  <a:gd name="connsiteX2" fmla="*/ 264511 w 271042"/>
                  <a:gd name="connsiteY2" fmla="*/ 110660 h 382147"/>
                  <a:gd name="connsiteX3" fmla="*/ 271042 w 271042"/>
                  <a:gd name="connsiteY3" fmla="*/ 336972 h 382147"/>
                  <a:gd name="connsiteX4" fmla="*/ 225867 w 271042"/>
                  <a:gd name="connsiteY4" fmla="*/ 382147 h 382147"/>
                  <a:gd name="connsiteX5" fmla="*/ 45175 w 271042"/>
                  <a:gd name="connsiteY5" fmla="*/ 382147 h 382147"/>
                  <a:gd name="connsiteX6" fmla="*/ 0 w 271042"/>
                  <a:gd name="connsiteY6" fmla="*/ 336972 h 382147"/>
                  <a:gd name="connsiteX7" fmla="*/ 3266 w 271042"/>
                  <a:gd name="connsiteY7" fmla="*/ 110660 h 382147"/>
                  <a:gd name="connsiteX0" fmla="*/ 3266 w 271042"/>
                  <a:gd name="connsiteY0" fmla="*/ 120427 h 391914"/>
                  <a:gd name="connsiteX1" fmla="*/ 162740 w 271042"/>
                  <a:gd name="connsiteY1" fmla="*/ 141 h 391914"/>
                  <a:gd name="connsiteX2" fmla="*/ 264511 w 271042"/>
                  <a:gd name="connsiteY2" fmla="*/ 120427 h 391914"/>
                  <a:gd name="connsiteX3" fmla="*/ 271042 w 271042"/>
                  <a:gd name="connsiteY3" fmla="*/ 346739 h 391914"/>
                  <a:gd name="connsiteX4" fmla="*/ 225867 w 271042"/>
                  <a:gd name="connsiteY4" fmla="*/ 391914 h 391914"/>
                  <a:gd name="connsiteX5" fmla="*/ 45175 w 271042"/>
                  <a:gd name="connsiteY5" fmla="*/ 391914 h 391914"/>
                  <a:gd name="connsiteX6" fmla="*/ 0 w 271042"/>
                  <a:gd name="connsiteY6" fmla="*/ 346739 h 391914"/>
                  <a:gd name="connsiteX7" fmla="*/ 3266 w 271042"/>
                  <a:gd name="connsiteY7" fmla="*/ 120427 h 391914"/>
                  <a:gd name="connsiteX0" fmla="*/ 35923 w 303699"/>
                  <a:gd name="connsiteY0" fmla="*/ 120427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35923 w 303699"/>
                  <a:gd name="connsiteY7" fmla="*/ 120427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2004"/>
                  <a:gd name="connsiteX1" fmla="*/ 195397 w 303699"/>
                  <a:gd name="connsiteY1" fmla="*/ 141 h 392004"/>
                  <a:gd name="connsiteX2" fmla="*/ 297168 w 303699"/>
                  <a:gd name="connsiteY2" fmla="*/ 120427 h 392004"/>
                  <a:gd name="connsiteX3" fmla="*/ 303699 w 303699"/>
                  <a:gd name="connsiteY3" fmla="*/ 346739 h 392004"/>
                  <a:gd name="connsiteX4" fmla="*/ 77832 w 303699"/>
                  <a:gd name="connsiteY4" fmla="*/ 391914 h 392004"/>
                  <a:gd name="connsiteX5" fmla="*/ 0 w 303699"/>
                  <a:gd name="connsiteY5" fmla="*/ 343473 h 392004"/>
                  <a:gd name="connsiteX6" fmla="*/ 29392 w 303699"/>
                  <a:gd name="connsiteY6" fmla="*/ 110630 h 392004"/>
                  <a:gd name="connsiteX0" fmla="*/ 29392 w 303699"/>
                  <a:gd name="connsiteY0" fmla="*/ 110630 h 397874"/>
                  <a:gd name="connsiteX1" fmla="*/ 195397 w 303699"/>
                  <a:gd name="connsiteY1" fmla="*/ 141 h 397874"/>
                  <a:gd name="connsiteX2" fmla="*/ 297168 w 303699"/>
                  <a:gd name="connsiteY2" fmla="*/ 120427 h 397874"/>
                  <a:gd name="connsiteX3" fmla="*/ 303699 w 303699"/>
                  <a:gd name="connsiteY3" fmla="*/ 346739 h 397874"/>
                  <a:gd name="connsiteX4" fmla="*/ 77832 w 303699"/>
                  <a:gd name="connsiteY4" fmla="*/ 391914 h 397874"/>
                  <a:gd name="connsiteX5" fmla="*/ 0 w 303699"/>
                  <a:gd name="connsiteY5" fmla="*/ 343473 h 397874"/>
                  <a:gd name="connsiteX6" fmla="*/ 29392 w 303699"/>
                  <a:gd name="connsiteY6" fmla="*/ 110630 h 3978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7357"/>
                  <a:gd name="connsiteX1" fmla="*/ 195397 w 297168"/>
                  <a:gd name="connsiteY1" fmla="*/ 141 h 397357"/>
                  <a:gd name="connsiteX2" fmla="*/ 297168 w 297168"/>
                  <a:gd name="connsiteY2" fmla="*/ 120427 h 397357"/>
                  <a:gd name="connsiteX3" fmla="*/ 287371 w 297168"/>
                  <a:gd name="connsiteY3" fmla="*/ 340208 h 397357"/>
                  <a:gd name="connsiteX4" fmla="*/ 77832 w 297168"/>
                  <a:gd name="connsiteY4" fmla="*/ 391914 h 397357"/>
                  <a:gd name="connsiteX5" fmla="*/ 0 w 297168"/>
                  <a:gd name="connsiteY5" fmla="*/ 343473 h 397357"/>
                  <a:gd name="connsiteX6" fmla="*/ 29392 w 297168"/>
                  <a:gd name="connsiteY6" fmla="*/ 110630 h 397357"/>
                  <a:gd name="connsiteX0" fmla="*/ 29392 w 297168"/>
                  <a:gd name="connsiteY0" fmla="*/ 110630 h 406574"/>
                  <a:gd name="connsiteX1" fmla="*/ 195397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297168"/>
                  <a:gd name="connsiteY0" fmla="*/ 110630 h 406574"/>
                  <a:gd name="connsiteX1" fmla="*/ 169271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314549"/>
                  <a:gd name="connsiteY0" fmla="*/ 110630 h 409245"/>
                  <a:gd name="connsiteX1" fmla="*/ 169271 w 314549"/>
                  <a:gd name="connsiteY1" fmla="*/ 141 h 409245"/>
                  <a:gd name="connsiteX2" fmla="*/ 297168 w 314549"/>
                  <a:gd name="connsiteY2" fmla="*/ 120427 h 409245"/>
                  <a:gd name="connsiteX3" fmla="*/ 313497 w 314549"/>
                  <a:gd name="connsiteY3" fmla="*/ 350005 h 409245"/>
                  <a:gd name="connsiteX4" fmla="*/ 77832 w 314549"/>
                  <a:gd name="connsiteY4" fmla="*/ 404977 h 409245"/>
                  <a:gd name="connsiteX5" fmla="*/ 0 w 314549"/>
                  <a:gd name="connsiteY5" fmla="*/ 343473 h 409245"/>
                  <a:gd name="connsiteX6" fmla="*/ 29392 w 314549"/>
                  <a:gd name="connsiteY6" fmla="*/ 110630 h 409245"/>
                  <a:gd name="connsiteX0" fmla="*/ 29392 w 314549"/>
                  <a:gd name="connsiteY0" fmla="*/ 110630 h 375770"/>
                  <a:gd name="connsiteX1" fmla="*/ 169271 w 314549"/>
                  <a:gd name="connsiteY1" fmla="*/ 141 h 375770"/>
                  <a:gd name="connsiteX2" fmla="*/ 297168 w 314549"/>
                  <a:gd name="connsiteY2" fmla="*/ 120427 h 375770"/>
                  <a:gd name="connsiteX3" fmla="*/ 313497 w 314549"/>
                  <a:gd name="connsiteY3" fmla="*/ 350005 h 375770"/>
                  <a:gd name="connsiteX4" fmla="*/ 0 w 314549"/>
                  <a:gd name="connsiteY4" fmla="*/ 343473 h 375770"/>
                  <a:gd name="connsiteX5" fmla="*/ 29392 w 314549"/>
                  <a:gd name="connsiteY5" fmla="*/ 110630 h 375770"/>
                  <a:gd name="connsiteX0" fmla="*/ 29392 w 314549"/>
                  <a:gd name="connsiteY0" fmla="*/ 110630 h 389636"/>
                  <a:gd name="connsiteX1" fmla="*/ 169271 w 314549"/>
                  <a:gd name="connsiteY1" fmla="*/ 141 h 389636"/>
                  <a:gd name="connsiteX2" fmla="*/ 297168 w 314549"/>
                  <a:gd name="connsiteY2" fmla="*/ 120427 h 389636"/>
                  <a:gd name="connsiteX3" fmla="*/ 313497 w 314549"/>
                  <a:gd name="connsiteY3" fmla="*/ 350005 h 389636"/>
                  <a:gd name="connsiteX4" fmla="*/ 0 w 314549"/>
                  <a:gd name="connsiteY4" fmla="*/ 343473 h 389636"/>
                  <a:gd name="connsiteX5" fmla="*/ 29392 w 314549"/>
                  <a:gd name="connsiteY5" fmla="*/ 110630 h 389636"/>
                  <a:gd name="connsiteX0" fmla="*/ 29392 w 314549"/>
                  <a:gd name="connsiteY0" fmla="*/ 110630 h 405202"/>
                  <a:gd name="connsiteX1" fmla="*/ 169271 w 314549"/>
                  <a:gd name="connsiteY1" fmla="*/ 141 h 405202"/>
                  <a:gd name="connsiteX2" fmla="*/ 297168 w 314549"/>
                  <a:gd name="connsiteY2" fmla="*/ 120427 h 405202"/>
                  <a:gd name="connsiteX3" fmla="*/ 313497 w 314549"/>
                  <a:gd name="connsiteY3" fmla="*/ 350005 h 405202"/>
                  <a:gd name="connsiteX4" fmla="*/ 0 w 314549"/>
                  <a:gd name="connsiteY4" fmla="*/ 343473 h 405202"/>
                  <a:gd name="connsiteX5" fmla="*/ 29392 w 314549"/>
                  <a:gd name="connsiteY5" fmla="*/ 110630 h 405202"/>
                  <a:gd name="connsiteX0" fmla="*/ 29392 w 314549"/>
                  <a:gd name="connsiteY0" fmla="*/ 110630 h 412382"/>
                  <a:gd name="connsiteX1" fmla="*/ 169271 w 314549"/>
                  <a:gd name="connsiteY1" fmla="*/ 141 h 412382"/>
                  <a:gd name="connsiteX2" fmla="*/ 297168 w 314549"/>
                  <a:gd name="connsiteY2" fmla="*/ 120427 h 412382"/>
                  <a:gd name="connsiteX3" fmla="*/ 313497 w 314549"/>
                  <a:gd name="connsiteY3" fmla="*/ 350005 h 412382"/>
                  <a:gd name="connsiteX4" fmla="*/ 0 w 314549"/>
                  <a:gd name="connsiteY4" fmla="*/ 343473 h 412382"/>
                  <a:gd name="connsiteX5" fmla="*/ 29392 w 314549"/>
                  <a:gd name="connsiteY5" fmla="*/ 110630 h 412382"/>
                  <a:gd name="connsiteX0" fmla="*/ 29392 w 314549"/>
                  <a:gd name="connsiteY0" fmla="*/ 107373 h 409125"/>
                  <a:gd name="connsiteX1" fmla="*/ 156208 w 314549"/>
                  <a:gd name="connsiteY1" fmla="*/ 150 h 409125"/>
                  <a:gd name="connsiteX2" fmla="*/ 297168 w 314549"/>
                  <a:gd name="connsiteY2" fmla="*/ 117170 h 409125"/>
                  <a:gd name="connsiteX3" fmla="*/ 313497 w 314549"/>
                  <a:gd name="connsiteY3" fmla="*/ 346748 h 409125"/>
                  <a:gd name="connsiteX4" fmla="*/ 0 w 314549"/>
                  <a:gd name="connsiteY4" fmla="*/ 340216 h 409125"/>
                  <a:gd name="connsiteX5" fmla="*/ 29392 w 314549"/>
                  <a:gd name="connsiteY5" fmla="*/ 107373 h 409125"/>
                  <a:gd name="connsiteX0" fmla="*/ 29392 w 315575"/>
                  <a:gd name="connsiteY0" fmla="*/ 107373 h 409125"/>
                  <a:gd name="connsiteX1" fmla="*/ 156208 w 315575"/>
                  <a:gd name="connsiteY1" fmla="*/ 150 h 409125"/>
                  <a:gd name="connsiteX2" fmla="*/ 297168 w 315575"/>
                  <a:gd name="connsiteY2" fmla="*/ 117170 h 409125"/>
                  <a:gd name="connsiteX3" fmla="*/ 313497 w 315575"/>
                  <a:gd name="connsiteY3" fmla="*/ 346748 h 409125"/>
                  <a:gd name="connsiteX4" fmla="*/ 0 w 315575"/>
                  <a:gd name="connsiteY4" fmla="*/ 340216 h 409125"/>
                  <a:gd name="connsiteX5" fmla="*/ 29392 w 315575"/>
                  <a:gd name="connsiteY5" fmla="*/ 107373 h 409125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19595 w 315575"/>
                  <a:gd name="connsiteY0" fmla="*/ 110701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19595 w 315575"/>
                  <a:gd name="connsiteY5" fmla="*/ 110701 h 40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575" h="409187">
                    <a:moveTo>
                      <a:pt x="19595" y="110701"/>
                    </a:moveTo>
                    <a:cubicBezTo>
                      <a:pt x="39189" y="10641"/>
                      <a:pt x="79007" y="212"/>
                      <a:pt x="156208" y="212"/>
                    </a:cubicBezTo>
                    <a:cubicBezTo>
                      <a:pt x="246557" y="-3054"/>
                      <a:pt x="261156" y="31163"/>
                      <a:pt x="297168" y="117232"/>
                    </a:cubicBezTo>
                    <a:cubicBezTo>
                      <a:pt x="310231" y="210086"/>
                      <a:pt x="320028" y="240893"/>
                      <a:pt x="313497" y="346810"/>
                    </a:cubicBezTo>
                    <a:cubicBezTo>
                      <a:pt x="312955" y="426438"/>
                      <a:pt x="1631" y="435690"/>
                      <a:pt x="0" y="340278"/>
                    </a:cubicBezTo>
                    <a:cubicBezTo>
                      <a:pt x="1089" y="264841"/>
                      <a:pt x="2177" y="212264"/>
                      <a:pt x="19595" y="110701"/>
                    </a:cubicBezTo>
                    <a:close/>
                  </a:path>
                </a:pathLst>
              </a:custGeom>
              <a:solidFill>
                <a:srgbClr val="61821E">
                  <a:alpha val="21176"/>
                </a:srgbClr>
              </a:solidFill>
              <a:ln w="9525">
                <a:solidFill>
                  <a:srgbClr val="B1615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6" name="Freeform 445"/>
              <p:cNvSpPr/>
              <p:nvPr/>
            </p:nvSpPr>
            <p:spPr>
              <a:xfrm flipH="1">
                <a:off x="4750001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Freeform 446"/>
              <p:cNvSpPr/>
              <p:nvPr/>
            </p:nvSpPr>
            <p:spPr>
              <a:xfrm rot="21185437" flipH="1">
                <a:off x="5596792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>
                <a:outerShdw blurRad="66675" dist="50800" dir="1020000" algn="tl" rotWithShape="0">
                  <a:srgbClr val="FFFF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Freeform 447"/>
              <p:cNvSpPr/>
              <p:nvPr/>
            </p:nvSpPr>
            <p:spPr>
              <a:xfrm>
                <a:off x="3721107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Freeform 448"/>
              <p:cNvSpPr/>
              <p:nvPr/>
            </p:nvSpPr>
            <p:spPr>
              <a:xfrm rot="414563">
                <a:off x="3772964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000"/>
                </a:schemeClr>
              </a:solidFill>
              <a:ln>
                <a:noFill/>
              </a:ln>
              <a:effectLst>
                <a:outerShdw blurRad="66675" dist="50800" dir="12540000" algn="tl" rotWithShape="0">
                  <a:srgbClr val="FFFF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0" name="Oval 8"/>
          <p:cNvSpPr/>
          <p:nvPr/>
        </p:nvSpPr>
        <p:spPr>
          <a:xfrm>
            <a:off x="1663700" y="568325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1" name="Oval 8"/>
          <p:cNvSpPr/>
          <p:nvPr/>
        </p:nvSpPr>
        <p:spPr>
          <a:xfrm flipH="1">
            <a:off x="6375400" y="568960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8"/>
          <p:cNvSpPr/>
          <p:nvPr/>
        </p:nvSpPr>
        <p:spPr>
          <a:xfrm flipH="1">
            <a:off x="1549400" y="568960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75"/>
          <p:cNvSpPr>
            <a:spLocks noChangeArrowheads="1"/>
          </p:cNvSpPr>
          <p:nvPr/>
        </p:nvSpPr>
        <p:spPr bwMode="auto">
          <a:xfrm>
            <a:off x="1905000" y="4297374"/>
            <a:ext cx="9906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CD4</a:t>
            </a:r>
          </a:p>
        </p:txBody>
      </p:sp>
      <p:sp>
        <p:nvSpPr>
          <p:cNvPr id="469" name="Oval 8"/>
          <p:cNvSpPr>
            <a:spLocks noChangeAspect="1"/>
          </p:cNvSpPr>
          <p:nvPr/>
        </p:nvSpPr>
        <p:spPr>
          <a:xfrm rot="1237226" flipH="1">
            <a:off x="3411198" y="4724545"/>
            <a:ext cx="841302" cy="898352"/>
          </a:xfrm>
          <a:prstGeom prst="ellipse">
            <a:avLst/>
          </a:prstGeom>
          <a:solidFill>
            <a:schemeClr val="bg1">
              <a:alpha val="61000"/>
            </a:scheme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3" name="Picture 472" descr="CD4_Green_Fill.png"/>
          <p:cNvPicPr>
            <a:picLocks/>
          </p:cNvPicPr>
          <p:nvPr/>
        </p:nvPicPr>
        <p:blipFill>
          <a:blip r:embed="rId2" cstate="print">
            <a:grayscl/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2526">
            <a:off x="2401728" y="4131113"/>
            <a:ext cx="1093004" cy="2121731"/>
          </a:xfrm>
          <a:prstGeom prst="rect">
            <a:avLst/>
          </a:prstGeom>
        </p:spPr>
      </p:pic>
      <p:sp>
        <p:nvSpPr>
          <p:cNvPr id="475" name="Rectangle 25"/>
          <p:cNvSpPr>
            <a:spLocks noChangeArrowheads="1"/>
          </p:cNvSpPr>
          <p:nvPr/>
        </p:nvSpPr>
        <p:spPr bwMode="auto">
          <a:xfrm>
            <a:off x="389160" y="6078298"/>
            <a:ext cx="1877340" cy="59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  <a:p>
            <a:pPr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sp>
        <p:nvSpPr>
          <p:cNvPr id="477" name="Rectangle 25"/>
          <p:cNvSpPr>
            <a:spLocks noChangeArrowheads="1"/>
          </p:cNvSpPr>
          <p:nvPr/>
        </p:nvSpPr>
        <p:spPr bwMode="auto">
          <a:xfrm>
            <a:off x="389160" y="1575054"/>
            <a:ext cx="1054419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HIV</a:t>
            </a:r>
          </a:p>
        </p:txBody>
      </p:sp>
      <p:sp>
        <p:nvSpPr>
          <p:cNvPr id="482" name="Oval 8"/>
          <p:cNvSpPr/>
          <p:nvPr/>
        </p:nvSpPr>
        <p:spPr>
          <a:xfrm flipH="1">
            <a:off x="1713600" y="573768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3" name="Picture 482" descr="CD4_Green_Fill.png"/>
          <p:cNvPicPr>
            <a:picLocks/>
          </p:cNvPicPr>
          <p:nvPr/>
        </p:nvPicPr>
        <p:blipFill>
          <a:blip r:embed="rId2" cstate="print">
            <a:grayscl/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7474" flipH="1">
            <a:off x="5759488" y="4166106"/>
            <a:ext cx="1093004" cy="2121731"/>
          </a:xfrm>
          <a:prstGeom prst="rect">
            <a:avLst/>
          </a:prstGeom>
        </p:spPr>
      </p:pic>
      <p:sp>
        <p:nvSpPr>
          <p:cNvPr id="484" name="Oval 8"/>
          <p:cNvSpPr/>
          <p:nvPr/>
        </p:nvSpPr>
        <p:spPr>
          <a:xfrm flipH="1">
            <a:off x="6324600" y="573768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Rounded Rectangle 87"/>
          <p:cNvSpPr/>
          <p:nvPr/>
        </p:nvSpPr>
        <p:spPr>
          <a:xfrm rot="16392635">
            <a:off x="3653491" y="4926893"/>
            <a:ext cx="326574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chemeClr val="accent2">
              <a:lumMod val="75000"/>
              <a:alpha val="37000"/>
            </a:schemeClr>
          </a:solidFill>
          <a:ln w="9525">
            <a:solidFill>
              <a:schemeClr val="accent5">
                <a:lumMod val="50000"/>
              </a:schemeClr>
            </a:solidFill>
            <a:prstDash val="sysDot"/>
          </a:ln>
          <a:effectLst>
            <a:glow rad="12700">
              <a:srgbClr val="FFFF00">
                <a:alpha val="32000"/>
              </a:srgbClr>
            </a:glow>
            <a:outerShdw blurRad="82550" dir="4680000" sx="115000" sy="115000" algn="tl" rotWithShape="0">
              <a:srgbClr val="FFFF00"/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17" name="Oval 8"/>
          <p:cNvSpPr>
            <a:spLocks noChangeAspect="1"/>
          </p:cNvSpPr>
          <p:nvPr/>
        </p:nvSpPr>
        <p:spPr>
          <a:xfrm rot="353365" flipH="1">
            <a:off x="5069000" y="4759839"/>
            <a:ext cx="782660" cy="870920"/>
          </a:xfrm>
          <a:prstGeom prst="ellipse">
            <a:avLst/>
          </a:prstGeom>
          <a:solidFill>
            <a:schemeClr val="bg1">
              <a:alpha val="69000"/>
            </a:scheme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Rounded Rectangle 87"/>
          <p:cNvSpPr/>
          <p:nvPr/>
        </p:nvSpPr>
        <p:spPr>
          <a:xfrm rot="5207365" flipH="1">
            <a:off x="5261851" y="4874300"/>
            <a:ext cx="326574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chemeClr val="accent2">
              <a:lumMod val="75000"/>
              <a:alpha val="37000"/>
            </a:schemeClr>
          </a:solidFill>
          <a:ln w="9525">
            <a:solidFill>
              <a:schemeClr val="accent5">
                <a:lumMod val="50000"/>
              </a:schemeClr>
            </a:solidFill>
            <a:prstDash val="sysDot"/>
          </a:ln>
          <a:effectLst>
            <a:glow rad="12700">
              <a:srgbClr val="FFFF00">
                <a:alpha val="32000"/>
              </a:srgbClr>
            </a:glow>
            <a:outerShdw blurRad="82550" dir="4680000" sx="115000" sy="115000" algn="tl" rotWithShape="0">
              <a:srgbClr val="FFFF00"/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3482539" y="4495800"/>
            <a:ext cx="914381" cy="54254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C4B27"/>
                </a:solidFill>
              </a:rPr>
              <a:t>V3</a:t>
            </a:r>
          </a:p>
        </p:txBody>
      </p:sp>
      <p:sp>
        <p:nvSpPr>
          <p:cNvPr id="519" name="Rectangle 518"/>
          <p:cNvSpPr/>
          <p:nvPr/>
        </p:nvSpPr>
        <p:spPr>
          <a:xfrm>
            <a:off x="4800600" y="4495800"/>
            <a:ext cx="914381" cy="54254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C4B27"/>
                </a:solidFill>
              </a:rPr>
              <a:t>V3</a:t>
            </a:r>
          </a:p>
        </p:txBody>
      </p:sp>
      <p:sp>
        <p:nvSpPr>
          <p:cNvPr id="117" name="Rectangle 75"/>
          <p:cNvSpPr>
            <a:spLocks noChangeArrowheads="1"/>
          </p:cNvSpPr>
          <p:nvPr/>
        </p:nvSpPr>
        <p:spPr bwMode="auto">
          <a:xfrm>
            <a:off x="5093580" y="6218383"/>
            <a:ext cx="10355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sp>
        <p:nvSpPr>
          <p:cNvPr id="118" name="Rectangle 75"/>
          <p:cNvSpPr>
            <a:spLocks noChangeArrowheads="1"/>
          </p:cNvSpPr>
          <p:nvPr/>
        </p:nvSpPr>
        <p:spPr bwMode="auto">
          <a:xfrm>
            <a:off x="3231700" y="6218383"/>
            <a:ext cx="1035500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</p:spTree>
    <p:extLst>
      <p:ext uri="{BB962C8B-B14F-4D97-AF65-F5344CB8AC3E}">
        <p14:creationId xmlns:p14="http://schemas.microsoft.com/office/powerpoint/2010/main" val="386335021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CD4 Receptor</a:t>
            </a:r>
          </a:p>
        </p:txBody>
      </p:sp>
      <p:sp>
        <p:nvSpPr>
          <p:cNvPr id="124" name="Content Placeholder 12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</a:t>
            </a:r>
            <a:r>
              <a:rPr lang="en-US" dirty="0"/>
              <a:t> S, et al. </a:t>
            </a:r>
            <a:r>
              <a:rPr lang="en-US" dirty="0" err="1"/>
              <a:t>Microbiol</a:t>
            </a:r>
            <a:r>
              <a:rPr lang="en-US" dirty="0"/>
              <a:t> Rev. 1995:59:63-93.</a:t>
            </a:r>
          </a:p>
        </p:txBody>
      </p:sp>
      <p:sp>
        <p:nvSpPr>
          <p:cNvPr id="38" name="Oval 37"/>
          <p:cNvSpPr/>
          <p:nvPr/>
        </p:nvSpPr>
        <p:spPr>
          <a:xfrm rot="21186330">
            <a:off x="3773780" y="2951021"/>
            <a:ext cx="1419905" cy="751621"/>
          </a:xfrm>
          <a:prstGeom prst="ellipse">
            <a:avLst/>
          </a:prstGeom>
          <a:solidFill>
            <a:srgbClr val="FFFFFF">
              <a:alpha val="39000"/>
            </a:srgbClr>
          </a:solidFill>
          <a:ln w="6350">
            <a:solidFill>
              <a:schemeClr val="tx1"/>
            </a:solidFill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47800" y="3173313"/>
            <a:ext cx="3276600" cy="3200401"/>
            <a:chOff x="965199" y="1798964"/>
            <a:chExt cx="3890896" cy="3838454"/>
          </a:xfrm>
        </p:grpSpPr>
        <p:sp>
          <p:nvSpPr>
            <p:cNvPr id="146" name="Freeform 34"/>
            <p:cNvSpPr>
              <a:spLocks noChangeAspect="1"/>
            </p:cNvSpPr>
            <p:nvPr/>
          </p:nvSpPr>
          <p:spPr bwMode="auto">
            <a:xfrm>
              <a:off x="1196001" y="1798963"/>
              <a:ext cx="3660094" cy="3838454"/>
            </a:xfrm>
            <a:custGeom>
              <a:avLst/>
              <a:gdLst>
                <a:gd name="connsiteX0" fmla="*/ 0 w 9714"/>
                <a:gd name="connsiteY0" fmla="*/ 9876 h 9876"/>
                <a:gd name="connsiteX1" fmla="*/ 88 w 9714"/>
                <a:gd name="connsiteY1" fmla="*/ 4224 h 9876"/>
                <a:gd name="connsiteX2" fmla="*/ 530 w 9714"/>
                <a:gd name="connsiteY2" fmla="*/ 2733 h 9876"/>
                <a:gd name="connsiteX3" fmla="*/ 1236 w 9714"/>
                <a:gd name="connsiteY3" fmla="*/ 2422 h 9876"/>
                <a:gd name="connsiteX4" fmla="*/ 1501 w 9714"/>
                <a:gd name="connsiteY4" fmla="*/ 2360 h 9876"/>
                <a:gd name="connsiteX5" fmla="*/ 3090 w 9714"/>
                <a:gd name="connsiteY5" fmla="*/ 2360 h 9876"/>
                <a:gd name="connsiteX6" fmla="*/ 3267 w 9714"/>
                <a:gd name="connsiteY6" fmla="*/ 2112 h 9876"/>
                <a:gd name="connsiteX7" fmla="*/ 3797 w 9714"/>
                <a:gd name="connsiteY7" fmla="*/ 1863 h 9876"/>
                <a:gd name="connsiteX8" fmla="*/ 5298 w 9714"/>
                <a:gd name="connsiteY8" fmla="*/ 1180 h 9876"/>
                <a:gd name="connsiteX9" fmla="*/ 5828 w 9714"/>
                <a:gd name="connsiteY9" fmla="*/ 932 h 9876"/>
                <a:gd name="connsiteX10" fmla="*/ 6799 w 9714"/>
                <a:gd name="connsiteY10" fmla="*/ 311 h 9876"/>
                <a:gd name="connsiteX11" fmla="*/ 7594 w 9714"/>
                <a:gd name="connsiteY11" fmla="*/ 0 h 9876"/>
                <a:gd name="connsiteX12" fmla="*/ 8918 w 9714"/>
                <a:gd name="connsiteY12" fmla="*/ 186 h 9876"/>
                <a:gd name="connsiteX13" fmla="*/ 9536 w 9714"/>
                <a:gd name="connsiteY13" fmla="*/ 683 h 9876"/>
                <a:gd name="connsiteX14" fmla="*/ 9713 w 9714"/>
                <a:gd name="connsiteY14" fmla="*/ 870 h 9876"/>
                <a:gd name="connsiteX15" fmla="*/ 9624 w 9714"/>
                <a:gd name="connsiteY15" fmla="*/ 1615 h 9876"/>
                <a:gd name="connsiteX16" fmla="*/ 9095 w 9714"/>
                <a:gd name="connsiteY16" fmla="*/ 1739 h 9876"/>
                <a:gd name="connsiteX17" fmla="*/ 7770 w 9714"/>
                <a:gd name="connsiteY17" fmla="*/ 1801 h 9876"/>
                <a:gd name="connsiteX18" fmla="*/ 7417 w 9714"/>
                <a:gd name="connsiteY18" fmla="*/ 2298 h 9876"/>
                <a:gd name="connsiteX19" fmla="*/ 6887 w 9714"/>
                <a:gd name="connsiteY19" fmla="*/ 2422 h 9876"/>
                <a:gd name="connsiteX20" fmla="*/ 5828 w 9714"/>
                <a:gd name="connsiteY20" fmla="*/ 2484 h 9876"/>
                <a:gd name="connsiteX21" fmla="*/ 5563 w 9714"/>
                <a:gd name="connsiteY21" fmla="*/ 2547 h 9876"/>
                <a:gd name="connsiteX22" fmla="*/ 5298 w 9714"/>
                <a:gd name="connsiteY22" fmla="*/ 2919 h 9876"/>
                <a:gd name="connsiteX23" fmla="*/ 4768 w 9714"/>
                <a:gd name="connsiteY23" fmla="*/ 3043 h 9876"/>
                <a:gd name="connsiteX24" fmla="*/ 4503 w 9714"/>
                <a:gd name="connsiteY24" fmla="*/ 3106 h 9876"/>
                <a:gd name="connsiteX25" fmla="*/ 1942 w 9714"/>
                <a:gd name="connsiteY25" fmla="*/ 3416 h 9876"/>
                <a:gd name="connsiteX26" fmla="*/ 1324 w 9714"/>
                <a:gd name="connsiteY26" fmla="*/ 5590 h 9876"/>
                <a:gd name="connsiteX27" fmla="*/ 1157 w 9714"/>
                <a:gd name="connsiteY27" fmla="*/ 8372 h 9876"/>
                <a:gd name="connsiteX0" fmla="*/ 25 w 9975"/>
                <a:gd name="connsiteY0" fmla="*/ 8661 h 8661"/>
                <a:gd name="connsiteX1" fmla="*/ 66 w 9975"/>
                <a:gd name="connsiteY1" fmla="*/ 4277 h 8661"/>
                <a:gd name="connsiteX2" fmla="*/ 521 w 9975"/>
                <a:gd name="connsiteY2" fmla="*/ 2767 h 8661"/>
                <a:gd name="connsiteX3" fmla="*/ 1247 w 9975"/>
                <a:gd name="connsiteY3" fmla="*/ 2452 h 8661"/>
                <a:gd name="connsiteX4" fmla="*/ 1520 w 9975"/>
                <a:gd name="connsiteY4" fmla="*/ 2390 h 8661"/>
                <a:gd name="connsiteX5" fmla="*/ 3156 w 9975"/>
                <a:gd name="connsiteY5" fmla="*/ 2390 h 8661"/>
                <a:gd name="connsiteX6" fmla="*/ 3338 w 9975"/>
                <a:gd name="connsiteY6" fmla="*/ 2139 h 8661"/>
                <a:gd name="connsiteX7" fmla="*/ 3884 w 9975"/>
                <a:gd name="connsiteY7" fmla="*/ 1886 h 8661"/>
                <a:gd name="connsiteX8" fmla="*/ 5429 w 9975"/>
                <a:gd name="connsiteY8" fmla="*/ 1195 h 8661"/>
                <a:gd name="connsiteX9" fmla="*/ 5975 w 9975"/>
                <a:gd name="connsiteY9" fmla="*/ 944 h 8661"/>
                <a:gd name="connsiteX10" fmla="*/ 6974 w 9975"/>
                <a:gd name="connsiteY10" fmla="*/ 315 h 8661"/>
                <a:gd name="connsiteX11" fmla="*/ 7793 w 9975"/>
                <a:gd name="connsiteY11" fmla="*/ 0 h 8661"/>
                <a:gd name="connsiteX12" fmla="*/ 9156 w 9975"/>
                <a:gd name="connsiteY12" fmla="*/ 188 h 8661"/>
                <a:gd name="connsiteX13" fmla="*/ 9792 w 9975"/>
                <a:gd name="connsiteY13" fmla="*/ 692 h 8661"/>
                <a:gd name="connsiteX14" fmla="*/ 9974 w 9975"/>
                <a:gd name="connsiteY14" fmla="*/ 881 h 8661"/>
                <a:gd name="connsiteX15" fmla="*/ 9882 w 9975"/>
                <a:gd name="connsiteY15" fmla="*/ 1635 h 8661"/>
                <a:gd name="connsiteX16" fmla="*/ 9338 w 9975"/>
                <a:gd name="connsiteY16" fmla="*/ 1761 h 8661"/>
                <a:gd name="connsiteX17" fmla="*/ 7974 w 9975"/>
                <a:gd name="connsiteY17" fmla="*/ 1824 h 8661"/>
                <a:gd name="connsiteX18" fmla="*/ 7610 w 9975"/>
                <a:gd name="connsiteY18" fmla="*/ 2327 h 8661"/>
                <a:gd name="connsiteX19" fmla="*/ 7065 w 9975"/>
                <a:gd name="connsiteY19" fmla="*/ 2452 h 8661"/>
                <a:gd name="connsiteX20" fmla="*/ 5975 w 9975"/>
                <a:gd name="connsiteY20" fmla="*/ 2515 h 8661"/>
                <a:gd name="connsiteX21" fmla="*/ 5702 w 9975"/>
                <a:gd name="connsiteY21" fmla="*/ 2579 h 8661"/>
                <a:gd name="connsiteX22" fmla="*/ 5429 w 9975"/>
                <a:gd name="connsiteY22" fmla="*/ 2956 h 8661"/>
                <a:gd name="connsiteX23" fmla="*/ 4883 w 9975"/>
                <a:gd name="connsiteY23" fmla="*/ 3081 h 8661"/>
                <a:gd name="connsiteX24" fmla="*/ 4611 w 9975"/>
                <a:gd name="connsiteY24" fmla="*/ 3145 h 8661"/>
                <a:gd name="connsiteX25" fmla="*/ 1974 w 9975"/>
                <a:gd name="connsiteY25" fmla="*/ 3459 h 8661"/>
                <a:gd name="connsiteX26" fmla="*/ 1338 w 9975"/>
                <a:gd name="connsiteY26" fmla="*/ 5660 h 8661"/>
                <a:gd name="connsiteX27" fmla="*/ 1166 w 9975"/>
                <a:gd name="connsiteY27" fmla="*/ 8477 h 8661"/>
                <a:gd name="connsiteX0" fmla="*/ 0 w 10228"/>
                <a:gd name="connsiteY0" fmla="*/ 9722 h 9788"/>
                <a:gd name="connsiteX1" fmla="*/ 294 w 10228"/>
                <a:gd name="connsiteY1" fmla="*/ 4938 h 9788"/>
                <a:gd name="connsiteX2" fmla="*/ 750 w 10228"/>
                <a:gd name="connsiteY2" fmla="*/ 3195 h 9788"/>
                <a:gd name="connsiteX3" fmla="*/ 1478 w 10228"/>
                <a:gd name="connsiteY3" fmla="*/ 2831 h 9788"/>
                <a:gd name="connsiteX4" fmla="*/ 1752 w 10228"/>
                <a:gd name="connsiteY4" fmla="*/ 2759 h 9788"/>
                <a:gd name="connsiteX5" fmla="*/ 3392 w 10228"/>
                <a:gd name="connsiteY5" fmla="*/ 2759 h 9788"/>
                <a:gd name="connsiteX6" fmla="*/ 3574 w 10228"/>
                <a:gd name="connsiteY6" fmla="*/ 2470 h 9788"/>
                <a:gd name="connsiteX7" fmla="*/ 4122 w 10228"/>
                <a:gd name="connsiteY7" fmla="*/ 2178 h 9788"/>
                <a:gd name="connsiteX8" fmla="*/ 5671 w 10228"/>
                <a:gd name="connsiteY8" fmla="*/ 1380 h 9788"/>
                <a:gd name="connsiteX9" fmla="*/ 6218 w 10228"/>
                <a:gd name="connsiteY9" fmla="*/ 1090 h 9788"/>
                <a:gd name="connsiteX10" fmla="*/ 7219 w 10228"/>
                <a:gd name="connsiteY10" fmla="*/ 364 h 9788"/>
                <a:gd name="connsiteX11" fmla="*/ 8041 w 10228"/>
                <a:gd name="connsiteY11" fmla="*/ 0 h 9788"/>
                <a:gd name="connsiteX12" fmla="*/ 9407 w 10228"/>
                <a:gd name="connsiteY12" fmla="*/ 217 h 9788"/>
                <a:gd name="connsiteX13" fmla="*/ 10045 w 10228"/>
                <a:gd name="connsiteY13" fmla="*/ 799 h 9788"/>
                <a:gd name="connsiteX14" fmla="*/ 10227 w 10228"/>
                <a:gd name="connsiteY14" fmla="*/ 1017 h 9788"/>
                <a:gd name="connsiteX15" fmla="*/ 10135 w 10228"/>
                <a:gd name="connsiteY15" fmla="*/ 1888 h 9788"/>
                <a:gd name="connsiteX16" fmla="*/ 9589 w 10228"/>
                <a:gd name="connsiteY16" fmla="*/ 2033 h 9788"/>
                <a:gd name="connsiteX17" fmla="*/ 8222 w 10228"/>
                <a:gd name="connsiteY17" fmla="*/ 2106 h 9788"/>
                <a:gd name="connsiteX18" fmla="*/ 7857 w 10228"/>
                <a:gd name="connsiteY18" fmla="*/ 2687 h 9788"/>
                <a:gd name="connsiteX19" fmla="*/ 7311 w 10228"/>
                <a:gd name="connsiteY19" fmla="*/ 2831 h 9788"/>
                <a:gd name="connsiteX20" fmla="*/ 6218 w 10228"/>
                <a:gd name="connsiteY20" fmla="*/ 2904 h 9788"/>
                <a:gd name="connsiteX21" fmla="*/ 5944 w 10228"/>
                <a:gd name="connsiteY21" fmla="*/ 2978 h 9788"/>
                <a:gd name="connsiteX22" fmla="*/ 5671 w 10228"/>
                <a:gd name="connsiteY22" fmla="*/ 3413 h 9788"/>
                <a:gd name="connsiteX23" fmla="*/ 5123 w 10228"/>
                <a:gd name="connsiteY23" fmla="*/ 3557 h 9788"/>
                <a:gd name="connsiteX24" fmla="*/ 4851 w 10228"/>
                <a:gd name="connsiteY24" fmla="*/ 3631 h 9788"/>
                <a:gd name="connsiteX25" fmla="*/ 2207 w 10228"/>
                <a:gd name="connsiteY25" fmla="*/ 3994 h 9788"/>
                <a:gd name="connsiteX26" fmla="*/ 1569 w 10228"/>
                <a:gd name="connsiteY26" fmla="*/ 6535 h 9788"/>
                <a:gd name="connsiteX27" fmla="*/ 1397 w 10228"/>
                <a:gd name="connsiteY27" fmla="*/ 9788 h 9788"/>
                <a:gd name="connsiteX0" fmla="*/ 0 w 10000"/>
                <a:gd name="connsiteY0" fmla="*/ 9933 h 10000"/>
                <a:gd name="connsiteX1" fmla="*/ 287 w 10000"/>
                <a:gd name="connsiteY1" fmla="*/ 5045 h 10000"/>
                <a:gd name="connsiteX2" fmla="*/ 733 w 10000"/>
                <a:gd name="connsiteY2" fmla="*/ 3264 h 10000"/>
                <a:gd name="connsiteX3" fmla="*/ 1445 w 10000"/>
                <a:gd name="connsiteY3" fmla="*/ 2892 h 10000"/>
                <a:gd name="connsiteX4" fmla="*/ 1713 w 10000"/>
                <a:gd name="connsiteY4" fmla="*/ 2819 h 10000"/>
                <a:gd name="connsiteX5" fmla="*/ 3316 w 10000"/>
                <a:gd name="connsiteY5" fmla="*/ 2819 h 10000"/>
                <a:gd name="connsiteX6" fmla="*/ 3494 w 10000"/>
                <a:gd name="connsiteY6" fmla="*/ 2523 h 10000"/>
                <a:gd name="connsiteX7" fmla="*/ 4030 w 10000"/>
                <a:gd name="connsiteY7" fmla="*/ 2225 h 10000"/>
                <a:gd name="connsiteX8" fmla="*/ 5545 w 10000"/>
                <a:gd name="connsiteY8" fmla="*/ 1410 h 10000"/>
                <a:gd name="connsiteX9" fmla="*/ 6079 w 10000"/>
                <a:gd name="connsiteY9" fmla="*/ 1114 h 10000"/>
                <a:gd name="connsiteX10" fmla="*/ 7058 w 10000"/>
                <a:gd name="connsiteY10" fmla="*/ 372 h 10000"/>
                <a:gd name="connsiteX11" fmla="*/ 7862 w 10000"/>
                <a:gd name="connsiteY11" fmla="*/ 0 h 10000"/>
                <a:gd name="connsiteX12" fmla="*/ 9197 w 10000"/>
                <a:gd name="connsiteY12" fmla="*/ 222 h 10000"/>
                <a:gd name="connsiteX13" fmla="*/ 9821 w 10000"/>
                <a:gd name="connsiteY13" fmla="*/ 816 h 10000"/>
                <a:gd name="connsiteX14" fmla="*/ 9999 w 10000"/>
                <a:gd name="connsiteY14" fmla="*/ 1039 h 10000"/>
                <a:gd name="connsiteX15" fmla="*/ 9909 w 10000"/>
                <a:gd name="connsiteY15" fmla="*/ 1929 h 10000"/>
                <a:gd name="connsiteX16" fmla="*/ 9375 w 10000"/>
                <a:gd name="connsiteY16" fmla="*/ 2077 h 10000"/>
                <a:gd name="connsiteX17" fmla="*/ 8039 w 10000"/>
                <a:gd name="connsiteY17" fmla="*/ 2152 h 10000"/>
                <a:gd name="connsiteX18" fmla="*/ 7682 w 10000"/>
                <a:gd name="connsiteY18" fmla="*/ 2745 h 10000"/>
                <a:gd name="connsiteX19" fmla="*/ 7148 w 10000"/>
                <a:gd name="connsiteY19" fmla="*/ 2892 h 10000"/>
                <a:gd name="connsiteX20" fmla="*/ 6079 w 10000"/>
                <a:gd name="connsiteY20" fmla="*/ 2967 h 10000"/>
                <a:gd name="connsiteX21" fmla="*/ 5811 w 10000"/>
                <a:gd name="connsiteY21" fmla="*/ 3043 h 10000"/>
                <a:gd name="connsiteX22" fmla="*/ 5545 w 10000"/>
                <a:gd name="connsiteY22" fmla="*/ 3487 h 10000"/>
                <a:gd name="connsiteX23" fmla="*/ 5009 w 10000"/>
                <a:gd name="connsiteY23" fmla="*/ 3634 h 10000"/>
                <a:gd name="connsiteX24" fmla="*/ 4743 w 10000"/>
                <a:gd name="connsiteY24" fmla="*/ 3710 h 10000"/>
                <a:gd name="connsiteX25" fmla="*/ 2158 w 10000"/>
                <a:gd name="connsiteY25" fmla="*/ 4081 h 10000"/>
                <a:gd name="connsiteX26" fmla="*/ 1534 w 10000"/>
                <a:gd name="connsiteY26" fmla="*/ 6677 h 10000"/>
                <a:gd name="connsiteX27" fmla="*/ 1366 w 10000"/>
                <a:gd name="connsiteY27" fmla="*/ 10000 h 10000"/>
                <a:gd name="connsiteX0" fmla="*/ 0 w 10000"/>
                <a:gd name="connsiteY0" fmla="*/ 9933 h 10000"/>
                <a:gd name="connsiteX1" fmla="*/ 287 w 10000"/>
                <a:gd name="connsiteY1" fmla="*/ 5045 h 10000"/>
                <a:gd name="connsiteX2" fmla="*/ 733 w 10000"/>
                <a:gd name="connsiteY2" fmla="*/ 3264 h 10000"/>
                <a:gd name="connsiteX3" fmla="*/ 1445 w 10000"/>
                <a:gd name="connsiteY3" fmla="*/ 2892 h 10000"/>
                <a:gd name="connsiteX4" fmla="*/ 1713 w 10000"/>
                <a:gd name="connsiteY4" fmla="*/ 2819 h 10000"/>
                <a:gd name="connsiteX5" fmla="*/ 3316 w 10000"/>
                <a:gd name="connsiteY5" fmla="*/ 2819 h 10000"/>
                <a:gd name="connsiteX6" fmla="*/ 3494 w 10000"/>
                <a:gd name="connsiteY6" fmla="*/ 2523 h 10000"/>
                <a:gd name="connsiteX7" fmla="*/ 4030 w 10000"/>
                <a:gd name="connsiteY7" fmla="*/ 2225 h 10000"/>
                <a:gd name="connsiteX8" fmla="*/ 5545 w 10000"/>
                <a:gd name="connsiteY8" fmla="*/ 1410 h 10000"/>
                <a:gd name="connsiteX9" fmla="*/ 6079 w 10000"/>
                <a:gd name="connsiteY9" fmla="*/ 1114 h 10000"/>
                <a:gd name="connsiteX10" fmla="*/ 7058 w 10000"/>
                <a:gd name="connsiteY10" fmla="*/ 372 h 10000"/>
                <a:gd name="connsiteX11" fmla="*/ 7862 w 10000"/>
                <a:gd name="connsiteY11" fmla="*/ 0 h 10000"/>
                <a:gd name="connsiteX12" fmla="*/ 9197 w 10000"/>
                <a:gd name="connsiteY12" fmla="*/ 222 h 10000"/>
                <a:gd name="connsiteX13" fmla="*/ 9821 w 10000"/>
                <a:gd name="connsiteY13" fmla="*/ 816 h 10000"/>
                <a:gd name="connsiteX14" fmla="*/ 9999 w 10000"/>
                <a:gd name="connsiteY14" fmla="*/ 1039 h 10000"/>
                <a:gd name="connsiteX15" fmla="*/ 9909 w 10000"/>
                <a:gd name="connsiteY15" fmla="*/ 1929 h 10000"/>
                <a:gd name="connsiteX16" fmla="*/ 9375 w 10000"/>
                <a:gd name="connsiteY16" fmla="*/ 2077 h 10000"/>
                <a:gd name="connsiteX17" fmla="*/ 8039 w 10000"/>
                <a:gd name="connsiteY17" fmla="*/ 2152 h 10000"/>
                <a:gd name="connsiteX18" fmla="*/ 7682 w 10000"/>
                <a:gd name="connsiteY18" fmla="*/ 2745 h 10000"/>
                <a:gd name="connsiteX19" fmla="*/ 7148 w 10000"/>
                <a:gd name="connsiteY19" fmla="*/ 2892 h 10000"/>
                <a:gd name="connsiteX20" fmla="*/ 6079 w 10000"/>
                <a:gd name="connsiteY20" fmla="*/ 2967 h 10000"/>
                <a:gd name="connsiteX21" fmla="*/ 5811 w 10000"/>
                <a:gd name="connsiteY21" fmla="*/ 3043 h 10000"/>
                <a:gd name="connsiteX22" fmla="*/ 5545 w 10000"/>
                <a:gd name="connsiteY22" fmla="*/ 3487 h 10000"/>
                <a:gd name="connsiteX23" fmla="*/ 5009 w 10000"/>
                <a:gd name="connsiteY23" fmla="*/ 3634 h 10000"/>
                <a:gd name="connsiteX24" fmla="*/ 4743 w 10000"/>
                <a:gd name="connsiteY24" fmla="*/ 3710 h 10000"/>
                <a:gd name="connsiteX25" fmla="*/ 2158 w 10000"/>
                <a:gd name="connsiteY25" fmla="*/ 4081 h 10000"/>
                <a:gd name="connsiteX26" fmla="*/ 1336 w 10000"/>
                <a:gd name="connsiteY26" fmla="*/ 6677 h 10000"/>
                <a:gd name="connsiteX27" fmla="*/ 1366 w 10000"/>
                <a:gd name="connsiteY27" fmla="*/ 10000 h 10000"/>
                <a:gd name="connsiteX0" fmla="*/ 0 w 10000"/>
                <a:gd name="connsiteY0" fmla="*/ 9933 h 9933"/>
                <a:gd name="connsiteX1" fmla="*/ 287 w 10000"/>
                <a:gd name="connsiteY1" fmla="*/ 5045 h 9933"/>
                <a:gd name="connsiteX2" fmla="*/ 733 w 10000"/>
                <a:gd name="connsiteY2" fmla="*/ 3264 h 9933"/>
                <a:gd name="connsiteX3" fmla="*/ 1445 w 10000"/>
                <a:gd name="connsiteY3" fmla="*/ 2892 h 9933"/>
                <a:gd name="connsiteX4" fmla="*/ 1713 w 10000"/>
                <a:gd name="connsiteY4" fmla="*/ 2819 h 9933"/>
                <a:gd name="connsiteX5" fmla="*/ 3316 w 10000"/>
                <a:gd name="connsiteY5" fmla="*/ 2819 h 9933"/>
                <a:gd name="connsiteX6" fmla="*/ 3494 w 10000"/>
                <a:gd name="connsiteY6" fmla="*/ 2523 h 9933"/>
                <a:gd name="connsiteX7" fmla="*/ 4030 w 10000"/>
                <a:gd name="connsiteY7" fmla="*/ 2225 h 9933"/>
                <a:gd name="connsiteX8" fmla="*/ 5545 w 10000"/>
                <a:gd name="connsiteY8" fmla="*/ 1410 h 9933"/>
                <a:gd name="connsiteX9" fmla="*/ 6079 w 10000"/>
                <a:gd name="connsiteY9" fmla="*/ 1114 h 9933"/>
                <a:gd name="connsiteX10" fmla="*/ 7058 w 10000"/>
                <a:gd name="connsiteY10" fmla="*/ 372 h 9933"/>
                <a:gd name="connsiteX11" fmla="*/ 7862 w 10000"/>
                <a:gd name="connsiteY11" fmla="*/ 0 h 9933"/>
                <a:gd name="connsiteX12" fmla="*/ 9197 w 10000"/>
                <a:gd name="connsiteY12" fmla="*/ 222 h 9933"/>
                <a:gd name="connsiteX13" fmla="*/ 9821 w 10000"/>
                <a:gd name="connsiteY13" fmla="*/ 816 h 9933"/>
                <a:gd name="connsiteX14" fmla="*/ 9999 w 10000"/>
                <a:gd name="connsiteY14" fmla="*/ 1039 h 9933"/>
                <a:gd name="connsiteX15" fmla="*/ 9909 w 10000"/>
                <a:gd name="connsiteY15" fmla="*/ 1929 h 9933"/>
                <a:gd name="connsiteX16" fmla="*/ 9375 w 10000"/>
                <a:gd name="connsiteY16" fmla="*/ 2077 h 9933"/>
                <a:gd name="connsiteX17" fmla="*/ 8039 w 10000"/>
                <a:gd name="connsiteY17" fmla="*/ 2152 h 9933"/>
                <a:gd name="connsiteX18" fmla="*/ 7682 w 10000"/>
                <a:gd name="connsiteY18" fmla="*/ 2745 h 9933"/>
                <a:gd name="connsiteX19" fmla="*/ 7148 w 10000"/>
                <a:gd name="connsiteY19" fmla="*/ 2892 h 9933"/>
                <a:gd name="connsiteX20" fmla="*/ 6079 w 10000"/>
                <a:gd name="connsiteY20" fmla="*/ 2967 h 9933"/>
                <a:gd name="connsiteX21" fmla="*/ 5811 w 10000"/>
                <a:gd name="connsiteY21" fmla="*/ 3043 h 9933"/>
                <a:gd name="connsiteX22" fmla="*/ 5545 w 10000"/>
                <a:gd name="connsiteY22" fmla="*/ 3487 h 9933"/>
                <a:gd name="connsiteX23" fmla="*/ 5009 w 10000"/>
                <a:gd name="connsiteY23" fmla="*/ 3634 h 9933"/>
                <a:gd name="connsiteX24" fmla="*/ 4743 w 10000"/>
                <a:gd name="connsiteY24" fmla="*/ 3710 h 9933"/>
                <a:gd name="connsiteX25" fmla="*/ 2158 w 10000"/>
                <a:gd name="connsiteY25" fmla="*/ 4081 h 9933"/>
                <a:gd name="connsiteX26" fmla="*/ 1336 w 10000"/>
                <a:gd name="connsiteY26" fmla="*/ 6677 h 9933"/>
                <a:gd name="connsiteX27" fmla="*/ 1415 w 10000"/>
                <a:gd name="connsiteY27" fmla="*/ 9554 h 9933"/>
                <a:gd name="connsiteX0" fmla="*/ 0 w 9951"/>
                <a:gd name="connsiteY0" fmla="*/ 9551 h 9618"/>
                <a:gd name="connsiteX1" fmla="*/ 238 w 9951"/>
                <a:gd name="connsiteY1" fmla="*/ 5079 h 9618"/>
                <a:gd name="connsiteX2" fmla="*/ 684 w 9951"/>
                <a:gd name="connsiteY2" fmla="*/ 3286 h 9618"/>
                <a:gd name="connsiteX3" fmla="*/ 1396 w 9951"/>
                <a:gd name="connsiteY3" fmla="*/ 2912 h 9618"/>
                <a:gd name="connsiteX4" fmla="*/ 1664 w 9951"/>
                <a:gd name="connsiteY4" fmla="*/ 2838 h 9618"/>
                <a:gd name="connsiteX5" fmla="*/ 3267 w 9951"/>
                <a:gd name="connsiteY5" fmla="*/ 2838 h 9618"/>
                <a:gd name="connsiteX6" fmla="*/ 3445 w 9951"/>
                <a:gd name="connsiteY6" fmla="*/ 2540 h 9618"/>
                <a:gd name="connsiteX7" fmla="*/ 3981 w 9951"/>
                <a:gd name="connsiteY7" fmla="*/ 2240 h 9618"/>
                <a:gd name="connsiteX8" fmla="*/ 5496 w 9951"/>
                <a:gd name="connsiteY8" fmla="*/ 1420 h 9618"/>
                <a:gd name="connsiteX9" fmla="*/ 6030 w 9951"/>
                <a:gd name="connsiteY9" fmla="*/ 1122 h 9618"/>
                <a:gd name="connsiteX10" fmla="*/ 7009 w 9951"/>
                <a:gd name="connsiteY10" fmla="*/ 375 h 9618"/>
                <a:gd name="connsiteX11" fmla="*/ 7813 w 9951"/>
                <a:gd name="connsiteY11" fmla="*/ 0 h 9618"/>
                <a:gd name="connsiteX12" fmla="*/ 9148 w 9951"/>
                <a:gd name="connsiteY12" fmla="*/ 223 h 9618"/>
                <a:gd name="connsiteX13" fmla="*/ 9772 w 9951"/>
                <a:gd name="connsiteY13" fmla="*/ 822 h 9618"/>
                <a:gd name="connsiteX14" fmla="*/ 9950 w 9951"/>
                <a:gd name="connsiteY14" fmla="*/ 1046 h 9618"/>
                <a:gd name="connsiteX15" fmla="*/ 9860 w 9951"/>
                <a:gd name="connsiteY15" fmla="*/ 1942 h 9618"/>
                <a:gd name="connsiteX16" fmla="*/ 9326 w 9951"/>
                <a:gd name="connsiteY16" fmla="*/ 2091 h 9618"/>
                <a:gd name="connsiteX17" fmla="*/ 7990 w 9951"/>
                <a:gd name="connsiteY17" fmla="*/ 2167 h 9618"/>
                <a:gd name="connsiteX18" fmla="*/ 7633 w 9951"/>
                <a:gd name="connsiteY18" fmla="*/ 2764 h 9618"/>
                <a:gd name="connsiteX19" fmla="*/ 7099 w 9951"/>
                <a:gd name="connsiteY19" fmla="*/ 2912 h 9618"/>
                <a:gd name="connsiteX20" fmla="*/ 6030 w 9951"/>
                <a:gd name="connsiteY20" fmla="*/ 2987 h 9618"/>
                <a:gd name="connsiteX21" fmla="*/ 5762 w 9951"/>
                <a:gd name="connsiteY21" fmla="*/ 3064 h 9618"/>
                <a:gd name="connsiteX22" fmla="*/ 5496 w 9951"/>
                <a:gd name="connsiteY22" fmla="*/ 3511 h 9618"/>
                <a:gd name="connsiteX23" fmla="*/ 4960 w 9951"/>
                <a:gd name="connsiteY23" fmla="*/ 3659 h 9618"/>
                <a:gd name="connsiteX24" fmla="*/ 4694 w 9951"/>
                <a:gd name="connsiteY24" fmla="*/ 3735 h 9618"/>
                <a:gd name="connsiteX25" fmla="*/ 2109 w 9951"/>
                <a:gd name="connsiteY25" fmla="*/ 4109 h 9618"/>
                <a:gd name="connsiteX26" fmla="*/ 1287 w 9951"/>
                <a:gd name="connsiteY26" fmla="*/ 6722 h 9618"/>
                <a:gd name="connsiteX27" fmla="*/ 1366 w 9951"/>
                <a:gd name="connsiteY27" fmla="*/ 9618 h 9618"/>
                <a:gd name="connsiteX0" fmla="*/ 0 w 10000"/>
                <a:gd name="connsiteY0" fmla="*/ 9930 h 9930"/>
                <a:gd name="connsiteX1" fmla="*/ 239 w 10000"/>
                <a:gd name="connsiteY1" fmla="*/ 5281 h 9930"/>
                <a:gd name="connsiteX2" fmla="*/ 687 w 10000"/>
                <a:gd name="connsiteY2" fmla="*/ 3417 h 9930"/>
                <a:gd name="connsiteX3" fmla="*/ 1403 w 10000"/>
                <a:gd name="connsiteY3" fmla="*/ 3028 h 9930"/>
                <a:gd name="connsiteX4" fmla="*/ 1672 w 10000"/>
                <a:gd name="connsiteY4" fmla="*/ 2951 h 9930"/>
                <a:gd name="connsiteX5" fmla="*/ 3283 w 10000"/>
                <a:gd name="connsiteY5" fmla="*/ 2951 h 9930"/>
                <a:gd name="connsiteX6" fmla="*/ 3462 w 10000"/>
                <a:gd name="connsiteY6" fmla="*/ 2641 h 9930"/>
                <a:gd name="connsiteX7" fmla="*/ 4001 w 10000"/>
                <a:gd name="connsiteY7" fmla="*/ 2329 h 9930"/>
                <a:gd name="connsiteX8" fmla="*/ 5523 w 10000"/>
                <a:gd name="connsiteY8" fmla="*/ 1476 h 9930"/>
                <a:gd name="connsiteX9" fmla="*/ 6060 w 10000"/>
                <a:gd name="connsiteY9" fmla="*/ 1167 h 9930"/>
                <a:gd name="connsiteX10" fmla="*/ 7044 w 10000"/>
                <a:gd name="connsiteY10" fmla="*/ 390 h 9930"/>
                <a:gd name="connsiteX11" fmla="*/ 7851 w 10000"/>
                <a:gd name="connsiteY11" fmla="*/ 0 h 9930"/>
                <a:gd name="connsiteX12" fmla="*/ 9193 w 10000"/>
                <a:gd name="connsiteY12" fmla="*/ 232 h 9930"/>
                <a:gd name="connsiteX13" fmla="*/ 9820 w 10000"/>
                <a:gd name="connsiteY13" fmla="*/ 855 h 9930"/>
                <a:gd name="connsiteX14" fmla="*/ 9999 w 10000"/>
                <a:gd name="connsiteY14" fmla="*/ 1088 h 9930"/>
                <a:gd name="connsiteX15" fmla="*/ 9909 w 10000"/>
                <a:gd name="connsiteY15" fmla="*/ 2019 h 9930"/>
                <a:gd name="connsiteX16" fmla="*/ 9372 w 10000"/>
                <a:gd name="connsiteY16" fmla="*/ 2174 h 9930"/>
                <a:gd name="connsiteX17" fmla="*/ 8029 w 10000"/>
                <a:gd name="connsiteY17" fmla="*/ 2253 h 9930"/>
                <a:gd name="connsiteX18" fmla="*/ 7671 w 10000"/>
                <a:gd name="connsiteY18" fmla="*/ 2874 h 9930"/>
                <a:gd name="connsiteX19" fmla="*/ 7134 w 10000"/>
                <a:gd name="connsiteY19" fmla="*/ 3028 h 9930"/>
                <a:gd name="connsiteX20" fmla="*/ 6060 w 10000"/>
                <a:gd name="connsiteY20" fmla="*/ 3106 h 9930"/>
                <a:gd name="connsiteX21" fmla="*/ 5790 w 10000"/>
                <a:gd name="connsiteY21" fmla="*/ 3186 h 9930"/>
                <a:gd name="connsiteX22" fmla="*/ 5523 w 10000"/>
                <a:gd name="connsiteY22" fmla="*/ 3650 h 9930"/>
                <a:gd name="connsiteX23" fmla="*/ 4984 w 10000"/>
                <a:gd name="connsiteY23" fmla="*/ 3804 h 9930"/>
                <a:gd name="connsiteX24" fmla="*/ 4717 w 10000"/>
                <a:gd name="connsiteY24" fmla="*/ 3883 h 9930"/>
                <a:gd name="connsiteX25" fmla="*/ 2119 w 10000"/>
                <a:gd name="connsiteY25" fmla="*/ 4272 h 9930"/>
                <a:gd name="connsiteX26" fmla="*/ 1293 w 10000"/>
                <a:gd name="connsiteY26" fmla="*/ 6989 h 9930"/>
                <a:gd name="connsiteX27" fmla="*/ 1472 w 10000"/>
                <a:gd name="connsiteY27" fmla="*/ 9830 h 9930"/>
                <a:gd name="connsiteX0" fmla="*/ 0 w 10000"/>
                <a:gd name="connsiteY0" fmla="*/ 9791 h 9791"/>
                <a:gd name="connsiteX1" fmla="*/ 239 w 10000"/>
                <a:gd name="connsiteY1" fmla="*/ 5109 h 9791"/>
                <a:gd name="connsiteX2" fmla="*/ 687 w 10000"/>
                <a:gd name="connsiteY2" fmla="*/ 3232 h 9791"/>
                <a:gd name="connsiteX3" fmla="*/ 1403 w 10000"/>
                <a:gd name="connsiteY3" fmla="*/ 2840 h 9791"/>
                <a:gd name="connsiteX4" fmla="*/ 1672 w 10000"/>
                <a:gd name="connsiteY4" fmla="*/ 2763 h 9791"/>
                <a:gd name="connsiteX5" fmla="*/ 3283 w 10000"/>
                <a:gd name="connsiteY5" fmla="*/ 2763 h 9791"/>
                <a:gd name="connsiteX6" fmla="*/ 3462 w 10000"/>
                <a:gd name="connsiteY6" fmla="*/ 2451 h 9791"/>
                <a:gd name="connsiteX7" fmla="*/ 4001 w 10000"/>
                <a:gd name="connsiteY7" fmla="*/ 2136 h 9791"/>
                <a:gd name="connsiteX8" fmla="*/ 5523 w 10000"/>
                <a:gd name="connsiteY8" fmla="*/ 1277 h 9791"/>
                <a:gd name="connsiteX9" fmla="*/ 6060 w 10000"/>
                <a:gd name="connsiteY9" fmla="*/ 966 h 9791"/>
                <a:gd name="connsiteX10" fmla="*/ 7044 w 10000"/>
                <a:gd name="connsiteY10" fmla="*/ 184 h 9791"/>
                <a:gd name="connsiteX11" fmla="*/ 7932 w 10000"/>
                <a:gd name="connsiteY11" fmla="*/ 140 h 9791"/>
                <a:gd name="connsiteX12" fmla="*/ 9193 w 10000"/>
                <a:gd name="connsiteY12" fmla="*/ 25 h 9791"/>
                <a:gd name="connsiteX13" fmla="*/ 9820 w 10000"/>
                <a:gd name="connsiteY13" fmla="*/ 652 h 9791"/>
                <a:gd name="connsiteX14" fmla="*/ 9999 w 10000"/>
                <a:gd name="connsiteY14" fmla="*/ 887 h 9791"/>
                <a:gd name="connsiteX15" fmla="*/ 9909 w 10000"/>
                <a:gd name="connsiteY15" fmla="*/ 1824 h 9791"/>
                <a:gd name="connsiteX16" fmla="*/ 9372 w 10000"/>
                <a:gd name="connsiteY16" fmla="*/ 1980 h 9791"/>
                <a:gd name="connsiteX17" fmla="*/ 8029 w 10000"/>
                <a:gd name="connsiteY17" fmla="*/ 2060 h 9791"/>
                <a:gd name="connsiteX18" fmla="*/ 7671 w 10000"/>
                <a:gd name="connsiteY18" fmla="*/ 2685 h 9791"/>
                <a:gd name="connsiteX19" fmla="*/ 7134 w 10000"/>
                <a:gd name="connsiteY19" fmla="*/ 2840 h 9791"/>
                <a:gd name="connsiteX20" fmla="*/ 6060 w 10000"/>
                <a:gd name="connsiteY20" fmla="*/ 2919 h 9791"/>
                <a:gd name="connsiteX21" fmla="*/ 5790 w 10000"/>
                <a:gd name="connsiteY21" fmla="*/ 2999 h 9791"/>
                <a:gd name="connsiteX22" fmla="*/ 5523 w 10000"/>
                <a:gd name="connsiteY22" fmla="*/ 3467 h 9791"/>
                <a:gd name="connsiteX23" fmla="*/ 4984 w 10000"/>
                <a:gd name="connsiteY23" fmla="*/ 3622 h 9791"/>
                <a:gd name="connsiteX24" fmla="*/ 4717 w 10000"/>
                <a:gd name="connsiteY24" fmla="*/ 3701 h 9791"/>
                <a:gd name="connsiteX25" fmla="*/ 2119 w 10000"/>
                <a:gd name="connsiteY25" fmla="*/ 4093 h 9791"/>
                <a:gd name="connsiteX26" fmla="*/ 1293 w 10000"/>
                <a:gd name="connsiteY26" fmla="*/ 6829 h 9791"/>
                <a:gd name="connsiteX27" fmla="*/ 1472 w 10000"/>
                <a:gd name="connsiteY27" fmla="*/ 9690 h 9791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523 w 10000"/>
                <a:gd name="connsiteY8" fmla="*/ 1304 h 10000"/>
                <a:gd name="connsiteX9" fmla="*/ 6060 w 10000"/>
                <a:gd name="connsiteY9" fmla="*/ 987 h 10000"/>
                <a:gd name="connsiteX10" fmla="*/ 7003 w 10000"/>
                <a:gd name="connsiteY10" fmla="*/ 652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671 w 10000"/>
                <a:gd name="connsiteY18" fmla="*/ 2742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523 w 10000"/>
                <a:gd name="connsiteY8" fmla="*/ 1304 h 10000"/>
                <a:gd name="connsiteX9" fmla="*/ 6060 w 10000"/>
                <a:gd name="connsiteY9" fmla="*/ 987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671 w 10000"/>
                <a:gd name="connsiteY18" fmla="*/ 2742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523 w 10000"/>
                <a:gd name="connsiteY8" fmla="*/ 1304 h 10000"/>
                <a:gd name="connsiteX9" fmla="*/ 5938 w 10000"/>
                <a:gd name="connsiteY9" fmla="*/ 880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671 w 10000"/>
                <a:gd name="connsiteY18" fmla="*/ 2742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938 w 10000"/>
                <a:gd name="connsiteY9" fmla="*/ 880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671 w 10000"/>
                <a:gd name="connsiteY18" fmla="*/ 2742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938 w 10000"/>
                <a:gd name="connsiteY9" fmla="*/ 880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790 w 10000"/>
                <a:gd name="connsiteY20" fmla="*/ 3063 h 10000"/>
                <a:gd name="connsiteX21" fmla="*/ 5523 w 10000"/>
                <a:gd name="connsiteY21" fmla="*/ 3541 h 10000"/>
                <a:gd name="connsiteX22" fmla="*/ 4984 w 10000"/>
                <a:gd name="connsiteY22" fmla="*/ 3699 h 10000"/>
                <a:gd name="connsiteX23" fmla="*/ 4717 w 10000"/>
                <a:gd name="connsiteY23" fmla="*/ 3780 h 10000"/>
                <a:gd name="connsiteX24" fmla="*/ 2119 w 10000"/>
                <a:gd name="connsiteY24" fmla="*/ 4180 h 10000"/>
                <a:gd name="connsiteX25" fmla="*/ 1293 w 10000"/>
                <a:gd name="connsiteY25" fmla="*/ 6975 h 10000"/>
                <a:gd name="connsiteX26" fmla="*/ 1472 w 10000"/>
                <a:gd name="connsiteY26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938 w 10000"/>
                <a:gd name="connsiteY9" fmla="*/ 880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790 w 10000"/>
                <a:gd name="connsiteY20" fmla="*/ 3063 h 10000"/>
                <a:gd name="connsiteX21" fmla="*/ 5523 w 10000"/>
                <a:gd name="connsiteY21" fmla="*/ 3541 h 10000"/>
                <a:gd name="connsiteX22" fmla="*/ 4984 w 10000"/>
                <a:gd name="connsiteY22" fmla="*/ 3699 h 10000"/>
                <a:gd name="connsiteX23" fmla="*/ 4717 w 10000"/>
                <a:gd name="connsiteY23" fmla="*/ 3780 h 10000"/>
                <a:gd name="connsiteX24" fmla="*/ 2119 w 10000"/>
                <a:gd name="connsiteY24" fmla="*/ 4180 h 10000"/>
                <a:gd name="connsiteX25" fmla="*/ 1293 w 10000"/>
                <a:gd name="connsiteY25" fmla="*/ 6975 h 10000"/>
                <a:gd name="connsiteX26" fmla="*/ 1472 w 10000"/>
                <a:gd name="connsiteY26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938 w 10000"/>
                <a:gd name="connsiteY9" fmla="*/ 1094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790 w 10000"/>
                <a:gd name="connsiteY20" fmla="*/ 3063 h 10000"/>
                <a:gd name="connsiteX21" fmla="*/ 5523 w 10000"/>
                <a:gd name="connsiteY21" fmla="*/ 3541 h 10000"/>
                <a:gd name="connsiteX22" fmla="*/ 4984 w 10000"/>
                <a:gd name="connsiteY22" fmla="*/ 3699 h 10000"/>
                <a:gd name="connsiteX23" fmla="*/ 4717 w 10000"/>
                <a:gd name="connsiteY23" fmla="*/ 3780 h 10000"/>
                <a:gd name="connsiteX24" fmla="*/ 2119 w 10000"/>
                <a:gd name="connsiteY24" fmla="*/ 4180 h 10000"/>
                <a:gd name="connsiteX25" fmla="*/ 1293 w 10000"/>
                <a:gd name="connsiteY25" fmla="*/ 6975 h 10000"/>
                <a:gd name="connsiteX26" fmla="*/ 1472 w 10000"/>
                <a:gd name="connsiteY26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938 w 10000"/>
                <a:gd name="connsiteY9" fmla="*/ 1094 h 10000"/>
                <a:gd name="connsiteX10" fmla="*/ 6301 w 10000"/>
                <a:gd name="connsiteY10" fmla="*/ 714 h 10000"/>
                <a:gd name="connsiteX11" fmla="*/ 7084 w 10000"/>
                <a:gd name="connsiteY11" fmla="*/ 830 h 10000"/>
                <a:gd name="connsiteX12" fmla="*/ 7932 w 10000"/>
                <a:gd name="connsiteY12" fmla="*/ 143 h 10000"/>
                <a:gd name="connsiteX13" fmla="*/ 9193 w 10000"/>
                <a:gd name="connsiteY13" fmla="*/ 26 h 10000"/>
                <a:gd name="connsiteX14" fmla="*/ 9820 w 10000"/>
                <a:gd name="connsiteY14" fmla="*/ 666 h 10000"/>
                <a:gd name="connsiteX15" fmla="*/ 9999 w 10000"/>
                <a:gd name="connsiteY15" fmla="*/ 906 h 10000"/>
                <a:gd name="connsiteX16" fmla="*/ 9909 w 10000"/>
                <a:gd name="connsiteY16" fmla="*/ 1863 h 10000"/>
                <a:gd name="connsiteX17" fmla="*/ 9372 w 10000"/>
                <a:gd name="connsiteY17" fmla="*/ 2022 h 10000"/>
                <a:gd name="connsiteX18" fmla="*/ 8029 w 10000"/>
                <a:gd name="connsiteY18" fmla="*/ 2104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4001 w 10000"/>
                <a:gd name="connsiteY7" fmla="*/ 2182 h 10000"/>
                <a:gd name="connsiteX8" fmla="*/ 5360 w 10000"/>
                <a:gd name="connsiteY8" fmla="*/ 1233 h 10000"/>
                <a:gd name="connsiteX9" fmla="*/ 5694 w 10000"/>
                <a:gd name="connsiteY9" fmla="*/ 1023 h 10000"/>
                <a:gd name="connsiteX10" fmla="*/ 6301 w 10000"/>
                <a:gd name="connsiteY10" fmla="*/ 714 h 10000"/>
                <a:gd name="connsiteX11" fmla="*/ 7084 w 10000"/>
                <a:gd name="connsiteY11" fmla="*/ 830 h 10000"/>
                <a:gd name="connsiteX12" fmla="*/ 7932 w 10000"/>
                <a:gd name="connsiteY12" fmla="*/ 143 h 10000"/>
                <a:gd name="connsiteX13" fmla="*/ 9193 w 10000"/>
                <a:gd name="connsiteY13" fmla="*/ 26 h 10000"/>
                <a:gd name="connsiteX14" fmla="*/ 9820 w 10000"/>
                <a:gd name="connsiteY14" fmla="*/ 666 h 10000"/>
                <a:gd name="connsiteX15" fmla="*/ 9999 w 10000"/>
                <a:gd name="connsiteY15" fmla="*/ 906 h 10000"/>
                <a:gd name="connsiteX16" fmla="*/ 9909 w 10000"/>
                <a:gd name="connsiteY16" fmla="*/ 1863 h 10000"/>
                <a:gd name="connsiteX17" fmla="*/ 9372 w 10000"/>
                <a:gd name="connsiteY17" fmla="*/ 2022 h 10000"/>
                <a:gd name="connsiteX18" fmla="*/ 8029 w 10000"/>
                <a:gd name="connsiteY18" fmla="*/ 2104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3798 w 10000"/>
                <a:gd name="connsiteY7" fmla="*/ 2075 h 10000"/>
                <a:gd name="connsiteX8" fmla="*/ 5360 w 10000"/>
                <a:gd name="connsiteY8" fmla="*/ 1233 h 10000"/>
                <a:gd name="connsiteX9" fmla="*/ 5694 w 10000"/>
                <a:gd name="connsiteY9" fmla="*/ 1023 h 10000"/>
                <a:gd name="connsiteX10" fmla="*/ 6301 w 10000"/>
                <a:gd name="connsiteY10" fmla="*/ 714 h 10000"/>
                <a:gd name="connsiteX11" fmla="*/ 7084 w 10000"/>
                <a:gd name="connsiteY11" fmla="*/ 830 h 10000"/>
                <a:gd name="connsiteX12" fmla="*/ 7932 w 10000"/>
                <a:gd name="connsiteY12" fmla="*/ 143 h 10000"/>
                <a:gd name="connsiteX13" fmla="*/ 9193 w 10000"/>
                <a:gd name="connsiteY13" fmla="*/ 26 h 10000"/>
                <a:gd name="connsiteX14" fmla="*/ 9820 w 10000"/>
                <a:gd name="connsiteY14" fmla="*/ 666 h 10000"/>
                <a:gd name="connsiteX15" fmla="*/ 9999 w 10000"/>
                <a:gd name="connsiteY15" fmla="*/ 906 h 10000"/>
                <a:gd name="connsiteX16" fmla="*/ 9909 w 10000"/>
                <a:gd name="connsiteY16" fmla="*/ 1863 h 10000"/>
                <a:gd name="connsiteX17" fmla="*/ 9372 w 10000"/>
                <a:gd name="connsiteY17" fmla="*/ 2022 h 10000"/>
                <a:gd name="connsiteX18" fmla="*/ 8029 w 10000"/>
                <a:gd name="connsiteY18" fmla="*/ 2104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790 w 10000"/>
                <a:gd name="connsiteY21" fmla="*/ 3063 h 10000"/>
                <a:gd name="connsiteX22" fmla="*/ 5523 w 10000"/>
                <a:gd name="connsiteY22" fmla="*/ 3541 h 10000"/>
                <a:gd name="connsiteX23" fmla="*/ 4984 w 10000"/>
                <a:gd name="connsiteY23" fmla="*/ 3699 h 10000"/>
                <a:gd name="connsiteX24" fmla="*/ 4717 w 10000"/>
                <a:gd name="connsiteY24" fmla="*/ 3780 h 10000"/>
                <a:gd name="connsiteX25" fmla="*/ 2119 w 10000"/>
                <a:gd name="connsiteY25" fmla="*/ 4180 h 10000"/>
                <a:gd name="connsiteX26" fmla="*/ 1293 w 10000"/>
                <a:gd name="connsiteY26" fmla="*/ 6975 h 10000"/>
                <a:gd name="connsiteX27" fmla="*/ 1472 w 10000"/>
                <a:gd name="connsiteY27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3798 w 10000"/>
                <a:gd name="connsiteY7" fmla="*/ 2075 h 10000"/>
                <a:gd name="connsiteX8" fmla="*/ 5360 w 10000"/>
                <a:gd name="connsiteY8" fmla="*/ 1233 h 10000"/>
                <a:gd name="connsiteX9" fmla="*/ 5694 w 10000"/>
                <a:gd name="connsiteY9" fmla="*/ 1023 h 10000"/>
                <a:gd name="connsiteX10" fmla="*/ 6301 w 10000"/>
                <a:gd name="connsiteY10" fmla="*/ 714 h 10000"/>
                <a:gd name="connsiteX11" fmla="*/ 7084 w 10000"/>
                <a:gd name="connsiteY11" fmla="*/ 830 h 10000"/>
                <a:gd name="connsiteX12" fmla="*/ 7932 w 10000"/>
                <a:gd name="connsiteY12" fmla="*/ 143 h 10000"/>
                <a:gd name="connsiteX13" fmla="*/ 9193 w 10000"/>
                <a:gd name="connsiteY13" fmla="*/ 26 h 10000"/>
                <a:gd name="connsiteX14" fmla="*/ 9820 w 10000"/>
                <a:gd name="connsiteY14" fmla="*/ 666 h 10000"/>
                <a:gd name="connsiteX15" fmla="*/ 9999 w 10000"/>
                <a:gd name="connsiteY15" fmla="*/ 906 h 10000"/>
                <a:gd name="connsiteX16" fmla="*/ 9909 w 10000"/>
                <a:gd name="connsiteY16" fmla="*/ 1863 h 10000"/>
                <a:gd name="connsiteX17" fmla="*/ 9372 w 10000"/>
                <a:gd name="connsiteY17" fmla="*/ 2022 h 10000"/>
                <a:gd name="connsiteX18" fmla="*/ 8029 w 10000"/>
                <a:gd name="connsiteY18" fmla="*/ 2104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5523 w 10000"/>
                <a:gd name="connsiteY21" fmla="*/ 3541 h 10000"/>
                <a:gd name="connsiteX22" fmla="*/ 4984 w 10000"/>
                <a:gd name="connsiteY22" fmla="*/ 3699 h 10000"/>
                <a:gd name="connsiteX23" fmla="*/ 4717 w 10000"/>
                <a:gd name="connsiteY23" fmla="*/ 3780 h 10000"/>
                <a:gd name="connsiteX24" fmla="*/ 2119 w 10000"/>
                <a:gd name="connsiteY24" fmla="*/ 4180 h 10000"/>
                <a:gd name="connsiteX25" fmla="*/ 1293 w 10000"/>
                <a:gd name="connsiteY25" fmla="*/ 6975 h 10000"/>
                <a:gd name="connsiteX26" fmla="*/ 1472 w 10000"/>
                <a:gd name="connsiteY26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283 w 10000"/>
                <a:gd name="connsiteY5" fmla="*/ 2822 h 10000"/>
                <a:gd name="connsiteX6" fmla="*/ 3462 w 10000"/>
                <a:gd name="connsiteY6" fmla="*/ 2503 h 10000"/>
                <a:gd name="connsiteX7" fmla="*/ 3798 w 10000"/>
                <a:gd name="connsiteY7" fmla="*/ 2075 h 10000"/>
                <a:gd name="connsiteX8" fmla="*/ 5360 w 10000"/>
                <a:gd name="connsiteY8" fmla="*/ 1233 h 10000"/>
                <a:gd name="connsiteX9" fmla="*/ 5694 w 10000"/>
                <a:gd name="connsiteY9" fmla="*/ 1023 h 10000"/>
                <a:gd name="connsiteX10" fmla="*/ 6301 w 10000"/>
                <a:gd name="connsiteY10" fmla="*/ 714 h 10000"/>
                <a:gd name="connsiteX11" fmla="*/ 7084 w 10000"/>
                <a:gd name="connsiteY11" fmla="*/ 830 h 10000"/>
                <a:gd name="connsiteX12" fmla="*/ 7932 w 10000"/>
                <a:gd name="connsiteY12" fmla="*/ 143 h 10000"/>
                <a:gd name="connsiteX13" fmla="*/ 9193 w 10000"/>
                <a:gd name="connsiteY13" fmla="*/ 26 h 10000"/>
                <a:gd name="connsiteX14" fmla="*/ 9820 w 10000"/>
                <a:gd name="connsiteY14" fmla="*/ 666 h 10000"/>
                <a:gd name="connsiteX15" fmla="*/ 9999 w 10000"/>
                <a:gd name="connsiteY15" fmla="*/ 906 h 10000"/>
                <a:gd name="connsiteX16" fmla="*/ 9909 w 10000"/>
                <a:gd name="connsiteY16" fmla="*/ 1863 h 10000"/>
                <a:gd name="connsiteX17" fmla="*/ 9372 w 10000"/>
                <a:gd name="connsiteY17" fmla="*/ 2022 h 10000"/>
                <a:gd name="connsiteX18" fmla="*/ 8029 w 10000"/>
                <a:gd name="connsiteY18" fmla="*/ 2104 h 10000"/>
                <a:gd name="connsiteX19" fmla="*/ 7134 w 10000"/>
                <a:gd name="connsiteY19" fmla="*/ 2901 h 10000"/>
                <a:gd name="connsiteX20" fmla="*/ 6060 w 10000"/>
                <a:gd name="connsiteY20" fmla="*/ 2981 h 10000"/>
                <a:gd name="connsiteX21" fmla="*/ 4984 w 10000"/>
                <a:gd name="connsiteY21" fmla="*/ 3699 h 10000"/>
                <a:gd name="connsiteX22" fmla="*/ 4717 w 10000"/>
                <a:gd name="connsiteY22" fmla="*/ 3780 h 10000"/>
                <a:gd name="connsiteX23" fmla="*/ 2119 w 10000"/>
                <a:gd name="connsiteY23" fmla="*/ 4180 h 10000"/>
                <a:gd name="connsiteX24" fmla="*/ 1293 w 10000"/>
                <a:gd name="connsiteY24" fmla="*/ 6975 h 10000"/>
                <a:gd name="connsiteX25" fmla="*/ 1472 w 10000"/>
                <a:gd name="connsiteY25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798 w 10000"/>
                <a:gd name="connsiteY6" fmla="*/ 2075 h 10000"/>
                <a:gd name="connsiteX7" fmla="*/ 5360 w 10000"/>
                <a:gd name="connsiteY7" fmla="*/ 1233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84 w 10000"/>
                <a:gd name="connsiteY10" fmla="*/ 830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4984 w 10000"/>
                <a:gd name="connsiteY20" fmla="*/ 3699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798 w 10000"/>
                <a:gd name="connsiteY6" fmla="*/ 2075 h 10000"/>
                <a:gd name="connsiteX7" fmla="*/ 5360 w 10000"/>
                <a:gd name="connsiteY7" fmla="*/ 1233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4984 w 10000"/>
                <a:gd name="connsiteY20" fmla="*/ 3699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798 w 10000"/>
                <a:gd name="connsiteY6" fmla="*/ 2075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4984 w 10000"/>
                <a:gd name="connsiteY20" fmla="*/ 3699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4984 w 10000"/>
                <a:gd name="connsiteY20" fmla="*/ 3699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187 w 10000"/>
                <a:gd name="connsiteY20" fmla="*/ 3842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4717 w 10000"/>
                <a:gd name="connsiteY21" fmla="*/ 3780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3985 w 10000"/>
                <a:gd name="connsiteY21" fmla="*/ 3673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462 w 10000"/>
                <a:gd name="connsiteY5" fmla="*/ 2503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3985 w 10000"/>
                <a:gd name="connsiteY21" fmla="*/ 3673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137 w 10000"/>
                <a:gd name="connsiteY5" fmla="*/ 2396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3985 w 10000"/>
                <a:gd name="connsiteY21" fmla="*/ 3673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137 w 10000"/>
                <a:gd name="connsiteY5" fmla="*/ 2396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3700 w 10000"/>
                <a:gd name="connsiteY21" fmla="*/ 3637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10000"/>
                <a:gd name="connsiteY0" fmla="*/ 10000 h 10000"/>
                <a:gd name="connsiteX1" fmla="*/ 239 w 10000"/>
                <a:gd name="connsiteY1" fmla="*/ 5218 h 10000"/>
                <a:gd name="connsiteX2" fmla="*/ 687 w 10000"/>
                <a:gd name="connsiteY2" fmla="*/ 3301 h 10000"/>
                <a:gd name="connsiteX3" fmla="*/ 1403 w 10000"/>
                <a:gd name="connsiteY3" fmla="*/ 2901 h 10000"/>
                <a:gd name="connsiteX4" fmla="*/ 1672 w 10000"/>
                <a:gd name="connsiteY4" fmla="*/ 2822 h 10000"/>
                <a:gd name="connsiteX5" fmla="*/ 3137 w 10000"/>
                <a:gd name="connsiteY5" fmla="*/ 2396 h 10000"/>
                <a:gd name="connsiteX6" fmla="*/ 3635 w 10000"/>
                <a:gd name="connsiteY6" fmla="*/ 1932 h 10000"/>
                <a:gd name="connsiteX7" fmla="*/ 5360 w 10000"/>
                <a:gd name="connsiteY7" fmla="*/ 1518 h 10000"/>
                <a:gd name="connsiteX8" fmla="*/ 5694 w 10000"/>
                <a:gd name="connsiteY8" fmla="*/ 1023 h 10000"/>
                <a:gd name="connsiteX9" fmla="*/ 6301 w 10000"/>
                <a:gd name="connsiteY9" fmla="*/ 714 h 10000"/>
                <a:gd name="connsiteX10" fmla="*/ 7043 w 10000"/>
                <a:gd name="connsiteY10" fmla="*/ 723 h 10000"/>
                <a:gd name="connsiteX11" fmla="*/ 7932 w 10000"/>
                <a:gd name="connsiteY11" fmla="*/ 143 h 10000"/>
                <a:gd name="connsiteX12" fmla="*/ 9193 w 10000"/>
                <a:gd name="connsiteY12" fmla="*/ 26 h 10000"/>
                <a:gd name="connsiteX13" fmla="*/ 9820 w 10000"/>
                <a:gd name="connsiteY13" fmla="*/ 666 h 10000"/>
                <a:gd name="connsiteX14" fmla="*/ 9999 w 10000"/>
                <a:gd name="connsiteY14" fmla="*/ 906 h 10000"/>
                <a:gd name="connsiteX15" fmla="*/ 9909 w 10000"/>
                <a:gd name="connsiteY15" fmla="*/ 1863 h 10000"/>
                <a:gd name="connsiteX16" fmla="*/ 9372 w 10000"/>
                <a:gd name="connsiteY16" fmla="*/ 2022 h 10000"/>
                <a:gd name="connsiteX17" fmla="*/ 8029 w 10000"/>
                <a:gd name="connsiteY17" fmla="*/ 2104 h 10000"/>
                <a:gd name="connsiteX18" fmla="*/ 7134 w 10000"/>
                <a:gd name="connsiteY18" fmla="*/ 2901 h 10000"/>
                <a:gd name="connsiteX19" fmla="*/ 6060 w 10000"/>
                <a:gd name="connsiteY19" fmla="*/ 2981 h 10000"/>
                <a:gd name="connsiteX20" fmla="*/ 5024 w 10000"/>
                <a:gd name="connsiteY20" fmla="*/ 3699 h 10000"/>
                <a:gd name="connsiteX21" fmla="*/ 3700 w 10000"/>
                <a:gd name="connsiteY21" fmla="*/ 3637 h 10000"/>
                <a:gd name="connsiteX22" fmla="*/ 2119 w 10000"/>
                <a:gd name="connsiteY22" fmla="*/ 4180 h 10000"/>
                <a:gd name="connsiteX23" fmla="*/ 1293 w 10000"/>
                <a:gd name="connsiteY23" fmla="*/ 6975 h 10000"/>
                <a:gd name="connsiteX24" fmla="*/ 1472 w 10000"/>
                <a:gd name="connsiteY24" fmla="*/ 9897 h 10000"/>
                <a:gd name="connsiteX0" fmla="*/ 0 w 9945"/>
                <a:gd name="connsiteY0" fmla="*/ 10000 h 10000"/>
                <a:gd name="connsiteX1" fmla="*/ 239 w 9945"/>
                <a:gd name="connsiteY1" fmla="*/ 5218 h 10000"/>
                <a:gd name="connsiteX2" fmla="*/ 687 w 9945"/>
                <a:gd name="connsiteY2" fmla="*/ 3301 h 10000"/>
                <a:gd name="connsiteX3" fmla="*/ 1403 w 9945"/>
                <a:gd name="connsiteY3" fmla="*/ 2901 h 10000"/>
                <a:gd name="connsiteX4" fmla="*/ 1672 w 9945"/>
                <a:gd name="connsiteY4" fmla="*/ 2822 h 10000"/>
                <a:gd name="connsiteX5" fmla="*/ 3137 w 9945"/>
                <a:gd name="connsiteY5" fmla="*/ 2396 h 10000"/>
                <a:gd name="connsiteX6" fmla="*/ 3635 w 9945"/>
                <a:gd name="connsiteY6" fmla="*/ 1932 h 10000"/>
                <a:gd name="connsiteX7" fmla="*/ 5360 w 9945"/>
                <a:gd name="connsiteY7" fmla="*/ 1518 h 10000"/>
                <a:gd name="connsiteX8" fmla="*/ 5694 w 9945"/>
                <a:gd name="connsiteY8" fmla="*/ 1023 h 10000"/>
                <a:gd name="connsiteX9" fmla="*/ 6301 w 9945"/>
                <a:gd name="connsiteY9" fmla="*/ 714 h 10000"/>
                <a:gd name="connsiteX10" fmla="*/ 7043 w 9945"/>
                <a:gd name="connsiteY10" fmla="*/ 723 h 10000"/>
                <a:gd name="connsiteX11" fmla="*/ 7932 w 9945"/>
                <a:gd name="connsiteY11" fmla="*/ 143 h 10000"/>
                <a:gd name="connsiteX12" fmla="*/ 9193 w 9945"/>
                <a:gd name="connsiteY12" fmla="*/ 26 h 10000"/>
                <a:gd name="connsiteX13" fmla="*/ 9820 w 9945"/>
                <a:gd name="connsiteY13" fmla="*/ 666 h 10000"/>
                <a:gd name="connsiteX14" fmla="*/ 9909 w 9945"/>
                <a:gd name="connsiteY14" fmla="*/ 1863 h 10000"/>
                <a:gd name="connsiteX15" fmla="*/ 9372 w 9945"/>
                <a:gd name="connsiteY15" fmla="*/ 2022 h 10000"/>
                <a:gd name="connsiteX16" fmla="*/ 8029 w 9945"/>
                <a:gd name="connsiteY16" fmla="*/ 2104 h 10000"/>
                <a:gd name="connsiteX17" fmla="*/ 7134 w 9945"/>
                <a:gd name="connsiteY17" fmla="*/ 2901 h 10000"/>
                <a:gd name="connsiteX18" fmla="*/ 6060 w 9945"/>
                <a:gd name="connsiteY18" fmla="*/ 2981 h 10000"/>
                <a:gd name="connsiteX19" fmla="*/ 5024 w 9945"/>
                <a:gd name="connsiteY19" fmla="*/ 3699 h 10000"/>
                <a:gd name="connsiteX20" fmla="*/ 3700 w 9945"/>
                <a:gd name="connsiteY20" fmla="*/ 3637 h 10000"/>
                <a:gd name="connsiteX21" fmla="*/ 2119 w 9945"/>
                <a:gd name="connsiteY21" fmla="*/ 4180 h 10000"/>
                <a:gd name="connsiteX22" fmla="*/ 1293 w 9945"/>
                <a:gd name="connsiteY22" fmla="*/ 6975 h 10000"/>
                <a:gd name="connsiteX23" fmla="*/ 1472 w 9945"/>
                <a:gd name="connsiteY23" fmla="*/ 9897 h 10000"/>
                <a:gd name="connsiteX0" fmla="*/ 0 w 9925"/>
                <a:gd name="connsiteY0" fmla="*/ 10000 h 10000"/>
                <a:gd name="connsiteX1" fmla="*/ 240 w 9925"/>
                <a:gd name="connsiteY1" fmla="*/ 5218 h 10000"/>
                <a:gd name="connsiteX2" fmla="*/ 691 w 9925"/>
                <a:gd name="connsiteY2" fmla="*/ 3301 h 10000"/>
                <a:gd name="connsiteX3" fmla="*/ 1411 w 9925"/>
                <a:gd name="connsiteY3" fmla="*/ 2901 h 10000"/>
                <a:gd name="connsiteX4" fmla="*/ 1681 w 9925"/>
                <a:gd name="connsiteY4" fmla="*/ 2822 h 10000"/>
                <a:gd name="connsiteX5" fmla="*/ 3154 w 9925"/>
                <a:gd name="connsiteY5" fmla="*/ 2396 h 10000"/>
                <a:gd name="connsiteX6" fmla="*/ 3655 w 9925"/>
                <a:gd name="connsiteY6" fmla="*/ 1932 h 10000"/>
                <a:gd name="connsiteX7" fmla="*/ 5390 w 9925"/>
                <a:gd name="connsiteY7" fmla="*/ 1518 h 10000"/>
                <a:gd name="connsiteX8" fmla="*/ 5725 w 9925"/>
                <a:gd name="connsiteY8" fmla="*/ 1023 h 10000"/>
                <a:gd name="connsiteX9" fmla="*/ 6336 w 9925"/>
                <a:gd name="connsiteY9" fmla="*/ 714 h 10000"/>
                <a:gd name="connsiteX10" fmla="*/ 7082 w 9925"/>
                <a:gd name="connsiteY10" fmla="*/ 723 h 10000"/>
                <a:gd name="connsiteX11" fmla="*/ 7976 w 9925"/>
                <a:gd name="connsiteY11" fmla="*/ 143 h 10000"/>
                <a:gd name="connsiteX12" fmla="*/ 9244 w 9925"/>
                <a:gd name="connsiteY12" fmla="*/ 26 h 10000"/>
                <a:gd name="connsiteX13" fmla="*/ 9874 w 9925"/>
                <a:gd name="connsiteY13" fmla="*/ 666 h 10000"/>
                <a:gd name="connsiteX14" fmla="*/ 9800 w 9925"/>
                <a:gd name="connsiteY14" fmla="*/ 1792 h 10000"/>
                <a:gd name="connsiteX15" fmla="*/ 9424 w 9925"/>
                <a:gd name="connsiteY15" fmla="*/ 2022 h 10000"/>
                <a:gd name="connsiteX16" fmla="*/ 8073 w 9925"/>
                <a:gd name="connsiteY16" fmla="*/ 2104 h 10000"/>
                <a:gd name="connsiteX17" fmla="*/ 7173 w 9925"/>
                <a:gd name="connsiteY17" fmla="*/ 2901 h 10000"/>
                <a:gd name="connsiteX18" fmla="*/ 6094 w 9925"/>
                <a:gd name="connsiteY18" fmla="*/ 2981 h 10000"/>
                <a:gd name="connsiteX19" fmla="*/ 5052 w 9925"/>
                <a:gd name="connsiteY19" fmla="*/ 3699 h 10000"/>
                <a:gd name="connsiteX20" fmla="*/ 3720 w 9925"/>
                <a:gd name="connsiteY20" fmla="*/ 3637 h 10000"/>
                <a:gd name="connsiteX21" fmla="*/ 2131 w 9925"/>
                <a:gd name="connsiteY21" fmla="*/ 4180 h 10000"/>
                <a:gd name="connsiteX22" fmla="*/ 1300 w 9925"/>
                <a:gd name="connsiteY22" fmla="*/ 6975 h 10000"/>
                <a:gd name="connsiteX23" fmla="*/ 1480 w 9925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696 w 10037"/>
                <a:gd name="connsiteY2" fmla="*/ 3301 h 10000"/>
                <a:gd name="connsiteX3" fmla="*/ 1422 w 10037"/>
                <a:gd name="connsiteY3" fmla="*/ 2901 h 10000"/>
                <a:gd name="connsiteX4" fmla="*/ 1694 w 10037"/>
                <a:gd name="connsiteY4" fmla="*/ 2822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47 w 10037"/>
                <a:gd name="connsiteY21" fmla="*/ 4180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696 w 10037"/>
                <a:gd name="connsiteY2" fmla="*/ 3301 h 10000"/>
                <a:gd name="connsiteX3" fmla="*/ 1422 w 10037"/>
                <a:gd name="connsiteY3" fmla="*/ 2901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47 w 10037"/>
                <a:gd name="connsiteY21" fmla="*/ 4180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696 w 10037"/>
                <a:gd name="connsiteY2" fmla="*/ 3301 h 10000"/>
                <a:gd name="connsiteX3" fmla="*/ 1319 w 10037"/>
                <a:gd name="connsiteY3" fmla="*/ 2847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47 w 10037"/>
                <a:gd name="connsiteY21" fmla="*/ 4180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319 w 10037"/>
                <a:gd name="connsiteY3" fmla="*/ 2847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47 w 10037"/>
                <a:gd name="connsiteY21" fmla="*/ 4180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47 w 10037"/>
                <a:gd name="connsiteY21" fmla="*/ 4180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188 w 10037"/>
                <a:gd name="connsiteY21" fmla="*/ 4412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748 w 10037"/>
                <a:gd name="connsiteY20" fmla="*/ 3637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2106 w 10037"/>
                <a:gd name="connsiteY4" fmla="*/ 2430 h 10000"/>
                <a:gd name="connsiteX5" fmla="*/ 3178 w 10037"/>
                <a:gd name="connsiteY5" fmla="*/ 2396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2106 w 10037"/>
                <a:gd name="connsiteY4" fmla="*/ 2430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72 w 10037"/>
                <a:gd name="connsiteY2" fmla="*/ 3301 h 10000"/>
                <a:gd name="connsiteX3" fmla="*/ 1422 w 10037"/>
                <a:gd name="connsiteY3" fmla="*/ 2758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422 w 10037"/>
                <a:gd name="connsiteY3" fmla="*/ 2758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310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557 w 10037"/>
                <a:gd name="connsiteY22" fmla="*/ 6975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537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312 w 10037"/>
                <a:gd name="connsiteY21" fmla="*/ 4698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93 w 10037"/>
                <a:gd name="connsiteY2" fmla="*/ 2998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52 w 10037"/>
                <a:gd name="connsiteY2" fmla="*/ 2784 h 10000"/>
                <a:gd name="connsiteX3" fmla="*/ 1381 w 10037"/>
                <a:gd name="connsiteY3" fmla="*/ 2580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52 w 10037"/>
                <a:gd name="connsiteY2" fmla="*/ 2784 h 10000"/>
                <a:gd name="connsiteX3" fmla="*/ 1319 w 10037"/>
                <a:gd name="connsiteY3" fmla="*/ 2455 h 10000"/>
                <a:gd name="connsiteX4" fmla="*/ 1859 w 10037"/>
                <a:gd name="connsiteY4" fmla="*/ 2608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52 w 10037"/>
                <a:gd name="connsiteY2" fmla="*/ 2784 h 10000"/>
                <a:gd name="connsiteX3" fmla="*/ 1319 w 10037"/>
                <a:gd name="connsiteY3" fmla="*/ 2455 h 10000"/>
                <a:gd name="connsiteX4" fmla="*/ 1756 w 10037"/>
                <a:gd name="connsiteY4" fmla="*/ 2430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52 w 10037"/>
                <a:gd name="connsiteY2" fmla="*/ 2784 h 10000"/>
                <a:gd name="connsiteX3" fmla="*/ 1319 w 10037"/>
                <a:gd name="connsiteY3" fmla="*/ 2384 h 10000"/>
                <a:gd name="connsiteX4" fmla="*/ 1756 w 10037"/>
                <a:gd name="connsiteY4" fmla="*/ 2430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491 w 10037"/>
                <a:gd name="connsiteY23" fmla="*/ 9897 h 10000"/>
                <a:gd name="connsiteX0" fmla="*/ 0 w 10037"/>
                <a:gd name="connsiteY0" fmla="*/ 10000 h 10000"/>
                <a:gd name="connsiteX1" fmla="*/ 242 w 10037"/>
                <a:gd name="connsiteY1" fmla="*/ 5218 h 10000"/>
                <a:gd name="connsiteX2" fmla="*/ 552 w 10037"/>
                <a:gd name="connsiteY2" fmla="*/ 2784 h 10000"/>
                <a:gd name="connsiteX3" fmla="*/ 1319 w 10037"/>
                <a:gd name="connsiteY3" fmla="*/ 2384 h 10000"/>
                <a:gd name="connsiteX4" fmla="*/ 1756 w 10037"/>
                <a:gd name="connsiteY4" fmla="*/ 2430 h 10000"/>
                <a:gd name="connsiteX5" fmla="*/ 2828 w 10037"/>
                <a:gd name="connsiteY5" fmla="*/ 2485 h 10000"/>
                <a:gd name="connsiteX6" fmla="*/ 3683 w 10037"/>
                <a:gd name="connsiteY6" fmla="*/ 1932 h 10000"/>
                <a:gd name="connsiteX7" fmla="*/ 5431 w 10037"/>
                <a:gd name="connsiteY7" fmla="*/ 1518 h 10000"/>
                <a:gd name="connsiteX8" fmla="*/ 5768 w 10037"/>
                <a:gd name="connsiteY8" fmla="*/ 1023 h 10000"/>
                <a:gd name="connsiteX9" fmla="*/ 6384 w 10037"/>
                <a:gd name="connsiteY9" fmla="*/ 714 h 10000"/>
                <a:gd name="connsiteX10" fmla="*/ 7136 w 10037"/>
                <a:gd name="connsiteY10" fmla="*/ 723 h 10000"/>
                <a:gd name="connsiteX11" fmla="*/ 8036 w 10037"/>
                <a:gd name="connsiteY11" fmla="*/ 143 h 10000"/>
                <a:gd name="connsiteX12" fmla="*/ 9314 w 10037"/>
                <a:gd name="connsiteY12" fmla="*/ 26 h 10000"/>
                <a:gd name="connsiteX13" fmla="*/ 9949 w 10037"/>
                <a:gd name="connsiteY13" fmla="*/ 666 h 10000"/>
                <a:gd name="connsiteX14" fmla="*/ 9874 w 10037"/>
                <a:gd name="connsiteY14" fmla="*/ 1792 h 10000"/>
                <a:gd name="connsiteX15" fmla="*/ 9495 w 10037"/>
                <a:gd name="connsiteY15" fmla="*/ 2022 h 10000"/>
                <a:gd name="connsiteX16" fmla="*/ 8134 w 10037"/>
                <a:gd name="connsiteY16" fmla="*/ 2104 h 10000"/>
                <a:gd name="connsiteX17" fmla="*/ 7227 w 10037"/>
                <a:gd name="connsiteY17" fmla="*/ 2901 h 10000"/>
                <a:gd name="connsiteX18" fmla="*/ 6140 w 10037"/>
                <a:gd name="connsiteY18" fmla="*/ 2981 h 10000"/>
                <a:gd name="connsiteX19" fmla="*/ 5090 w 10037"/>
                <a:gd name="connsiteY19" fmla="*/ 3699 h 10000"/>
                <a:gd name="connsiteX20" fmla="*/ 3460 w 10037"/>
                <a:gd name="connsiteY20" fmla="*/ 3940 h 10000"/>
                <a:gd name="connsiteX21" fmla="*/ 2291 w 10037"/>
                <a:gd name="connsiteY21" fmla="*/ 4859 h 10000"/>
                <a:gd name="connsiteX22" fmla="*/ 1639 w 10037"/>
                <a:gd name="connsiteY22" fmla="*/ 6957 h 10000"/>
                <a:gd name="connsiteX23" fmla="*/ 1676 w 10037"/>
                <a:gd name="connsiteY23" fmla="*/ 9790 h 10000"/>
                <a:gd name="connsiteX0" fmla="*/ 0 w 10099"/>
                <a:gd name="connsiteY0" fmla="*/ 9465 h 9790"/>
                <a:gd name="connsiteX1" fmla="*/ 304 w 10099"/>
                <a:gd name="connsiteY1" fmla="*/ 5218 h 9790"/>
                <a:gd name="connsiteX2" fmla="*/ 614 w 10099"/>
                <a:gd name="connsiteY2" fmla="*/ 2784 h 9790"/>
                <a:gd name="connsiteX3" fmla="*/ 1381 w 10099"/>
                <a:gd name="connsiteY3" fmla="*/ 2384 h 9790"/>
                <a:gd name="connsiteX4" fmla="*/ 1818 w 10099"/>
                <a:gd name="connsiteY4" fmla="*/ 2430 h 9790"/>
                <a:gd name="connsiteX5" fmla="*/ 2890 w 10099"/>
                <a:gd name="connsiteY5" fmla="*/ 2485 h 9790"/>
                <a:gd name="connsiteX6" fmla="*/ 3745 w 10099"/>
                <a:gd name="connsiteY6" fmla="*/ 1932 h 9790"/>
                <a:gd name="connsiteX7" fmla="*/ 5493 w 10099"/>
                <a:gd name="connsiteY7" fmla="*/ 1518 h 9790"/>
                <a:gd name="connsiteX8" fmla="*/ 5830 w 10099"/>
                <a:gd name="connsiteY8" fmla="*/ 1023 h 9790"/>
                <a:gd name="connsiteX9" fmla="*/ 6446 w 10099"/>
                <a:gd name="connsiteY9" fmla="*/ 714 h 9790"/>
                <a:gd name="connsiteX10" fmla="*/ 7198 w 10099"/>
                <a:gd name="connsiteY10" fmla="*/ 723 h 9790"/>
                <a:gd name="connsiteX11" fmla="*/ 8098 w 10099"/>
                <a:gd name="connsiteY11" fmla="*/ 143 h 9790"/>
                <a:gd name="connsiteX12" fmla="*/ 9376 w 10099"/>
                <a:gd name="connsiteY12" fmla="*/ 26 h 9790"/>
                <a:gd name="connsiteX13" fmla="*/ 10011 w 10099"/>
                <a:gd name="connsiteY13" fmla="*/ 666 h 9790"/>
                <a:gd name="connsiteX14" fmla="*/ 9936 w 10099"/>
                <a:gd name="connsiteY14" fmla="*/ 1792 h 9790"/>
                <a:gd name="connsiteX15" fmla="*/ 9557 w 10099"/>
                <a:gd name="connsiteY15" fmla="*/ 2022 h 9790"/>
                <a:gd name="connsiteX16" fmla="*/ 8196 w 10099"/>
                <a:gd name="connsiteY16" fmla="*/ 2104 h 9790"/>
                <a:gd name="connsiteX17" fmla="*/ 7289 w 10099"/>
                <a:gd name="connsiteY17" fmla="*/ 2901 h 9790"/>
                <a:gd name="connsiteX18" fmla="*/ 6202 w 10099"/>
                <a:gd name="connsiteY18" fmla="*/ 2981 h 9790"/>
                <a:gd name="connsiteX19" fmla="*/ 5152 w 10099"/>
                <a:gd name="connsiteY19" fmla="*/ 3699 h 9790"/>
                <a:gd name="connsiteX20" fmla="*/ 3522 w 10099"/>
                <a:gd name="connsiteY20" fmla="*/ 3940 h 9790"/>
                <a:gd name="connsiteX21" fmla="*/ 2353 w 10099"/>
                <a:gd name="connsiteY21" fmla="*/ 4859 h 9790"/>
                <a:gd name="connsiteX22" fmla="*/ 1701 w 10099"/>
                <a:gd name="connsiteY22" fmla="*/ 6957 h 9790"/>
                <a:gd name="connsiteX23" fmla="*/ 1738 w 10099"/>
                <a:gd name="connsiteY23" fmla="*/ 9790 h 9790"/>
                <a:gd name="connsiteX0" fmla="*/ 0 w 10000"/>
                <a:gd name="connsiteY0" fmla="*/ 9668 h 9727"/>
                <a:gd name="connsiteX1" fmla="*/ 301 w 10000"/>
                <a:gd name="connsiteY1" fmla="*/ 5330 h 9727"/>
                <a:gd name="connsiteX2" fmla="*/ 608 w 10000"/>
                <a:gd name="connsiteY2" fmla="*/ 2844 h 9727"/>
                <a:gd name="connsiteX3" fmla="*/ 1367 w 10000"/>
                <a:gd name="connsiteY3" fmla="*/ 2435 h 9727"/>
                <a:gd name="connsiteX4" fmla="*/ 1800 w 10000"/>
                <a:gd name="connsiteY4" fmla="*/ 2482 h 9727"/>
                <a:gd name="connsiteX5" fmla="*/ 2862 w 10000"/>
                <a:gd name="connsiteY5" fmla="*/ 2538 h 9727"/>
                <a:gd name="connsiteX6" fmla="*/ 3708 w 10000"/>
                <a:gd name="connsiteY6" fmla="*/ 1973 h 9727"/>
                <a:gd name="connsiteX7" fmla="*/ 5439 w 10000"/>
                <a:gd name="connsiteY7" fmla="*/ 1551 h 9727"/>
                <a:gd name="connsiteX8" fmla="*/ 5773 w 10000"/>
                <a:gd name="connsiteY8" fmla="*/ 1045 h 9727"/>
                <a:gd name="connsiteX9" fmla="*/ 6383 w 10000"/>
                <a:gd name="connsiteY9" fmla="*/ 729 h 9727"/>
                <a:gd name="connsiteX10" fmla="*/ 7127 w 10000"/>
                <a:gd name="connsiteY10" fmla="*/ 739 h 9727"/>
                <a:gd name="connsiteX11" fmla="*/ 8019 w 10000"/>
                <a:gd name="connsiteY11" fmla="*/ 146 h 9727"/>
                <a:gd name="connsiteX12" fmla="*/ 9284 w 10000"/>
                <a:gd name="connsiteY12" fmla="*/ 27 h 9727"/>
                <a:gd name="connsiteX13" fmla="*/ 9913 w 10000"/>
                <a:gd name="connsiteY13" fmla="*/ 680 h 9727"/>
                <a:gd name="connsiteX14" fmla="*/ 9839 w 10000"/>
                <a:gd name="connsiteY14" fmla="*/ 1830 h 9727"/>
                <a:gd name="connsiteX15" fmla="*/ 9463 w 10000"/>
                <a:gd name="connsiteY15" fmla="*/ 2065 h 9727"/>
                <a:gd name="connsiteX16" fmla="*/ 8116 w 10000"/>
                <a:gd name="connsiteY16" fmla="*/ 2149 h 9727"/>
                <a:gd name="connsiteX17" fmla="*/ 7218 w 10000"/>
                <a:gd name="connsiteY17" fmla="*/ 2963 h 9727"/>
                <a:gd name="connsiteX18" fmla="*/ 6141 w 10000"/>
                <a:gd name="connsiteY18" fmla="*/ 3045 h 9727"/>
                <a:gd name="connsiteX19" fmla="*/ 5101 w 10000"/>
                <a:gd name="connsiteY19" fmla="*/ 3778 h 9727"/>
                <a:gd name="connsiteX20" fmla="*/ 3487 w 10000"/>
                <a:gd name="connsiteY20" fmla="*/ 4025 h 9727"/>
                <a:gd name="connsiteX21" fmla="*/ 2330 w 10000"/>
                <a:gd name="connsiteY21" fmla="*/ 4963 h 9727"/>
                <a:gd name="connsiteX22" fmla="*/ 1684 w 10000"/>
                <a:gd name="connsiteY22" fmla="*/ 7106 h 9727"/>
                <a:gd name="connsiteX23" fmla="*/ 1905 w 10000"/>
                <a:gd name="connsiteY23" fmla="*/ 9727 h 9727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330 w 10000"/>
                <a:gd name="connsiteY21" fmla="*/ 5102 h 10000"/>
                <a:gd name="connsiteX22" fmla="*/ 1827 w 10000"/>
                <a:gd name="connsiteY22" fmla="*/ 7305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330 w 10000"/>
                <a:gd name="connsiteY21" fmla="*/ 5102 h 10000"/>
                <a:gd name="connsiteX22" fmla="*/ 2133 w 10000"/>
                <a:gd name="connsiteY22" fmla="*/ 7324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330 w 10000"/>
                <a:gd name="connsiteY21" fmla="*/ 5102 h 10000"/>
                <a:gd name="connsiteX22" fmla="*/ 1929 w 10000"/>
                <a:gd name="connsiteY22" fmla="*/ 7324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412 w 10000"/>
                <a:gd name="connsiteY21" fmla="*/ 5214 h 10000"/>
                <a:gd name="connsiteX22" fmla="*/ 1929 w 10000"/>
                <a:gd name="connsiteY22" fmla="*/ 7324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127 w 10000"/>
                <a:gd name="connsiteY21" fmla="*/ 5120 h 10000"/>
                <a:gd name="connsiteX22" fmla="*/ 1929 w 10000"/>
                <a:gd name="connsiteY22" fmla="*/ 7324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127 w 10000"/>
                <a:gd name="connsiteY21" fmla="*/ 5120 h 10000"/>
                <a:gd name="connsiteX22" fmla="*/ 1909 w 10000"/>
                <a:gd name="connsiteY22" fmla="*/ 7399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127 w 10000"/>
                <a:gd name="connsiteY21" fmla="*/ 5120 h 10000"/>
                <a:gd name="connsiteX22" fmla="*/ 1909 w 10000"/>
                <a:gd name="connsiteY22" fmla="*/ 7399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249 w 10000"/>
                <a:gd name="connsiteY21" fmla="*/ 5120 h 10000"/>
                <a:gd name="connsiteX22" fmla="*/ 1909 w 10000"/>
                <a:gd name="connsiteY22" fmla="*/ 7399 h 10000"/>
                <a:gd name="connsiteX23" fmla="*/ 1905 w 10000"/>
                <a:gd name="connsiteY23" fmla="*/ 10000 h 10000"/>
                <a:gd name="connsiteX0" fmla="*/ 0 w 10000"/>
                <a:gd name="connsiteY0" fmla="*/ 9939 h 10000"/>
                <a:gd name="connsiteX1" fmla="*/ 301 w 10000"/>
                <a:gd name="connsiteY1" fmla="*/ 5480 h 10000"/>
                <a:gd name="connsiteX2" fmla="*/ 608 w 10000"/>
                <a:gd name="connsiteY2" fmla="*/ 2924 h 10000"/>
                <a:gd name="connsiteX3" fmla="*/ 1367 w 10000"/>
                <a:gd name="connsiteY3" fmla="*/ 2503 h 10000"/>
                <a:gd name="connsiteX4" fmla="*/ 1800 w 10000"/>
                <a:gd name="connsiteY4" fmla="*/ 2552 h 10000"/>
                <a:gd name="connsiteX5" fmla="*/ 2862 w 10000"/>
                <a:gd name="connsiteY5" fmla="*/ 2609 h 10000"/>
                <a:gd name="connsiteX6" fmla="*/ 3708 w 10000"/>
                <a:gd name="connsiteY6" fmla="*/ 2028 h 10000"/>
                <a:gd name="connsiteX7" fmla="*/ 5439 w 10000"/>
                <a:gd name="connsiteY7" fmla="*/ 1595 h 10000"/>
                <a:gd name="connsiteX8" fmla="*/ 5773 w 10000"/>
                <a:gd name="connsiteY8" fmla="*/ 1074 h 10000"/>
                <a:gd name="connsiteX9" fmla="*/ 6383 w 10000"/>
                <a:gd name="connsiteY9" fmla="*/ 749 h 10000"/>
                <a:gd name="connsiteX10" fmla="*/ 7127 w 10000"/>
                <a:gd name="connsiteY10" fmla="*/ 760 h 10000"/>
                <a:gd name="connsiteX11" fmla="*/ 8019 w 10000"/>
                <a:gd name="connsiteY11" fmla="*/ 150 h 10000"/>
                <a:gd name="connsiteX12" fmla="*/ 9284 w 10000"/>
                <a:gd name="connsiteY12" fmla="*/ 28 h 10000"/>
                <a:gd name="connsiteX13" fmla="*/ 9913 w 10000"/>
                <a:gd name="connsiteY13" fmla="*/ 699 h 10000"/>
                <a:gd name="connsiteX14" fmla="*/ 9839 w 10000"/>
                <a:gd name="connsiteY14" fmla="*/ 1881 h 10000"/>
                <a:gd name="connsiteX15" fmla="*/ 9463 w 10000"/>
                <a:gd name="connsiteY15" fmla="*/ 2123 h 10000"/>
                <a:gd name="connsiteX16" fmla="*/ 8116 w 10000"/>
                <a:gd name="connsiteY16" fmla="*/ 2209 h 10000"/>
                <a:gd name="connsiteX17" fmla="*/ 7218 w 10000"/>
                <a:gd name="connsiteY17" fmla="*/ 3046 h 10000"/>
                <a:gd name="connsiteX18" fmla="*/ 6141 w 10000"/>
                <a:gd name="connsiteY18" fmla="*/ 3130 h 10000"/>
                <a:gd name="connsiteX19" fmla="*/ 5101 w 10000"/>
                <a:gd name="connsiteY19" fmla="*/ 3884 h 10000"/>
                <a:gd name="connsiteX20" fmla="*/ 3487 w 10000"/>
                <a:gd name="connsiteY20" fmla="*/ 4138 h 10000"/>
                <a:gd name="connsiteX21" fmla="*/ 2249 w 10000"/>
                <a:gd name="connsiteY21" fmla="*/ 5120 h 10000"/>
                <a:gd name="connsiteX22" fmla="*/ 1909 w 10000"/>
                <a:gd name="connsiteY22" fmla="*/ 7399 h 10000"/>
                <a:gd name="connsiteX23" fmla="*/ 1905 w 10000"/>
                <a:gd name="connsiteY23" fmla="*/ 10000 h 10000"/>
                <a:gd name="connsiteX0" fmla="*/ 0 w 10145"/>
                <a:gd name="connsiteY0" fmla="*/ 9939 h 10000"/>
                <a:gd name="connsiteX1" fmla="*/ 301 w 10145"/>
                <a:gd name="connsiteY1" fmla="*/ 5480 h 10000"/>
                <a:gd name="connsiteX2" fmla="*/ 608 w 10145"/>
                <a:gd name="connsiteY2" fmla="*/ 2924 h 10000"/>
                <a:gd name="connsiteX3" fmla="*/ 1367 w 10145"/>
                <a:gd name="connsiteY3" fmla="*/ 2503 h 10000"/>
                <a:gd name="connsiteX4" fmla="*/ 1800 w 10145"/>
                <a:gd name="connsiteY4" fmla="*/ 2552 h 10000"/>
                <a:gd name="connsiteX5" fmla="*/ 2862 w 10145"/>
                <a:gd name="connsiteY5" fmla="*/ 2609 h 10000"/>
                <a:gd name="connsiteX6" fmla="*/ 3708 w 10145"/>
                <a:gd name="connsiteY6" fmla="*/ 2028 h 10000"/>
                <a:gd name="connsiteX7" fmla="*/ 5439 w 10145"/>
                <a:gd name="connsiteY7" fmla="*/ 1595 h 10000"/>
                <a:gd name="connsiteX8" fmla="*/ 5773 w 10145"/>
                <a:gd name="connsiteY8" fmla="*/ 1074 h 10000"/>
                <a:gd name="connsiteX9" fmla="*/ 6383 w 10145"/>
                <a:gd name="connsiteY9" fmla="*/ 749 h 10000"/>
                <a:gd name="connsiteX10" fmla="*/ 7127 w 10145"/>
                <a:gd name="connsiteY10" fmla="*/ 760 h 10000"/>
                <a:gd name="connsiteX11" fmla="*/ 8019 w 10145"/>
                <a:gd name="connsiteY11" fmla="*/ 150 h 10000"/>
                <a:gd name="connsiteX12" fmla="*/ 9284 w 10145"/>
                <a:gd name="connsiteY12" fmla="*/ 28 h 10000"/>
                <a:gd name="connsiteX13" fmla="*/ 10117 w 10145"/>
                <a:gd name="connsiteY13" fmla="*/ 699 h 10000"/>
                <a:gd name="connsiteX14" fmla="*/ 9839 w 10145"/>
                <a:gd name="connsiteY14" fmla="*/ 1881 h 10000"/>
                <a:gd name="connsiteX15" fmla="*/ 9463 w 10145"/>
                <a:gd name="connsiteY15" fmla="*/ 2123 h 10000"/>
                <a:gd name="connsiteX16" fmla="*/ 8116 w 10145"/>
                <a:gd name="connsiteY16" fmla="*/ 2209 h 10000"/>
                <a:gd name="connsiteX17" fmla="*/ 7218 w 10145"/>
                <a:gd name="connsiteY17" fmla="*/ 3046 h 10000"/>
                <a:gd name="connsiteX18" fmla="*/ 6141 w 10145"/>
                <a:gd name="connsiteY18" fmla="*/ 3130 h 10000"/>
                <a:gd name="connsiteX19" fmla="*/ 5101 w 10145"/>
                <a:gd name="connsiteY19" fmla="*/ 3884 h 10000"/>
                <a:gd name="connsiteX20" fmla="*/ 3487 w 10145"/>
                <a:gd name="connsiteY20" fmla="*/ 4138 h 10000"/>
                <a:gd name="connsiteX21" fmla="*/ 2249 w 10145"/>
                <a:gd name="connsiteY21" fmla="*/ 5120 h 10000"/>
                <a:gd name="connsiteX22" fmla="*/ 1909 w 10145"/>
                <a:gd name="connsiteY22" fmla="*/ 7399 h 10000"/>
                <a:gd name="connsiteX23" fmla="*/ 1905 w 10145"/>
                <a:gd name="connsiteY23" fmla="*/ 10000 h 10000"/>
                <a:gd name="connsiteX0" fmla="*/ 0 w 10145"/>
                <a:gd name="connsiteY0" fmla="*/ 9839 h 9900"/>
                <a:gd name="connsiteX1" fmla="*/ 301 w 10145"/>
                <a:gd name="connsiteY1" fmla="*/ 5380 h 9900"/>
                <a:gd name="connsiteX2" fmla="*/ 608 w 10145"/>
                <a:gd name="connsiteY2" fmla="*/ 2824 h 9900"/>
                <a:gd name="connsiteX3" fmla="*/ 1367 w 10145"/>
                <a:gd name="connsiteY3" fmla="*/ 2403 h 9900"/>
                <a:gd name="connsiteX4" fmla="*/ 1800 w 10145"/>
                <a:gd name="connsiteY4" fmla="*/ 2452 h 9900"/>
                <a:gd name="connsiteX5" fmla="*/ 2862 w 10145"/>
                <a:gd name="connsiteY5" fmla="*/ 2509 h 9900"/>
                <a:gd name="connsiteX6" fmla="*/ 3708 w 10145"/>
                <a:gd name="connsiteY6" fmla="*/ 1928 h 9900"/>
                <a:gd name="connsiteX7" fmla="*/ 5439 w 10145"/>
                <a:gd name="connsiteY7" fmla="*/ 1495 h 9900"/>
                <a:gd name="connsiteX8" fmla="*/ 5773 w 10145"/>
                <a:gd name="connsiteY8" fmla="*/ 974 h 9900"/>
                <a:gd name="connsiteX9" fmla="*/ 6383 w 10145"/>
                <a:gd name="connsiteY9" fmla="*/ 649 h 9900"/>
                <a:gd name="connsiteX10" fmla="*/ 7127 w 10145"/>
                <a:gd name="connsiteY10" fmla="*/ 660 h 9900"/>
                <a:gd name="connsiteX11" fmla="*/ 8019 w 10145"/>
                <a:gd name="connsiteY11" fmla="*/ 50 h 9900"/>
                <a:gd name="connsiteX12" fmla="*/ 9325 w 10145"/>
                <a:gd name="connsiteY12" fmla="*/ 40 h 9900"/>
                <a:gd name="connsiteX13" fmla="*/ 10117 w 10145"/>
                <a:gd name="connsiteY13" fmla="*/ 599 h 9900"/>
                <a:gd name="connsiteX14" fmla="*/ 9839 w 10145"/>
                <a:gd name="connsiteY14" fmla="*/ 1781 h 9900"/>
                <a:gd name="connsiteX15" fmla="*/ 9463 w 10145"/>
                <a:gd name="connsiteY15" fmla="*/ 2023 h 9900"/>
                <a:gd name="connsiteX16" fmla="*/ 8116 w 10145"/>
                <a:gd name="connsiteY16" fmla="*/ 2109 h 9900"/>
                <a:gd name="connsiteX17" fmla="*/ 7218 w 10145"/>
                <a:gd name="connsiteY17" fmla="*/ 2946 h 9900"/>
                <a:gd name="connsiteX18" fmla="*/ 6141 w 10145"/>
                <a:gd name="connsiteY18" fmla="*/ 3030 h 9900"/>
                <a:gd name="connsiteX19" fmla="*/ 5101 w 10145"/>
                <a:gd name="connsiteY19" fmla="*/ 3784 h 9900"/>
                <a:gd name="connsiteX20" fmla="*/ 3487 w 10145"/>
                <a:gd name="connsiteY20" fmla="*/ 4038 h 9900"/>
                <a:gd name="connsiteX21" fmla="*/ 2249 w 10145"/>
                <a:gd name="connsiteY21" fmla="*/ 5020 h 9900"/>
                <a:gd name="connsiteX22" fmla="*/ 1909 w 10145"/>
                <a:gd name="connsiteY22" fmla="*/ 7299 h 9900"/>
                <a:gd name="connsiteX23" fmla="*/ 1905 w 10145"/>
                <a:gd name="connsiteY23" fmla="*/ 9900 h 99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599 w 10010"/>
                <a:gd name="connsiteY2" fmla="*/ 2853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821 w 10010"/>
                <a:gd name="connsiteY5" fmla="*/ 2534 h 10000"/>
                <a:gd name="connsiteX6" fmla="*/ 3655 w 10010"/>
                <a:gd name="connsiteY6" fmla="*/ 1947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437 w 10010"/>
                <a:gd name="connsiteY20" fmla="*/ 4079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599 w 10010"/>
                <a:gd name="connsiteY2" fmla="*/ 2853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821 w 10010"/>
                <a:gd name="connsiteY5" fmla="*/ 2534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437 w 10010"/>
                <a:gd name="connsiteY20" fmla="*/ 4079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599 w 10010"/>
                <a:gd name="connsiteY2" fmla="*/ 2853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821 w 10010"/>
                <a:gd name="connsiteY5" fmla="*/ 2534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599 w 10010"/>
                <a:gd name="connsiteY2" fmla="*/ 2853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640 w 10010"/>
                <a:gd name="connsiteY5" fmla="*/ 2629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478 w 10010"/>
                <a:gd name="connsiteY2" fmla="*/ 2739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640 w 10010"/>
                <a:gd name="connsiteY5" fmla="*/ 2629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779 w 10010"/>
                <a:gd name="connsiteY2" fmla="*/ 2663 h 10000"/>
                <a:gd name="connsiteX3" fmla="*/ 1347 w 10010"/>
                <a:gd name="connsiteY3" fmla="*/ 2427 h 10000"/>
                <a:gd name="connsiteX4" fmla="*/ 1774 w 10010"/>
                <a:gd name="connsiteY4" fmla="*/ 2477 h 10000"/>
                <a:gd name="connsiteX5" fmla="*/ 2640 w 10010"/>
                <a:gd name="connsiteY5" fmla="*/ 2629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779 w 10010"/>
                <a:gd name="connsiteY2" fmla="*/ 2663 h 10000"/>
                <a:gd name="connsiteX3" fmla="*/ 1307 w 10010"/>
                <a:gd name="connsiteY3" fmla="*/ 2389 h 10000"/>
                <a:gd name="connsiteX4" fmla="*/ 1774 w 10010"/>
                <a:gd name="connsiteY4" fmla="*/ 2477 h 10000"/>
                <a:gd name="connsiteX5" fmla="*/ 2640 w 10010"/>
                <a:gd name="connsiteY5" fmla="*/ 2629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779 w 10010"/>
                <a:gd name="connsiteY2" fmla="*/ 2663 h 10000"/>
                <a:gd name="connsiteX3" fmla="*/ 1428 w 10010"/>
                <a:gd name="connsiteY3" fmla="*/ 2389 h 10000"/>
                <a:gd name="connsiteX4" fmla="*/ 1774 w 10010"/>
                <a:gd name="connsiteY4" fmla="*/ 2477 h 10000"/>
                <a:gd name="connsiteX5" fmla="*/ 2640 w 10010"/>
                <a:gd name="connsiteY5" fmla="*/ 2629 h 10000"/>
                <a:gd name="connsiteX6" fmla="*/ 3534 w 10010"/>
                <a:gd name="connsiteY6" fmla="*/ 1928 h 10000"/>
                <a:gd name="connsiteX7" fmla="*/ 5361 w 10010"/>
                <a:gd name="connsiteY7" fmla="*/ 1510 h 10000"/>
                <a:gd name="connsiteX8" fmla="*/ 5690 w 10010"/>
                <a:gd name="connsiteY8" fmla="*/ 984 h 10000"/>
                <a:gd name="connsiteX9" fmla="*/ 6292 w 10010"/>
                <a:gd name="connsiteY9" fmla="*/ 656 h 10000"/>
                <a:gd name="connsiteX10" fmla="*/ 7025 w 10010"/>
                <a:gd name="connsiteY10" fmla="*/ 667 h 10000"/>
                <a:gd name="connsiteX11" fmla="*/ 7904 w 10010"/>
                <a:gd name="connsiteY11" fmla="*/ 51 h 10000"/>
                <a:gd name="connsiteX12" fmla="*/ 9192 w 10010"/>
                <a:gd name="connsiteY12" fmla="*/ 40 h 10000"/>
                <a:gd name="connsiteX13" fmla="*/ 9972 w 10010"/>
                <a:gd name="connsiteY13" fmla="*/ 605 h 10000"/>
                <a:gd name="connsiteX14" fmla="*/ 9798 w 10010"/>
                <a:gd name="connsiteY14" fmla="*/ 1704 h 10000"/>
                <a:gd name="connsiteX15" fmla="*/ 9328 w 10010"/>
                <a:gd name="connsiteY15" fmla="*/ 2043 h 10000"/>
                <a:gd name="connsiteX16" fmla="*/ 8000 w 10010"/>
                <a:gd name="connsiteY16" fmla="*/ 2130 h 10000"/>
                <a:gd name="connsiteX17" fmla="*/ 7115 w 10010"/>
                <a:gd name="connsiteY17" fmla="*/ 2976 h 10000"/>
                <a:gd name="connsiteX18" fmla="*/ 6053 w 10010"/>
                <a:gd name="connsiteY18" fmla="*/ 3061 h 10000"/>
                <a:gd name="connsiteX19" fmla="*/ 5028 w 10010"/>
                <a:gd name="connsiteY19" fmla="*/ 3822 h 10000"/>
                <a:gd name="connsiteX20" fmla="*/ 3236 w 10010"/>
                <a:gd name="connsiteY20" fmla="*/ 4117 h 10000"/>
                <a:gd name="connsiteX21" fmla="*/ 2217 w 10010"/>
                <a:gd name="connsiteY21" fmla="*/ 5071 h 10000"/>
                <a:gd name="connsiteX22" fmla="*/ 1882 w 10010"/>
                <a:gd name="connsiteY22" fmla="*/ 7373 h 10000"/>
                <a:gd name="connsiteX23" fmla="*/ 1878 w 10010"/>
                <a:gd name="connsiteY23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779 w 10010"/>
                <a:gd name="connsiteY2" fmla="*/ 2663 h 10000"/>
                <a:gd name="connsiteX3" fmla="*/ 1774 w 10010"/>
                <a:gd name="connsiteY3" fmla="*/ 2477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679 w 10010"/>
                <a:gd name="connsiteY2" fmla="*/ 2644 h 10000"/>
                <a:gd name="connsiteX3" fmla="*/ 1774 w 10010"/>
                <a:gd name="connsiteY3" fmla="*/ 2477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739 w 10010"/>
                <a:gd name="connsiteY2" fmla="*/ 2549 h 10000"/>
                <a:gd name="connsiteX3" fmla="*/ 1774 w 10010"/>
                <a:gd name="connsiteY3" fmla="*/ 2477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297 w 10010"/>
                <a:gd name="connsiteY1" fmla="*/ 5434 h 10000"/>
                <a:gd name="connsiteX2" fmla="*/ 659 w 10010"/>
                <a:gd name="connsiteY2" fmla="*/ 2511 h 10000"/>
                <a:gd name="connsiteX3" fmla="*/ 1774 w 10010"/>
                <a:gd name="connsiteY3" fmla="*/ 2477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116 w 10010"/>
                <a:gd name="connsiteY1" fmla="*/ 5472 h 10000"/>
                <a:gd name="connsiteX2" fmla="*/ 659 w 10010"/>
                <a:gd name="connsiteY2" fmla="*/ 2511 h 10000"/>
                <a:gd name="connsiteX3" fmla="*/ 1774 w 10010"/>
                <a:gd name="connsiteY3" fmla="*/ 2477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116 w 10010"/>
                <a:gd name="connsiteY1" fmla="*/ 5472 h 10000"/>
                <a:gd name="connsiteX2" fmla="*/ 659 w 10010"/>
                <a:gd name="connsiteY2" fmla="*/ 2511 h 10000"/>
                <a:gd name="connsiteX3" fmla="*/ 1754 w 10010"/>
                <a:gd name="connsiteY3" fmla="*/ 2345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38 h 10000"/>
                <a:gd name="connsiteX1" fmla="*/ 116 w 10010"/>
                <a:gd name="connsiteY1" fmla="*/ 5472 h 10000"/>
                <a:gd name="connsiteX2" fmla="*/ 579 w 10010"/>
                <a:gd name="connsiteY2" fmla="*/ 2738 h 10000"/>
                <a:gd name="connsiteX3" fmla="*/ 1754 w 10010"/>
                <a:gd name="connsiteY3" fmla="*/ 2345 h 10000"/>
                <a:gd name="connsiteX4" fmla="*/ 2640 w 10010"/>
                <a:gd name="connsiteY4" fmla="*/ 2629 h 10000"/>
                <a:gd name="connsiteX5" fmla="*/ 3534 w 10010"/>
                <a:gd name="connsiteY5" fmla="*/ 1928 h 10000"/>
                <a:gd name="connsiteX6" fmla="*/ 5361 w 10010"/>
                <a:gd name="connsiteY6" fmla="*/ 1510 h 10000"/>
                <a:gd name="connsiteX7" fmla="*/ 5690 w 10010"/>
                <a:gd name="connsiteY7" fmla="*/ 984 h 10000"/>
                <a:gd name="connsiteX8" fmla="*/ 6292 w 10010"/>
                <a:gd name="connsiteY8" fmla="*/ 656 h 10000"/>
                <a:gd name="connsiteX9" fmla="*/ 7025 w 10010"/>
                <a:gd name="connsiteY9" fmla="*/ 667 h 10000"/>
                <a:gd name="connsiteX10" fmla="*/ 7904 w 10010"/>
                <a:gd name="connsiteY10" fmla="*/ 51 h 10000"/>
                <a:gd name="connsiteX11" fmla="*/ 9192 w 10010"/>
                <a:gd name="connsiteY11" fmla="*/ 40 h 10000"/>
                <a:gd name="connsiteX12" fmla="*/ 9972 w 10010"/>
                <a:gd name="connsiteY12" fmla="*/ 605 h 10000"/>
                <a:gd name="connsiteX13" fmla="*/ 9798 w 10010"/>
                <a:gd name="connsiteY13" fmla="*/ 1704 h 10000"/>
                <a:gd name="connsiteX14" fmla="*/ 9328 w 10010"/>
                <a:gd name="connsiteY14" fmla="*/ 2043 h 10000"/>
                <a:gd name="connsiteX15" fmla="*/ 8000 w 10010"/>
                <a:gd name="connsiteY15" fmla="*/ 2130 h 10000"/>
                <a:gd name="connsiteX16" fmla="*/ 7115 w 10010"/>
                <a:gd name="connsiteY16" fmla="*/ 2976 h 10000"/>
                <a:gd name="connsiteX17" fmla="*/ 6053 w 10010"/>
                <a:gd name="connsiteY17" fmla="*/ 3061 h 10000"/>
                <a:gd name="connsiteX18" fmla="*/ 5028 w 10010"/>
                <a:gd name="connsiteY18" fmla="*/ 3822 h 10000"/>
                <a:gd name="connsiteX19" fmla="*/ 3236 w 10010"/>
                <a:gd name="connsiteY19" fmla="*/ 4117 h 10000"/>
                <a:gd name="connsiteX20" fmla="*/ 2217 w 10010"/>
                <a:gd name="connsiteY20" fmla="*/ 5071 h 10000"/>
                <a:gd name="connsiteX21" fmla="*/ 1882 w 10010"/>
                <a:gd name="connsiteY21" fmla="*/ 7373 h 10000"/>
                <a:gd name="connsiteX22" fmla="*/ 1878 w 10010"/>
                <a:gd name="connsiteY22" fmla="*/ 10000 h 10000"/>
                <a:gd name="connsiteX0" fmla="*/ 0 w 10010"/>
                <a:gd name="connsiteY0" fmla="*/ 9941 h 10003"/>
                <a:gd name="connsiteX1" fmla="*/ 116 w 10010"/>
                <a:gd name="connsiteY1" fmla="*/ 5475 h 10003"/>
                <a:gd name="connsiteX2" fmla="*/ 579 w 10010"/>
                <a:gd name="connsiteY2" fmla="*/ 2741 h 10003"/>
                <a:gd name="connsiteX3" fmla="*/ 1754 w 10010"/>
                <a:gd name="connsiteY3" fmla="*/ 2348 h 10003"/>
                <a:gd name="connsiteX4" fmla="*/ 2640 w 10010"/>
                <a:gd name="connsiteY4" fmla="*/ 2632 h 10003"/>
                <a:gd name="connsiteX5" fmla="*/ 3534 w 10010"/>
                <a:gd name="connsiteY5" fmla="*/ 1931 h 10003"/>
                <a:gd name="connsiteX6" fmla="*/ 5361 w 10010"/>
                <a:gd name="connsiteY6" fmla="*/ 1513 h 10003"/>
                <a:gd name="connsiteX7" fmla="*/ 5690 w 10010"/>
                <a:gd name="connsiteY7" fmla="*/ 987 h 10003"/>
                <a:gd name="connsiteX8" fmla="*/ 6292 w 10010"/>
                <a:gd name="connsiteY8" fmla="*/ 659 h 10003"/>
                <a:gd name="connsiteX9" fmla="*/ 7025 w 10010"/>
                <a:gd name="connsiteY9" fmla="*/ 670 h 10003"/>
                <a:gd name="connsiteX10" fmla="*/ 8085 w 10010"/>
                <a:gd name="connsiteY10" fmla="*/ 35 h 10003"/>
                <a:gd name="connsiteX11" fmla="*/ 9192 w 10010"/>
                <a:gd name="connsiteY11" fmla="*/ 43 h 10003"/>
                <a:gd name="connsiteX12" fmla="*/ 9972 w 10010"/>
                <a:gd name="connsiteY12" fmla="*/ 608 h 10003"/>
                <a:gd name="connsiteX13" fmla="*/ 9798 w 10010"/>
                <a:gd name="connsiteY13" fmla="*/ 1707 h 10003"/>
                <a:gd name="connsiteX14" fmla="*/ 9328 w 10010"/>
                <a:gd name="connsiteY14" fmla="*/ 2046 h 10003"/>
                <a:gd name="connsiteX15" fmla="*/ 8000 w 10010"/>
                <a:gd name="connsiteY15" fmla="*/ 2133 h 10003"/>
                <a:gd name="connsiteX16" fmla="*/ 7115 w 10010"/>
                <a:gd name="connsiteY16" fmla="*/ 2979 h 10003"/>
                <a:gd name="connsiteX17" fmla="*/ 6053 w 10010"/>
                <a:gd name="connsiteY17" fmla="*/ 3064 h 10003"/>
                <a:gd name="connsiteX18" fmla="*/ 5028 w 10010"/>
                <a:gd name="connsiteY18" fmla="*/ 3825 h 10003"/>
                <a:gd name="connsiteX19" fmla="*/ 3236 w 10010"/>
                <a:gd name="connsiteY19" fmla="*/ 4120 h 10003"/>
                <a:gd name="connsiteX20" fmla="*/ 2217 w 10010"/>
                <a:gd name="connsiteY20" fmla="*/ 5074 h 10003"/>
                <a:gd name="connsiteX21" fmla="*/ 1882 w 10010"/>
                <a:gd name="connsiteY21" fmla="*/ 7376 h 10003"/>
                <a:gd name="connsiteX22" fmla="*/ 1878 w 10010"/>
                <a:gd name="connsiteY22" fmla="*/ 10003 h 10003"/>
                <a:gd name="connsiteX0" fmla="*/ 0 w 10010"/>
                <a:gd name="connsiteY0" fmla="*/ 9941 h 10003"/>
                <a:gd name="connsiteX1" fmla="*/ 116 w 10010"/>
                <a:gd name="connsiteY1" fmla="*/ 5475 h 10003"/>
                <a:gd name="connsiteX2" fmla="*/ 579 w 10010"/>
                <a:gd name="connsiteY2" fmla="*/ 2741 h 10003"/>
                <a:gd name="connsiteX3" fmla="*/ 1754 w 10010"/>
                <a:gd name="connsiteY3" fmla="*/ 2348 h 10003"/>
                <a:gd name="connsiteX4" fmla="*/ 2640 w 10010"/>
                <a:gd name="connsiteY4" fmla="*/ 2632 h 10003"/>
                <a:gd name="connsiteX5" fmla="*/ 3534 w 10010"/>
                <a:gd name="connsiteY5" fmla="*/ 1931 h 10003"/>
                <a:gd name="connsiteX6" fmla="*/ 5361 w 10010"/>
                <a:gd name="connsiteY6" fmla="*/ 1513 h 10003"/>
                <a:gd name="connsiteX7" fmla="*/ 5690 w 10010"/>
                <a:gd name="connsiteY7" fmla="*/ 987 h 10003"/>
                <a:gd name="connsiteX8" fmla="*/ 6292 w 10010"/>
                <a:gd name="connsiteY8" fmla="*/ 659 h 10003"/>
                <a:gd name="connsiteX9" fmla="*/ 7025 w 10010"/>
                <a:gd name="connsiteY9" fmla="*/ 670 h 10003"/>
                <a:gd name="connsiteX10" fmla="*/ 8085 w 10010"/>
                <a:gd name="connsiteY10" fmla="*/ 35 h 10003"/>
                <a:gd name="connsiteX11" fmla="*/ 9192 w 10010"/>
                <a:gd name="connsiteY11" fmla="*/ 43 h 10003"/>
                <a:gd name="connsiteX12" fmla="*/ 9972 w 10010"/>
                <a:gd name="connsiteY12" fmla="*/ 608 h 10003"/>
                <a:gd name="connsiteX13" fmla="*/ 9798 w 10010"/>
                <a:gd name="connsiteY13" fmla="*/ 1707 h 10003"/>
                <a:gd name="connsiteX14" fmla="*/ 9328 w 10010"/>
                <a:gd name="connsiteY14" fmla="*/ 2046 h 10003"/>
                <a:gd name="connsiteX15" fmla="*/ 8000 w 10010"/>
                <a:gd name="connsiteY15" fmla="*/ 2133 h 10003"/>
                <a:gd name="connsiteX16" fmla="*/ 7115 w 10010"/>
                <a:gd name="connsiteY16" fmla="*/ 2979 h 10003"/>
                <a:gd name="connsiteX17" fmla="*/ 6053 w 10010"/>
                <a:gd name="connsiteY17" fmla="*/ 3064 h 10003"/>
                <a:gd name="connsiteX18" fmla="*/ 5028 w 10010"/>
                <a:gd name="connsiteY18" fmla="*/ 3825 h 10003"/>
                <a:gd name="connsiteX19" fmla="*/ 3236 w 10010"/>
                <a:gd name="connsiteY19" fmla="*/ 4120 h 10003"/>
                <a:gd name="connsiteX20" fmla="*/ 2217 w 10010"/>
                <a:gd name="connsiteY20" fmla="*/ 5074 h 10003"/>
                <a:gd name="connsiteX21" fmla="*/ 1882 w 10010"/>
                <a:gd name="connsiteY21" fmla="*/ 7376 h 10003"/>
                <a:gd name="connsiteX22" fmla="*/ 1878 w 10010"/>
                <a:gd name="connsiteY22" fmla="*/ 10003 h 10003"/>
                <a:gd name="connsiteX0" fmla="*/ 0 w 10010"/>
                <a:gd name="connsiteY0" fmla="*/ 9941 h 9941"/>
                <a:gd name="connsiteX1" fmla="*/ 116 w 10010"/>
                <a:gd name="connsiteY1" fmla="*/ 5475 h 9941"/>
                <a:gd name="connsiteX2" fmla="*/ 579 w 10010"/>
                <a:gd name="connsiteY2" fmla="*/ 2741 h 9941"/>
                <a:gd name="connsiteX3" fmla="*/ 1754 w 10010"/>
                <a:gd name="connsiteY3" fmla="*/ 2348 h 9941"/>
                <a:gd name="connsiteX4" fmla="*/ 2640 w 10010"/>
                <a:gd name="connsiteY4" fmla="*/ 2632 h 9941"/>
                <a:gd name="connsiteX5" fmla="*/ 3534 w 10010"/>
                <a:gd name="connsiteY5" fmla="*/ 1931 h 9941"/>
                <a:gd name="connsiteX6" fmla="*/ 5361 w 10010"/>
                <a:gd name="connsiteY6" fmla="*/ 1513 h 9941"/>
                <a:gd name="connsiteX7" fmla="*/ 5690 w 10010"/>
                <a:gd name="connsiteY7" fmla="*/ 987 h 9941"/>
                <a:gd name="connsiteX8" fmla="*/ 6292 w 10010"/>
                <a:gd name="connsiteY8" fmla="*/ 659 h 9941"/>
                <a:gd name="connsiteX9" fmla="*/ 7025 w 10010"/>
                <a:gd name="connsiteY9" fmla="*/ 670 h 9941"/>
                <a:gd name="connsiteX10" fmla="*/ 8085 w 10010"/>
                <a:gd name="connsiteY10" fmla="*/ 35 h 9941"/>
                <a:gd name="connsiteX11" fmla="*/ 9192 w 10010"/>
                <a:gd name="connsiteY11" fmla="*/ 43 h 9941"/>
                <a:gd name="connsiteX12" fmla="*/ 9972 w 10010"/>
                <a:gd name="connsiteY12" fmla="*/ 608 h 9941"/>
                <a:gd name="connsiteX13" fmla="*/ 9798 w 10010"/>
                <a:gd name="connsiteY13" fmla="*/ 1707 h 9941"/>
                <a:gd name="connsiteX14" fmla="*/ 9328 w 10010"/>
                <a:gd name="connsiteY14" fmla="*/ 2046 h 9941"/>
                <a:gd name="connsiteX15" fmla="*/ 8000 w 10010"/>
                <a:gd name="connsiteY15" fmla="*/ 2133 h 9941"/>
                <a:gd name="connsiteX16" fmla="*/ 7115 w 10010"/>
                <a:gd name="connsiteY16" fmla="*/ 2979 h 9941"/>
                <a:gd name="connsiteX17" fmla="*/ 6053 w 10010"/>
                <a:gd name="connsiteY17" fmla="*/ 3064 h 9941"/>
                <a:gd name="connsiteX18" fmla="*/ 5028 w 10010"/>
                <a:gd name="connsiteY18" fmla="*/ 3825 h 9941"/>
                <a:gd name="connsiteX19" fmla="*/ 3236 w 10010"/>
                <a:gd name="connsiteY19" fmla="*/ 4120 h 9941"/>
                <a:gd name="connsiteX20" fmla="*/ 2217 w 10010"/>
                <a:gd name="connsiteY20" fmla="*/ 5074 h 9941"/>
                <a:gd name="connsiteX21" fmla="*/ 1882 w 10010"/>
                <a:gd name="connsiteY21" fmla="*/ 7376 h 9941"/>
                <a:gd name="connsiteX22" fmla="*/ 1818 w 10010"/>
                <a:gd name="connsiteY22" fmla="*/ 9890 h 9941"/>
                <a:gd name="connsiteX0" fmla="*/ 0 w 10000"/>
                <a:gd name="connsiteY0" fmla="*/ 10000 h 10044"/>
                <a:gd name="connsiteX1" fmla="*/ 116 w 10000"/>
                <a:gd name="connsiteY1" fmla="*/ 5507 h 10044"/>
                <a:gd name="connsiteX2" fmla="*/ 578 w 10000"/>
                <a:gd name="connsiteY2" fmla="*/ 2757 h 10044"/>
                <a:gd name="connsiteX3" fmla="*/ 1752 w 10000"/>
                <a:gd name="connsiteY3" fmla="*/ 2362 h 10044"/>
                <a:gd name="connsiteX4" fmla="*/ 2637 w 10000"/>
                <a:gd name="connsiteY4" fmla="*/ 2648 h 10044"/>
                <a:gd name="connsiteX5" fmla="*/ 3530 w 10000"/>
                <a:gd name="connsiteY5" fmla="*/ 1942 h 10044"/>
                <a:gd name="connsiteX6" fmla="*/ 5356 w 10000"/>
                <a:gd name="connsiteY6" fmla="*/ 1522 h 10044"/>
                <a:gd name="connsiteX7" fmla="*/ 5684 w 10000"/>
                <a:gd name="connsiteY7" fmla="*/ 993 h 10044"/>
                <a:gd name="connsiteX8" fmla="*/ 6286 w 10000"/>
                <a:gd name="connsiteY8" fmla="*/ 663 h 10044"/>
                <a:gd name="connsiteX9" fmla="*/ 7018 w 10000"/>
                <a:gd name="connsiteY9" fmla="*/ 674 h 10044"/>
                <a:gd name="connsiteX10" fmla="*/ 8077 w 10000"/>
                <a:gd name="connsiteY10" fmla="*/ 35 h 10044"/>
                <a:gd name="connsiteX11" fmla="*/ 9183 w 10000"/>
                <a:gd name="connsiteY11" fmla="*/ 43 h 10044"/>
                <a:gd name="connsiteX12" fmla="*/ 9962 w 10000"/>
                <a:gd name="connsiteY12" fmla="*/ 612 h 10044"/>
                <a:gd name="connsiteX13" fmla="*/ 9788 w 10000"/>
                <a:gd name="connsiteY13" fmla="*/ 1717 h 10044"/>
                <a:gd name="connsiteX14" fmla="*/ 9319 w 10000"/>
                <a:gd name="connsiteY14" fmla="*/ 2058 h 10044"/>
                <a:gd name="connsiteX15" fmla="*/ 7992 w 10000"/>
                <a:gd name="connsiteY15" fmla="*/ 2146 h 10044"/>
                <a:gd name="connsiteX16" fmla="*/ 7108 w 10000"/>
                <a:gd name="connsiteY16" fmla="*/ 2997 h 10044"/>
                <a:gd name="connsiteX17" fmla="*/ 6047 w 10000"/>
                <a:gd name="connsiteY17" fmla="*/ 3082 h 10044"/>
                <a:gd name="connsiteX18" fmla="*/ 5023 w 10000"/>
                <a:gd name="connsiteY18" fmla="*/ 3848 h 10044"/>
                <a:gd name="connsiteX19" fmla="*/ 3233 w 10000"/>
                <a:gd name="connsiteY19" fmla="*/ 4144 h 10044"/>
                <a:gd name="connsiteX20" fmla="*/ 2215 w 10000"/>
                <a:gd name="connsiteY20" fmla="*/ 5104 h 10044"/>
                <a:gd name="connsiteX21" fmla="*/ 1880 w 10000"/>
                <a:gd name="connsiteY21" fmla="*/ 7420 h 10044"/>
                <a:gd name="connsiteX22" fmla="*/ 1836 w 10000"/>
                <a:gd name="connsiteY22" fmla="*/ 10044 h 10044"/>
                <a:gd name="connsiteX0" fmla="*/ 0 w 10000"/>
                <a:gd name="connsiteY0" fmla="*/ 10000 h 10000"/>
                <a:gd name="connsiteX1" fmla="*/ 116 w 10000"/>
                <a:gd name="connsiteY1" fmla="*/ 5507 h 10000"/>
                <a:gd name="connsiteX2" fmla="*/ 578 w 10000"/>
                <a:gd name="connsiteY2" fmla="*/ 2757 h 10000"/>
                <a:gd name="connsiteX3" fmla="*/ 1752 w 10000"/>
                <a:gd name="connsiteY3" fmla="*/ 2362 h 10000"/>
                <a:gd name="connsiteX4" fmla="*/ 2637 w 10000"/>
                <a:gd name="connsiteY4" fmla="*/ 2648 h 10000"/>
                <a:gd name="connsiteX5" fmla="*/ 3530 w 10000"/>
                <a:gd name="connsiteY5" fmla="*/ 1942 h 10000"/>
                <a:gd name="connsiteX6" fmla="*/ 5356 w 10000"/>
                <a:gd name="connsiteY6" fmla="*/ 1522 h 10000"/>
                <a:gd name="connsiteX7" fmla="*/ 5684 w 10000"/>
                <a:gd name="connsiteY7" fmla="*/ 993 h 10000"/>
                <a:gd name="connsiteX8" fmla="*/ 6286 w 10000"/>
                <a:gd name="connsiteY8" fmla="*/ 663 h 10000"/>
                <a:gd name="connsiteX9" fmla="*/ 7018 w 10000"/>
                <a:gd name="connsiteY9" fmla="*/ 674 h 10000"/>
                <a:gd name="connsiteX10" fmla="*/ 8077 w 10000"/>
                <a:gd name="connsiteY10" fmla="*/ 35 h 10000"/>
                <a:gd name="connsiteX11" fmla="*/ 9183 w 10000"/>
                <a:gd name="connsiteY11" fmla="*/ 43 h 10000"/>
                <a:gd name="connsiteX12" fmla="*/ 9962 w 10000"/>
                <a:gd name="connsiteY12" fmla="*/ 612 h 10000"/>
                <a:gd name="connsiteX13" fmla="*/ 9788 w 10000"/>
                <a:gd name="connsiteY13" fmla="*/ 1717 h 10000"/>
                <a:gd name="connsiteX14" fmla="*/ 9319 w 10000"/>
                <a:gd name="connsiteY14" fmla="*/ 2058 h 10000"/>
                <a:gd name="connsiteX15" fmla="*/ 7992 w 10000"/>
                <a:gd name="connsiteY15" fmla="*/ 2146 h 10000"/>
                <a:gd name="connsiteX16" fmla="*/ 7108 w 10000"/>
                <a:gd name="connsiteY16" fmla="*/ 2997 h 10000"/>
                <a:gd name="connsiteX17" fmla="*/ 6047 w 10000"/>
                <a:gd name="connsiteY17" fmla="*/ 3082 h 10000"/>
                <a:gd name="connsiteX18" fmla="*/ 5023 w 10000"/>
                <a:gd name="connsiteY18" fmla="*/ 3848 h 10000"/>
                <a:gd name="connsiteX19" fmla="*/ 3233 w 10000"/>
                <a:gd name="connsiteY19" fmla="*/ 4144 h 10000"/>
                <a:gd name="connsiteX20" fmla="*/ 2215 w 10000"/>
                <a:gd name="connsiteY20" fmla="*/ 5104 h 10000"/>
                <a:gd name="connsiteX21" fmla="*/ 1880 w 10000"/>
                <a:gd name="connsiteY21" fmla="*/ 7420 h 10000"/>
                <a:gd name="connsiteX22" fmla="*/ 1836 w 10000"/>
                <a:gd name="connsiteY22" fmla="*/ 9968 h 10000"/>
                <a:gd name="connsiteX0" fmla="*/ 0 w 10147"/>
                <a:gd name="connsiteY0" fmla="*/ 10000 h 10000"/>
                <a:gd name="connsiteX1" fmla="*/ 116 w 10147"/>
                <a:gd name="connsiteY1" fmla="*/ 5507 h 10000"/>
                <a:gd name="connsiteX2" fmla="*/ 578 w 10147"/>
                <a:gd name="connsiteY2" fmla="*/ 2757 h 10000"/>
                <a:gd name="connsiteX3" fmla="*/ 1752 w 10147"/>
                <a:gd name="connsiteY3" fmla="*/ 2362 h 10000"/>
                <a:gd name="connsiteX4" fmla="*/ 2637 w 10147"/>
                <a:gd name="connsiteY4" fmla="*/ 2648 h 10000"/>
                <a:gd name="connsiteX5" fmla="*/ 3530 w 10147"/>
                <a:gd name="connsiteY5" fmla="*/ 1942 h 10000"/>
                <a:gd name="connsiteX6" fmla="*/ 5356 w 10147"/>
                <a:gd name="connsiteY6" fmla="*/ 1522 h 10000"/>
                <a:gd name="connsiteX7" fmla="*/ 5684 w 10147"/>
                <a:gd name="connsiteY7" fmla="*/ 993 h 10000"/>
                <a:gd name="connsiteX8" fmla="*/ 6286 w 10147"/>
                <a:gd name="connsiteY8" fmla="*/ 663 h 10000"/>
                <a:gd name="connsiteX9" fmla="*/ 7018 w 10147"/>
                <a:gd name="connsiteY9" fmla="*/ 674 h 10000"/>
                <a:gd name="connsiteX10" fmla="*/ 8077 w 10147"/>
                <a:gd name="connsiteY10" fmla="*/ 35 h 10000"/>
                <a:gd name="connsiteX11" fmla="*/ 9183 w 10147"/>
                <a:gd name="connsiteY11" fmla="*/ 43 h 10000"/>
                <a:gd name="connsiteX12" fmla="*/ 9962 w 10147"/>
                <a:gd name="connsiteY12" fmla="*/ 612 h 10000"/>
                <a:gd name="connsiteX13" fmla="*/ 10108 w 10147"/>
                <a:gd name="connsiteY13" fmla="*/ 1616 h 10000"/>
                <a:gd name="connsiteX14" fmla="*/ 9319 w 10147"/>
                <a:gd name="connsiteY14" fmla="*/ 2058 h 10000"/>
                <a:gd name="connsiteX15" fmla="*/ 7992 w 10147"/>
                <a:gd name="connsiteY15" fmla="*/ 2146 h 10000"/>
                <a:gd name="connsiteX16" fmla="*/ 7108 w 10147"/>
                <a:gd name="connsiteY16" fmla="*/ 2997 h 10000"/>
                <a:gd name="connsiteX17" fmla="*/ 6047 w 10147"/>
                <a:gd name="connsiteY17" fmla="*/ 3082 h 10000"/>
                <a:gd name="connsiteX18" fmla="*/ 5023 w 10147"/>
                <a:gd name="connsiteY18" fmla="*/ 3848 h 10000"/>
                <a:gd name="connsiteX19" fmla="*/ 3233 w 10147"/>
                <a:gd name="connsiteY19" fmla="*/ 4144 h 10000"/>
                <a:gd name="connsiteX20" fmla="*/ 2215 w 10147"/>
                <a:gd name="connsiteY20" fmla="*/ 5104 h 10000"/>
                <a:gd name="connsiteX21" fmla="*/ 1880 w 10147"/>
                <a:gd name="connsiteY21" fmla="*/ 7420 h 10000"/>
                <a:gd name="connsiteX22" fmla="*/ 1836 w 10147"/>
                <a:gd name="connsiteY22" fmla="*/ 9968 h 10000"/>
                <a:gd name="connsiteX0" fmla="*/ 0 w 10357"/>
                <a:gd name="connsiteY0" fmla="*/ 10000 h 10000"/>
                <a:gd name="connsiteX1" fmla="*/ 116 w 10357"/>
                <a:gd name="connsiteY1" fmla="*/ 5507 h 10000"/>
                <a:gd name="connsiteX2" fmla="*/ 578 w 10357"/>
                <a:gd name="connsiteY2" fmla="*/ 2757 h 10000"/>
                <a:gd name="connsiteX3" fmla="*/ 1752 w 10357"/>
                <a:gd name="connsiteY3" fmla="*/ 2362 h 10000"/>
                <a:gd name="connsiteX4" fmla="*/ 2637 w 10357"/>
                <a:gd name="connsiteY4" fmla="*/ 2648 h 10000"/>
                <a:gd name="connsiteX5" fmla="*/ 3530 w 10357"/>
                <a:gd name="connsiteY5" fmla="*/ 1942 h 10000"/>
                <a:gd name="connsiteX6" fmla="*/ 5356 w 10357"/>
                <a:gd name="connsiteY6" fmla="*/ 1522 h 10000"/>
                <a:gd name="connsiteX7" fmla="*/ 5684 w 10357"/>
                <a:gd name="connsiteY7" fmla="*/ 993 h 10000"/>
                <a:gd name="connsiteX8" fmla="*/ 6286 w 10357"/>
                <a:gd name="connsiteY8" fmla="*/ 663 h 10000"/>
                <a:gd name="connsiteX9" fmla="*/ 7018 w 10357"/>
                <a:gd name="connsiteY9" fmla="*/ 674 h 10000"/>
                <a:gd name="connsiteX10" fmla="*/ 8077 w 10357"/>
                <a:gd name="connsiteY10" fmla="*/ 35 h 10000"/>
                <a:gd name="connsiteX11" fmla="*/ 9183 w 10357"/>
                <a:gd name="connsiteY11" fmla="*/ 43 h 10000"/>
                <a:gd name="connsiteX12" fmla="*/ 10317 w 10357"/>
                <a:gd name="connsiteY12" fmla="*/ 612 h 10000"/>
                <a:gd name="connsiteX13" fmla="*/ 10108 w 10357"/>
                <a:gd name="connsiteY13" fmla="*/ 1616 h 10000"/>
                <a:gd name="connsiteX14" fmla="*/ 9319 w 10357"/>
                <a:gd name="connsiteY14" fmla="*/ 2058 h 10000"/>
                <a:gd name="connsiteX15" fmla="*/ 7992 w 10357"/>
                <a:gd name="connsiteY15" fmla="*/ 2146 h 10000"/>
                <a:gd name="connsiteX16" fmla="*/ 7108 w 10357"/>
                <a:gd name="connsiteY16" fmla="*/ 2997 h 10000"/>
                <a:gd name="connsiteX17" fmla="*/ 6047 w 10357"/>
                <a:gd name="connsiteY17" fmla="*/ 3082 h 10000"/>
                <a:gd name="connsiteX18" fmla="*/ 5023 w 10357"/>
                <a:gd name="connsiteY18" fmla="*/ 3848 h 10000"/>
                <a:gd name="connsiteX19" fmla="*/ 3233 w 10357"/>
                <a:gd name="connsiteY19" fmla="*/ 4144 h 10000"/>
                <a:gd name="connsiteX20" fmla="*/ 2215 w 10357"/>
                <a:gd name="connsiteY20" fmla="*/ 5104 h 10000"/>
                <a:gd name="connsiteX21" fmla="*/ 1880 w 10357"/>
                <a:gd name="connsiteY21" fmla="*/ 7420 h 10000"/>
                <a:gd name="connsiteX22" fmla="*/ 1836 w 10357"/>
                <a:gd name="connsiteY22" fmla="*/ 9968 h 10000"/>
                <a:gd name="connsiteX0" fmla="*/ 0 w 10357"/>
                <a:gd name="connsiteY0" fmla="*/ 10000 h 10000"/>
                <a:gd name="connsiteX1" fmla="*/ 116 w 10357"/>
                <a:gd name="connsiteY1" fmla="*/ 5507 h 10000"/>
                <a:gd name="connsiteX2" fmla="*/ 578 w 10357"/>
                <a:gd name="connsiteY2" fmla="*/ 2757 h 10000"/>
                <a:gd name="connsiteX3" fmla="*/ 1752 w 10357"/>
                <a:gd name="connsiteY3" fmla="*/ 2362 h 10000"/>
                <a:gd name="connsiteX4" fmla="*/ 2637 w 10357"/>
                <a:gd name="connsiteY4" fmla="*/ 2648 h 10000"/>
                <a:gd name="connsiteX5" fmla="*/ 3530 w 10357"/>
                <a:gd name="connsiteY5" fmla="*/ 1942 h 10000"/>
                <a:gd name="connsiteX6" fmla="*/ 5356 w 10357"/>
                <a:gd name="connsiteY6" fmla="*/ 1522 h 10000"/>
                <a:gd name="connsiteX7" fmla="*/ 5684 w 10357"/>
                <a:gd name="connsiteY7" fmla="*/ 993 h 10000"/>
                <a:gd name="connsiteX8" fmla="*/ 6286 w 10357"/>
                <a:gd name="connsiteY8" fmla="*/ 663 h 10000"/>
                <a:gd name="connsiteX9" fmla="*/ 7018 w 10357"/>
                <a:gd name="connsiteY9" fmla="*/ 674 h 10000"/>
                <a:gd name="connsiteX10" fmla="*/ 8077 w 10357"/>
                <a:gd name="connsiteY10" fmla="*/ 35 h 10000"/>
                <a:gd name="connsiteX11" fmla="*/ 9183 w 10357"/>
                <a:gd name="connsiteY11" fmla="*/ 43 h 10000"/>
                <a:gd name="connsiteX12" fmla="*/ 9553 w 10357"/>
                <a:gd name="connsiteY12" fmla="*/ 67 h 10000"/>
                <a:gd name="connsiteX13" fmla="*/ 10317 w 10357"/>
                <a:gd name="connsiteY13" fmla="*/ 612 h 10000"/>
                <a:gd name="connsiteX14" fmla="*/ 10108 w 10357"/>
                <a:gd name="connsiteY14" fmla="*/ 1616 h 10000"/>
                <a:gd name="connsiteX15" fmla="*/ 9319 w 10357"/>
                <a:gd name="connsiteY15" fmla="*/ 2058 h 10000"/>
                <a:gd name="connsiteX16" fmla="*/ 7992 w 10357"/>
                <a:gd name="connsiteY16" fmla="*/ 2146 h 10000"/>
                <a:gd name="connsiteX17" fmla="*/ 7108 w 10357"/>
                <a:gd name="connsiteY17" fmla="*/ 2997 h 10000"/>
                <a:gd name="connsiteX18" fmla="*/ 6047 w 10357"/>
                <a:gd name="connsiteY18" fmla="*/ 3082 h 10000"/>
                <a:gd name="connsiteX19" fmla="*/ 5023 w 10357"/>
                <a:gd name="connsiteY19" fmla="*/ 3848 h 10000"/>
                <a:gd name="connsiteX20" fmla="*/ 3233 w 10357"/>
                <a:gd name="connsiteY20" fmla="*/ 4144 h 10000"/>
                <a:gd name="connsiteX21" fmla="*/ 2215 w 10357"/>
                <a:gd name="connsiteY21" fmla="*/ 5104 h 10000"/>
                <a:gd name="connsiteX22" fmla="*/ 1880 w 10357"/>
                <a:gd name="connsiteY22" fmla="*/ 7420 h 10000"/>
                <a:gd name="connsiteX23" fmla="*/ 1836 w 10357"/>
                <a:gd name="connsiteY23" fmla="*/ 9968 h 10000"/>
                <a:gd name="connsiteX0" fmla="*/ 81 w 10296"/>
                <a:gd name="connsiteY0" fmla="*/ 10000 h 10000"/>
                <a:gd name="connsiteX1" fmla="*/ 55 w 10296"/>
                <a:gd name="connsiteY1" fmla="*/ 5507 h 10000"/>
                <a:gd name="connsiteX2" fmla="*/ 517 w 10296"/>
                <a:gd name="connsiteY2" fmla="*/ 2757 h 10000"/>
                <a:gd name="connsiteX3" fmla="*/ 1691 w 10296"/>
                <a:gd name="connsiteY3" fmla="*/ 2362 h 10000"/>
                <a:gd name="connsiteX4" fmla="*/ 2576 w 10296"/>
                <a:gd name="connsiteY4" fmla="*/ 2648 h 10000"/>
                <a:gd name="connsiteX5" fmla="*/ 3469 w 10296"/>
                <a:gd name="connsiteY5" fmla="*/ 1942 h 10000"/>
                <a:gd name="connsiteX6" fmla="*/ 5295 w 10296"/>
                <a:gd name="connsiteY6" fmla="*/ 1522 h 10000"/>
                <a:gd name="connsiteX7" fmla="*/ 5623 w 10296"/>
                <a:gd name="connsiteY7" fmla="*/ 993 h 10000"/>
                <a:gd name="connsiteX8" fmla="*/ 6225 w 10296"/>
                <a:gd name="connsiteY8" fmla="*/ 663 h 10000"/>
                <a:gd name="connsiteX9" fmla="*/ 6957 w 10296"/>
                <a:gd name="connsiteY9" fmla="*/ 674 h 10000"/>
                <a:gd name="connsiteX10" fmla="*/ 8016 w 10296"/>
                <a:gd name="connsiteY10" fmla="*/ 35 h 10000"/>
                <a:gd name="connsiteX11" fmla="*/ 9122 w 10296"/>
                <a:gd name="connsiteY11" fmla="*/ 43 h 10000"/>
                <a:gd name="connsiteX12" fmla="*/ 9492 w 10296"/>
                <a:gd name="connsiteY12" fmla="*/ 67 h 10000"/>
                <a:gd name="connsiteX13" fmla="*/ 10256 w 10296"/>
                <a:gd name="connsiteY13" fmla="*/ 612 h 10000"/>
                <a:gd name="connsiteX14" fmla="*/ 10047 w 10296"/>
                <a:gd name="connsiteY14" fmla="*/ 1616 h 10000"/>
                <a:gd name="connsiteX15" fmla="*/ 9258 w 10296"/>
                <a:gd name="connsiteY15" fmla="*/ 2058 h 10000"/>
                <a:gd name="connsiteX16" fmla="*/ 7931 w 10296"/>
                <a:gd name="connsiteY16" fmla="*/ 2146 h 10000"/>
                <a:gd name="connsiteX17" fmla="*/ 7047 w 10296"/>
                <a:gd name="connsiteY17" fmla="*/ 2997 h 10000"/>
                <a:gd name="connsiteX18" fmla="*/ 5986 w 10296"/>
                <a:gd name="connsiteY18" fmla="*/ 3082 h 10000"/>
                <a:gd name="connsiteX19" fmla="*/ 4962 w 10296"/>
                <a:gd name="connsiteY19" fmla="*/ 3848 h 10000"/>
                <a:gd name="connsiteX20" fmla="*/ 3172 w 10296"/>
                <a:gd name="connsiteY20" fmla="*/ 4144 h 10000"/>
                <a:gd name="connsiteX21" fmla="*/ 2154 w 10296"/>
                <a:gd name="connsiteY21" fmla="*/ 5104 h 10000"/>
                <a:gd name="connsiteX22" fmla="*/ 1819 w 10296"/>
                <a:gd name="connsiteY22" fmla="*/ 7420 h 10000"/>
                <a:gd name="connsiteX23" fmla="*/ 1775 w 10296"/>
                <a:gd name="connsiteY23" fmla="*/ 9968 h 10000"/>
                <a:gd name="connsiteX0" fmla="*/ 0 w 10215"/>
                <a:gd name="connsiteY0" fmla="*/ 10000 h 10000"/>
                <a:gd name="connsiteX1" fmla="*/ 152 w 10215"/>
                <a:gd name="connsiteY1" fmla="*/ 5507 h 10000"/>
                <a:gd name="connsiteX2" fmla="*/ 436 w 10215"/>
                <a:gd name="connsiteY2" fmla="*/ 2757 h 10000"/>
                <a:gd name="connsiteX3" fmla="*/ 1610 w 10215"/>
                <a:gd name="connsiteY3" fmla="*/ 2362 h 10000"/>
                <a:gd name="connsiteX4" fmla="*/ 2495 w 10215"/>
                <a:gd name="connsiteY4" fmla="*/ 2648 h 10000"/>
                <a:gd name="connsiteX5" fmla="*/ 3388 w 10215"/>
                <a:gd name="connsiteY5" fmla="*/ 1942 h 10000"/>
                <a:gd name="connsiteX6" fmla="*/ 5214 w 10215"/>
                <a:gd name="connsiteY6" fmla="*/ 1522 h 10000"/>
                <a:gd name="connsiteX7" fmla="*/ 5542 w 10215"/>
                <a:gd name="connsiteY7" fmla="*/ 993 h 10000"/>
                <a:gd name="connsiteX8" fmla="*/ 6144 w 10215"/>
                <a:gd name="connsiteY8" fmla="*/ 663 h 10000"/>
                <a:gd name="connsiteX9" fmla="*/ 6876 w 10215"/>
                <a:gd name="connsiteY9" fmla="*/ 674 h 10000"/>
                <a:gd name="connsiteX10" fmla="*/ 7935 w 10215"/>
                <a:gd name="connsiteY10" fmla="*/ 35 h 10000"/>
                <a:gd name="connsiteX11" fmla="*/ 9041 w 10215"/>
                <a:gd name="connsiteY11" fmla="*/ 43 h 10000"/>
                <a:gd name="connsiteX12" fmla="*/ 9411 w 10215"/>
                <a:gd name="connsiteY12" fmla="*/ 67 h 10000"/>
                <a:gd name="connsiteX13" fmla="*/ 10175 w 10215"/>
                <a:gd name="connsiteY13" fmla="*/ 612 h 10000"/>
                <a:gd name="connsiteX14" fmla="*/ 9966 w 10215"/>
                <a:gd name="connsiteY14" fmla="*/ 1616 h 10000"/>
                <a:gd name="connsiteX15" fmla="*/ 9177 w 10215"/>
                <a:gd name="connsiteY15" fmla="*/ 2058 h 10000"/>
                <a:gd name="connsiteX16" fmla="*/ 7850 w 10215"/>
                <a:gd name="connsiteY16" fmla="*/ 2146 h 10000"/>
                <a:gd name="connsiteX17" fmla="*/ 6966 w 10215"/>
                <a:gd name="connsiteY17" fmla="*/ 2997 h 10000"/>
                <a:gd name="connsiteX18" fmla="*/ 5905 w 10215"/>
                <a:gd name="connsiteY18" fmla="*/ 3082 h 10000"/>
                <a:gd name="connsiteX19" fmla="*/ 4881 w 10215"/>
                <a:gd name="connsiteY19" fmla="*/ 3848 h 10000"/>
                <a:gd name="connsiteX20" fmla="*/ 3091 w 10215"/>
                <a:gd name="connsiteY20" fmla="*/ 4144 h 10000"/>
                <a:gd name="connsiteX21" fmla="*/ 2073 w 10215"/>
                <a:gd name="connsiteY21" fmla="*/ 5104 h 10000"/>
                <a:gd name="connsiteX22" fmla="*/ 1738 w 10215"/>
                <a:gd name="connsiteY22" fmla="*/ 7420 h 10000"/>
                <a:gd name="connsiteX23" fmla="*/ 1694 w 10215"/>
                <a:gd name="connsiteY23" fmla="*/ 9968 h 10000"/>
                <a:gd name="connsiteX0" fmla="*/ 134 w 10207"/>
                <a:gd name="connsiteY0" fmla="*/ 10034 h 10034"/>
                <a:gd name="connsiteX1" fmla="*/ 144 w 10207"/>
                <a:gd name="connsiteY1" fmla="*/ 5507 h 10034"/>
                <a:gd name="connsiteX2" fmla="*/ 428 w 10207"/>
                <a:gd name="connsiteY2" fmla="*/ 2757 h 10034"/>
                <a:gd name="connsiteX3" fmla="*/ 1602 w 10207"/>
                <a:gd name="connsiteY3" fmla="*/ 2362 h 10034"/>
                <a:gd name="connsiteX4" fmla="*/ 2487 w 10207"/>
                <a:gd name="connsiteY4" fmla="*/ 2648 h 10034"/>
                <a:gd name="connsiteX5" fmla="*/ 3380 w 10207"/>
                <a:gd name="connsiteY5" fmla="*/ 1942 h 10034"/>
                <a:gd name="connsiteX6" fmla="*/ 5206 w 10207"/>
                <a:gd name="connsiteY6" fmla="*/ 1522 h 10034"/>
                <a:gd name="connsiteX7" fmla="*/ 5534 w 10207"/>
                <a:gd name="connsiteY7" fmla="*/ 993 h 10034"/>
                <a:gd name="connsiteX8" fmla="*/ 6136 w 10207"/>
                <a:gd name="connsiteY8" fmla="*/ 663 h 10034"/>
                <a:gd name="connsiteX9" fmla="*/ 6868 w 10207"/>
                <a:gd name="connsiteY9" fmla="*/ 674 h 10034"/>
                <a:gd name="connsiteX10" fmla="*/ 7927 w 10207"/>
                <a:gd name="connsiteY10" fmla="*/ 35 h 10034"/>
                <a:gd name="connsiteX11" fmla="*/ 9033 w 10207"/>
                <a:gd name="connsiteY11" fmla="*/ 43 h 10034"/>
                <a:gd name="connsiteX12" fmla="*/ 9403 w 10207"/>
                <a:gd name="connsiteY12" fmla="*/ 67 h 10034"/>
                <a:gd name="connsiteX13" fmla="*/ 10167 w 10207"/>
                <a:gd name="connsiteY13" fmla="*/ 612 h 10034"/>
                <a:gd name="connsiteX14" fmla="*/ 9958 w 10207"/>
                <a:gd name="connsiteY14" fmla="*/ 1616 h 10034"/>
                <a:gd name="connsiteX15" fmla="*/ 9169 w 10207"/>
                <a:gd name="connsiteY15" fmla="*/ 2058 h 10034"/>
                <a:gd name="connsiteX16" fmla="*/ 7842 w 10207"/>
                <a:gd name="connsiteY16" fmla="*/ 2146 h 10034"/>
                <a:gd name="connsiteX17" fmla="*/ 6958 w 10207"/>
                <a:gd name="connsiteY17" fmla="*/ 2997 h 10034"/>
                <a:gd name="connsiteX18" fmla="*/ 5897 w 10207"/>
                <a:gd name="connsiteY18" fmla="*/ 3082 h 10034"/>
                <a:gd name="connsiteX19" fmla="*/ 4873 w 10207"/>
                <a:gd name="connsiteY19" fmla="*/ 3848 h 10034"/>
                <a:gd name="connsiteX20" fmla="*/ 3083 w 10207"/>
                <a:gd name="connsiteY20" fmla="*/ 4144 h 10034"/>
                <a:gd name="connsiteX21" fmla="*/ 2065 w 10207"/>
                <a:gd name="connsiteY21" fmla="*/ 5104 h 10034"/>
                <a:gd name="connsiteX22" fmla="*/ 1730 w 10207"/>
                <a:gd name="connsiteY22" fmla="*/ 7420 h 10034"/>
                <a:gd name="connsiteX23" fmla="*/ 1686 w 10207"/>
                <a:gd name="connsiteY23" fmla="*/ 9968 h 10034"/>
                <a:gd name="connsiteX0" fmla="*/ 134 w 10207"/>
                <a:gd name="connsiteY0" fmla="*/ 10034 h 10034"/>
                <a:gd name="connsiteX1" fmla="*/ 144 w 10207"/>
                <a:gd name="connsiteY1" fmla="*/ 5507 h 10034"/>
                <a:gd name="connsiteX2" fmla="*/ 428 w 10207"/>
                <a:gd name="connsiteY2" fmla="*/ 2757 h 10034"/>
                <a:gd name="connsiteX3" fmla="*/ 1602 w 10207"/>
                <a:gd name="connsiteY3" fmla="*/ 2362 h 10034"/>
                <a:gd name="connsiteX4" fmla="*/ 2487 w 10207"/>
                <a:gd name="connsiteY4" fmla="*/ 2648 h 10034"/>
                <a:gd name="connsiteX5" fmla="*/ 3380 w 10207"/>
                <a:gd name="connsiteY5" fmla="*/ 1942 h 10034"/>
                <a:gd name="connsiteX6" fmla="*/ 5206 w 10207"/>
                <a:gd name="connsiteY6" fmla="*/ 1522 h 10034"/>
                <a:gd name="connsiteX7" fmla="*/ 5534 w 10207"/>
                <a:gd name="connsiteY7" fmla="*/ 993 h 10034"/>
                <a:gd name="connsiteX8" fmla="*/ 6136 w 10207"/>
                <a:gd name="connsiteY8" fmla="*/ 663 h 10034"/>
                <a:gd name="connsiteX9" fmla="*/ 6868 w 10207"/>
                <a:gd name="connsiteY9" fmla="*/ 674 h 10034"/>
                <a:gd name="connsiteX10" fmla="*/ 7927 w 10207"/>
                <a:gd name="connsiteY10" fmla="*/ 35 h 10034"/>
                <a:gd name="connsiteX11" fmla="*/ 9033 w 10207"/>
                <a:gd name="connsiteY11" fmla="*/ 43 h 10034"/>
                <a:gd name="connsiteX12" fmla="*/ 9403 w 10207"/>
                <a:gd name="connsiteY12" fmla="*/ 67 h 10034"/>
                <a:gd name="connsiteX13" fmla="*/ 10167 w 10207"/>
                <a:gd name="connsiteY13" fmla="*/ 612 h 10034"/>
                <a:gd name="connsiteX14" fmla="*/ 9958 w 10207"/>
                <a:gd name="connsiteY14" fmla="*/ 1616 h 10034"/>
                <a:gd name="connsiteX15" fmla="*/ 9169 w 10207"/>
                <a:gd name="connsiteY15" fmla="*/ 2058 h 10034"/>
                <a:gd name="connsiteX16" fmla="*/ 7842 w 10207"/>
                <a:gd name="connsiteY16" fmla="*/ 2146 h 10034"/>
                <a:gd name="connsiteX17" fmla="*/ 6958 w 10207"/>
                <a:gd name="connsiteY17" fmla="*/ 2997 h 10034"/>
                <a:gd name="connsiteX18" fmla="*/ 5897 w 10207"/>
                <a:gd name="connsiteY18" fmla="*/ 3082 h 10034"/>
                <a:gd name="connsiteX19" fmla="*/ 4873 w 10207"/>
                <a:gd name="connsiteY19" fmla="*/ 3848 h 10034"/>
                <a:gd name="connsiteX20" fmla="*/ 3083 w 10207"/>
                <a:gd name="connsiteY20" fmla="*/ 4144 h 10034"/>
                <a:gd name="connsiteX21" fmla="*/ 2065 w 10207"/>
                <a:gd name="connsiteY21" fmla="*/ 5104 h 10034"/>
                <a:gd name="connsiteX22" fmla="*/ 1730 w 10207"/>
                <a:gd name="connsiteY22" fmla="*/ 7420 h 10034"/>
                <a:gd name="connsiteX23" fmla="*/ 1686 w 10207"/>
                <a:gd name="connsiteY23" fmla="*/ 9968 h 10034"/>
                <a:gd name="connsiteX0" fmla="*/ 134 w 10207"/>
                <a:gd name="connsiteY0" fmla="*/ 9697 h 9968"/>
                <a:gd name="connsiteX1" fmla="*/ 144 w 10207"/>
                <a:gd name="connsiteY1" fmla="*/ 5507 h 9968"/>
                <a:gd name="connsiteX2" fmla="*/ 428 w 10207"/>
                <a:gd name="connsiteY2" fmla="*/ 2757 h 9968"/>
                <a:gd name="connsiteX3" fmla="*/ 1602 w 10207"/>
                <a:gd name="connsiteY3" fmla="*/ 2362 h 9968"/>
                <a:gd name="connsiteX4" fmla="*/ 2487 w 10207"/>
                <a:gd name="connsiteY4" fmla="*/ 2648 h 9968"/>
                <a:gd name="connsiteX5" fmla="*/ 3380 w 10207"/>
                <a:gd name="connsiteY5" fmla="*/ 1942 h 9968"/>
                <a:gd name="connsiteX6" fmla="*/ 5206 w 10207"/>
                <a:gd name="connsiteY6" fmla="*/ 1522 h 9968"/>
                <a:gd name="connsiteX7" fmla="*/ 5534 w 10207"/>
                <a:gd name="connsiteY7" fmla="*/ 993 h 9968"/>
                <a:gd name="connsiteX8" fmla="*/ 6136 w 10207"/>
                <a:gd name="connsiteY8" fmla="*/ 663 h 9968"/>
                <a:gd name="connsiteX9" fmla="*/ 6868 w 10207"/>
                <a:gd name="connsiteY9" fmla="*/ 674 h 9968"/>
                <a:gd name="connsiteX10" fmla="*/ 7927 w 10207"/>
                <a:gd name="connsiteY10" fmla="*/ 35 h 9968"/>
                <a:gd name="connsiteX11" fmla="*/ 9033 w 10207"/>
                <a:gd name="connsiteY11" fmla="*/ 43 h 9968"/>
                <a:gd name="connsiteX12" fmla="*/ 9403 w 10207"/>
                <a:gd name="connsiteY12" fmla="*/ 67 h 9968"/>
                <a:gd name="connsiteX13" fmla="*/ 10167 w 10207"/>
                <a:gd name="connsiteY13" fmla="*/ 612 h 9968"/>
                <a:gd name="connsiteX14" fmla="*/ 9958 w 10207"/>
                <a:gd name="connsiteY14" fmla="*/ 1616 h 9968"/>
                <a:gd name="connsiteX15" fmla="*/ 9169 w 10207"/>
                <a:gd name="connsiteY15" fmla="*/ 2058 h 9968"/>
                <a:gd name="connsiteX16" fmla="*/ 7842 w 10207"/>
                <a:gd name="connsiteY16" fmla="*/ 2146 h 9968"/>
                <a:gd name="connsiteX17" fmla="*/ 6958 w 10207"/>
                <a:gd name="connsiteY17" fmla="*/ 2997 h 9968"/>
                <a:gd name="connsiteX18" fmla="*/ 5897 w 10207"/>
                <a:gd name="connsiteY18" fmla="*/ 3082 h 9968"/>
                <a:gd name="connsiteX19" fmla="*/ 4873 w 10207"/>
                <a:gd name="connsiteY19" fmla="*/ 3848 h 9968"/>
                <a:gd name="connsiteX20" fmla="*/ 3083 w 10207"/>
                <a:gd name="connsiteY20" fmla="*/ 4144 h 9968"/>
                <a:gd name="connsiteX21" fmla="*/ 2065 w 10207"/>
                <a:gd name="connsiteY21" fmla="*/ 5104 h 9968"/>
                <a:gd name="connsiteX22" fmla="*/ 1730 w 10207"/>
                <a:gd name="connsiteY22" fmla="*/ 7420 h 9968"/>
                <a:gd name="connsiteX23" fmla="*/ 1686 w 10207"/>
                <a:gd name="connsiteY23" fmla="*/ 9968 h 9968"/>
                <a:gd name="connsiteX0" fmla="*/ 131 w 10000"/>
                <a:gd name="connsiteY0" fmla="*/ 9728 h 9728"/>
                <a:gd name="connsiteX1" fmla="*/ 141 w 10000"/>
                <a:gd name="connsiteY1" fmla="*/ 5525 h 9728"/>
                <a:gd name="connsiteX2" fmla="*/ 419 w 10000"/>
                <a:gd name="connsiteY2" fmla="*/ 2766 h 9728"/>
                <a:gd name="connsiteX3" fmla="*/ 1570 w 10000"/>
                <a:gd name="connsiteY3" fmla="*/ 2370 h 9728"/>
                <a:gd name="connsiteX4" fmla="*/ 2437 w 10000"/>
                <a:gd name="connsiteY4" fmla="*/ 2657 h 9728"/>
                <a:gd name="connsiteX5" fmla="*/ 3311 w 10000"/>
                <a:gd name="connsiteY5" fmla="*/ 1948 h 9728"/>
                <a:gd name="connsiteX6" fmla="*/ 5100 w 10000"/>
                <a:gd name="connsiteY6" fmla="*/ 1527 h 9728"/>
                <a:gd name="connsiteX7" fmla="*/ 5422 w 10000"/>
                <a:gd name="connsiteY7" fmla="*/ 996 h 9728"/>
                <a:gd name="connsiteX8" fmla="*/ 6012 w 10000"/>
                <a:gd name="connsiteY8" fmla="*/ 665 h 9728"/>
                <a:gd name="connsiteX9" fmla="*/ 6729 w 10000"/>
                <a:gd name="connsiteY9" fmla="*/ 676 h 9728"/>
                <a:gd name="connsiteX10" fmla="*/ 7766 w 10000"/>
                <a:gd name="connsiteY10" fmla="*/ 35 h 9728"/>
                <a:gd name="connsiteX11" fmla="*/ 8850 w 10000"/>
                <a:gd name="connsiteY11" fmla="*/ 43 h 9728"/>
                <a:gd name="connsiteX12" fmla="*/ 9212 w 10000"/>
                <a:gd name="connsiteY12" fmla="*/ 67 h 9728"/>
                <a:gd name="connsiteX13" fmla="*/ 9961 w 10000"/>
                <a:gd name="connsiteY13" fmla="*/ 614 h 9728"/>
                <a:gd name="connsiteX14" fmla="*/ 9756 w 10000"/>
                <a:gd name="connsiteY14" fmla="*/ 1621 h 9728"/>
                <a:gd name="connsiteX15" fmla="*/ 8983 w 10000"/>
                <a:gd name="connsiteY15" fmla="*/ 2065 h 9728"/>
                <a:gd name="connsiteX16" fmla="*/ 7683 w 10000"/>
                <a:gd name="connsiteY16" fmla="*/ 2153 h 9728"/>
                <a:gd name="connsiteX17" fmla="*/ 6817 w 10000"/>
                <a:gd name="connsiteY17" fmla="*/ 3007 h 9728"/>
                <a:gd name="connsiteX18" fmla="*/ 5777 w 10000"/>
                <a:gd name="connsiteY18" fmla="*/ 3092 h 9728"/>
                <a:gd name="connsiteX19" fmla="*/ 4774 w 10000"/>
                <a:gd name="connsiteY19" fmla="*/ 3860 h 9728"/>
                <a:gd name="connsiteX20" fmla="*/ 3020 w 10000"/>
                <a:gd name="connsiteY20" fmla="*/ 4157 h 9728"/>
                <a:gd name="connsiteX21" fmla="*/ 2023 w 10000"/>
                <a:gd name="connsiteY21" fmla="*/ 5120 h 9728"/>
                <a:gd name="connsiteX22" fmla="*/ 1695 w 10000"/>
                <a:gd name="connsiteY22" fmla="*/ 7444 h 9728"/>
                <a:gd name="connsiteX23" fmla="*/ 1687 w 10000"/>
                <a:gd name="connsiteY23" fmla="*/ 9527 h 9728"/>
                <a:gd name="connsiteX0" fmla="*/ 131 w 10000"/>
                <a:gd name="connsiteY0" fmla="*/ 10000 h 10001"/>
                <a:gd name="connsiteX1" fmla="*/ 141 w 10000"/>
                <a:gd name="connsiteY1" fmla="*/ 5679 h 10001"/>
                <a:gd name="connsiteX2" fmla="*/ 419 w 10000"/>
                <a:gd name="connsiteY2" fmla="*/ 2843 h 10001"/>
                <a:gd name="connsiteX3" fmla="*/ 1570 w 10000"/>
                <a:gd name="connsiteY3" fmla="*/ 2436 h 10001"/>
                <a:gd name="connsiteX4" fmla="*/ 2437 w 10000"/>
                <a:gd name="connsiteY4" fmla="*/ 2731 h 10001"/>
                <a:gd name="connsiteX5" fmla="*/ 3311 w 10000"/>
                <a:gd name="connsiteY5" fmla="*/ 2002 h 10001"/>
                <a:gd name="connsiteX6" fmla="*/ 5100 w 10000"/>
                <a:gd name="connsiteY6" fmla="*/ 1570 h 10001"/>
                <a:gd name="connsiteX7" fmla="*/ 5422 w 10000"/>
                <a:gd name="connsiteY7" fmla="*/ 1024 h 10001"/>
                <a:gd name="connsiteX8" fmla="*/ 6012 w 10000"/>
                <a:gd name="connsiteY8" fmla="*/ 684 h 10001"/>
                <a:gd name="connsiteX9" fmla="*/ 6729 w 10000"/>
                <a:gd name="connsiteY9" fmla="*/ 695 h 10001"/>
                <a:gd name="connsiteX10" fmla="*/ 7766 w 10000"/>
                <a:gd name="connsiteY10" fmla="*/ 36 h 10001"/>
                <a:gd name="connsiteX11" fmla="*/ 8850 w 10000"/>
                <a:gd name="connsiteY11" fmla="*/ 44 h 10001"/>
                <a:gd name="connsiteX12" fmla="*/ 9212 w 10000"/>
                <a:gd name="connsiteY12" fmla="*/ 69 h 10001"/>
                <a:gd name="connsiteX13" fmla="*/ 9961 w 10000"/>
                <a:gd name="connsiteY13" fmla="*/ 631 h 10001"/>
                <a:gd name="connsiteX14" fmla="*/ 9756 w 10000"/>
                <a:gd name="connsiteY14" fmla="*/ 1666 h 10001"/>
                <a:gd name="connsiteX15" fmla="*/ 8983 w 10000"/>
                <a:gd name="connsiteY15" fmla="*/ 2123 h 10001"/>
                <a:gd name="connsiteX16" fmla="*/ 7683 w 10000"/>
                <a:gd name="connsiteY16" fmla="*/ 2213 h 10001"/>
                <a:gd name="connsiteX17" fmla="*/ 6817 w 10000"/>
                <a:gd name="connsiteY17" fmla="*/ 3091 h 10001"/>
                <a:gd name="connsiteX18" fmla="*/ 5777 w 10000"/>
                <a:gd name="connsiteY18" fmla="*/ 3178 h 10001"/>
                <a:gd name="connsiteX19" fmla="*/ 4774 w 10000"/>
                <a:gd name="connsiteY19" fmla="*/ 3968 h 10001"/>
                <a:gd name="connsiteX20" fmla="*/ 3020 w 10000"/>
                <a:gd name="connsiteY20" fmla="*/ 4273 h 10001"/>
                <a:gd name="connsiteX21" fmla="*/ 2023 w 10000"/>
                <a:gd name="connsiteY21" fmla="*/ 5263 h 10001"/>
                <a:gd name="connsiteX22" fmla="*/ 1695 w 10000"/>
                <a:gd name="connsiteY22" fmla="*/ 7652 h 10001"/>
                <a:gd name="connsiteX23" fmla="*/ 1687 w 10000"/>
                <a:gd name="connsiteY23" fmla="*/ 10001 h 10001"/>
                <a:gd name="connsiteX0" fmla="*/ 270 w 10000"/>
                <a:gd name="connsiteY0" fmla="*/ 10035 h 10035"/>
                <a:gd name="connsiteX1" fmla="*/ 141 w 10000"/>
                <a:gd name="connsiteY1" fmla="*/ 5679 h 10035"/>
                <a:gd name="connsiteX2" fmla="*/ 419 w 10000"/>
                <a:gd name="connsiteY2" fmla="*/ 2843 h 10035"/>
                <a:gd name="connsiteX3" fmla="*/ 1570 w 10000"/>
                <a:gd name="connsiteY3" fmla="*/ 2436 h 10035"/>
                <a:gd name="connsiteX4" fmla="*/ 2437 w 10000"/>
                <a:gd name="connsiteY4" fmla="*/ 2731 h 10035"/>
                <a:gd name="connsiteX5" fmla="*/ 3311 w 10000"/>
                <a:gd name="connsiteY5" fmla="*/ 2002 h 10035"/>
                <a:gd name="connsiteX6" fmla="*/ 5100 w 10000"/>
                <a:gd name="connsiteY6" fmla="*/ 1570 h 10035"/>
                <a:gd name="connsiteX7" fmla="*/ 5422 w 10000"/>
                <a:gd name="connsiteY7" fmla="*/ 1024 h 10035"/>
                <a:gd name="connsiteX8" fmla="*/ 6012 w 10000"/>
                <a:gd name="connsiteY8" fmla="*/ 684 h 10035"/>
                <a:gd name="connsiteX9" fmla="*/ 6729 w 10000"/>
                <a:gd name="connsiteY9" fmla="*/ 695 h 10035"/>
                <a:gd name="connsiteX10" fmla="*/ 7766 w 10000"/>
                <a:gd name="connsiteY10" fmla="*/ 36 h 10035"/>
                <a:gd name="connsiteX11" fmla="*/ 8850 w 10000"/>
                <a:gd name="connsiteY11" fmla="*/ 44 h 10035"/>
                <a:gd name="connsiteX12" fmla="*/ 9212 w 10000"/>
                <a:gd name="connsiteY12" fmla="*/ 69 h 10035"/>
                <a:gd name="connsiteX13" fmla="*/ 9961 w 10000"/>
                <a:gd name="connsiteY13" fmla="*/ 631 h 10035"/>
                <a:gd name="connsiteX14" fmla="*/ 9756 w 10000"/>
                <a:gd name="connsiteY14" fmla="*/ 1666 h 10035"/>
                <a:gd name="connsiteX15" fmla="*/ 8983 w 10000"/>
                <a:gd name="connsiteY15" fmla="*/ 2123 h 10035"/>
                <a:gd name="connsiteX16" fmla="*/ 7683 w 10000"/>
                <a:gd name="connsiteY16" fmla="*/ 2213 h 10035"/>
                <a:gd name="connsiteX17" fmla="*/ 6817 w 10000"/>
                <a:gd name="connsiteY17" fmla="*/ 3091 h 10035"/>
                <a:gd name="connsiteX18" fmla="*/ 5777 w 10000"/>
                <a:gd name="connsiteY18" fmla="*/ 3178 h 10035"/>
                <a:gd name="connsiteX19" fmla="*/ 4774 w 10000"/>
                <a:gd name="connsiteY19" fmla="*/ 3968 h 10035"/>
                <a:gd name="connsiteX20" fmla="*/ 3020 w 10000"/>
                <a:gd name="connsiteY20" fmla="*/ 4273 h 10035"/>
                <a:gd name="connsiteX21" fmla="*/ 2023 w 10000"/>
                <a:gd name="connsiteY21" fmla="*/ 5263 h 10035"/>
                <a:gd name="connsiteX22" fmla="*/ 1695 w 10000"/>
                <a:gd name="connsiteY22" fmla="*/ 7652 h 10035"/>
                <a:gd name="connsiteX23" fmla="*/ 1687 w 10000"/>
                <a:gd name="connsiteY23" fmla="*/ 10001 h 10035"/>
                <a:gd name="connsiteX0" fmla="*/ 219 w 9949"/>
                <a:gd name="connsiteY0" fmla="*/ 10035 h 10035"/>
                <a:gd name="connsiteX1" fmla="*/ 229 w 9949"/>
                <a:gd name="connsiteY1" fmla="*/ 5679 h 10035"/>
                <a:gd name="connsiteX2" fmla="*/ 368 w 9949"/>
                <a:gd name="connsiteY2" fmla="*/ 2843 h 10035"/>
                <a:gd name="connsiteX3" fmla="*/ 1519 w 9949"/>
                <a:gd name="connsiteY3" fmla="*/ 2436 h 10035"/>
                <a:gd name="connsiteX4" fmla="*/ 2386 w 9949"/>
                <a:gd name="connsiteY4" fmla="*/ 2731 h 10035"/>
                <a:gd name="connsiteX5" fmla="*/ 3260 w 9949"/>
                <a:gd name="connsiteY5" fmla="*/ 2002 h 10035"/>
                <a:gd name="connsiteX6" fmla="*/ 5049 w 9949"/>
                <a:gd name="connsiteY6" fmla="*/ 1570 h 10035"/>
                <a:gd name="connsiteX7" fmla="*/ 5371 w 9949"/>
                <a:gd name="connsiteY7" fmla="*/ 1024 h 10035"/>
                <a:gd name="connsiteX8" fmla="*/ 5961 w 9949"/>
                <a:gd name="connsiteY8" fmla="*/ 684 h 10035"/>
                <a:gd name="connsiteX9" fmla="*/ 6678 w 9949"/>
                <a:gd name="connsiteY9" fmla="*/ 695 h 10035"/>
                <a:gd name="connsiteX10" fmla="*/ 7715 w 9949"/>
                <a:gd name="connsiteY10" fmla="*/ 36 h 10035"/>
                <a:gd name="connsiteX11" fmla="*/ 8799 w 9949"/>
                <a:gd name="connsiteY11" fmla="*/ 44 h 10035"/>
                <a:gd name="connsiteX12" fmla="*/ 9161 w 9949"/>
                <a:gd name="connsiteY12" fmla="*/ 69 h 10035"/>
                <a:gd name="connsiteX13" fmla="*/ 9910 w 9949"/>
                <a:gd name="connsiteY13" fmla="*/ 631 h 10035"/>
                <a:gd name="connsiteX14" fmla="*/ 9705 w 9949"/>
                <a:gd name="connsiteY14" fmla="*/ 1666 h 10035"/>
                <a:gd name="connsiteX15" fmla="*/ 8932 w 9949"/>
                <a:gd name="connsiteY15" fmla="*/ 2123 h 10035"/>
                <a:gd name="connsiteX16" fmla="*/ 7632 w 9949"/>
                <a:gd name="connsiteY16" fmla="*/ 2213 h 10035"/>
                <a:gd name="connsiteX17" fmla="*/ 6766 w 9949"/>
                <a:gd name="connsiteY17" fmla="*/ 3091 h 10035"/>
                <a:gd name="connsiteX18" fmla="*/ 5726 w 9949"/>
                <a:gd name="connsiteY18" fmla="*/ 3178 h 10035"/>
                <a:gd name="connsiteX19" fmla="*/ 4723 w 9949"/>
                <a:gd name="connsiteY19" fmla="*/ 3968 h 10035"/>
                <a:gd name="connsiteX20" fmla="*/ 2969 w 9949"/>
                <a:gd name="connsiteY20" fmla="*/ 4273 h 10035"/>
                <a:gd name="connsiteX21" fmla="*/ 1972 w 9949"/>
                <a:gd name="connsiteY21" fmla="*/ 5263 h 10035"/>
                <a:gd name="connsiteX22" fmla="*/ 1644 w 9949"/>
                <a:gd name="connsiteY22" fmla="*/ 7652 h 10035"/>
                <a:gd name="connsiteX23" fmla="*/ 1636 w 9949"/>
                <a:gd name="connsiteY23" fmla="*/ 10001 h 10035"/>
                <a:gd name="connsiteX0" fmla="*/ 220 w 10000"/>
                <a:gd name="connsiteY0" fmla="*/ 10025 h 10025"/>
                <a:gd name="connsiteX1" fmla="*/ 230 w 10000"/>
                <a:gd name="connsiteY1" fmla="*/ 5684 h 10025"/>
                <a:gd name="connsiteX2" fmla="*/ 370 w 10000"/>
                <a:gd name="connsiteY2" fmla="*/ 2858 h 10025"/>
                <a:gd name="connsiteX3" fmla="*/ 1527 w 10000"/>
                <a:gd name="connsiteY3" fmla="*/ 2453 h 10025"/>
                <a:gd name="connsiteX4" fmla="*/ 2398 w 10000"/>
                <a:gd name="connsiteY4" fmla="*/ 2746 h 10025"/>
                <a:gd name="connsiteX5" fmla="*/ 3277 w 10000"/>
                <a:gd name="connsiteY5" fmla="*/ 2020 h 10025"/>
                <a:gd name="connsiteX6" fmla="*/ 5075 w 10000"/>
                <a:gd name="connsiteY6" fmla="*/ 1590 h 10025"/>
                <a:gd name="connsiteX7" fmla="*/ 5399 w 10000"/>
                <a:gd name="connsiteY7" fmla="*/ 1045 h 10025"/>
                <a:gd name="connsiteX8" fmla="*/ 5992 w 10000"/>
                <a:gd name="connsiteY8" fmla="*/ 707 h 10025"/>
                <a:gd name="connsiteX9" fmla="*/ 6712 w 10000"/>
                <a:gd name="connsiteY9" fmla="*/ 718 h 10025"/>
                <a:gd name="connsiteX10" fmla="*/ 7755 w 10000"/>
                <a:gd name="connsiteY10" fmla="*/ 61 h 10025"/>
                <a:gd name="connsiteX11" fmla="*/ 9208 w 10000"/>
                <a:gd name="connsiteY11" fmla="*/ 94 h 10025"/>
                <a:gd name="connsiteX12" fmla="*/ 9961 w 10000"/>
                <a:gd name="connsiteY12" fmla="*/ 654 h 10025"/>
                <a:gd name="connsiteX13" fmla="*/ 9755 w 10000"/>
                <a:gd name="connsiteY13" fmla="*/ 1685 h 10025"/>
                <a:gd name="connsiteX14" fmla="*/ 8978 w 10000"/>
                <a:gd name="connsiteY14" fmla="*/ 2141 h 10025"/>
                <a:gd name="connsiteX15" fmla="*/ 7671 w 10000"/>
                <a:gd name="connsiteY15" fmla="*/ 2230 h 10025"/>
                <a:gd name="connsiteX16" fmla="*/ 6801 w 10000"/>
                <a:gd name="connsiteY16" fmla="*/ 3105 h 10025"/>
                <a:gd name="connsiteX17" fmla="*/ 5755 w 10000"/>
                <a:gd name="connsiteY17" fmla="*/ 3192 h 10025"/>
                <a:gd name="connsiteX18" fmla="*/ 4747 w 10000"/>
                <a:gd name="connsiteY18" fmla="*/ 3979 h 10025"/>
                <a:gd name="connsiteX19" fmla="*/ 2984 w 10000"/>
                <a:gd name="connsiteY19" fmla="*/ 4283 h 10025"/>
                <a:gd name="connsiteX20" fmla="*/ 1982 w 10000"/>
                <a:gd name="connsiteY20" fmla="*/ 5270 h 10025"/>
                <a:gd name="connsiteX21" fmla="*/ 1652 w 10000"/>
                <a:gd name="connsiteY21" fmla="*/ 7650 h 10025"/>
                <a:gd name="connsiteX22" fmla="*/ 1644 w 10000"/>
                <a:gd name="connsiteY22" fmla="*/ 9991 h 10025"/>
                <a:gd name="connsiteX0" fmla="*/ 220 w 10000"/>
                <a:gd name="connsiteY0" fmla="*/ 10025 h 10025"/>
                <a:gd name="connsiteX1" fmla="*/ 230 w 10000"/>
                <a:gd name="connsiteY1" fmla="*/ 5684 h 10025"/>
                <a:gd name="connsiteX2" fmla="*/ 370 w 10000"/>
                <a:gd name="connsiteY2" fmla="*/ 2858 h 10025"/>
                <a:gd name="connsiteX3" fmla="*/ 1527 w 10000"/>
                <a:gd name="connsiteY3" fmla="*/ 2453 h 10025"/>
                <a:gd name="connsiteX4" fmla="*/ 2398 w 10000"/>
                <a:gd name="connsiteY4" fmla="*/ 2746 h 10025"/>
                <a:gd name="connsiteX5" fmla="*/ 3277 w 10000"/>
                <a:gd name="connsiteY5" fmla="*/ 2020 h 10025"/>
                <a:gd name="connsiteX6" fmla="*/ 5075 w 10000"/>
                <a:gd name="connsiteY6" fmla="*/ 1590 h 10025"/>
                <a:gd name="connsiteX7" fmla="*/ 5399 w 10000"/>
                <a:gd name="connsiteY7" fmla="*/ 1045 h 10025"/>
                <a:gd name="connsiteX8" fmla="*/ 5992 w 10000"/>
                <a:gd name="connsiteY8" fmla="*/ 707 h 10025"/>
                <a:gd name="connsiteX9" fmla="*/ 6712 w 10000"/>
                <a:gd name="connsiteY9" fmla="*/ 718 h 10025"/>
                <a:gd name="connsiteX10" fmla="*/ 7755 w 10000"/>
                <a:gd name="connsiteY10" fmla="*/ 61 h 10025"/>
                <a:gd name="connsiteX11" fmla="*/ 9208 w 10000"/>
                <a:gd name="connsiteY11" fmla="*/ 94 h 10025"/>
                <a:gd name="connsiteX12" fmla="*/ 9961 w 10000"/>
                <a:gd name="connsiteY12" fmla="*/ 654 h 10025"/>
                <a:gd name="connsiteX13" fmla="*/ 9755 w 10000"/>
                <a:gd name="connsiteY13" fmla="*/ 1685 h 10025"/>
                <a:gd name="connsiteX14" fmla="*/ 8978 w 10000"/>
                <a:gd name="connsiteY14" fmla="*/ 2141 h 10025"/>
                <a:gd name="connsiteX15" fmla="*/ 7671 w 10000"/>
                <a:gd name="connsiteY15" fmla="*/ 2230 h 10025"/>
                <a:gd name="connsiteX16" fmla="*/ 6801 w 10000"/>
                <a:gd name="connsiteY16" fmla="*/ 3105 h 10025"/>
                <a:gd name="connsiteX17" fmla="*/ 5755 w 10000"/>
                <a:gd name="connsiteY17" fmla="*/ 3192 h 10025"/>
                <a:gd name="connsiteX18" fmla="*/ 4747 w 10000"/>
                <a:gd name="connsiteY18" fmla="*/ 3979 h 10025"/>
                <a:gd name="connsiteX19" fmla="*/ 2984 w 10000"/>
                <a:gd name="connsiteY19" fmla="*/ 4283 h 10025"/>
                <a:gd name="connsiteX20" fmla="*/ 1982 w 10000"/>
                <a:gd name="connsiteY20" fmla="*/ 5270 h 10025"/>
                <a:gd name="connsiteX21" fmla="*/ 1652 w 10000"/>
                <a:gd name="connsiteY21" fmla="*/ 7650 h 10025"/>
                <a:gd name="connsiteX22" fmla="*/ 1644 w 10000"/>
                <a:gd name="connsiteY22" fmla="*/ 9991 h 10025"/>
                <a:gd name="connsiteX0" fmla="*/ 220 w 10000"/>
                <a:gd name="connsiteY0" fmla="*/ 10025 h 10025"/>
                <a:gd name="connsiteX1" fmla="*/ 230 w 10000"/>
                <a:gd name="connsiteY1" fmla="*/ 5684 h 10025"/>
                <a:gd name="connsiteX2" fmla="*/ 370 w 10000"/>
                <a:gd name="connsiteY2" fmla="*/ 2858 h 10025"/>
                <a:gd name="connsiteX3" fmla="*/ 1527 w 10000"/>
                <a:gd name="connsiteY3" fmla="*/ 2453 h 10025"/>
                <a:gd name="connsiteX4" fmla="*/ 2398 w 10000"/>
                <a:gd name="connsiteY4" fmla="*/ 2746 h 10025"/>
                <a:gd name="connsiteX5" fmla="*/ 3277 w 10000"/>
                <a:gd name="connsiteY5" fmla="*/ 2020 h 10025"/>
                <a:gd name="connsiteX6" fmla="*/ 5075 w 10000"/>
                <a:gd name="connsiteY6" fmla="*/ 1590 h 10025"/>
                <a:gd name="connsiteX7" fmla="*/ 5399 w 10000"/>
                <a:gd name="connsiteY7" fmla="*/ 1045 h 10025"/>
                <a:gd name="connsiteX8" fmla="*/ 5992 w 10000"/>
                <a:gd name="connsiteY8" fmla="*/ 707 h 10025"/>
                <a:gd name="connsiteX9" fmla="*/ 6712 w 10000"/>
                <a:gd name="connsiteY9" fmla="*/ 718 h 10025"/>
                <a:gd name="connsiteX10" fmla="*/ 7755 w 10000"/>
                <a:gd name="connsiteY10" fmla="*/ 61 h 10025"/>
                <a:gd name="connsiteX11" fmla="*/ 9208 w 10000"/>
                <a:gd name="connsiteY11" fmla="*/ 94 h 10025"/>
                <a:gd name="connsiteX12" fmla="*/ 9961 w 10000"/>
                <a:gd name="connsiteY12" fmla="*/ 654 h 10025"/>
                <a:gd name="connsiteX13" fmla="*/ 9755 w 10000"/>
                <a:gd name="connsiteY13" fmla="*/ 1685 h 10025"/>
                <a:gd name="connsiteX14" fmla="*/ 8978 w 10000"/>
                <a:gd name="connsiteY14" fmla="*/ 2141 h 10025"/>
                <a:gd name="connsiteX15" fmla="*/ 7671 w 10000"/>
                <a:gd name="connsiteY15" fmla="*/ 2230 h 10025"/>
                <a:gd name="connsiteX16" fmla="*/ 6801 w 10000"/>
                <a:gd name="connsiteY16" fmla="*/ 3105 h 10025"/>
                <a:gd name="connsiteX17" fmla="*/ 5755 w 10000"/>
                <a:gd name="connsiteY17" fmla="*/ 3192 h 10025"/>
                <a:gd name="connsiteX18" fmla="*/ 4747 w 10000"/>
                <a:gd name="connsiteY18" fmla="*/ 3979 h 10025"/>
                <a:gd name="connsiteX19" fmla="*/ 2984 w 10000"/>
                <a:gd name="connsiteY19" fmla="*/ 4283 h 10025"/>
                <a:gd name="connsiteX20" fmla="*/ 1982 w 10000"/>
                <a:gd name="connsiteY20" fmla="*/ 5270 h 10025"/>
                <a:gd name="connsiteX21" fmla="*/ 1652 w 10000"/>
                <a:gd name="connsiteY21" fmla="*/ 7650 h 10025"/>
                <a:gd name="connsiteX22" fmla="*/ 1644 w 10000"/>
                <a:gd name="connsiteY22" fmla="*/ 9991 h 10025"/>
                <a:gd name="connsiteX0" fmla="*/ 220 w 10000"/>
                <a:gd name="connsiteY0" fmla="*/ 10025 h 10025"/>
                <a:gd name="connsiteX1" fmla="*/ 230 w 10000"/>
                <a:gd name="connsiteY1" fmla="*/ 5684 h 10025"/>
                <a:gd name="connsiteX2" fmla="*/ 370 w 10000"/>
                <a:gd name="connsiteY2" fmla="*/ 2858 h 10025"/>
                <a:gd name="connsiteX3" fmla="*/ 1527 w 10000"/>
                <a:gd name="connsiteY3" fmla="*/ 2453 h 10025"/>
                <a:gd name="connsiteX4" fmla="*/ 2398 w 10000"/>
                <a:gd name="connsiteY4" fmla="*/ 2746 h 10025"/>
                <a:gd name="connsiteX5" fmla="*/ 3242 w 10000"/>
                <a:gd name="connsiteY5" fmla="*/ 1951 h 10025"/>
                <a:gd name="connsiteX6" fmla="*/ 5075 w 10000"/>
                <a:gd name="connsiteY6" fmla="*/ 1590 h 10025"/>
                <a:gd name="connsiteX7" fmla="*/ 5399 w 10000"/>
                <a:gd name="connsiteY7" fmla="*/ 1045 h 10025"/>
                <a:gd name="connsiteX8" fmla="*/ 5992 w 10000"/>
                <a:gd name="connsiteY8" fmla="*/ 707 h 10025"/>
                <a:gd name="connsiteX9" fmla="*/ 6712 w 10000"/>
                <a:gd name="connsiteY9" fmla="*/ 718 h 10025"/>
                <a:gd name="connsiteX10" fmla="*/ 7755 w 10000"/>
                <a:gd name="connsiteY10" fmla="*/ 61 h 10025"/>
                <a:gd name="connsiteX11" fmla="*/ 9208 w 10000"/>
                <a:gd name="connsiteY11" fmla="*/ 94 h 10025"/>
                <a:gd name="connsiteX12" fmla="*/ 9961 w 10000"/>
                <a:gd name="connsiteY12" fmla="*/ 654 h 10025"/>
                <a:gd name="connsiteX13" fmla="*/ 9755 w 10000"/>
                <a:gd name="connsiteY13" fmla="*/ 1685 h 10025"/>
                <a:gd name="connsiteX14" fmla="*/ 8978 w 10000"/>
                <a:gd name="connsiteY14" fmla="*/ 2141 h 10025"/>
                <a:gd name="connsiteX15" fmla="*/ 7671 w 10000"/>
                <a:gd name="connsiteY15" fmla="*/ 2230 h 10025"/>
                <a:gd name="connsiteX16" fmla="*/ 6801 w 10000"/>
                <a:gd name="connsiteY16" fmla="*/ 3105 h 10025"/>
                <a:gd name="connsiteX17" fmla="*/ 5755 w 10000"/>
                <a:gd name="connsiteY17" fmla="*/ 3192 h 10025"/>
                <a:gd name="connsiteX18" fmla="*/ 4747 w 10000"/>
                <a:gd name="connsiteY18" fmla="*/ 3979 h 10025"/>
                <a:gd name="connsiteX19" fmla="*/ 2984 w 10000"/>
                <a:gd name="connsiteY19" fmla="*/ 4283 h 10025"/>
                <a:gd name="connsiteX20" fmla="*/ 1982 w 10000"/>
                <a:gd name="connsiteY20" fmla="*/ 5270 h 10025"/>
                <a:gd name="connsiteX21" fmla="*/ 1652 w 10000"/>
                <a:gd name="connsiteY21" fmla="*/ 7650 h 10025"/>
                <a:gd name="connsiteX22" fmla="*/ 1644 w 10000"/>
                <a:gd name="connsiteY22" fmla="*/ 9991 h 10025"/>
                <a:gd name="connsiteX0" fmla="*/ 220 w 10000"/>
                <a:gd name="connsiteY0" fmla="*/ 10025 h 10025"/>
                <a:gd name="connsiteX1" fmla="*/ 230 w 10000"/>
                <a:gd name="connsiteY1" fmla="*/ 5684 h 10025"/>
                <a:gd name="connsiteX2" fmla="*/ 370 w 10000"/>
                <a:gd name="connsiteY2" fmla="*/ 2858 h 10025"/>
                <a:gd name="connsiteX3" fmla="*/ 1527 w 10000"/>
                <a:gd name="connsiteY3" fmla="*/ 2453 h 10025"/>
                <a:gd name="connsiteX4" fmla="*/ 2398 w 10000"/>
                <a:gd name="connsiteY4" fmla="*/ 2746 h 10025"/>
                <a:gd name="connsiteX5" fmla="*/ 3242 w 10000"/>
                <a:gd name="connsiteY5" fmla="*/ 1951 h 10025"/>
                <a:gd name="connsiteX6" fmla="*/ 5075 w 10000"/>
                <a:gd name="connsiteY6" fmla="*/ 1590 h 10025"/>
                <a:gd name="connsiteX7" fmla="*/ 5399 w 10000"/>
                <a:gd name="connsiteY7" fmla="*/ 1045 h 10025"/>
                <a:gd name="connsiteX8" fmla="*/ 5992 w 10000"/>
                <a:gd name="connsiteY8" fmla="*/ 707 h 10025"/>
                <a:gd name="connsiteX9" fmla="*/ 6712 w 10000"/>
                <a:gd name="connsiteY9" fmla="*/ 718 h 10025"/>
                <a:gd name="connsiteX10" fmla="*/ 7755 w 10000"/>
                <a:gd name="connsiteY10" fmla="*/ 61 h 10025"/>
                <a:gd name="connsiteX11" fmla="*/ 9208 w 10000"/>
                <a:gd name="connsiteY11" fmla="*/ 94 h 10025"/>
                <a:gd name="connsiteX12" fmla="*/ 9961 w 10000"/>
                <a:gd name="connsiteY12" fmla="*/ 654 h 10025"/>
                <a:gd name="connsiteX13" fmla="*/ 9755 w 10000"/>
                <a:gd name="connsiteY13" fmla="*/ 1685 h 10025"/>
                <a:gd name="connsiteX14" fmla="*/ 8978 w 10000"/>
                <a:gd name="connsiteY14" fmla="*/ 2141 h 10025"/>
                <a:gd name="connsiteX15" fmla="*/ 7671 w 10000"/>
                <a:gd name="connsiteY15" fmla="*/ 2230 h 10025"/>
                <a:gd name="connsiteX16" fmla="*/ 6801 w 10000"/>
                <a:gd name="connsiteY16" fmla="*/ 3105 h 10025"/>
                <a:gd name="connsiteX17" fmla="*/ 5755 w 10000"/>
                <a:gd name="connsiteY17" fmla="*/ 3192 h 10025"/>
                <a:gd name="connsiteX18" fmla="*/ 4747 w 10000"/>
                <a:gd name="connsiteY18" fmla="*/ 3979 h 10025"/>
                <a:gd name="connsiteX19" fmla="*/ 2984 w 10000"/>
                <a:gd name="connsiteY19" fmla="*/ 4283 h 10025"/>
                <a:gd name="connsiteX20" fmla="*/ 1982 w 10000"/>
                <a:gd name="connsiteY20" fmla="*/ 5270 h 10025"/>
                <a:gd name="connsiteX21" fmla="*/ 1652 w 10000"/>
                <a:gd name="connsiteY21" fmla="*/ 7650 h 10025"/>
                <a:gd name="connsiteX22" fmla="*/ 1644 w 10000"/>
                <a:gd name="connsiteY22" fmla="*/ 9991 h 10025"/>
                <a:gd name="connsiteX0" fmla="*/ 267 w 10047"/>
                <a:gd name="connsiteY0" fmla="*/ 10025 h 10025"/>
                <a:gd name="connsiteX1" fmla="*/ 277 w 10047"/>
                <a:gd name="connsiteY1" fmla="*/ 5684 h 10025"/>
                <a:gd name="connsiteX2" fmla="*/ 347 w 10047"/>
                <a:gd name="connsiteY2" fmla="*/ 2777 h 10025"/>
                <a:gd name="connsiteX3" fmla="*/ 1574 w 10047"/>
                <a:gd name="connsiteY3" fmla="*/ 2453 h 10025"/>
                <a:gd name="connsiteX4" fmla="*/ 2445 w 10047"/>
                <a:gd name="connsiteY4" fmla="*/ 2746 h 10025"/>
                <a:gd name="connsiteX5" fmla="*/ 3289 w 10047"/>
                <a:gd name="connsiteY5" fmla="*/ 1951 h 10025"/>
                <a:gd name="connsiteX6" fmla="*/ 5122 w 10047"/>
                <a:gd name="connsiteY6" fmla="*/ 1590 h 10025"/>
                <a:gd name="connsiteX7" fmla="*/ 5446 w 10047"/>
                <a:gd name="connsiteY7" fmla="*/ 1045 h 10025"/>
                <a:gd name="connsiteX8" fmla="*/ 6039 w 10047"/>
                <a:gd name="connsiteY8" fmla="*/ 707 h 10025"/>
                <a:gd name="connsiteX9" fmla="*/ 6759 w 10047"/>
                <a:gd name="connsiteY9" fmla="*/ 718 h 10025"/>
                <a:gd name="connsiteX10" fmla="*/ 7802 w 10047"/>
                <a:gd name="connsiteY10" fmla="*/ 61 h 10025"/>
                <a:gd name="connsiteX11" fmla="*/ 9255 w 10047"/>
                <a:gd name="connsiteY11" fmla="*/ 94 h 10025"/>
                <a:gd name="connsiteX12" fmla="*/ 10008 w 10047"/>
                <a:gd name="connsiteY12" fmla="*/ 654 h 10025"/>
                <a:gd name="connsiteX13" fmla="*/ 9802 w 10047"/>
                <a:gd name="connsiteY13" fmla="*/ 1685 h 10025"/>
                <a:gd name="connsiteX14" fmla="*/ 9025 w 10047"/>
                <a:gd name="connsiteY14" fmla="*/ 2141 h 10025"/>
                <a:gd name="connsiteX15" fmla="*/ 7718 w 10047"/>
                <a:gd name="connsiteY15" fmla="*/ 2230 h 10025"/>
                <a:gd name="connsiteX16" fmla="*/ 6848 w 10047"/>
                <a:gd name="connsiteY16" fmla="*/ 3105 h 10025"/>
                <a:gd name="connsiteX17" fmla="*/ 5802 w 10047"/>
                <a:gd name="connsiteY17" fmla="*/ 3192 h 10025"/>
                <a:gd name="connsiteX18" fmla="*/ 4794 w 10047"/>
                <a:gd name="connsiteY18" fmla="*/ 3979 h 10025"/>
                <a:gd name="connsiteX19" fmla="*/ 3031 w 10047"/>
                <a:gd name="connsiteY19" fmla="*/ 4283 h 10025"/>
                <a:gd name="connsiteX20" fmla="*/ 2029 w 10047"/>
                <a:gd name="connsiteY20" fmla="*/ 5270 h 10025"/>
                <a:gd name="connsiteX21" fmla="*/ 1699 w 10047"/>
                <a:gd name="connsiteY21" fmla="*/ 7650 h 10025"/>
                <a:gd name="connsiteX22" fmla="*/ 1691 w 10047"/>
                <a:gd name="connsiteY22" fmla="*/ 9991 h 10025"/>
                <a:gd name="connsiteX0" fmla="*/ 105 w 9885"/>
                <a:gd name="connsiteY0" fmla="*/ 10025 h 10025"/>
                <a:gd name="connsiteX1" fmla="*/ 115 w 9885"/>
                <a:gd name="connsiteY1" fmla="*/ 5684 h 10025"/>
                <a:gd name="connsiteX2" fmla="*/ 442 w 9885"/>
                <a:gd name="connsiteY2" fmla="*/ 2696 h 10025"/>
                <a:gd name="connsiteX3" fmla="*/ 1412 w 9885"/>
                <a:gd name="connsiteY3" fmla="*/ 2453 h 10025"/>
                <a:gd name="connsiteX4" fmla="*/ 2283 w 9885"/>
                <a:gd name="connsiteY4" fmla="*/ 2746 h 10025"/>
                <a:gd name="connsiteX5" fmla="*/ 3127 w 9885"/>
                <a:gd name="connsiteY5" fmla="*/ 1951 h 10025"/>
                <a:gd name="connsiteX6" fmla="*/ 4960 w 9885"/>
                <a:gd name="connsiteY6" fmla="*/ 1590 h 10025"/>
                <a:gd name="connsiteX7" fmla="*/ 5284 w 9885"/>
                <a:gd name="connsiteY7" fmla="*/ 1045 h 10025"/>
                <a:gd name="connsiteX8" fmla="*/ 5877 w 9885"/>
                <a:gd name="connsiteY8" fmla="*/ 707 h 10025"/>
                <a:gd name="connsiteX9" fmla="*/ 6597 w 9885"/>
                <a:gd name="connsiteY9" fmla="*/ 718 h 10025"/>
                <a:gd name="connsiteX10" fmla="*/ 7640 w 9885"/>
                <a:gd name="connsiteY10" fmla="*/ 61 h 10025"/>
                <a:gd name="connsiteX11" fmla="*/ 9093 w 9885"/>
                <a:gd name="connsiteY11" fmla="*/ 94 h 10025"/>
                <a:gd name="connsiteX12" fmla="*/ 9846 w 9885"/>
                <a:gd name="connsiteY12" fmla="*/ 654 h 10025"/>
                <a:gd name="connsiteX13" fmla="*/ 9640 w 9885"/>
                <a:gd name="connsiteY13" fmla="*/ 1685 h 10025"/>
                <a:gd name="connsiteX14" fmla="*/ 8863 w 9885"/>
                <a:gd name="connsiteY14" fmla="*/ 2141 h 10025"/>
                <a:gd name="connsiteX15" fmla="*/ 7556 w 9885"/>
                <a:gd name="connsiteY15" fmla="*/ 2230 h 10025"/>
                <a:gd name="connsiteX16" fmla="*/ 6686 w 9885"/>
                <a:gd name="connsiteY16" fmla="*/ 3105 h 10025"/>
                <a:gd name="connsiteX17" fmla="*/ 5640 w 9885"/>
                <a:gd name="connsiteY17" fmla="*/ 3192 h 10025"/>
                <a:gd name="connsiteX18" fmla="*/ 4632 w 9885"/>
                <a:gd name="connsiteY18" fmla="*/ 3979 h 10025"/>
                <a:gd name="connsiteX19" fmla="*/ 2869 w 9885"/>
                <a:gd name="connsiteY19" fmla="*/ 4283 h 10025"/>
                <a:gd name="connsiteX20" fmla="*/ 1867 w 9885"/>
                <a:gd name="connsiteY20" fmla="*/ 5270 h 10025"/>
                <a:gd name="connsiteX21" fmla="*/ 1537 w 9885"/>
                <a:gd name="connsiteY21" fmla="*/ 7650 h 10025"/>
                <a:gd name="connsiteX22" fmla="*/ 1529 w 9885"/>
                <a:gd name="connsiteY22" fmla="*/ 9991 h 10025"/>
                <a:gd name="connsiteX0" fmla="*/ 118 w 10013"/>
                <a:gd name="connsiteY0" fmla="*/ 10000 h 10000"/>
                <a:gd name="connsiteX1" fmla="*/ 128 w 10013"/>
                <a:gd name="connsiteY1" fmla="*/ 5670 h 10000"/>
                <a:gd name="connsiteX2" fmla="*/ 435 w 10013"/>
                <a:gd name="connsiteY2" fmla="*/ 2608 h 10000"/>
                <a:gd name="connsiteX3" fmla="*/ 1440 w 10013"/>
                <a:gd name="connsiteY3" fmla="*/ 2447 h 10000"/>
                <a:gd name="connsiteX4" fmla="*/ 2322 w 10013"/>
                <a:gd name="connsiteY4" fmla="*/ 2739 h 10000"/>
                <a:gd name="connsiteX5" fmla="*/ 3175 w 10013"/>
                <a:gd name="connsiteY5" fmla="*/ 1946 h 10000"/>
                <a:gd name="connsiteX6" fmla="*/ 5030 w 10013"/>
                <a:gd name="connsiteY6" fmla="*/ 1586 h 10000"/>
                <a:gd name="connsiteX7" fmla="*/ 5357 w 10013"/>
                <a:gd name="connsiteY7" fmla="*/ 1042 h 10000"/>
                <a:gd name="connsiteX8" fmla="*/ 5957 w 10013"/>
                <a:gd name="connsiteY8" fmla="*/ 705 h 10000"/>
                <a:gd name="connsiteX9" fmla="*/ 6686 w 10013"/>
                <a:gd name="connsiteY9" fmla="*/ 716 h 10000"/>
                <a:gd name="connsiteX10" fmla="*/ 7741 w 10013"/>
                <a:gd name="connsiteY10" fmla="*/ 61 h 10000"/>
                <a:gd name="connsiteX11" fmla="*/ 9211 w 10013"/>
                <a:gd name="connsiteY11" fmla="*/ 94 h 10000"/>
                <a:gd name="connsiteX12" fmla="*/ 9973 w 10013"/>
                <a:gd name="connsiteY12" fmla="*/ 652 h 10000"/>
                <a:gd name="connsiteX13" fmla="*/ 9764 w 10013"/>
                <a:gd name="connsiteY13" fmla="*/ 1681 h 10000"/>
                <a:gd name="connsiteX14" fmla="*/ 8978 w 10013"/>
                <a:gd name="connsiteY14" fmla="*/ 2136 h 10000"/>
                <a:gd name="connsiteX15" fmla="*/ 7656 w 10013"/>
                <a:gd name="connsiteY15" fmla="*/ 2224 h 10000"/>
                <a:gd name="connsiteX16" fmla="*/ 6776 w 10013"/>
                <a:gd name="connsiteY16" fmla="*/ 3097 h 10000"/>
                <a:gd name="connsiteX17" fmla="*/ 5718 w 10013"/>
                <a:gd name="connsiteY17" fmla="*/ 3184 h 10000"/>
                <a:gd name="connsiteX18" fmla="*/ 4698 w 10013"/>
                <a:gd name="connsiteY18" fmla="*/ 3969 h 10000"/>
                <a:gd name="connsiteX19" fmla="*/ 2914 w 10013"/>
                <a:gd name="connsiteY19" fmla="*/ 4272 h 10000"/>
                <a:gd name="connsiteX20" fmla="*/ 1901 w 10013"/>
                <a:gd name="connsiteY20" fmla="*/ 5257 h 10000"/>
                <a:gd name="connsiteX21" fmla="*/ 1567 w 10013"/>
                <a:gd name="connsiteY21" fmla="*/ 7631 h 10000"/>
                <a:gd name="connsiteX22" fmla="*/ 1559 w 10013"/>
                <a:gd name="connsiteY22" fmla="*/ 9966 h 10000"/>
                <a:gd name="connsiteX0" fmla="*/ 118 w 10013"/>
                <a:gd name="connsiteY0" fmla="*/ 10000 h 10000"/>
                <a:gd name="connsiteX1" fmla="*/ 128 w 10013"/>
                <a:gd name="connsiteY1" fmla="*/ 5670 h 10000"/>
                <a:gd name="connsiteX2" fmla="*/ 435 w 10013"/>
                <a:gd name="connsiteY2" fmla="*/ 2608 h 10000"/>
                <a:gd name="connsiteX3" fmla="*/ 1440 w 10013"/>
                <a:gd name="connsiteY3" fmla="*/ 2447 h 10000"/>
                <a:gd name="connsiteX4" fmla="*/ 2322 w 10013"/>
                <a:gd name="connsiteY4" fmla="*/ 2739 h 10000"/>
                <a:gd name="connsiteX5" fmla="*/ 3175 w 10013"/>
                <a:gd name="connsiteY5" fmla="*/ 1946 h 10000"/>
                <a:gd name="connsiteX6" fmla="*/ 5030 w 10013"/>
                <a:gd name="connsiteY6" fmla="*/ 1586 h 10000"/>
                <a:gd name="connsiteX7" fmla="*/ 5357 w 10013"/>
                <a:gd name="connsiteY7" fmla="*/ 1042 h 10000"/>
                <a:gd name="connsiteX8" fmla="*/ 5957 w 10013"/>
                <a:gd name="connsiteY8" fmla="*/ 705 h 10000"/>
                <a:gd name="connsiteX9" fmla="*/ 6686 w 10013"/>
                <a:gd name="connsiteY9" fmla="*/ 716 h 10000"/>
                <a:gd name="connsiteX10" fmla="*/ 7741 w 10013"/>
                <a:gd name="connsiteY10" fmla="*/ 61 h 10000"/>
                <a:gd name="connsiteX11" fmla="*/ 9211 w 10013"/>
                <a:gd name="connsiteY11" fmla="*/ 94 h 10000"/>
                <a:gd name="connsiteX12" fmla="*/ 9973 w 10013"/>
                <a:gd name="connsiteY12" fmla="*/ 652 h 10000"/>
                <a:gd name="connsiteX13" fmla="*/ 9764 w 10013"/>
                <a:gd name="connsiteY13" fmla="*/ 1681 h 10000"/>
                <a:gd name="connsiteX14" fmla="*/ 8978 w 10013"/>
                <a:gd name="connsiteY14" fmla="*/ 2136 h 10000"/>
                <a:gd name="connsiteX15" fmla="*/ 7656 w 10013"/>
                <a:gd name="connsiteY15" fmla="*/ 2224 h 10000"/>
                <a:gd name="connsiteX16" fmla="*/ 6776 w 10013"/>
                <a:gd name="connsiteY16" fmla="*/ 3097 h 10000"/>
                <a:gd name="connsiteX17" fmla="*/ 5718 w 10013"/>
                <a:gd name="connsiteY17" fmla="*/ 3184 h 10000"/>
                <a:gd name="connsiteX18" fmla="*/ 4698 w 10013"/>
                <a:gd name="connsiteY18" fmla="*/ 3969 h 10000"/>
                <a:gd name="connsiteX19" fmla="*/ 2914 w 10013"/>
                <a:gd name="connsiteY19" fmla="*/ 4272 h 10000"/>
                <a:gd name="connsiteX20" fmla="*/ 1901 w 10013"/>
                <a:gd name="connsiteY20" fmla="*/ 5257 h 10000"/>
                <a:gd name="connsiteX21" fmla="*/ 1567 w 10013"/>
                <a:gd name="connsiteY21" fmla="*/ 7631 h 10000"/>
                <a:gd name="connsiteX22" fmla="*/ 1559 w 10013"/>
                <a:gd name="connsiteY22" fmla="*/ 9966 h 10000"/>
                <a:gd name="connsiteX0" fmla="*/ 118 w 9962"/>
                <a:gd name="connsiteY0" fmla="*/ 10000 h 10000"/>
                <a:gd name="connsiteX1" fmla="*/ 128 w 9962"/>
                <a:gd name="connsiteY1" fmla="*/ 5670 h 10000"/>
                <a:gd name="connsiteX2" fmla="*/ 435 w 9962"/>
                <a:gd name="connsiteY2" fmla="*/ 2608 h 10000"/>
                <a:gd name="connsiteX3" fmla="*/ 1440 w 9962"/>
                <a:gd name="connsiteY3" fmla="*/ 2447 h 10000"/>
                <a:gd name="connsiteX4" fmla="*/ 2322 w 9962"/>
                <a:gd name="connsiteY4" fmla="*/ 2739 h 10000"/>
                <a:gd name="connsiteX5" fmla="*/ 3175 w 9962"/>
                <a:gd name="connsiteY5" fmla="*/ 1946 h 10000"/>
                <a:gd name="connsiteX6" fmla="*/ 5030 w 9962"/>
                <a:gd name="connsiteY6" fmla="*/ 1586 h 10000"/>
                <a:gd name="connsiteX7" fmla="*/ 5357 w 9962"/>
                <a:gd name="connsiteY7" fmla="*/ 1042 h 10000"/>
                <a:gd name="connsiteX8" fmla="*/ 5957 w 9962"/>
                <a:gd name="connsiteY8" fmla="*/ 705 h 10000"/>
                <a:gd name="connsiteX9" fmla="*/ 6686 w 9962"/>
                <a:gd name="connsiteY9" fmla="*/ 716 h 10000"/>
                <a:gd name="connsiteX10" fmla="*/ 7741 w 9962"/>
                <a:gd name="connsiteY10" fmla="*/ 61 h 10000"/>
                <a:gd name="connsiteX11" fmla="*/ 9211 w 9962"/>
                <a:gd name="connsiteY11" fmla="*/ 94 h 10000"/>
                <a:gd name="connsiteX12" fmla="*/ 9914 w 9962"/>
                <a:gd name="connsiteY12" fmla="*/ 687 h 10000"/>
                <a:gd name="connsiteX13" fmla="*/ 9764 w 9962"/>
                <a:gd name="connsiteY13" fmla="*/ 1681 h 10000"/>
                <a:gd name="connsiteX14" fmla="*/ 8978 w 9962"/>
                <a:gd name="connsiteY14" fmla="*/ 2136 h 10000"/>
                <a:gd name="connsiteX15" fmla="*/ 7656 w 9962"/>
                <a:gd name="connsiteY15" fmla="*/ 2224 h 10000"/>
                <a:gd name="connsiteX16" fmla="*/ 6776 w 9962"/>
                <a:gd name="connsiteY16" fmla="*/ 3097 h 10000"/>
                <a:gd name="connsiteX17" fmla="*/ 5718 w 9962"/>
                <a:gd name="connsiteY17" fmla="*/ 3184 h 10000"/>
                <a:gd name="connsiteX18" fmla="*/ 4698 w 9962"/>
                <a:gd name="connsiteY18" fmla="*/ 3969 h 10000"/>
                <a:gd name="connsiteX19" fmla="*/ 2914 w 9962"/>
                <a:gd name="connsiteY19" fmla="*/ 4272 h 10000"/>
                <a:gd name="connsiteX20" fmla="*/ 1901 w 9962"/>
                <a:gd name="connsiteY20" fmla="*/ 5257 h 10000"/>
                <a:gd name="connsiteX21" fmla="*/ 1567 w 9962"/>
                <a:gd name="connsiteY21" fmla="*/ 7631 h 10000"/>
                <a:gd name="connsiteX22" fmla="*/ 1559 w 9962"/>
                <a:gd name="connsiteY22" fmla="*/ 9966 h 10000"/>
                <a:gd name="connsiteX0" fmla="*/ 118 w 10114"/>
                <a:gd name="connsiteY0" fmla="*/ 10000 h 10000"/>
                <a:gd name="connsiteX1" fmla="*/ 128 w 10114"/>
                <a:gd name="connsiteY1" fmla="*/ 5670 h 10000"/>
                <a:gd name="connsiteX2" fmla="*/ 437 w 10114"/>
                <a:gd name="connsiteY2" fmla="*/ 2608 h 10000"/>
                <a:gd name="connsiteX3" fmla="*/ 1445 w 10114"/>
                <a:gd name="connsiteY3" fmla="*/ 2447 h 10000"/>
                <a:gd name="connsiteX4" fmla="*/ 2331 w 10114"/>
                <a:gd name="connsiteY4" fmla="*/ 2739 h 10000"/>
                <a:gd name="connsiteX5" fmla="*/ 3187 w 10114"/>
                <a:gd name="connsiteY5" fmla="*/ 1946 h 10000"/>
                <a:gd name="connsiteX6" fmla="*/ 5049 w 10114"/>
                <a:gd name="connsiteY6" fmla="*/ 1586 h 10000"/>
                <a:gd name="connsiteX7" fmla="*/ 5377 w 10114"/>
                <a:gd name="connsiteY7" fmla="*/ 1042 h 10000"/>
                <a:gd name="connsiteX8" fmla="*/ 5980 w 10114"/>
                <a:gd name="connsiteY8" fmla="*/ 705 h 10000"/>
                <a:gd name="connsiteX9" fmla="*/ 6712 w 10114"/>
                <a:gd name="connsiteY9" fmla="*/ 716 h 10000"/>
                <a:gd name="connsiteX10" fmla="*/ 7771 w 10114"/>
                <a:gd name="connsiteY10" fmla="*/ 61 h 10000"/>
                <a:gd name="connsiteX11" fmla="*/ 9246 w 10114"/>
                <a:gd name="connsiteY11" fmla="*/ 94 h 10000"/>
                <a:gd name="connsiteX12" fmla="*/ 10082 w 10114"/>
                <a:gd name="connsiteY12" fmla="*/ 687 h 10000"/>
                <a:gd name="connsiteX13" fmla="*/ 9801 w 10114"/>
                <a:gd name="connsiteY13" fmla="*/ 1681 h 10000"/>
                <a:gd name="connsiteX14" fmla="*/ 9012 w 10114"/>
                <a:gd name="connsiteY14" fmla="*/ 2136 h 10000"/>
                <a:gd name="connsiteX15" fmla="*/ 7685 w 10114"/>
                <a:gd name="connsiteY15" fmla="*/ 2224 h 10000"/>
                <a:gd name="connsiteX16" fmla="*/ 6802 w 10114"/>
                <a:gd name="connsiteY16" fmla="*/ 3097 h 10000"/>
                <a:gd name="connsiteX17" fmla="*/ 5740 w 10114"/>
                <a:gd name="connsiteY17" fmla="*/ 3184 h 10000"/>
                <a:gd name="connsiteX18" fmla="*/ 4716 w 10114"/>
                <a:gd name="connsiteY18" fmla="*/ 3969 h 10000"/>
                <a:gd name="connsiteX19" fmla="*/ 2925 w 10114"/>
                <a:gd name="connsiteY19" fmla="*/ 4272 h 10000"/>
                <a:gd name="connsiteX20" fmla="*/ 1908 w 10114"/>
                <a:gd name="connsiteY20" fmla="*/ 5257 h 10000"/>
                <a:gd name="connsiteX21" fmla="*/ 1573 w 10114"/>
                <a:gd name="connsiteY21" fmla="*/ 7631 h 10000"/>
                <a:gd name="connsiteX22" fmla="*/ 1565 w 10114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77 w 10105"/>
                <a:gd name="connsiteY7" fmla="*/ 1042 h 10000"/>
                <a:gd name="connsiteX8" fmla="*/ 5980 w 10105"/>
                <a:gd name="connsiteY8" fmla="*/ 705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77 w 10105"/>
                <a:gd name="connsiteY7" fmla="*/ 1042 h 10000"/>
                <a:gd name="connsiteX8" fmla="*/ 5980 w 10105"/>
                <a:gd name="connsiteY8" fmla="*/ 705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65 w 10105"/>
                <a:gd name="connsiteY7" fmla="*/ 961 h 10000"/>
                <a:gd name="connsiteX8" fmla="*/ 5980 w 10105"/>
                <a:gd name="connsiteY8" fmla="*/ 705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65 w 10105"/>
                <a:gd name="connsiteY7" fmla="*/ 961 h 10000"/>
                <a:gd name="connsiteX8" fmla="*/ 5980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80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455 w 10105"/>
                <a:gd name="connsiteY8" fmla="*/ 785 h 10000"/>
                <a:gd name="connsiteX9" fmla="*/ 5980 w 10105"/>
                <a:gd name="connsiteY9" fmla="*/ 636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80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33 w 10105"/>
                <a:gd name="connsiteY8" fmla="*/ 59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33 w 10105"/>
                <a:gd name="connsiteY8" fmla="*/ 59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33 w 10105"/>
                <a:gd name="connsiteY8" fmla="*/ 59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33 w 10105"/>
                <a:gd name="connsiteY8" fmla="*/ 59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29 w 10105"/>
                <a:gd name="connsiteY7" fmla="*/ 1030 h 10000"/>
                <a:gd name="connsiteX8" fmla="*/ 5969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53 w 10105"/>
                <a:gd name="connsiteY7" fmla="*/ 1111 h 10000"/>
                <a:gd name="connsiteX8" fmla="*/ 5969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969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969 w 10105"/>
                <a:gd name="connsiteY8" fmla="*/ 636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099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58 w 10105"/>
                <a:gd name="connsiteY7" fmla="*/ 1122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58 w 10105"/>
                <a:gd name="connsiteY7" fmla="*/ 1122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58 w 10105"/>
                <a:gd name="connsiteY7" fmla="*/ 1122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58 w 10105"/>
                <a:gd name="connsiteY7" fmla="*/ 1122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58 w 10105"/>
                <a:gd name="connsiteY7" fmla="*/ 1122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203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203 h 10000"/>
                <a:gd name="connsiteX8" fmla="*/ 5886 w 10105"/>
                <a:gd name="connsiteY8" fmla="*/ 682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270 w 10105"/>
                <a:gd name="connsiteY7" fmla="*/ 1203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87 w 10105"/>
                <a:gd name="connsiteY5" fmla="*/ 1946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4804 w 10105"/>
                <a:gd name="connsiteY6" fmla="*/ 1648 h 10000"/>
                <a:gd name="connsiteX7" fmla="*/ 5049 w 10105"/>
                <a:gd name="connsiteY7" fmla="*/ 1586 h 10000"/>
                <a:gd name="connsiteX8" fmla="*/ 5317 w 10105"/>
                <a:gd name="connsiteY8" fmla="*/ 1272 h 10000"/>
                <a:gd name="connsiteX9" fmla="*/ 5886 w 10105"/>
                <a:gd name="connsiteY9" fmla="*/ 740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4804 w 10105"/>
                <a:gd name="connsiteY6" fmla="*/ 1648 h 10000"/>
                <a:gd name="connsiteX7" fmla="*/ 5049 w 10105"/>
                <a:gd name="connsiteY7" fmla="*/ 1586 h 10000"/>
                <a:gd name="connsiteX8" fmla="*/ 5317 w 10105"/>
                <a:gd name="connsiteY8" fmla="*/ 1272 h 10000"/>
                <a:gd name="connsiteX9" fmla="*/ 5886 w 10105"/>
                <a:gd name="connsiteY9" fmla="*/ 740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4804 w 10105"/>
                <a:gd name="connsiteY6" fmla="*/ 1648 h 10000"/>
                <a:gd name="connsiteX7" fmla="*/ 5049 w 10105"/>
                <a:gd name="connsiteY7" fmla="*/ 1586 h 10000"/>
                <a:gd name="connsiteX8" fmla="*/ 5317 w 10105"/>
                <a:gd name="connsiteY8" fmla="*/ 1272 h 10000"/>
                <a:gd name="connsiteX9" fmla="*/ 5886 w 10105"/>
                <a:gd name="connsiteY9" fmla="*/ 740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317 w 10105"/>
                <a:gd name="connsiteY7" fmla="*/ 1272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5049 w 10105"/>
                <a:gd name="connsiteY6" fmla="*/ 1586 h 10000"/>
                <a:gd name="connsiteX7" fmla="*/ 5234 w 10105"/>
                <a:gd name="connsiteY7" fmla="*/ 1237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4919 w 10105"/>
                <a:gd name="connsiteY6" fmla="*/ 1505 h 10000"/>
                <a:gd name="connsiteX7" fmla="*/ 5234 w 10105"/>
                <a:gd name="connsiteY7" fmla="*/ 1237 h 10000"/>
                <a:gd name="connsiteX8" fmla="*/ 5886 w 10105"/>
                <a:gd name="connsiteY8" fmla="*/ 740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4919 w 10105"/>
                <a:gd name="connsiteY6" fmla="*/ 1505 h 10000"/>
                <a:gd name="connsiteX7" fmla="*/ 5234 w 10105"/>
                <a:gd name="connsiteY7" fmla="*/ 1237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3817 w 10105"/>
                <a:gd name="connsiteY6" fmla="*/ 1482 h 10000"/>
                <a:gd name="connsiteX7" fmla="*/ 5234 w 10105"/>
                <a:gd name="connsiteY7" fmla="*/ 1237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3817 w 10105"/>
                <a:gd name="connsiteY6" fmla="*/ 1482 h 10000"/>
                <a:gd name="connsiteX7" fmla="*/ 5044 w 10105"/>
                <a:gd name="connsiteY7" fmla="*/ 1536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16 w 10105"/>
                <a:gd name="connsiteY5" fmla="*/ 1900 h 10000"/>
                <a:gd name="connsiteX6" fmla="*/ 3758 w 10105"/>
                <a:gd name="connsiteY6" fmla="*/ 1413 h 10000"/>
                <a:gd name="connsiteX7" fmla="*/ 5044 w 10105"/>
                <a:gd name="connsiteY7" fmla="*/ 1536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74 w 10105"/>
                <a:gd name="connsiteY5" fmla="*/ 1842 h 10000"/>
                <a:gd name="connsiteX6" fmla="*/ 3758 w 10105"/>
                <a:gd name="connsiteY6" fmla="*/ 1413 h 10000"/>
                <a:gd name="connsiteX7" fmla="*/ 5044 w 10105"/>
                <a:gd name="connsiteY7" fmla="*/ 1536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40 w 10105"/>
                <a:gd name="connsiteY5" fmla="*/ 1946 h 10000"/>
                <a:gd name="connsiteX6" fmla="*/ 3758 w 10105"/>
                <a:gd name="connsiteY6" fmla="*/ 1413 h 10000"/>
                <a:gd name="connsiteX7" fmla="*/ 5044 w 10105"/>
                <a:gd name="connsiteY7" fmla="*/ 1536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40 w 10105"/>
                <a:gd name="connsiteY5" fmla="*/ 1946 h 10000"/>
                <a:gd name="connsiteX6" fmla="*/ 3853 w 10105"/>
                <a:gd name="connsiteY6" fmla="*/ 1528 h 10000"/>
                <a:gd name="connsiteX7" fmla="*/ 5044 w 10105"/>
                <a:gd name="connsiteY7" fmla="*/ 1536 h 10000"/>
                <a:gd name="connsiteX8" fmla="*/ 5839 w 10105"/>
                <a:gd name="connsiteY8" fmla="*/ 717 h 10000"/>
                <a:gd name="connsiteX9" fmla="*/ 6712 w 10105"/>
                <a:gd name="connsiteY9" fmla="*/ 716 h 10000"/>
                <a:gd name="connsiteX10" fmla="*/ 7771 w 10105"/>
                <a:gd name="connsiteY10" fmla="*/ 61 h 10000"/>
                <a:gd name="connsiteX11" fmla="*/ 9246 w 10105"/>
                <a:gd name="connsiteY11" fmla="*/ 94 h 10000"/>
                <a:gd name="connsiteX12" fmla="*/ 10082 w 10105"/>
                <a:gd name="connsiteY12" fmla="*/ 687 h 10000"/>
                <a:gd name="connsiteX13" fmla="*/ 9801 w 10105"/>
                <a:gd name="connsiteY13" fmla="*/ 1681 h 10000"/>
                <a:gd name="connsiteX14" fmla="*/ 9012 w 10105"/>
                <a:gd name="connsiteY14" fmla="*/ 2136 h 10000"/>
                <a:gd name="connsiteX15" fmla="*/ 7685 w 10105"/>
                <a:gd name="connsiteY15" fmla="*/ 2224 h 10000"/>
                <a:gd name="connsiteX16" fmla="*/ 6802 w 10105"/>
                <a:gd name="connsiteY16" fmla="*/ 3097 h 10000"/>
                <a:gd name="connsiteX17" fmla="*/ 5740 w 10105"/>
                <a:gd name="connsiteY17" fmla="*/ 3184 h 10000"/>
                <a:gd name="connsiteX18" fmla="*/ 4716 w 10105"/>
                <a:gd name="connsiteY18" fmla="*/ 3969 h 10000"/>
                <a:gd name="connsiteX19" fmla="*/ 2925 w 10105"/>
                <a:gd name="connsiteY19" fmla="*/ 4272 h 10000"/>
                <a:gd name="connsiteX20" fmla="*/ 1908 w 10105"/>
                <a:gd name="connsiteY20" fmla="*/ 5257 h 10000"/>
                <a:gd name="connsiteX21" fmla="*/ 1573 w 10105"/>
                <a:gd name="connsiteY21" fmla="*/ 7631 h 10000"/>
                <a:gd name="connsiteX22" fmla="*/ 1565 w 10105"/>
                <a:gd name="connsiteY22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40 w 10105"/>
                <a:gd name="connsiteY5" fmla="*/ 1946 h 10000"/>
                <a:gd name="connsiteX6" fmla="*/ 3453 w 10105"/>
                <a:gd name="connsiteY6" fmla="*/ 1694 h 10000"/>
                <a:gd name="connsiteX7" fmla="*/ 3853 w 10105"/>
                <a:gd name="connsiteY7" fmla="*/ 1528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3140 w 10105"/>
                <a:gd name="connsiteY5" fmla="*/ 1946 h 10000"/>
                <a:gd name="connsiteX6" fmla="*/ 3453 w 10105"/>
                <a:gd name="connsiteY6" fmla="*/ 1694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50 w 10105"/>
                <a:gd name="connsiteY5" fmla="*/ 2015 h 10000"/>
                <a:gd name="connsiteX6" fmla="*/ 3453 w 10105"/>
                <a:gd name="connsiteY6" fmla="*/ 1694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50 w 10105"/>
                <a:gd name="connsiteY5" fmla="*/ 2015 h 10000"/>
                <a:gd name="connsiteX6" fmla="*/ 3335 w 10105"/>
                <a:gd name="connsiteY6" fmla="*/ 1625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43 w 10105"/>
                <a:gd name="connsiteY5" fmla="*/ 2003 h 10000"/>
                <a:gd name="connsiteX6" fmla="*/ 3335 w 10105"/>
                <a:gd name="connsiteY6" fmla="*/ 1625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43 w 10105"/>
                <a:gd name="connsiteY5" fmla="*/ 2003 h 10000"/>
                <a:gd name="connsiteX6" fmla="*/ 3335 w 10105"/>
                <a:gd name="connsiteY6" fmla="*/ 1625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43 w 10105"/>
                <a:gd name="connsiteY5" fmla="*/ 2003 h 10000"/>
                <a:gd name="connsiteX6" fmla="*/ 3335 w 10105"/>
                <a:gd name="connsiteY6" fmla="*/ 1625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43 w 10105"/>
                <a:gd name="connsiteY5" fmla="*/ 2003 h 10000"/>
                <a:gd name="connsiteX6" fmla="*/ 3335 w 10105"/>
                <a:gd name="connsiteY6" fmla="*/ 1625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43 w 10105"/>
                <a:gd name="connsiteY5" fmla="*/ 2003 h 10000"/>
                <a:gd name="connsiteX6" fmla="*/ 3276 w 10105"/>
                <a:gd name="connsiteY6" fmla="*/ 1544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877 w 10105"/>
                <a:gd name="connsiteY7" fmla="*/ 1401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418 w 10105"/>
                <a:gd name="connsiteY7" fmla="*/ 1441 h 10000"/>
                <a:gd name="connsiteX8" fmla="*/ 3877 w 10105"/>
                <a:gd name="connsiteY8" fmla="*/ 1401 h 10000"/>
                <a:gd name="connsiteX9" fmla="*/ 5044 w 10105"/>
                <a:gd name="connsiteY9" fmla="*/ 1536 h 10000"/>
                <a:gd name="connsiteX10" fmla="*/ 5839 w 10105"/>
                <a:gd name="connsiteY10" fmla="*/ 717 h 10000"/>
                <a:gd name="connsiteX11" fmla="*/ 6712 w 10105"/>
                <a:gd name="connsiteY11" fmla="*/ 716 h 10000"/>
                <a:gd name="connsiteX12" fmla="*/ 7771 w 10105"/>
                <a:gd name="connsiteY12" fmla="*/ 61 h 10000"/>
                <a:gd name="connsiteX13" fmla="*/ 9246 w 10105"/>
                <a:gd name="connsiteY13" fmla="*/ 94 h 10000"/>
                <a:gd name="connsiteX14" fmla="*/ 10082 w 10105"/>
                <a:gd name="connsiteY14" fmla="*/ 687 h 10000"/>
                <a:gd name="connsiteX15" fmla="*/ 9801 w 10105"/>
                <a:gd name="connsiteY15" fmla="*/ 1681 h 10000"/>
                <a:gd name="connsiteX16" fmla="*/ 9012 w 10105"/>
                <a:gd name="connsiteY16" fmla="*/ 2136 h 10000"/>
                <a:gd name="connsiteX17" fmla="*/ 7685 w 10105"/>
                <a:gd name="connsiteY17" fmla="*/ 2224 h 10000"/>
                <a:gd name="connsiteX18" fmla="*/ 6802 w 10105"/>
                <a:gd name="connsiteY18" fmla="*/ 3097 h 10000"/>
                <a:gd name="connsiteX19" fmla="*/ 5740 w 10105"/>
                <a:gd name="connsiteY19" fmla="*/ 3184 h 10000"/>
                <a:gd name="connsiteX20" fmla="*/ 4716 w 10105"/>
                <a:gd name="connsiteY20" fmla="*/ 3969 h 10000"/>
                <a:gd name="connsiteX21" fmla="*/ 2925 w 10105"/>
                <a:gd name="connsiteY21" fmla="*/ 4272 h 10000"/>
                <a:gd name="connsiteX22" fmla="*/ 1908 w 10105"/>
                <a:gd name="connsiteY22" fmla="*/ 5257 h 10000"/>
                <a:gd name="connsiteX23" fmla="*/ 1573 w 10105"/>
                <a:gd name="connsiteY23" fmla="*/ 7631 h 10000"/>
                <a:gd name="connsiteX24" fmla="*/ 1565 w 10105"/>
                <a:gd name="connsiteY24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418 w 10105"/>
                <a:gd name="connsiteY7" fmla="*/ 1441 h 10000"/>
                <a:gd name="connsiteX8" fmla="*/ 3960 w 10105"/>
                <a:gd name="connsiteY8" fmla="*/ 1424 h 10000"/>
                <a:gd name="connsiteX9" fmla="*/ 5044 w 10105"/>
                <a:gd name="connsiteY9" fmla="*/ 1536 h 10000"/>
                <a:gd name="connsiteX10" fmla="*/ 5839 w 10105"/>
                <a:gd name="connsiteY10" fmla="*/ 717 h 10000"/>
                <a:gd name="connsiteX11" fmla="*/ 6712 w 10105"/>
                <a:gd name="connsiteY11" fmla="*/ 716 h 10000"/>
                <a:gd name="connsiteX12" fmla="*/ 7771 w 10105"/>
                <a:gd name="connsiteY12" fmla="*/ 61 h 10000"/>
                <a:gd name="connsiteX13" fmla="*/ 9246 w 10105"/>
                <a:gd name="connsiteY13" fmla="*/ 94 h 10000"/>
                <a:gd name="connsiteX14" fmla="*/ 10082 w 10105"/>
                <a:gd name="connsiteY14" fmla="*/ 687 h 10000"/>
                <a:gd name="connsiteX15" fmla="*/ 9801 w 10105"/>
                <a:gd name="connsiteY15" fmla="*/ 1681 h 10000"/>
                <a:gd name="connsiteX16" fmla="*/ 9012 w 10105"/>
                <a:gd name="connsiteY16" fmla="*/ 2136 h 10000"/>
                <a:gd name="connsiteX17" fmla="*/ 7685 w 10105"/>
                <a:gd name="connsiteY17" fmla="*/ 2224 h 10000"/>
                <a:gd name="connsiteX18" fmla="*/ 6802 w 10105"/>
                <a:gd name="connsiteY18" fmla="*/ 3097 h 10000"/>
                <a:gd name="connsiteX19" fmla="*/ 5740 w 10105"/>
                <a:gd name="connsiteY19" fmla="*/ 3184 h 10000"/>
                <a:gd name="connsiteX20" fmla="*/ 4716 w 10105"/>
                <a:gd name="connsiteY20" fmla="*/ 3969 h 10000"/>
                <a:gd name="connsiteX21" fmla="*/ 2925 w 10105"/>
                <a:gd name="connsiteY21" fmla="*/ 4272 h 10000"/>
                <a:gd name="connsiteX22" fmla="*/ 1908 w 10105"/>
                <a:gd name="connsiteY22" fmla="*/ 5257 h 10000"/>
                <a:gd name="connsiteX23" fmla="*/ 1573 w 10105"/>
                <a:gd name="connsiteY23" fmla="*/ 7631 h 10000"/>
                <a:gd name="connsiteX24" fmla="*/ 1565 w 10105"/>
                <a:gd name="connsiteY24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276 w 10105"/>
                <a:gd name="connsiteY7" fmla="*/ 1544 h 10000"/>
                <a:gd name="connsiteX8" fmla="*/ 3418 w 10105"/>
                <a:gd name="connsiteY8" fmla="*/ 1441 h 10000"/>
                <a:gd name="connsiteX9" fmla="*/ 3960 w 10105"/>
                <a:gd name="connsiteY9" fmla="*/ 1424 h 10000"/>
                <a:gd name="connsiteX10" fmla="*/ 5044 w 10105"/>
                <a:gd name="connsiteY10" fmla="*/ 1536 h 10000"/>
                <a:gd name="connsiteX11" fmla="*/ 5839 w 10105"/>
                <a:gd name="connsiteY11" fmla="*/ 717 h 10000"/>
                <a:gd name="connsiteX12" fmla="*/ 6712 w 10105"/>
                <a:gd name="connsiteY12" fmla="*/ 716 h 10000"/>
                <a:gd name="connsiteX13" fmla="*/ 7771 w 10105"/>
                <a:gd name="connsiteY13" fmla="*/ 61 h 10000"/>
                <a:gd name="connsiteX14" fmla="*/ 9246 w 10105"/>
                <a:gd name="connsiteY14" fmla="*/ 94 h 10000"/>
                <a:gd name="connsiteX15" fmla="*/ 10082 w 10105"/>
                <a:gd name="connsiteY15" fmla="*/ 687 h 10000"/>
                <a:gd name="connsiteX16" fmla="*/ 9801 w 10105"/>
                <a:gd name="connsiteY16" fmla="*/ 1681 h 10000"/>
                <a:gd name="connsiteX17" fmla="*/ 9012 w 10105"/>
                <a:gd name="connsiteY17" fmla="*/ 2136 h 10000"/>
                <a:gd name="connsiteX18" fmla="*/ 7685 w 10105"/>
                <a:gd name="connsiteY18" fmla="*/ 2224 h 10000"/>
                <a:gd name="connsiteX19" fmla="*/ 6802 w 10105"/>
                <a:gd name="connsiteY19" fmla="*/ 3097 h 10000"/>
                <a:gd name="connsiteX20" fmla="*/ 5740 w 10105"/>
                <a:gd name="connsiteY20" fmla="*/ 3184 h 10000"/>
                <a:gd name="connsiteX21" fmla="*/ 4716 w 10105"/>
                <a:gd name="connsiteY21" fmla="*/ 3969 h 10000"/>
                <a:gd name="connsiteX22" fmla="*/ 2925 w 10105"/>
                <a:gd name="connsiteY22" fmla="*/ 4272 h 10000"/>
                <a:gd name="connsiteX23" fmla="*/ 1908 w 10105"/>
                <a:gd name="connsiteY23" fmla="*/ 5257 h 10000"/>
                <a:gd name="connsiteX24" fmla="*/ 1573 w 10105"/>
                <a:gd name="connsiteY24" fmla="*/ 7631 h 10000"/>
                <a:gd name="connsiteX25" fmla="*/ 1565 w 10105"/>
                <a:gd name="connsiteY25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418 w 10105"/>
                <a:gd name="connsiteY7" fmla="*/ 1441 h 10000"/>
                <a:gd name="connsiteX8" fmla="*/ 3960 w 10105"/>
                <a:gd name="connsiteY8" fmla="*/ 1424 h 10000"/>
                <a:gd name="connsiteX9" fmla="*/ 5044 w 10105"/>
                <a:gd name="connsiteY9" fmla="*/ 1536 h 10000"/>
                <a:gd name="connsiteX10" fmla="*/ 5839 w 10105"/>
                <a:gd name="connsiteY10" fmla="*/ 717 h 10000"/>
                <a:gd name="connsiteX11" fmla="*/ 6712 w 10105"/>
                <a:gd name="connsiteY11" fmla="*/ 716 h 10000"/>
                <a:gd name="connsiteX12" fmla="*/ 7771 w 10105"/>
                <a:gd name="connsiteY12" fmla="*/ 61 h 10000"/>
                <a:gd name="connsiteX13" fmla="*/ 9246 w 10105"/>
                <a:gd name="connsiteY13" fmla="*/ 94 h 10000"/>
                <a:gd name="connsiteX14" fmla="*/ 10082 w 10105"/>
                <a:gd name="connsiteY14" fmla="*/ 687 h 10000"/>
                <a:gd name="connsiteX15" fmla="*/ 9801 w 10105"/>
                <a:gd name="connsiteY15" fmla="*/ 1681 h 10000"/>
                <a:gd name="connsiteX16" fmla="*/ 9012 w 10105"/>
                <a:gd name="connsiteY16" fmla="*/ 2136 h 10000"/>
                <a:gd name="connsiteX17" fmla="*/ 7685 w 10105"/>
                <a:gd name="connsiteY17" fmla="*/ 2224 h 10000"/>
                <a:gd name="connsiteX18" fmla="*/ 6802 w 10105"/>
                <a:gd name="connsiteY18" fmla="*/ 3097 h 10000"/>
                <a:gd name="connsiteX19" fmla="*/ 5740 w 10105"/>
                <a:gd name="connsiteY19" fmla="*/ 3184 h 10000"/>
                <a:gd name="connsiteX20" fmla="*/ 4716 w 10105"/>
                <a:gd name="connsiteY20" fmla="*/ 3969 h 10000"/>
                <a:gd name="connsiteX21" fmla="*/ 2925 w 10105"/>
                <a:gd name="connsiteY21" fmla="*/ 4272 h 10000"/>
                <a:gd name="connsiteX22" fmla="*/ 1908 w 10105"/>
                <a:gd name="connsiteY22" fmla="*/ 5257 h 10000"/>
                <a:gd name="connsiteX23" fmla="*/ 1573 w 10105"/>
                <a:gd name="connsiteY23" fmla="*/ 7631 h 10000"/>
                <a:gd name="connsiteX24" fmla="*/ 1565 w 10105"/>
                <a:gd name="connsiteY24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276 w 10105"/>
                <a:gd name="connsiteY6" fmla="*/ 1544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914 w 10105"/>
                <a:gd name="connsiteY5" fmla="*/ 1784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331 w 10105"/>
                <a:gd name="connsiteY4" fmla="*/ 2739 h 10000"/>
                <a:gd name="connsiteX5" fmla="*/ 2807 w 10105"/>
                <a:gd name="connsiteY5" fmla="*/ 1853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236 w 10105"/>
                <a:gd name="connsiteY4" fmla="*/ 2555 h 10000"/>
                <a:gd name="connsiteX5" fmla="*/ 2807 w 10105"/>
                <a:gd name="connsiteY5" fmla="*/ 1853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06 w 10105"/>
                <a:gd name="connsiteY4" fmla="*/ 2451 h 10000"/>
                <a:gd name="connsiteX5" fmla="*/ 2807 w 10105"/>
                <a:gd name="connsiteY5" fmla="*/ 1853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807 w 10105"/>
                <a:gd name="connsiteY5" fmla="*/ 1853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383 w 10105"/>
                <a:gd name="connsiteY6" fmla="*/ 1590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336 w 10105"/>
                <a:gd name="connsiteY6" fmla="*/ 1532 h 10000"/>
                <a:gd name="connsiteX7" fmla="*/ 3960 w 10105"/>
                <a:gd name="connsiteY7" fmla="*/ 1424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336 w 10105"/>
                <a:gd name="connsiteY6" fmla="*/ 1532 h 10000"/>
                <a:gd name="connsiteX7" fmla="*/ 3806 w 10105"/>
                <a:gd name="connsiteY7" fmla="*/ 1470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253 w 10105"/>
                <a:gd name="connsiteY6" fmla="*/ 1555 h 10000"/>
                <a:gd name="connsiteX7" fmla="*/ 3806 w 10105"/>
                <a:gd name="connsiteY7" fmla="*/ 1470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253 w 10105"/>
                <a:gd name="connsiteY6" fmla="*/ 1555 h 10000"/>
                <a:gd name="connsiteX7" fmla="*/ 3806 w 10105"/>
                <a:gd name="connsiteY7" fmla="*/ 1470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00 h 10000"/>
                <a:gd name="connsiteX1" fmla="*/ 128 w 10105"/>
                <a:gd name="connsiteY1" fmla="*/ 5670 h 10000"/>
                <a:gd name="connsiteX2" fmla="*/ 437 w 10105"/>
                <a:gd name="connsiteY2" fmla="*/ 2608 h 10000"/>
                <a:gd name="connsiteX3" fmla="*/ 1445 w 10105"/>
                <a:gd name="connsiteY3" fmla="*/ 2447 h 10000"/>
                <a:gd name="connsiteX4" fmla="*/ 2130 w 10105"/>
                <a:gd name="connsiteY4" fmla="*/ 2509 h 10000"/>
                <a:gd name="connsiteX5" fmla="*/ 2712 w 10105"/>
                <a:gd name="connsiteY5" fmla="*/ 1795 h 10000"/>
                <a:gd name="connsiteX6" fmla="*/ 3253 w 10105"/>
                <a:gd name="connsiteY6" fmla="*/ 1555 h 10000"/>
                <a:gd name="connsiteX7" fmla="*/ 3806 w 10105"/>
                <a:gd name="connsiteY7" fmla="*/ 1470 h 10000"/>
                <a:gd name="connsiteX8" fmla="*/ 5044 w 10105"/>
                <a:gd name="connsiteY8" fmla="*/ 1536 h 10000"/>
                <a:gd name="connsiteX9" fmla="*/ 5839 w 10105"/>
                <a:gd name="connsiteY9" fmla="*/ 717 h 10000"/>
                <a:gd name="connsiteX10" fmla="*/ 6712 w 10105"/>
                <a:gd name="connsiteY10" fmla="*/ 716 h 10000"/>
                <a:gd name="connsiteX11" fmla="*/ 7771 w 10105"/>
                <a:gd name="connsiteY11" fmla="*/ 61 h 10000"/>
                <a:gd name="connsiteX12" fmla="*/ 9246 w 10105"/>
                <a:gd name="connsiteY12" fmla="*/ 94 h 10000"/>
                <a:gd name="connsiteX13" fmla="*/ 10082 w 10105"/>
                <a:gd name="connsiteY13" fmla="*/ 687 h 10000"/>
                <a:gd name="connsiteX14" fmla="*/ 9801 w 10105"/>
                <a:gd name="connsiteY14" fmla="*/ 1681 h 10000"/>
                <a:gd name="connsiteX15" fmla="*/ 9012 w 10105"/>
                <a:gd name="connsiteY15" fmla="*/ 2136 h 10000"/>
                <a:gd name="connsiteX16" fmla="*/ 7685 w 10105"/>
                <a:gd name="connsiteY16" fmla="*/ 2224 h 10000"/>
                <a:gd name="connsiteX17" fmla="*/ 6802 w 10105"/>
                <a:gd name="connsiteY17" fmla="*/ 3097 h 10000"/>
                <a:gd name="connsiteX18" fmla="*/ 5740 w 10105"/>
                <a:gd name="connsiteY18" fmla="*/ 3184 h 10000"/>
                <a:gd name="connsiteX19" fmla="*/ 4716 w 10105"/>
                <a:gd name="connsiteY19" fmla="*/ 3969 h 10000"/>
                <a:gd name="connsiteX20" fmla="*/ 2925 w 10105"/>
                <a:gd name="connsiteY20" fmla="*/ 4272 h 10000"/>
                <a:gd name="connsiteX21" fmla="*/ 1908 w 10105"/>
                <a:gd name="connsiteY21" fmla="*/ 5257 h 10000"/>
                <a:gd name="connsiteX22" fmla="*/ 1573 w 10105"/>
                <a:gd name="connsiteY22" fmla="*/ 7631 h 10000"/>
                <a:gd name="connsiteX23" fmla="*/ 1565 w 10105"/>
                <a:gd name="connsiteY23" fmla="*/ 9966 h 10000"/>
                <a:gd name="connsiteX0" fmla="*/ 118 w 10105"/>
                <a:gd name="connsiteY0" fmla="*/ 10012 h 10012"/>
                <a:gd name="connsiteX1" fmla="*/ 128 w 10105"/>
                <a:gd name="connsiteY1" fmla="*/ 5682 h 10012"/>
                <a:gd name="connsiteX2" fmla="*/ 437 w 10105"/>
                <a:gd name="connsiteY2" fmla="*/ 2620 h 10012"/>
                <a:gd name="connsiteX3" fmla="*/ 1445 w 10105"/>
                <a:gd name="connsiteY3" fmla="*/ 2459 h 10012"/>
                <a:gd name="connsiteX4" fmla="*/ 2130 w 10105"/>
                <a:gd name="connsiteY4" fmla="*/ 2521 h 10012"/>
                <a:gd name="connsiteX5" fmla="*/ 2712 w 10105"/>
                <a:gd name="connsiteY5" fmla="*/ 1807 h 10012"/>
                <a:gd name="connsiteX6" fmla="*/ 3253 w 10105"/>
                <a:gd name="connsiteY6" fmla="*/ 1567 h 10012"/>
                <a:gd name="connsiteX7" fmla="*/ 3806 w 10105"/>
                <a:gd name="connsiteY7" fmla="*/ 1482 h 10012"/>
                <a:gd name="connsiteX8" fmla="*/ 5044 w 10105"/>
                <a:gd name="connsiteY8" fmla="*/ 1548 h 10012"/>
                <a:gd name="connsiteX9" fmla="*/ 5839 w 10105"/>
                <a:gd name="connsiteY9" fmla="*/ 729 h 10012"/>
                <a:gd name="connsiteX10" fmla="*/ 6712 w 10105"/>
                <a:gd name="connsiteY10" fmla="*/ 728 h 10012"/>
                <a:gd name="connsiteX11" fmla="*/ 7771 w 10105"/>
                <a:gd name="connsiteY11" fmla="*/ 73 h 10012"/>
                <a:gd name="connsiteX12" fmla="*/ 9601 w 10105"/>
                <a:gd name="connsiteY12" fmla="*/ 83 h 10012"/>
                <a:gd name="connsiteX13" fmla="*/ 10082 w 10105"/>
                <a:gd name="connsiteY13" fmla="*/ 699 h 10012"/>
                <a:gd name="connsiteX14" fmla="*/ 9801 w 10105"/>
                <a:gd name="connsiteY14" fmla="*/ 1693 h 10012"/>
                <a:gd name="connsiteX15" fmla="*/ 9012 w 10105"/>
                <a:gd name="connsiteY15" fmla="*/ 2148 h 10012"/>
                <a:gd name="connsiteX16" fmla="*/ 7685 w 10105"/>
                <a:gd name="connsiteY16" fmla="*/ 2236 h 10012"/>
                <a:gd name="connsiteX17" fmla="*/ 6802 w 10105"/>
                <a:gd name="connsiteY17" fmla="*/ 3109 h 10012"/>
                <a:gd name="connsiteX18" fmla="*/ 5740 w 10105"/>
                <a:gd name="connsiteY18" fmla="*/ 3196 h 10012"/>
                <a:gd name="connsiteX19" fmla="*/ 4716 w 10105"/>
                <a:gd name="connsiteY19" fmla="*/ 3981 h 10012"/>
                <a:gd name="connsiteX20" fmla="*/ 2925 w 10105"/>
                <a:gd name="connsiteY20" fmla="*/ 4284 h 10012"/>
                <a:gd name="connsiteX21" fmla="*/ 1908 w 10105"/>
                <a:gd name="connsiteY21" fmla="*/ 5269 h 10012"/>
                <a:gd name="connsiteX22" fmla="*/ 1573 w 10105"/>
                <a:gd name="connsiteY22" fmla="*/ 7643 h 10012"/>
                <a:gd name="connsiteX23" fmla="*/ 1565 w 10105"/>
                <a:gd name="connsiteY23" fmla="*/ 9978 h 10012"/>
                <a:gd name="connsiteX0" fmla="*/ 118 w 10229"/>
                <a:gd name="connsiteY0" fmla="*/ 10012 h 10012"/>
                <a:gd name="connsiteX1" fmla="*/ 128 w 10229"/>
                <a:gd name="connsiteY1" fmla="*/ 5682 h 10012"/>
                <a:gd name="connsiteX2" fmla="*/ 437 w 10229"/>
                <a:gd name="connsiteY2" fmla="*/ 2620 h 10012"/>
                <a:gd name="connsiteX3" fmla="*/ 1445 w 10229"/>
                <a:gd name="connsiteY3" fmla="*/ 2459 h 10012"/>
                <a:gd name="connsiteX4" fmla="*/ 2130 w 10229"/>
                <a:gd name="connsiteY4" fmla="*/ 2521 h 10012"/>
                <a:gd name="connsiteX5" fmla="*/ 2712 w 10229"/>
                <a:gd name="connsiteY5" fmla="*/ 1807 h 10012"/>
                <a:gd name="connsiteX6" fmla="*/ 3253 w 10229"/>
                <a:gd name="connsiteY6" fmla="*/ 1567 h 10012"/>
                <a:gd name="connsiteX7" fmla="*/ 3806 w 10229"/>
                <a:gd name="connsiteY7" fmla="*/ 1482 h 10012"/>
                <a:gd name="connsiteX8" fmla="*/ 5044 w 10229"/>
                <a:gd name="connsiteY8" fmla="*/ 1548 h 10012"/>
                <a:gd name="connsiteX9" fmla="*/ 5839 w 10229"/>
                <a:gd name="connsiteY9" fmla="*/ 729 h 10012"/>
                <a:gd name="connsiteX10" fmla="*/ 6712 w 10229"/>
                <a:gd name="connsiteY10" fmla="*/ 728 h 10012"/>
                <a:gd name="connsiteX11" fmla="*/ 7771 w 10229"/>
                <a:gd name="connsiteY11" fmla="*/ 73 h 10012"/>
                <a:gd name="connsiteX12" fmla="*/ 9601 w 10229"/>
                <a:gd name="connsiteY12" fmla="*/ 83 h 10012"/>
                <a:gd name="connsiteX13" fmla="*/ 10212 w 10229"/>
                <a:gd name="connsiteY13" fmla="*/ 699 h 10012"/>
                <a:gd name="connsiteX14" fmla="*/ 9801 w 10229"/>
                <a:gd name="connsiteY14" fmla="*/ 1693 h 10012"/>
                <a:gd name="connsiteX15" fmla="*/ 9012 w 10229"/>
                <a:gd name="connsiteY15" fmla="*/ 2148 h 10012"/>
                <a:gd name="connsiteX16" fmla="*/ 7685 w 10229"/>
                <a:gd name="connsiteY16" fmla="*/ 2236 h 10012"/>
                <a:gd name="connsiteX17" fmla="*/ 6802 w 10229"/>
                <a:gd name="connsiteY17" fmla="*/ 3109 h 10012"/>
                <a:gd name="connsiteX18" fmla="*/ 5740 w 10229"/>
                <a:gd name="connsiteY18" fmla="*/ 3196 h 10012"/>
                <a:gd name="connsiteX19" fmla="*/ 4716 w 10229"/>
                <a:gd name="connsiteY19" fmla="*/ 3981 h 10012"/>
                <a:gd name="connsiteX20" fmla="*/ 2925 w 10229"/>
                <a:gd name="connsiteY20" fmla="*/ 4284 h 10012"/>
                <a:gd name="connsiteX21" fmla="*/ 1908 w 10229"/>
                <a:gd name="connsiteY21" fmla="*/ 5269 h 10012"/>
                <a:gd name="connsiteX22" fmla="*/ 1573 w 10229"/>
                <a:gd name="connsiteY22" fmla="*/ 7643 h 10012"/>
                <a:gd name="connsiteX23" fmla="*/ 1565 w 10229"/>
                <a:gd name="connsiteY23" fmla="*/ 9978 h 10012"/>
                <a:gd name="connsiteX0" fmla="*/ 118 w 10236"/>
                <a:gd name="connsiteY0" fmla="*/ 10012 h 10012"/>
                <a:gd name="connsiteX1" fmla="*/ 128 w 10236"/>
                <a:gd name="connsiteY1" fmla="*/ 5682 h 10012"/>
                <a:gd name="connsiteX2" fmla="*/ 437 w 10236"/>
                <a:gd name="connsiteY2" fmla="*/ 2620 h 10012"/>
                <a:gd name="connsiteX3" fmla="*/ 1445 w 10236"/>
                <a:gd name="connsiteY3" fmla="*/ 2459 h 10012"/>
                <a:gd name="connsiteX4" fmla="*/ 2130 w 10236"/>
                <a:gd name="connsiteY4" fmla="*/ 2521 h 10012"/>
                <a:gd name="connsiteX5" fmla="*/ 2712 w 10236"/>
                <a:gd name="connsiteY5" fmla="*/ 1807 h 10012"/>
                <a:gd name="connsiteX6" fmla="*/ 3253 w 10236"/>
                <a:gd name="connsiteY6" fmla="*/ 1567 h 10012"/>
                <a:gd name="connsiteX7" fmla="*/ 3806 w 10236"/>
                <a:gd name="connsiteY7" fmla="*/ 1482 h 10012"/>
                <a:gd name="connsiteX8" fmla="*/ 5044 w 10236"/>
                <a:gd name="connsiteY8" fmla="*/ 1548 h 10012"/>
                <a:gd name="connsiteX9" fmla="*/ 5839 w 10236"/>
                <a:gd name="connsiteY9" fmla="*/ 729 h 10012"/>
                <a:gd name="connsiteX10" fmla="*/ 6712 w 10236"/>
                <a:gd name="connsiteY10" fmla="*/ 728 h 10012"/>
                <a:gd name="connsiteX11" fmla="*/ 7771 w 10236"/>
                <a:gd name="connsiteY11" fmla="*/ 73 h 10012"/>
                <a:gd name="connsiteX12" fmla="*/ 9601 w 10236"/>
                <a:gd name="connsiteY12" fmla="*/ 83 h 10012"/>
                <a:gd name="connsiteX13" fmla="*/ 10212 w 10236"/>
                <a:gd name="connsiteY13" fmla="*/ 699 h 10012"/>
                <a:gd name="connsiteX14" fmla="*/ 9919 w 10236"/>
                <a:gd name="connsiteY14" fmla="*/ 1808 h 10012"/>
                <a:gd name="connsiteX15" fmla="*/ 9012 w 10236"/>
                <a:gd name="connsiteY15" fmla="*/ 2148 h 10012"/>
                <a:gd name="connsiteX16" fmla="*/ 7685 w 10236"/>
                <a:gd name="connsiteY16" fmla="*/ 2236 h 10012"/>
                <a:gd name="connsiteX17" fmla="*/ 6802 w 10236"/>
                <a:gd name="connsiteY17" fmla="*/ 3109 h 10012"/>
                <a:gd name="connsiteX18" fmla="*/ 5740 w 10236"/>
                <a:gd name="connsiteY18" fmla="*/ 3196 h 10012"/>
                <a:gd name="connsiteX19" fmla="*/ 4716 w 10236"/>
                <a:gd name="connsiteY19" fmla="*/ 3981 h 10012"/>
                <a:gd name="connsiteX20" fmla="*/ 2925 w 10236"/>
                <a:gd name="connsiteY20" fmla="*/ 4284 h 10012"/>
                <a:gd name="connsiteX21" fmla="*/ 1908 w 10236"/>
                <a:gd name="connsiteY21" fmla="*/ 5269 h 10012"/>
                <a:gd name="connsiteX22" fmla="*/ 1573 w 10236"/>
                <a:gd name="connsiteY22" fmla="*/ 7643 h 10012"/>
                <a:gd name="connsiteX23" fmla="*/ 1565 w 10236"/>
                <a:gd name="connsiteY23" fmla="*/ 9978 h 10012"/>
                <a:gd name="connsiteX0" fmla="*/ 118 w 10233"/>
                <a:gd name="connsiteY0" fmla="*/ 10012 h 10012"/>
                <a:gd name="connsiteX1" fmla="*/ 128 w 10233"/>
                <a:gd name="connsiteY1" fmla="*/ 5682 h 10012"/>
                <a:gd name="connsiteX2" fmla="*/ 437 w 10233"/>
                <a:gd name="connsiteY2" fmla="*/ 2620 h 10012"/>
                <a:gd name="connsiteX3" fmla="*/ 1445 w 10233"/>
                <a:gd name="connsiteY3" fmla="*/ 2459 h 10012"/>
                <a:gd name="connsiteX4" fmla="*/ 2130 w 10233"/>
                <a:gd name="connsiteY4" fmla="*/ 2521 h 10012"/>
                <a:gd name="connsiteX5" fmla="*/ 2712 w 10233"/>
                <a:gd name="connsiteY5" fmla="*/ 1807 h 10012"/>
                <a:gd name="connsiteX6" fmla="*/ 3253 w 10233"/>
                <a:gd name="connsiteY6" fmla="*/ 1567 h 10012"/>
                <a:gd name="connsiteX7" fmla="*/ 3806 w 10233"/>
                <a:gd name="connsiteY7" fmla="*/ 1482 h 10012"/>
                <a:gd name="connsiteX8" fmla="*/ 5044 w 10233"/>
                <a:gd name="connsiteY8" fmla="*/ 1548 h 10012"/>
                <a:gd name="connsiteX9" fmla="*/ 5839 w 10233"/>
                <a:gd name="connsiteY9" fmla="*/ 729 h 10012"/>
                <a:gd name="connsiteX10" fmla="*/ 6712 w 10233"/>
                <a:gd name="connsiteY10" fmla="*/ 728 h 10012"/>
                <a:gd name="connsiteX11" fmla="*/ 7771 w 10233"/>
                <a:gd name="connsiteY11" fmla="*/ 73 h 10012"/>
                <a:gd name="connsiteX12" fmla="*/ 9601 w 10233"/>
                <a:gd name="connsiteY12" fmla="*/ 83 h 10012"/>
                <a:gd name="connsiteX13" fmla="*/ 10212 w 10233"/>
                <a:gd name="connsiteY13" fmla="*/ 699 h 10012"/>
                <a:gd name="connsiteX14" fmla="*/ 9919 w 10233"/>
                <a:gd name="connsiteY14" fmla="*/ 1808 h 10012"/>
                <a:gd name="connsiteX15" fmla="*/ 9012 w 10233"/>
                <a:gd name="connsiteY15" fmla="*/ 2148 h 10012"/>
                <a:gd name="connsiteX16" fmla="*/ 7685 w 10233"/>
                <a:gd name="connsiteY16" fmla="*/ 2236 h 10012"/>
                <a:gd name="connsiteX17" fmla="*/ 6802 w 10233"/>
                <a:gd name="connsiteY17" fmla="*/ 3109 h 10012"/>
                <a:gd name="connsiteX18" fmla="*/ 5740 w 10233"/>
                <a:gd name="connsiteY18" fmla="*/ 3196 h 10012"/>
                <a:gd name="connsiteX19" fmla="*/ 4716 w 10233"/>
                <a:gd name="connsiteY19" fmla="*/ 3981 h 10012"/>
                <a:gd name="connsiteX20" fmla="*/ 2925 w 10233"/>
                <a:gd name="connsiteY20" fmla="*/ 4284 h 10012"/>
                <a:gd name="connsiteX21" fmla="*/ 1908 w 10233"/>
                <a:gd name="connsiteY21" fmla="*/ 5269 h 10012"/>
                <a:gd name="connsiteX22" fmla="*/ 1573 w 10233"/>
                <a:gd name="connsiteY22" fmla="*/ 7643 h 10012"/>
                <a:gd name="connsiteX23" fmla="*/ 1565 w 10233"/>
                <a:gd name="connsiteY23" fmla="*/ 9978 h 10012"/>
                <a:gd name="connsiteX0" fmla="*/ 118 w 10258"/>
                <a:gd name="connsiteY0" fmla="*/ 10012 h 10012"/>
                <a:gd name="connsiteX1" fmla="*/ 128 w 10258"/>
                <a:gd name="connsiteY1" fmla="*/ 5682 h 10012"/>
                <a:gd name="connsiteX2" fmla="*/ 437 w 10258"/>
                <a:gd name="connsiteY2" fmla="*/ 2620 h 10012"/>
                <a:gd name="connsiteX3" fmla="*/ 1445 w 10258"/>
                <a:gd name="connsiteY3" fmla="*/ 2459 h 10012"/>
                <a:gd name="connsiteX4" fmla="*/ 2130 w 10258"/>
                <a:gd name="connsiteY4" fmla="*/ 2521 h 10012"/>
                <a:gd name="connsiteX5" fmla="*/ 2712 w 10258"/>
                <a:gd name="connsiteY5" fmla="*/ 1807 h 10012"/>
                <a:gd name="connsiteX6" fmla="*/ 3253 w 10258"/>
                <a:gd name="connsiteY6" fmla="*/ 1567 h 10012"/>
                <a:gd name="connsiteX7" fmla="*/ 3806 w 10258"/>
                <a:gd name="connsiteY7" fmla="*/ 1482 h 10012"/>
                <a:gd name="connsiteX8" fmla="*/ 5044 w 10258"/>
                <a:gd name="connsiteY8" fmla="*/ 1548 h 10012"/>
                <a:gd name="connsiteX9" fmla="*/ 5839 w 10258"/>
                <a:gd name="connsiteY9" fmla="*/ 729 h 10012"/>
                <a:gd name="connsiteX10" fmla="*/ 6712 w 10258"/>
                <a:gd name="connsiteY10" fmla="*/ 728 h 10012"/>
                <a:gd name="connsiteX11" fmla="*/ 7771 w 10258"/>
                <a:gd name="connsiteY11" fmla="*/ 73 h 10012"/>
                <a:gd name="connsiteX12" fmla="*/ 9601 w 10258"/>
                <a:gd name="connsiteY12" fmla="*/ 83 h 10012"/>
                <a:gd name="connsiteX13" fmla="*/ 10236 w 10258"/>
                <a:gd name="connsiteY13" fmla="*/ 722 h 10012"/>
                <a:gd name="connsiteX14" fmla="*/ 9919 w 10258"/>
                <a:gd name="connsiteY14" fmla="*/ 1808 h 10012"/>
                <a:gd name="connsiteX15" fmla="*/ 9012 w 10258"/>
                <a:gd name="connsiteY15" fmla="*/ 2148 h 10012"/>
                <a:gd name="connsiteX16" fmla="*/ 7685 w 10258"/>
                <a:gd name="connsiteY16" fmla="*/ 2236 h 10012"/>
                <a:gd name="connsiteX17" fmla="*/ 6802 w 10258"/>
                <a:gd name="connsiteY17" fmla="*/ 3109 h 10012"/>
                <a:gd name="connsiteX18" fmla="*/ 5740 w 10258"/>
                <a:gd name="connsiteY18" fmla="*/ 3196 h 10012"/>
                <a:gd name="connsiteX19" fmla="*/ 4716 w 10258"/>
                <a:gd name="connsiteY19" fmla="*/ 3981 h 10012"/>
                <a:gd name="connsiteX20" fmla="*/ 2925 w 10258"/>
                <a:gd name="connsiteY20" fmla="*/ 4284 h 10012"/>
                <a:gd name="connsiteX21" fmla="*/ 1908 w 10258"/>
                <a:gd name="connsiteY21" fmla="*/ 5269 h 10012"/>
                <a:gd name="connsiteX22" fmla="*/ 1573 w 10258"/>
                <a:gd name="connsiteY22" fmla="*/ 7643 h 10012"/>
                <a:gd name="connsiteX23" fmla="*/ 1565 w 10258"/>
                <a:gd name="connsiteY23" fmla="*/ 9978 h 10012"/>
                <a:gd name="connsiteX0" fmla="*/ 118 w 10258"/>
                <a:gd name="connsiteY0" fmla="*/ 10054 h 10054"/>
                <a:gd name="connsiteX1" fmla="*/ 128 w 10258"/>
                <a:gd name="connsiteY1" fmla="*/ 5724 h 10054"/>
                <a:gd name="connsiteX2" fmla="*/ 437 w 10258"/>
                <a:gd name="connsiteY2" fmla="*/ 2662 h 10054"/>
                <a:gd name="connsiteX3" fmla="*/ 1445 w 10258"/>
                <a:gd name="connsiteY3" fmla="*/ 2501 h 10054"/>
                <a:gd name="connsiteX4" fmla="*/ 2130 w 10258"/>
                <a:gd name="connsiteY4" fmla="*/ 2563 h 10054"/>
                <a:gd name="connsiteX5" fmla="*/ 2712 w 10258"/>
                <a:gd name="connsiteY5" fmla="*/ 1849 h 10054"/>
                <a:gd name="connsiteX6" fmla="*/ 3253 w 10258"/>
                <a:gd name="connsiteY6" fmla="*/ 1609 h 10054"/>
                <a:gd name="connsiteX7" fmla="*/ 3806 w 10258"/>
                <a:gd name="connsiteY7" fmla="*/ 1524 h 10054"/>
                <a:gd name="connsiteX8" fmla="*/ 5044 w 10258"/>
                <a:gd name="connsiteY8" fmla="*/ 1590 h 10054"/>
                <a:gd name="connsiteX9" fmla="*/ 5839 w 10258"/>
                <a:gd name="connsiteY9" fmla="*/ 771 h 10054"/>
                <a:gd name="connsiteX10" fmla="*/ 6712 w 10258"/>
                <a:gd name="connsiteY10" fmla="*/ 770 h 10054"/>
                <a:gd name="connsiteX11" fmla="*/ 7842 w 10258"/>
                <a:gd name="connsiteY11" fmla="*/ 57 h 10054"/>
                <a:gd name="connsiteX12" fmla="*/ 9601 w 10258"/>
                <a:gd name="connsiteY12" fmla="*/ 125 h 10054"/>
                <a:gd name="connsiteX13" fmla="*/ 10236 w 10258"/>
                <a:gd name="connsiteY13" fmla="*/ 764 h 10054"/>
                <a:gd name="connsiteX14" fmla="*/ 9919 w 10258"/>
                <a:gd name="connsiteY14" fmla="*/ 1850 h 10054"/>
                <a:gd name="connsiteX15" fmla="*/ 9012 w 10258"/>
                <a:gd name="connsiteY15" fmla="*/ 2190 h 10054"/>
                <a:gd name="connsiteX16" fmla="*/ 7685 w 10258"/>
                <a:gd name="connsiteY16" fmla="*/ 2278 h 10054"/>
                <a:gd name="connsiteX17" fmla="*/ 6802 w 10258"/>
                <a:gd name="connsiteY17" fmla="*/ 3151 h 10054"/>
                <a:gd name="connsiteX18" fmla="*/ 5740 w 10258"/>
                <a:gd name="connsiteY18" fmla="*/ 3238 h 10054"/>
                <a:gd name="connsiteX19" fmla="*/ 4716 w 10258"/>
                <a:gd name="connsiteY19" fmla="*/ 4023 h 10054"/>
                <a:gd name="connsiteX20" fmla="*/ 2925 w 10258"/>
                <a:gd name="connsiteY20" fmla="*/ 4326 h 10054"/>
                <a:gd name="connsiteX21" fmla="*/ 1908 w 10258"/>
                <a:gd name="connsiteY21" fmla="*/ 5311 h 10054"/>
                <a:gd name="connsiteX22" fmla="*/ 1573 w 10258"/>
                <a:gd name="connsiteY22" fmla="*/ 7685 h 10054"/>
                <a:gd name="connsiteX23" fmla="*/ 1565 w 10258"/>
                <a:gd name="connsiteY23" fmla="*/ 10020 h 10054"/>
                <a:gd name="connsiteX0" fmla="*/ 118 w 10258"/>
                <a:gd name="connsiteY0" fmla="*/ 10054 h 10054"/>
                <a:gd name="connsiteX1" fmla="*/ 128 w 10258"/>
                <a:gd name="connsiteY1" fmla="*/ 5724 h 10054"/>
                <a:gd name="connsiteX2" fmla="*/ 437 w 10258"/>
                <a:gd name="connsiteY2" fmla="*/ 2662 h 10054"/>
                <a:gd name="connsiteX3" fmla="*/ 1445 w 10258"/>
                <a:gd name="connsiteY3" fmla="*/ 2501 h 10054"/>
                <a:gd name="connsiteX4" fmla="*/ 2130 w 10258"/>
                <a:gd name="connsiteY4" fmla="*/ 2563 h 10054"/>
                <a:gd name="connsiteX5" fmla="*/ 2712 w 10258"/>
                <a:gd name="connsiteY5" fmla="*/ 1849 h 10054"/>
                <a:gd name="connsiteX6" fmla="*/ 3253 w 10258"/>
                <a:gd name="connsiteY6" fmla="*/ 1609 h 10054"/>
                <a:gd name="connsiteX7" fmla="*/ 3806 w 10258"/>
                <a:gd name="connsiteY7" fmla="*/ 1524 h 10054"/>
                <a:gd name="connsiteX8" fmla="*/ 5044 w 10258"/>
                <a:gd name="connsiteY8" fmla="*/ 1590 h 10054"/>
                <a:gd name="connsiteX9" fmla="*/ 5839 w 10258"/>
                <a:gd name="connsiteY9" fmla="*/ 771 h 10054"/>
                <a:gd name="connsiteX10" fmla="*/ 6712 w 10258"/>
                <a:gd name="connsiteY10" fmla="*/ 770 h 10054"/>
                <a:gd name="connsiteX11" fmla="*/ 7842 w 10258"/>
                <a:gd name="connsiteY11" fmla="*/ 57 h 10054"/>
                <a:gd name="connsiteX12" fmla="*/ 9601 w 10258"/>
                <a:gd name="connsiteY12" fmla="*/ 125 h 10054"/>
                <a:gd name="connsiteX13" fmla="*/ 10236 w 10258"/>
                <a:gd name="connsiteY13" fmla="*/ 764 h 10054"/>
                <a:gd name="connsiteX14" fmla="*/ 9919 w 10258"/>
                <a:gd name="connsiteY14" fmla="*/ 1850 h 10054"/>
                <a:gd name="connsiteX15" fmla="*/ 9012 w 10258"/>
                <a:gd name="connsiteY15" fmla="*/ 2190 h 10054"/>
                <a:gd name="connsiteX16" fmla="*/ 7685 w 10258"/>
                <a:gd name="connsiteY16" fmla="*/ 2278 h 10054"/>
                <a:gd name="connsiteX17" fmla="*/ 6802 w 10258"/>
                <a:gd name="connsiteY17" fmla="*/ 3151 h 10054"/>
                <a:gd name="connsiteX18" fmla="*/ 5740 w 10258"/>
                <a:gd name="connsiteY18" fmla="*/ 3238 h 10054"/>
                <a:gd name="connsiteX19" fmla="*/ 4716 w 10258"/>
                <a:gd name="connsiteY19" fmla="*/ 4023 h 10054"/>
                <a:gd name="connsiteX20" fmla="*/ 2925 w 10258"/>
                <a:gd name="connsiteY20" fmla="*/ 4326 h 10054"/>
                <a:gd name="connsiteX21" fmla="*/ 1908 w 10258"/>
                <a:gd name="connsiteY21" fmla="*/ 5311 h 10054"/>
                <a:gd name="connsiteX22" fmla="*/ 1573 w 10258"/>
                <a:gd name="connsiteY22" fmla="*/ 7685 h 10054"/>
                <a:gd name="connsiteX23" fmla="*/ 1565 w 10258"/>
                <a:gd name="connsiteY23" fmla="*/ 10020 h 10054"/>
                <a:gd name="connsiteX0" fmla="*/ 118 w 10258"/>
                <a:gd name="connsiteY0" fmla="*/ 10054 h 10054"/>
                <a:gd name="connsiteX1" fmla="*/ 128 w 10258"/>
                <a:gd name="connsiteY1" fmla="*/ 5724 h 10054"/>
                <a:gd name="connsiteX2" fmla="*/ 437 w 10258"/>
                <a:gd name="connsiteY2" fmla="*/ 2662 h 10054"/>
                <a:gd name="connsiteX3" fmla="*/ 1445 w 10258"/>
                <a:gd name="connsiteY3" fmla="*/ 2501 h 10054"/>
                <a:gd name="connsiteX4" fmla="*/ 2130 w 10258"/>
                <a:gd name="connsiteY4" fmla="*/ 2563 h 10054"/>
                <a:gd name="connsiteX5" fmla="*/ 2712 w 10258"/>
                <a:gd name="connsiteY5" fmla="*/ 1849 h 10054"/>
                <a:gd name="connsiteX6" fmla="*/ 3253 w 10258"/>
                <a:gd name="connsiteY6" fmla="*/ 1609 h 10054"/>
                <a:gd name="connsiteX7" fmla="*/ 3806 w 10258"/>
                <a:gd name="connsiteY7" fmla="*/ 1524 h 10054"/>
                <a:gd name="connsiteX8" fmla="*/ 5044 w 10258"/>
                <a:gd name="connsiteY8" fmla="*/ 1590 h 10054"/>
                <a:gd name="connsiteX9" fmla="*/ 5839 w 10258"/>
                <a:gd name="connsiteY9" fmla="*/ 771 h 10054"/>
                <a:gd name="connsiteX10" fmla="*/ 6712 w 10258"/>
                <a:gd name="connsiteY10" fmla="*/ 770 h 10054"/>
                <a:gd name="connsiteX11" fmla="*/ 7842 w 10258"/>
                <a:gd name="connsiteY11" fmla="*/ 57 h 10054"/>
                <a:gd name="connsiteX12" fmla="*/ 9601 w 10258"/>
                <a:gd name="connsiteY12" fmla="*/ 125 h 10054"/>
                <a:gd name="connsiteX13" fmla="*/ 10236 w 10258"/>
                <a:gd name="connsiteY13" fmla="*/ 764 h 10054"/>
                <a:gd name="connsiteX14" fmla="*/ 9919 w 10258"/>
                <a:gd name="connsiteY14" fmla="*/ 1850 h 10054"/>
                <a:gd name="connsiteX15" fmla="*/ 9012 w 10258"/>
                <a:gd name="connsiteY15" fmla="*/ 2190 h 10054"/>
                <a:gd name="connsiteX16" fmla="*/ 7685 w 10258"/>
                <a:gd name="connsiteY16" fmla="*/ 2278 h 10054"/>
                <a:gd name="connsiteX17" fmla="*/ 6802 w 10258"/>
                <a:gd name="connsiteY17" fmla="*/ 3151 h 10054"/>
                <a:gd name="connsiteX18" fmla="*/ 5740 w 10258"/>
                <a:gd name="connsiteY18" fmla="*/ 3238 h 10054"/>
                <a:gd name="connsiteX19" fmla="*/ 4716 w 10258"/>
                <a:gd name="connsiteY19" fmla="*/ 4023 h 10054"/>
                <a:gd name="connsiteX20" fmla="*/ 2925 w 10258"/>
                <a:gd name="connsiteY20" fmla="*/ 4326 h 10054"/>
                <a:gd name="connsiteX21" fmla="*/ 1908 w 10258"/>
                <a:gd name="connsiteY21" fmla="*/ 5311 h 10054"/>
                <a:gd name="connsiteX22" fmla="*/ 1573 w 10258"/>
                <a:gd name="connsiteY22" fmla="*/ 7685 h 10054"/>
                <a:gd name="connsiteX23" fmla="*/ 1565 w 10258"/>
                <a:gd name="connsiteY23" fmla="*/ 10020 h 10054"/>
                <a:gd name="connsiteX0" fmla="*/ 118 w 10258"/>
                <a:gd name="connsiteY0" fmla="*/ 10048 h 10048"/>
                <a:gd name="connsiteX1" fmla="*/ 128 w 10258"/>
                <a:gd name="connsiteY1" fmla="*/ 5718 h 10048"/>
                <a:gd name="connsiteX2" fmla="*/ 437 w 10258"/>
                <a:gd name="connsiteY2" fmla="*/ 2656 h 10048"/>
                <a:gd name="connsiteX3" fmla="*/ 1445 w 10258"/>
                <a:gd name="connsiteY3" fmla="*/ 2495 h 10048"/>
                <a:gd name="connsiteX4" fmla="*/ 2130 w 10258"/>
                <a:gd name="connsiteY4" fmla="*/ 2557 h 10048"/>
                <a:gd name="connsiteX5" fmla="*/ 2712 w 10258"/>
                <a:gd name="connsiteY5" fmla="*/ 1843 h 10048"/>
                <a:gd name="connsiteX6" fmla="*/ 3253 w 10258"/>
                <a:gd name="connsiteY6" fmla="*/ 1603 h 10048"/>
                <a:gd name="connsiteX7" fmla="*/ 3806 w 10258"/>
                <a:gd name="connsiteY7" fmla="*/ 1518 h 10048"/>
                <a:gd name="connsiteX8" fmla="*/ 5044 w 10258"/>
                <a:gd name="connsiteY8" fmla="*/ 1584 h 10048"/>
                <a:gd name="connsiteX9" fmla="*/ 5839 w 10258"/>
                <a:gd name="connsiteY9" fmla="*/ 765 h 10048"/>
                <a:gd name="connsiteX10" fmla="*/ 6842 w 10258"/>
                <a:gd name="connsiteY10" fmla="*/ 683 h 10048"/>
                <a:gd name="connsiteX11" fmla="*/ 7842 w 10258"/>
                <a:gd name="connsiteY11" fmla="*/ 51 h 10048"/>
                <a:gd name="connsiteX12" fmla="*/ 9601 w 10258"/>
                <a:gd name="connsiteY12" fmla="*/ 119 h 10048"/>
                <a:gd name="connsiteX13" fmla="*/ 10236 w 10258"/>
                <a:gd name="connsiteY13" fmla="*/ 758 h 10048"/>
                <a:gd name="connsiteX14" fmla="*/ 9919 w 10258"/>
                <a:gd name="connsiteY14" fmla="*/ 1844 h 10048"/>
                <a:gd name="connsiteX15" fmla="*/ 9012 w 10258"/>
                <a:gd name="connsiteY15" fmla="*/ 2184 h 10048"/>
                <a:gd name="connsiteX16" fmla="*/ 7685 w 10258"/>
                <a:gd name="connsiteY16" fmla="*/ 2272 h 10048"/>
                <a:gd name="connsiteX17" fmla="*/ 6802 w 10258"/>
                <a:gd name="connsiteY17" fmla="*/ 3145 h 10048"/>
                <a:gd name="connsiteX18" fmla="*/ 5740 w 10258"/>
                <a:gd name="connsiteY18" fmla="*/ 3232 h 10048"/>
                <a:gd name="connsiteX19" fmla="*/ 4716 w 10258"/>
                <a:gd name="connsiteY19" fmla="*/ 4017 h 10048"/>
                <a:gd name="connsiteX20" fmla="*/ 2925 w 10258"/>
                <a:gd name="connsiteY20" fmla="*/ 4320 h 10048"/>
                <a:gd name="connsiteX21" fmla="*/ 1908 w 10258"/>
                <a:gd name="connsiteY21" fmla="*/ 5305 h 10048"/>
                <a:gd name="connsiteX22" fmla="*/ 1573 w 10258"/>
                <a:gd name="connsiteY22" fmla="*/ 7679 h 10048"/>
                <a:gd name="connsiteX23" fmla="*/ 1565 w 10258"/>
                <a:gd name="connsiteY23" fmla="*/ 10014 h 10048"/>
                <a:gd name="connsiteX0" fmla="*/ 118 w 10258"/>
                <a:gd name="connsiteY0" fmla="*/ 10048 h 10048"/>
                <a:gd name="connsiteX1" fmla="*/ 128 w 10258"/>
                <a:gd name="connsiteY1" fmla="*/ 5718 h 10048"/>
                <a:gd name="connsiteX2" fmla="*/ 437 w 10258"/>
                <a:gd name="connsiteY2" fmla="*/ 2656 h 10048"/>
                <a:gd name="connsiteX3" fmla="*/ 1445 w 10258"/>
                <a:gd name="connsiteY3" fmla="*/ 2495 h 10048"/>
                <a:gd name="connsiteX4" fmla="*/ 2130 w 10258"/>
                <a:gd name="connsiteY4" fmla="*/ 2557 h 10048"/>
                <a:gd name="connsiteX5" fmla="*/ 2712 w 10258"/>
                <a:gd name="connsiteY5" fmla="*/ 1843 h 10048"/>
                <a:gd name="connsiteX6" fmla="*/ 3253 w 10258"/>
                <a:gd name="connsiteY6" fmla="*/ 1603 h 10048"/>
                <a:gd name="connsiteX7" fmla="*/ 3806 w 10258"/>
                <a:gd name="connsiteY7" fmla="*/ 1518 h 10048"/>
                <a:gd name="connsiteX8" fmla="*/ 5044 w 10258"/>
                <a:gd name="connsiteY8" fmla="*/ 1584 h 10048"/>
                <a:gd name="connsiteX9" fmla="*/ 5685 w 10258"/>
                <a:gd name="connsiteY9" fmla="*/ 869 h 10048"/>
                <a:gd name="connsiteX10" fmla="*/ 6842 w 10258"/>
                <a:gd name="connsiteY10" fmla="*/ 683 h 10048"/>
                <a:gd name="connsiteX11" fmla="*/ 7842 w 10258"/>
                <a:gd name="connsiteY11" fmla="*/ 51 h 10048"/>
                <a:gd name="connsiteX12" fmla="*/ 9601 w 10258"/>
                <a:gd name="connsiteY12" fmla="*/ 119 h 10048"/>
                <a:gd name="connsiteX13" fmla="*/ 10236 w 10258"/>
                <a:gd name="connsiteY13" fmla="*/ 758 h 10048"/>
                <a:gd name="connsiteX14" fmla="*/ 9919 w 10258"/>
                <a:gd name="connsiteY14" fmla="*/ 1844 h 10048"/>
                <a:gd name="connsiteX15" fmla="*/ 9012 w 10258"/>
                <a:gd name="connsiteY15" fmla="*/ 2184 h 10048"/>
                <a:gd name="connsiteX16" fmla="*/ 7685 w 10258"/>
                <a:gd name="connsiteY16" fmla="*/ 2272 h 10048"/>
                <a:gd name="connsiteX17" fmla="*/ 6802 w 10258"/>
                <a:gd name="connsiteY17" fmla="*/ 3145 h 10048"/>
                <a:gd name="connsiteX18" fmla="*/ 5740 w 10258"/>
                <a:gd name="connsiteY18" fmla="*/ 3232 h 10048"/>
                <a:gd name="connsiteX19" fmla="*/ 4716 w 10258"/>
                <a:gd name="connsiteY19" fmla="*/ 4017 h 10048"/>
                <a:gd name="connsiteX20" fmla="*/ 2925 w 10258"/>
                <a:gd name="connsiteY20" fmla="*/ 4320 h 10048"/>
                <a:gd name="connsiteX21" fmla="*/ 1908 w 10258"/>
                <a:gd name="connsiteY21" fmla="*/ 5305 h 10048"/>
                <a:gd name="connsiteX22" fmla="*/ 1573 w 10258"/>
                <a:gd name="connsiteY22" fmla="*/ 7679 h 10048"/>
                <a:gd name="connsiteX23" fmla="*/ 1565 w 10258"/>
                <a:gd name="connsiteY23" fmla="*/ 10014 h 10048"/>
                <a:gd name="connsiteX0" fmla="*/ 118 w 10258"/>
                <a:gd name="connsiteY0" fmla="*/ 10048 h 10048"/>
                <a:gd name="connsiteX1" fmla="*/ 128 w 10258"/>
                <a:gd name="connsiteY1" fmla="*/ 5718 h 10048"/>
                <a:gd name="connsiteX2" fmla="*/ 437 w 10258"/>
                <a:gd name="connsiteY2" fmla="*/ 2656 h 10048"/>
                <a:gd name="connsiteX3" fmla="*/ 1445 w 10258"/>
                <a:gd name="connsiteY3" fmla="*/ 2495 h 10048"/>
                <a:gd name="connsiteX4" fmla="*/ 2130 w 10258"/>
                <a:gd name="connsiteY4" fmla="*/ 2557 h 10048"/>
                <a:gd name="connsiteX5" fmla="*/ 2712 w 10258"/>
                <a:gd name="connsiteY5" fmla="*/ 1843 h 10048"/>
                <a:gd name="connsiteX6" fmla="*/ 3253 w 10258"/>
                <a:gd name="connsiteY6" fmla="*/ 1603 h 10048"/>
                <a:gd name="connsiteX7" fmla="*/ 3806 w 10258"/>
                <a:gd name="connsiteY7" fmla="*/ 1518 h 10048"/>
                <a:gd name="connsiteX8" fmla="*/ 5044 w 10258"/>
                <a:gd name="connsiteY8" fmla="*/ 1584 h 10048"/>
                <a:gd name="connsiteX9" fmla="*/ 5685 w 10258"/>
                <a:gd name="connsiteY9" fmla="*/ 869 h 10048"/>
                <a:gd name="connsiteX10" fmla="*/ 6842 w 10258"/>
                <a:gd name="connsiteY10" fmla="*/ 683 h 10048"/>
                <a:gd name="connsiteX11" fmla="*/ 7842 w 10258"/>
                <a:gd name="connsiteY11" fmla="*/ 51 h 10048"/>
                <a:gd name="connsiteX12" fmla="*/ 9601 w 10258"/>
                <a:gd name="connsiteY12" fmla="*/ 119 h 10048"/>
                <a:gd name="connsiteX13" fmla="*/ 10236 w 10258"/>
                <a:gd name="connsiteY13" fmla="*/ 758 h 10048"/>
                <a:gd name="connsiteX14" fmla="*/ 9919 w 10258"/>
                <a:gd name="connsiteY14" fmla="*/ 1844 h 10048"/>
                <a:gd name="connsiteX15" fmla="*/ 9012 w 10258"/>
                <a:gd name="connsiteY15" fmla="*/ 2184 h 10048"/>
                <a:gd name="connsiteX16" fmla="*/ 7685 w 10258"/>
                <a:gd name="connsiteY16" fmla="*/ 2272 h 10048"/>
                <a:gd name="connsiteX17" fmla="*/ 6802 w 10258"/>
                <a:gd name="connsiteY17" fmla="*/ 3145 h 10048"/>
                <a:gd name="connsiteX18" fmla="*/ 5740 w 10258"/>
                <a:gd name="connsiteY18" fmla="*/ 3232 h 10048"/>
                <a:gd name="connsiteX19" fmla="*/ 4716 w 10258"/>
                <a:gd name="connsiteY19" fmla="*/ 4017 h 10048"/>
                <a:gd name="connsiteX20" fmla="*/ 2925 w 10258"/>
                <a:gd name="connsiteY20" fmla="*/ 4320 h 10048"/>
                <a:gd name="connsiteX21" fmla="*/ 1908 w 10258"/>
                <a:gd name="connsiteY21" fmla="*/ 5305 h 10048"/>
                <a:gd name="connsiteX22" fmla="*/ 1573 w 10258"/>
                <a:gd name="connsiteY22" fmla="*/ 7679 h 10048"/>
                <a:gd name="connsiteX23" fmla="*/ 1565 w 10258"/>
                <a:gd name="connsiteY23" fmla="*/ 10014 h 10048"/>
                <a:gd name="connsiteX0" fmla="*/ 118 w 10258"/>
                <a:gd name="connsiteY0" fmla="*/ 10048 h 10048"/>
                <a:gd name="connsiteX1" fmla="*/ 128 w 10258"/>
                <a:gd name="connsiteY1" fmla="*/ 5718 h 10048"/>
                <a:gd name="connsiteX2" fmla="*/ 437 w 10258"/>
                <a:gd name="connsiteY2" fmla="*/ 2656 h 10048"/>
                <a:gd name="connsiteX3" fmla="*/ 1445 w 10258"/>
                <a:gd name="connsiteY3" fmla="*/ 2495 h 10048"/>
                <a:gd name="connsiteX4" fmla="*/ 2130 w 10258"/>
                <a:gd name="connsiteY4" fmla="*/ 2557 h 10048"/>
                <a:gd name="connsiteX5" fmla="*/ 2712 w 10258"/>
                <a:gd name="connsiteY5" fmla="*/ 1843 h 10048"/>
                <a:gd name="connsiteX6" fmla="*/ 3253 w 10258"/>
                <a:gd name="connsiteY6" fmla="*/ 1603 h 10048"/>
                <a:gd name="connsiteX7" fmla="*/ 3806 w 10258"/>
                <a:gd name="connsiteY7" fmla="*/ 1518 h 10048"/>
                <a:gd name="connsiteX8" fmla="*/ 5044 w 10258"/>
                <a:gd name="connsiteY8" fmla="*/ 1584 h 10048"/>
                <a:gd name="connsiteX9" fmla="*/ 5638 w 10258"/>
                <a:gd name="connsiteY9" fmla="*/ 834 h 10048"/>
                <a:gd name="connsiteX10" fmla="*/ 6842 w 10258"/>
                <a:gd name="connsiteY10" fmla="*/ 683 h 10048"/>
                <a:gd name="connsiteX11" fmla="*/ 7842 w 10258"/>
                <a:gd name="connsiteY11" fmla="*/ 51 h 10048"/>
                <a:gd name="connsiteX12" fmla="*/ 9601 w 10258"/>
                <a:gd name="connsiteY12" fmla="*/ 119 h 10048"/>
                <a:gd name="connsiteX13" fmla="*/ 10236 w 10258"/>
                <a:gd name="connsiteY13" fmla="*/ 758 h 10048"/>
                <a:gd name="connsiteX14" fmla="*/ 9919 w 10258"/>
                <a:gd name="connsiteY14" fmla="*/ 1844 h 10048"/>
                <a:gd name="connsiteX15" fmla="*/ 9012 w 10258"/>
                <a:gd name="connsiteY15" fmla="*/ 2184 h 10048"/>
                <a:gd name="connsiteX16" fmla="*/ 7685 w 10258"/>
                <a:gd name="connsiteY16" fmla="*/ 2272 h 10048"/>
                <a:gd name="connsiteX17" fmla="*/ 6802 w 10258"/>
                <a:gd name="connsiteY17" fmla="*/ 3145 h 10048"/>
                <a:gd name="connsiteX18" fmla="*/ 5740 w 10258"/>
                <a:gd name="connsiteY18" fmla="*/ 3232 h 10048"/>
                <a:gd name="connsiteX19" fmla="*/ 4716 w 10258"/>
                <a:gd name="connsiteY19" fmla="*/ 4017 h 10048"/>
                <a:gd name="connsiteX20" fmla="*/ 2925 w 10258"/>
                <a:gd name="connsiteY20" fmla="*/ 4320 h 10048"/>
                <a:gd name="connsiteX21" fmla="*/ 1908 w 10258"/>
                <a:gd name="connsiteY21" fmla="*/ 5305 h 10048"/>
                <a:gd name="connsiteX22" fmla="*/ 1573 w 10258"/>
                <a:gd name="connsiteY22" fmla="*/ 7679 h 10048"/>
                <a:gd name="connsiteX23" fmla="*/ 1565 w 10258"/>
                <a:gd name="connsiteY23" fmla="*/ 10014 h 10048"/>
                <a:gd name="connsiteX0" fmla="*/ 118 w 10258"/>
                <a:gd name="connsiteY0" fmla="*/ 10048 h 10048"/>
                <a:gd name="connsiteX1" fmla="*/ 128 w 10258"/>
                <a:gd name="connsiteY1" fmla="*/ 5718 h 10048"/>
                <a:gd name="connsiteX2" fmla="*/ 437 w 10258"/>
                <a:gd name="connsiteY2" fmla="*/ 2656 h 10048"/>
                <a:gd name="connsiteX3" fmla="*/ 1445 w 10258"/>
                <a:gd name="connsiteY3" fmla="*/ 2495 h 10048"/>
                <a:gd name="connsiteX4" fmla="*/ 2130 w 10258"/>
                <a:gd name="connsiteY4" fmla="*/ 2557 h 10048"/>
                <a:gd name="connsiteX5" fmla="*/ 2712 w 10258"/>
                <a:gd name="connsiteY5" fmla="*/ 1843 h 10048"/>
                <a:gd name="connsiteX6" fmla="*/ 3253 w 10258"/>
                <a:gd name="connsiteY6" fmla="*/ 1603 h 10048"/>
                <a:gd name="connsiteX7" fmla="*/ 3806 w 10258"/>
                <a:gd name="connsiteY7" fmla="*/ 1518 h 10048"/>
                <a:gd name="connsiteX8" fmla="*/ 5044 w 10258"/>
                <a:gd name="connsiteY8" fmla="*/ 1584 h 10048"/>
                <a:gd name="connsiteX9" fmla="*/ 5638 w 10258"/>
                <a:gd name="connsiteY9" fmla="*/ 834 h 10048"/>
                <a:gd name="connsiteX10" fmla="*/ 6842 w 10258"/>
                <a:gd name="connsiteY10" fmla="*/ 683 h 10048"/>
                <a:gd name="connsiteX11" fmla="*/ 7842 w 10258"/>
                <a:gd name="connsiteY11" fmla="*/ 51 h 10048"/>
                <a:gd name="connsiteX12" fmla="*/ 9601 w 10258"/>
                <a:gd name="connsiteY12" fmla="*/ 119 h 10048"/>
                <a:gd name="connsiteX13" fmla="*/ 10236 w 10258"/>
                <a:gd name="connsiteY13" fmla="*/ 758 h 10048"/>
                <a:gd name="connsiteX14" fmla="*/ 9919 w 10258"/>
                <a:gd name="connsiteY14" fmla="*/ 1844 h 10048"/>
                <a:gd name="connsiteX15" fmla="*/ 9012 w 10258"/>
                <a:gd name="connsiteY15" fmla="*/ 2184 h 10048"/>
                <a:gd name="connsiteX16" fmla="*/ 7685 w 10258"/>
                <a:gd name="connsiteY16" fmla="*/ 2272 h 10048"/>
                <a:gd name="connsiteX17" fmla="*/ 6802 w 10258"/>
                <a:gd name="connsiteY17" fmla="*/ 3145 h 10048"/>
                <a:gd name="connsiteX18" fmla="*/ 5740 w 10258"/>
                <a:gd name="connsiteY18" fmla="*/ 3232 h 10048"/>
                <a:gd name="connsiteX19" fmla="*/ 4716 w 10258"/>
                <a:gd name="connsiteY19" fmla="*/ 4017 h 10048"/>
                <a:gd name="connsiteX20" fmla="*/ 2925 w 10258"/>
                <a:gd name="connsiteY20" fmla="*/ 4320 h 10048"/>
                <a:gd name="connsiteX21" fmla="*/ 1908 w 10258"/>
                <a:gd name="connsiteY21" fmla="*/ 5305 h 10048"/>
                <a:gd name="connsiteX22" fmla="*/ 1573 w 10258"/>
                <a:gd name="connsiteY22" fmla="*/ 7679 h 10048"/>
                <a:gd name="connsiteX23" fmla="*/ 1565 w 10258"/>
                <a:gd name="connsiteY23" fmla="*/ 10014 h 10048"/>
                <a:gd name="connsiteX0" fmla="*/ 118 w 10258"/>
                <a:gd name="connsiteY0" fmla="*/ 10103 h 10103"/>
                <a:gd name="connsiteX1" fmla="*/ 128 w 10258"/>
                <a:gd name="connsiteY1" fmla="*/ 5773 h 10103"/>
                <a:gd name="connsiteX2" fmla="*/ 437 w 10258"/>
                <a:gd name="connsiteY2" fmla="*/ 2711 h 10103"/>
                <a:gd name="connsiteX3" fmla="*/ 1445 w 10258"/>
                <a:gd name="connsiteY3" fmla="*/ 2550 h 10103"/>
                <a:gd name="connsiteX4" fmla="*/ 2130 w 10258"/>
                <a:gd name="connsiteY4" fmla="*/ 2612 h 10103"/>
                <a:gd name="connsiteX5" fmla="*/ 2712 w 10258"/>
                <a:gd name="connsiteY5" fmla="*/ 1898 h 10103"/>
                <a:gd name="connsiteX6" fmla="*/ 3253 w 10258"/>
                <a:gd name="connsiteY6" fmla="*/ 1658 h 10103"/>
                <a:gd name="connsiteX7" fmla="*/ 3806 w 10258"/>
                <a:gd name="connsiteY7" fmla="*/ 1573 h 10103"/>
                <a:gd name="connsiteX8" fmla="*/ 5044 w 10258"/>
                <a:gd name="connsiteY8" fmla="*/ 1639 h 10103"/>
                <a:gd name="connsiteX9" fmla="*/ 5638 w 10258"/>
                <a:gd name="connsiteY9" fmla="*/ 889 h 10103"/>
                <a:gd name="connsiteX10" fmla="*/ 6842 w 10258"/>
                <a:gd name="connsiteY10" fmla="*/ 738 h 10103"/>
                <a:gd name="connsiteX11" fmla="*/ 7842 w 10258"/>
                <a:gd name="connsiteY11" fmla="*/ 106 h 10103"/>
                <a:gd name="connsiteX12" fmla="*/ 9589 w 10258"/>
                <a:gd name="connsiteY12" fmla="*/ 70 h 10103"/>
                <a:gd name="connsiteX13" fmla="*/ 10236 w 10258"/>
                <a:gd name="connsiteY13" fmla="*/ 813 h 10103"/>
                <a:gd name="connsiteX14" fmla="*/ 9919 w 10258"/>
                <a:gd name="connsiteY14" fmla="*/ 1899 h 10103"/>
                <a:gd name="connsiteX15" fmla="*/ 9012 w 10258"/>
                <a:gd name="connsiteY15" fmla="*/ 2239 h 10103"/>
                <a:gd name="connsiteX16" fmla="*/ 7685 w 10258"/>
                <a:gd name="connsiteY16" fmla="*/ 2327 h 10103"/>
                <a:gd name="connsiteX17" fmla="*/ 6802 w 10258"/>
                <a:gd name="connsiteY17" fmla="*/ 3200 h 10103"/>
                <a:gd name="connsiteX18" fmla="*/ 5740 w 10258"/>
                <a:gd name="connsiteY18" fmla="*/ 3287 h 10103"/>
                <a:gd name="connsiteX19" fmla="*/ 4716 w 10258"/>
                <a:gd name="connsiteY19" fmla="*/ 4072 h 10103"/>
                <a:gd name="connsiteX20" fmla="*/ 2925 w 10258"/>
                <a:gd name="connsiteY20" fmla="*/ 4375 h 10103"/>
                <a:gd name="connsiteX21" fmla="*/ 1908 w 10258"/>
                <a:gd name="connsiteY21" fmla="*/ 5360 h 10103"/>
                <a:gd name="connsiteX22" fmla="*/ 1573 w 10258"/>
                <a:gd name="connsiteY22" fmla="*/ 7734 h 10103"/>
                <a:gd name="connsiteX23" fmla="*/ 1565 w 10258"/>
                <a:gd name="connsiteY23" fmla="*/ 10069 h 10103"/>
                <a:gd name="connsiteX0" fmla="*/ 118 w 10258"/>
                <a:gd name="connsiteY0" fmla="*/ 10154 h 10154"/>
                <a:gd name="connsiteX1" fmla="*/ 128 w 10258"/>
                <a:gd name="connsiteY1" fmla="*/ 5824 h 10154"/>
                <a:gd name="connsiteX2" fmla="*/ 437 w 10258"/>
                <a:gd name="connsiteY2" fmla="*/ 2762 h 10154"/>
                <a:gd name="connsiteX3" fmla="*/ 1445 w 10258"/>
                <a:gd name="connsiteY3" fmla="*/ 2601 h 10154"/>
                <a:gd name="connsiteX4" fmla="*/ 2130 w 10258"/>
                <a:gd name="connsiteY4" fmla="*/ 2663 h 10154"/>
                <a:gd name="connsiteX5" fmla="*/ 2712 w 10258"/>
                <a:gd name="connsiteY5" fmla="*/ 1949 h 10154"/>
                <a:gd name="connsiteX6" fmla="*/ 3253 w 10258"/>
                <a:gd name="connsiteY6" fmla="*/ 1709 h 10154"/>
                <a:gd name="connsiteX7" fmla="*/ 3806 w 10258"/>
                <a:gd name="connsiteY7" fmla="*/ 1624 h 10154"/>
                <a:gd name="connsiteX8" fmla="*/ 5044 w 10258"/>
                <a:gd name="connsiteY8" fmla="*/ 1690 h 10154"/>
                <a:gd name="connsiteX9" fmla="*/ 5638 w 10258"/>
                <a:gd name="connsiteY9" fmla="*/ 940 h 10154"/>
                <a:gd name="connsiteX10" fmla="*/ 6842 w 10258"/>
                <a:gd name="connsiteY10" fmla="*/ 789 h 10154"/>
                <a:gd name="connsiteX11" fmla="*/ 7842 w 10258"/>
                <a:gd name="connsiteY11" fmla="*/ 157 h 10154"/>
                <a:gd name="connsiteX12" fmla="*/ 9589 w 10258"/>
                <a:gd name="connsiteY12" fmla="*/ 52 h 10154"/>
                <a:gd name="connsiteX13" fmla="*/ 10236 w 10258"/>
                <a:gd name="connsiteY13" fmla="*/ 864 h 10154"/>
                <a:gd name="connsiteX14" fmla="*/ 9919 w 10258"/>
                <a:gd name="connsiteY14" fmla="*/ 1950 h 10154"/>
                <a:gd name="connsiteX15" fmla="*/ 9012 w 10258"/>
                <a:gd name="connsiteY15" fmla="*/ 2290 h 10154"/>
                <a:gd name="connsiteX16" fmla="*/ 7685 w 10258"/>
                <a:gd name="connsiteY16" fmla="*/ 2378 h 10154"/>
                <a:gd name="connsiteX17" fmla="*/ 6802 w 10258"/>
                <a:gd name="connsiteY17" fmla="*/ 3251 h 10154"/>
                <a:gd name="connsiteX18" fmla="*/ 5740 w 10258"/>
                <a:gd name="connsiteY18" fmla="*/ 3338 h 10154"/>
                <a:gd name="connsiteX19" fmla="*/ 4716 w 10258"/>
                <a:gd name="connsiteY19" fmla="*/ 4123 h 10154"/>
                <a:gd name="connsiteX20" fmla="*/ 2925 w 10258"/>
                <a:gd name="connsiteY20" fmla="*/ 4426 h 10154"/>
                <a:gd name="connsiteX21" fmla="*/ 1908 w 10258"/>
                <a:gd name="connsiteY21" fmla="*/ 5411 h 10154"/>
                <a:gd name="connsiteX22" fmla="*/ 1573 w 10258"/>
                <a:gd name="connsiteY22" fmla="*/ 7785 h 10154"/>
                <a:gd name="connsiteX23" fmla="*/ 1565 w 10258"/>
                <a:gd name="connsiteY23" fmla="*/ 10120 h 10154"/>
                <a:gd name="connsiteX0" fmla="*/ 118 w 10258"/>
                <a:gd name="connsiteY0" fmla="*/ 10109 h 10109"/>
                <a:gd name="connsiteX1" fmla="*/ 128 w 10258"/>
                <a:gd name="connsiteY1" fmla="*/ 5779 h 10109"/>
                <a:gd name="connsiteX2" fmla="*/ 437 w 10258"/>
                <a:gd name="connsiteY2" fmla="*/ 2717 h 10109"/>
                <a:gd name="connsiteX3" fmla="*/ 1445 w 10258"/>
                <a:gd name="connsiteY3" fmla="*/ 2556 h 10109"/>
                <a:gd name="connsiteX4" fmla="*/ 2130 w 10258"/>
                <a:gd name="connsiteY4" fmla="*/ 2618 h 10109"/>
                <a:gd name="connsiteX5" fmla="*/ 2712 w 10258"/>
                <a:gd name="connsiteY5" fmla="*/ 1904 h 10109"/>
                <a:gd name="connsiteX6" fmla="*/ 3253 w 10258"/>
                <a:gd name="connsiteY6" fmla="*/ 1664 h 10109"/>
                <a:gd name="connsiteX7" fmla="*/ 3806 w 10258"/>
                <a:gd name="connsiteY7" fmla="*/ 1579 h 10109"/>
                <a:gd name="connsiteX8" fmla="*/ 5044 w 10258"/>
                <a:gd name="connsiteY8" fmla="*/ 1645 h 10109"/>
                <a:gd name="connsiteX9" fmla="*/ 5638 w 10258"/>
                <a:gd name="connsiteY9" fmla="*/ 895 h 10109"/>
                <a:gd name="connsiteX10" fmla="*/ 6842 w 10258"/>
                <a:gd name="connsiteY10" fmla="*/ 744 h 10109"/>
                <a:gd name="connsiteX11" fmla="*/ 7842 w 10258"/>
                <a:gd name="connsiteY11" fmla="*/ 112 h 10109"/>
                <a:gd name="connsiteX12" fmla="*/ 9589 w 10258"/>
                <a:gd name="connsiteY12" fmla="*/ 7 h 10109"/>
                <a:gd name="connsiteX13" fmla="*/ 10236 w 10258"/>
                <a:gd name="connsiteY13" fmla="*/ 819 h 10109"/>
                <a:gd name="connsiteX14" fmla="*/ 9919 w 10258"/>
                <a:gd name="connsiteY14" fmla="*/ 1905 h 10109"/>
                <a:gd name="connsiteX15" fmla="*/ 9012 w 10258"/>
                <a:gd name="connsiteY15" fmla="*/ 2245 h 10109"/>
                <a:gd name="connsiteX16" fmla="*/ 7685 w 10258"/>
                <a:gd name="connsiteY16" fmla="*/ 2333 h 10109"/>
                <a:gd name="connsiteX17" fmla="*/ 6802 w 10258"/>
                <a:gd name="connsiteY17" fmla="*/ 3206 h 10109"/>
                <a:gd name="connsiteX18" fmla="*/ 5740 w 10258"/>
                <a:gd name="connsiteY18" fmla="*/ 3293 h 10109"/>
                <a:gd name="connsiteX19" fmla="*/ 4716 w 10258"/>
                <a:gd name="connsiteY19" fmla="*/ 4078 h 10109"/>
                <a:gd name="connsiteX20" fmla="*/ 2925 w 10258"/>
                <a:gd name="connsiteY20" fmla="*/ 4381 h 10109"/>
                <a:gd name="connsiteX21" fmla="*/ 1908 w 10258"/>
                <a:gd name="connsiteY21" fmla="*/ 5366 h 10109"/>
                <a:gd name="connsiteX22" fmla="*/ 1573 w 10258"/>
                <a:gd name="connsiteY22" fmla="*/ 7740 h 10109"/>
                <a:gd name="connsiteX23" fmla="*/ 1565 w 10258"/>
                <a:gd name="connsiteY23" fmla="*/ 10075 h 10109"/>
                <a:gd name="connsiteX0" fmla="*/ 118 w 10258"/>
                <a:gd name="connsiteY0" fmla="*/ 10200 h 10200"/>
                <a:gd name="connsiteX1" fmla="*/ 128 w 10258"/>
                <a:gd name="connsiteY1" fmla="*/ 5870 h 10200"/>
                <a:gd name="connsiteX2" fmla="*/ 437 w 10258"/>
                <a:gd name="connsiteY2" fmla="*/ 2808 h 10200"/>
                <a:gd name="connsiteX3" fmla="*/ 1445 w 10258"/>
                <a:gd name="connsiteY3" fmla="*/ 2647 h 10200"/>
                <a:gd name="connsiteX4" fmla="*/ 2130 w 10258"/>
                <a:gd name="connsiteY4" fmla="*/ 2709 h 10200"/>
                <a:gd name="connsiteX5" fmla="*/ 2712 w 10258"/>
                <a:gd name="connsiteY5" fmla="*/ 1995 h 10200"/>
                <a:gd name="connsiteX6" fmla="*/ 3253 w 10258"/>
                <a:gd name="connsiteY6" fmla="*/ 1755 h 10200"/>
                <a:gd name="connsiteX7" fmla="*/ 3806 w 10258"/>
                <a:gd name="connsiteY7" fmla="*/ 1670 h 10200"/>
                <a:gd name="connsiteX8" fmla="*/ 5044 w 10258"/>
                <a:gd name="connsiteY8" fmla="*/ 1736 h 10200"/>
                <a:gd name="connsiteX9" fmla="*/ 5638 w 10258"/>
                <a:gd name="connsiteY9" fmla="*/ 986 h 10200"/>
                <a:gd name="connsiteX10" fmla="*/ 6842 w 10258"/>
                <a:gd name="connsiteY10" fmla="*/ 835 h 10200"/>
                <a:gd name="connsiteX11" fmla="*/ 7842 w 10258"/>
                <a:gd name="connsiteY11" fmla="*/ 203 h 10200"/>
                <a:gd name="connsiteX12" fmla="*/ 9589 w 10258"/>
                <a:gd name="connsiteY12" fmla="*/ 98 h 10200"/>
                <a:gd name="connsiteX13" fmla="*/ 10236 w 10258"/>
                <a:gd name="connsiteY13" fmla="*/ 910 h 10200"/>
                <a:gd name="connsiteX14" fmla="*/ 9919 w 10258"/>
                <a:gd name="connsiteY14" fmla="*/ 1996 h 10200"/>
                <a:gd name="connsiteX15" fmla="*/ 9012 w 10258"/>
                <a:gd name="connsiteY15" fmla="*/ 2336 h 10200"/>
                <a:gd name="connsiteX16" fmla="*/ 7685 w 10258"/>
                <a:gd name="connsiteY16" fmla="*/ 2424 h 10200"/>
                <a:gd name="connsiteX17" fmla="*/ 6802 w 10258"/>
                <a:gd name="connsiteY17" fmla="*/ 3297 h 10200"/>
                <a:gd name="connsiteX18" fmla="*/ 5740 w 10258"/>
                <a:gd name="connsiteY18" fmla="*/ 3384 h 10200"/>
                <a:gd name="connsiteX19" fmla="*/ 4716 w 10258"/>
                <a:gd name="connsiteY19" fmla="*/ 4169 h 10200"/>
                <a:gd name="connsiteX20" fmla="*/ 2925 w 10258"/>
                <a:gd name="connsiteY20" fmla="*/ 4472 h 10200"/>
                <a:gd name="connsiteX21" fmla="*/ 1908 w 10258"/>
                <a:gd name="connsiteY21" fmla="*/ 5457 h 10200"/>
                <a:gd name="connsiteX22" fmla="*/ 1573 w 10258"/>
                <a:gd name="connsiteY22" fmla="*/ 7831 h 10200"/>
                <a:gd name="connsiteX23" fmla="*/ 1565 w 10258"/>
                <a:gd name="connsiteY23" fmla="*/ 10166 h 10200"/>
                <a:gd name="connsiteX0" fmla="*/ 118 w 10258"/>
                <a:gd name="connsiteY0" fmla="*/ 10261 h 10261"/>
                <a:gd name="connsiteX1" fmla="*/ 128 w 10258"/>
                <a:gd name="connsiteY1" fmla="*/ 5931 h 10261"/>
                <a:gd name="connsiteX2" fmla="*/ 437 w 10258"/>
                <a:gd name="connsiteY2" fmla="*/ 2869 h 10261"/>
                <a:gd name="connsiteX3" fmla="*/ 1445 w 10258"/>
                <a:gd name="connsiteY3" fmla="*/ 2708 h 10261"/>
                <a:gd name="connsiteX4" fmla="*/ 2130 w 10258"/>
                <a:gd name="connsiteY4" fmla="*/ 2770 h 10261"/>
                <a:gd name="connsiteX5" fmla="*/ 2712 w 10258"/>
                <a:gd name="connsiteY5" fmla="*/ 2056 h 10261"/>
                <a:gd name="connsiteX6" fmla="*/ 3253 w 10258"/>
                <a:gd name="connsiteY6" fmla="*/ 1816 h 10261"/>
                <a:gd name="connsiteX7" fmla="*/ 3806 w 10258"/>
                <a:gd name="connsiteY7" fmla="*/ 1731 h 10261"/>
                <a:gd name="connsiteX8" fmla="*/ 5044 w 10258"/>
                <a:gd name="connsiteY8" fmla="*/ 1797 h 10261"/>
                <a:gd name="connsiteX9" fmla="*/ 5638 w 10258"/>
                <a:gd name="connsiteY9" fmla="*/ 1047 h 10261"/>
                <a:gd name="connsiteX10" fmla="*/ 6842 w 10258"/>
                <a:gd name="connsiteY10" fmla="*/ 896 h 10261"/>
                <a:gd name="connsiteX11" fmla="*/ 7842 w 10258"/>
                <a:gd name="connsiteY11" fmla="*/ 264 h 10261"/>
                <a:gd name="connsiteX12" fmla="*/ 9589 w 10258"/>
                <a:gd name="connsiteY12" fmla="*/ 159 h 10261"/>
                <a:gd name="connsiteX13" fmla="*/ 10236 w 10258"/>
                <a:gd name="connsiteY13" fmla="*/ 971 h 10261"/>
                <a:gd name="connsiteX14" fmla="*/ 9919 w 10258"/>
                <a:gd name="connsiteY14" fmla="*/ 2057 h 10261"/>
                <a:gd name="connsiteX15" fmla="*/ 9012 w 10258"/>
                <a:gd name="connsiteY15" fmla="*/ 2397 h 10261"/>
                <a:gd name="connsiteX16" fmla="*/ 7685 w 10258"/>
                <a:gd name="connsiteY16" fmla="*/ 2485 h 10261"/>
                <a:gd name="connsiteX17" fmla="*/ 6802 w 10258"/>
                <a:gd name="connsiteY17" fmla="*/ 3358 h 10261"/>
                <a:gd name="connsiteX18" fmla="*/ 5740 w 10258"/>
                <a:gd name="connsiteY18" fmla="*/ 3445 h 10261"/>
                <a:gd name="connsiteX19" fmla="*/ 4716 w 10258"/>
                <a:gd name="connsiteY19" fmla="*/ 4230 h 10261"/>
                <a:gd name="connsiteX20" fmla="*/ 2925 w 10258"/>
                <a:gd name="connsiteY20" fmla="*/ 4533 h 10261"/>
                <a:gd name="connsiteX21" fmla="*/ 1908 w 10258"/>
                <a:gd name="connsiteY21" fmla="*/ 5518 h 10261"/>
                <a:gd name="connsiteX22" fmla="*/ 1573 w 10258"/>
                <a:gd name="connsiteY22" fmla="*/ 7892 h 10261"/>
                <a:gd name="connsiteX23" fmla="*/ 1565 w 10258"/>
                <a:gd name="connsiteY23" fmla="*/ 10227 h 10261"/>
                <a:gd name="connsiteX0" fmla="*/ 118 w 10371"/>
                <a:gd name="connsiteY0" fmla="*/ 10150 h 10150"/>
                <a:gd name="connsiteX1" fmla="*/ 128 w 10371"/>
                <a:gd name="connsiteY1" fmla="*/ 5820 h 10150"/>
                <a:gd name="connsiteX2" fmla="*/ 437 w 10371"/>
                <a:gd name="connsiteY2" fmla="*/ 2758 h 10150"/>
                <a:gd name="connsiteX3" fmla="*/ 1445 w 10371"/>
                <a:gd name="connsiteY3" fmla="*/ 2597 h 10150"/>
                <a:gd name="connsiteX4" fmla="*/ 2130 w 10371"/>
                <a:gd name="connsiteY4" fmla="*/ 2659 h 10150"/>
                <a:gd name="connsiteX5" fmla="*/ 2712 w 10371"/>
                <a:gd name="connsiteY5" fmla="*/ 1945 h 10150"/>
                <a:gd name="connsiteX6" fmla="*/ 3253 w 10371"/>
                <a:gd name="connsiteY6" fmla="*/ 1705 h 10150"/>
                <a:gd name="connsiteX7" fmla="*/ 3806 w 10371"/>
                <a:gd name="connsiteY7" fmla="*/ 1620 h 10150"/>
                <a:gd name="connsiteX8" fmla="*/ 5044 w 10371"/>
                <a:gd name="connsiteY8" fmla="*/ 1686 h 10150"/>
                <a:gd name="connsiteX9" fmla="*/ 5638 w 10371"/>
                <a:gd name="connsiteY9" fmla="*/ 936 h 10150"/>
                <a:gd name="connsiteX10" fmla="*/ 6842 w 10371"/>
                <a:gd name="connsiteY10" fmla="*/ 785 h 10150"/>
                <a:gd name="connsiteX11" fmla="*/ 7842 w 10371"/>
                <a:gd name="connsiteY11" fmla="*/ 153 h 10150"/>
                <a:gd name="connsiteX12" fmla="*/ 9589 w 10371"/>
                <a:gd name="connsiteY12" fmla="*/ 48 h 10150"/>
                <a:gd name="connsiteX13" fmla="*/ 10354 w 10371"/>
                <a:gd name="connsiteY13" fmla="*/ 791 h 10150"/>
                <a:gd name="connsiteX14" fmla="*/ 9919 w 10371"/>
                <a:gd name="connsiteY14" fmla="*/ 1946 h 10150"/>
                <a:gd name="connsiteX15" fmla="*/ 9012 w 10371"/>
                <a:gd name="connsiteY15" fmla="*/ 2286 h 10150"/>
                <a:gd name="connsiteX16" fmla="*/ 7685 w 10371"/>
                <a:gd name="connsiteY16" fmla="*/ 2374 h 10150"/>
                <a:gd name="connsiteX17" fmla="*/ 6802 w 10371"/>
                <a:gd name="connsiteY17" fmla="*/ 3247 h 10150"/>
                <a:gd name="connsiteX18" fmla="*/ 5740 w 10371"/>
                <a:gd name="connsiteY18" fmla="*/ 3334 h 10150"/>
                <a:gd name="connsiteX19" fmla="*/ 4716 w 10371"/>
                <a:gd name="connsiteY19" fmla="*/ 4119 h 10150"/>
                <a:gd name="connsiteX20" fmla="*/ 2925 w 10371"/>
                <a:gd name="connsiteY20" fmla="*/ 4422 h 10150"/>
                <a:gd name="connsiteX21" fmla="*/ 1908 w 10371"/>
                <a:gd name="connsiteY21" fmla="*/ 5407 h 10150"/>
                <a:gd name="connsiteX22" fmla="*/ 1573 w 10371"/>
                <a:gd name="connsiteY22" fmla="*/ 7781 h 10150"/>
                <a:gd name="connsiteX23" fmla="*/ 1565 w 10371"/>
                <a:gd name="connsiteY23" fmla="*/ 10116 h 10150"/>
                <a:gd name="connsiteX0" fmla="*/ 118 w 10247"/>
                <a:gd name="connsiteY0" fmla="*/ 10150 h 10150"/>
                <a:gd name="connsiteX1" fmla="*/ 128 w 10247"/>
                <a:gd name="connsiteY1" fmla="*/ 5820 h 10150"/>
                <a:gd name="connsiteX2" fmla="*/ 437 w 10247"/>
                <a:gd name="connsiteY2" fmla="*/ 2758 h 10150"/>
                <a:gd name="connsiteX3" fmla="*/ 1445 w 10247"/>
                <a:gd name="connsiteY3" fmla="*/ 2597 h 10150"/>
                <a:gd name="connsiteX4" fmla="*/ 2130 w 10247"/>
                <a:gd name="connsiteY4" fmla="*/ 2659 h 10150"/>
                <a:gd name="connsiteX5" fmla="*/ 2712 w 10247"/>
                <a:gd name="connsiteY5" fmla="*/ 1945 h 10150"/>
                <a:gd name="connsiteX6" fmla="*/ 3253 w 10247"/>
                <a:gd name="connsiteY6" fmla="*/ 1705 h 10150"/>
                <a:gd name="connsiteX7" fmla="*/ 3806 w 10247"/>
                <a:gd name="connsiteY7" fmla="*/ 1620 h 10150"/>
                <a:gd name="connsiteX8" fmla="*/ 5044 w 10247"/>
                <a:gd name="connsiteY8" fmla="*/ 1686 h 10150"/>
                <a:gd name="connsiteX9" fmla="*/ 5638 w 10247"/>
                <a:gd name="connsiteY9" fmla="*/ 936 h 10150"/>
                <a:gd name="connsiteX10" fmla="*/ 6842 w 10247"/>
                <a:gd name="connsiteY10" fmla="*/ 785 h 10150"/>
                <a:gd name="connsiteX11" fmla="*/ 7842 w 10247"/>
                <a:gd name="connsiteY11" fmla="*/ 153 h 10150"/>
                <a:gd name="connsiteX12" fmla="*/ 9589 w 10247"/>
                <a:gd name="connsiteY12" fmla="*/ 48 h 10150"/>
                <a:gd name="connsiteX13" fmla="*/ 10224 w 10247"/>
                <a:gd name="connsiteY13" fmla="*/ 791 h 10150"/>
                <a:gd name="connsiteX14" fmla="*/ 9919 w 10247"/>
                <a:gd name="connsiteY14" fmla="*/ 1946 h 10150"/>
                <a:gd name="connsiteX15" fmla="*/ 9012 w 10247"/>
                <a:gd name="connsiteY15" fmla="*/ 2286 h 10150"/>
                <a:gd name="connsiteX16" fmla="*/ 7685 w 10247"/>
                <a:gd name="connsiteY16" fmla="*/ 2374 h 10150"/>
                <a:gd name="connsiteX17" fmla="*/ 6802 w 10247"/>
                <a:gd name="connsiteY17" fmla="*/ 3247 h 10150"/>
                <a:gd name="connsiteX18" fmla="*/ 5740 w 10247"/>
                <a:gd name="connsiteY18" fmla="*/ 3334 h 10150"/>
                <a:gd name="connsiteX19" fmla="*/ 4716 w 10247"/>
                <a:gd name="connsiteY19" fmla="*/ 4119 h 10150"/>
                <a:gd name="connsiteX20" fmla="*/ 2925 w 10247"/>
                <a:gd name="connsiteY20" fmla="*/ 4422 h 10150"/>
                <a:gd name="connsiteX21" fmla="*/ 1908 w 10247"/>
                <a:gd name="connsiteY21" fmla="*/ 5407 h 10150"/>
                <a:gd name="connsiteX22" fmla="*/ 1573 w 10247"/>
                <a:gd name="connsiteY22" fmla="*/ 7781 h 10150"/>
                <a:gd name="connsiteX23" fmla="*/ 1565 w 10247"/>
                <a:gd name="connsiteY23" fmla="*/ 10116 h 10150"/>
                <a:gd name="connsiteX0" fmla="*/ 118 w 10247"/>
                <a:gd name="connsiteY0" fmla="*/ 10277 h 10277"/>
                <a:gd name="connsiteX1" fmla="*/ 128 w 10247"/>
                <a:gd name="connsiteY1" fmla="*/ 5947 h 10277"/>
                <a:gd name="connsiteX2" fmla="*/ 437 w 10247"/>
                <a:gd name="connsiteY2" fmla="*/ 2885 h 10277"/>
                <a:gd name="connsiteX3" fmla="*/ 1445 w 10247"/>
                <a:gd name="connsiteY3" fmla="*/ 2724 h 10277"/>
                <a:gd name="connsiteX4" fmla="*/ 2130 w 10247"/>
                <a:gd name="connsiteY4" fmla="*/ 2786 h 10277"/>
                <a:gd name="connsiteX5" fmla="*/ 2712 w 10247"/>
                <a:gd name="connsiteY5" fmla="*/ 2072 h 10277"/>
                <a:gd name="connsiteX6" fmla="*/ 3253 w 10247"/>
                <a:gd name="connsiteY6" fmla="*/ 1832 h 10277"/>
                <a:gd name="connsiteX7" fmla="*/ 3806 w 10247"/>
                <a:gd name="connsiteY7" fmla="*/ 1747 h 10277"/>
                <a:gd name="connsiteX8" fmla="*/ 5044 w 10247"/>
                <a:gd name="connsiteY8" fmla="*/ 1813 h 10277"/>
                <a:gd name="connsiteX9" fmla="*/ 5638 w 10247"/>
                <a:gd name="connsiteY9" fmla="*/ 1063 h 10277"/>
                <a:gd name="connsiteX10" fmla="*/ 6842 w 10247"/>
                <a:gd name="connsiteY10" fmla="*/ 912 h 10277"/>
                <a:gd name="connsiteX11" fmla="*/ 7842 w 10247"/>
                <a:gd name="connsiteY11" fmla="*/ 280 h 10277"/>
                <a:gd name="connsiteX12" fmla="*/ 8903 w 10247"/>
                <a:gd name="connsiteY12" fmla="*/ 3 h 10277"/>
                <a:gd name="connsiteX13" fmla="*/ 9589 w 10247"/>
                <a:gd name="connsiteY13" fmla="*/ 175 h 10277"/>
                <a:gd name="connsiteX14" fmla="*/ 10224 w 10247"/>
                <a:gd name="connsiteY14" fmla="*/ 918 h 10277"/>
                <a:gd name="connsiteX15" fmla="*/ 9919 w 10247"/>
                <a:gd name="connsiteY15" fmla="*/ 2073 h 10277"/>
                <a:gd name="connsiteX16" fmla="*/ 9012 w 10247"/>
                <a:gd name="connsiteY16" fmla="*/ 2413 h 10277"/>
                <a:gd name="connsiteX17" fmla="*/ 7685 w 10247"/>
                <a:gd name="connsiteY17" fmla="*/ 2501 h 10277"/>
                <a:gd name="connsiteX18" fmla="*/ 6802 w 10247"/>
                <a:gd name="connsiteY18" fmla="*/ 3374 h 10277"/>
                <a:gd name="connsiteX19" fmla="*/ 5740 w 10247"/>
                <a:gd name="connsiteY19" fmla="*/ 3461 h 10277"/>
                <a:gd name="connsiteX20" fmla="*/ 4716 w 10247"/>
                <a:gd name="connsiteY20" fmla="*/ 4246 h 10277"/>
                <a:gd name="connsiteX21" fmla="*/ 2925 w 10247"/>
                <a:gd name="connsiteY21" fmla="*/ 4549 h 10277"/>
                <a:gd name="connsiteX22" fmla="*/ 1908 w 10247"/>
                <a:gd name="connsiteY22" fmla="*/ 5534 h 10277"/>
                <a:gd name="connsiteX23" fmla="*/ 1573 w 10247"/>
                <a:gd name="connsiteY23" fmla="*/ 7908 h 10277"/>
                <a:gd name="connsiteX24" fmla="*/ 1565 w 10247"/>
                <a:gd name="connsiteY24" fmla="*/ 10243 h 10277"/>
                <a:gd name="connsiteX0" fmla="*/ 118 w 10247"/>
                <a:gd name="connsiteY0" fmla="*/ 10344 h 10344"/>
                <a:gd name="connsiteX1" fmla="*/ 128 w 10247"/>
                <a:gd name="connsiteY1" fmla="*/ 6014 h 10344"/>
                <a:gd name="connsiteX2" fmla="*/ 437 w 10247"/>
                <a:gd name="connsiteY2" fmla="*/ 2952 h 10344"/>
                <a:gd name="connsiteX3" fmla="*/ 1445 w 10247"/>
                <a:gd name="connsiteY3" fmla="*/ 2791 h 10344"/>
                <a:gd name="connsiteX4" fmla="*/ 2130 w 10247"/>
                <a:gd name="connsiteY4" fmla="*/ 2853 h 10344"/>
                <a:gd name="connsiteX5" fmla="*/ 2712 w 10247"/>
                <a:gd name="connsiteY5" fmla="*/ 2139 h 10344"/>
                <a:gd name="connsiteX6" fmla="*/ 3253 w 10247"/>
                <a:gd name="connsiteY6" fmla="*/ 1899 h 10344"/>
                <a:gd name="connsiteX7" fmla="*/ 3806 w 10247"/>
                <a:gd name="connsiteY7" fmla="*/ 1814 h 10344"/>
                <a:gd name="connsiteX8" fmla="*/ 5044 w 10247"/>
                <a:gd name="connsiteY8" fmla="*/ 1880 h 10344"/>
                <a:gd name="connsiteX9" fmla="*/ 5638 w 10247"/>
                <a:gd name="connsiteY9" fmla="*/ 1130 h 10344"/>
                <a:gd name="connsiteX10" fmla="*/ 6842 w 10247"/>
                <a:gd name="connsiteY10" fmla="*/ 979 h 10344"/>
                <a:gd name="connsiteX11" fmla="*/ 7842 w 10247"/>
                <a:gd name="connsiteY11" fmla="*/ 347 h 10344"/>
                <a:gd name="connsiteX12" fmla="*/ 8867 w 10247"/>
                <a:gd name="connsiteY12" fmla="*/ 1 h 10344"/>
                <a:gd name="connsiteX13" fmla="*/ 9589 w 10247"/>
                <a:gd name="connsiteY13" fmla="*/ 242 h 10344"/>
                <a:gd name="connsiteX14" fmla="*/ 10224 w 10247"/>
                <a:gd name="connsiteY14" fmla="*/ 985 h 10344"/>
                <a:gd name="connsiteX15" fmla="*/ 9919 w 10247"/>
                <a:gd name="connsiteY15" fmla="*/ 2140 h 10344"/>
                <a:gd name="connsiteX16" fmla="*/ 9012 w 10247"/>
                <a:gd name="connsiteY16" fmla="*/ 2480 h 10344"/>
                <a:gd name="connsiteX17" fmla="*/ 7685 w 10247"/>
                <a:gd name="connsiteY17" fmla="*/ 2568 h 10344"/>
                <a:gd name="connsiteX18" fmla="*/ 6802 w 10247"/>
                <a:gd name="connsiteY18" fmla="*/ 3441 h 10344"/>
                <a:gd name="connsiteX19" fmla="*/ 5740 w 10247"/>
                <a:gd name="connsiteY19" fmla="*/ 3528 h 10344"/>
                <a:gd name="connsiteX20" fmla="*/ 4716 w 10247"/>
                <a:gd name="connsiteY20" fmla="*/ 4313 h 10344"/>
                <a:gd name="connsiteX21" fmla="*/ 2925 w 10247"/>
                <a:gd name="connsiteY21" fmla="*/ 4616 h 10344"/>
                <a:gd name="connsiteX22" fmla="*/ 1908 w 10247"/>
                <a:gd name="connsiteY22" fmla="*/ 5601 h 10344"/>
                <a:gd name="connsiteX23" fmla="*/ 1573 w 10247"/>
                <a:gd name="connsiteY23" fmla="*/ 7975 h 10344"/>
                <a:gd name="connsiteX24" fmla="*/ 1565 w 10247"/>
                <a:gd name="connsiteY24" fmla="*/ 10310 h 10344"/>
                <a:gd name="connsiteX0" fmla="*/ 118 w 10247"/>
                <a:gd name="connsiteY0" fmla="*/ 10347 h 10347"/>
                <a:gd name="connsiteX1" fmla="*/ 128 w 10247"/>
                <a:gd name="connsiteY1" fmla="*/ 6017 h 10347"/>
                <a:gd name="connsiteX2" fmla="*/ 437 w 10247"/>
                <a:gd name="connsiteY2" fmla="*/ 2955 h 10347"/>
                <a:gd name="connsiteX3" fmla="*/ 1445 w 10247"/>
                <a:gd name="connsiteY3" fmla="*/ 2794 h 10347"/>
                <a:gd name="connsiteX4" fmla="*/ 2130 w 10247"/>
                <a:gd name="connsiteY4" fmla="*/ 2856 h 10347"/>
                <a:gd name="connsiteX5" fmla="*/ 2712 w 10247"/>
                <a:gd name="connsiteY5" fmla="*/ 2142 h 10347"/>
                <a:gd name="connsiteX6" fmla="*/ 3253 w 10247"/>
                <a:gd name="connsiteY6" fmla="*/ 1902 h 10347"/>
                <a:gd name="connsiteX7" fmla="*/ 3806 w 10247"/>
                <a:gd name="connsiteY7" fmla="*/ 1817 h 10347"/>
                <a:gd name="connsiteX8" fmla="*/ 5044 w 10247"/>
                <a:gd name="connsiteY8" fmla="*/ 1883 h 10347"/>
                <a:gd name="connsiteX9" fmla="*/ 5638 w 10247"/>
                <a:gd name="connsiteY9" fmla="*/ 1133 h 10347"/>
                <a:gd name="connsiteX10" fmla="*/ 6842 w 10247"/>
                <a:gd name="connsiteY10" fmla="*/ 982 h 10347"/>
                <a:gd name="connsiteX11" fmla="*/ 7842 w 10247"/>
                <a:gd name="connsiteY11" fmla="*/ 350 h 10347"/>
                <a:gd name="connsiteX12" fmla="*/ 8867 w 10247"/>
                <a:gd name="connsiteY12" fmla="*/ 4 h 10347"/>
                <a:gd name="connsiteX13" fmla="*/ 9660 w 10247"/>
                <a:gd name="connsiteY13" fmla="*/ 176 h 10347"/>
                <a:gd name="connsiteX14" fmla="*/ 10224 w 10247"/>
                <a:gd name="connsiteY14" fmla="*/ 988 h 10347"/>
                <a:gd name="connsiteX15" fmla="*/ 9919 w 10247"/>
                <a:gd name="connsiteY15" fmla="*/ 2143 h 10347"/>
                <a:gd name="connsiteX16" fmla="*/ 9012 w 10247"/>
                <a:gd name="connsiteY16" fmla="*/ 2483 h 10347"/>
                <a:gd name="connsiteX17" fmla="*/ 7685 w 10247"/>
                <a:gd name="connsiteY17" fmla="*/ 2571 h 10347"/>
                <a:gd name="connsiteX18" fmla="*/ 6802 w 10247"/>
                <a:gd name="connsiteY18" fmla="*/ 3444 h 10347"/>
                <a:gd name="connsiteX19" fmla="*/ 5740 w 10247"/>
                <a:gd name="connsiteY19" fmla="*/ 3531 h 10347"/>
                <a:gd name="connsiteX20" fmla="*/ 4716 w 10247"/>
                <a:gd name="connsiteY20" fmla="*/ 4316 h 10347"/>
                <a:gd name="connsiteX21" fmla="*/ 2925 w 10247"/>
                <a:gd name="connsiteY21" fmla="*/ 4619 h 10347"/>
                <a:gd name="connsiteX22" fmla="*/ 1908 w 10247"/>
                <a:gd name="connsiteY22" fmla="*/ 5604 h 10347"/>
                <a:gd name="connsiteX23" fmla="*/ 1573 w 10247"/>
                <a:gd name="connsiteY23" fmla="*/ 7978 h 10347"/>
                <a:gd name="connsiteX24" fmla="*/ 1565 w 10247"/>
                <a:gd name="connsiteY24" fmla="*/ 10313 h 10347"/>
                <a:gd name="connsiteX0" fmla="*/ 118 w 10247"/>
                <a:gd name="connsiteY0" fmla="*/ 10436 h 10436"/>
                <a:gd name="connsiteX1" fmla="*/ 128 w 10247"/>
                <a:gd name="connsiteY1" fmla="*/ 6106 h 10436"/>
                <a:gd name="connsiteX2" fmla="*/ 437 w 10247"/>
                <a:gd name="connsiteY2" fmla="*/ 3044 h 10436"/>
                <a:gd name="connsiteX3" fmla="*/ 1445 w 10247"/>
                <a:gd name="connsiteY3" fmla="*/ 2883 h 10436"/>
                <a:gd name="connsiteX4" fmla="*/ 2130 w 10247"/>
                <a:gd name="connsiteY4" fmla="*/ 2945 h 10436"/>
                <a:gd name="connsiteX5" fmla="*/ 2712 w 10247"/>
                <a:gd name="connsiteY5" fmla="*/ 2231 h 10436"/>
                <a:gd name="connsiteX6" fmla="*/ 3253 w 10247"/>
                <a:gd name="connsiteY6" fmla="*/ 1991 h 10436"/>
                <a:gd name="connsiteX7" fmla="*/ 3806 w 10247"/>
                <a:gd name="connsiteY7" fmla="*/ 1906 h 10436"/>
                <a:gd name="connsiteX8" fmla="*/ 5044 w 10247"/>
                <a:gd name="connsiteY8" fmla="*/ 1972 h 10436"/>
                <a:gd name="connsiteX9" fmla="*/ 5638 w 10247"/>
                <a:gd name="connsiteY9" fmla="*/ 1222 h 10436"/>
                <a:gd name="connsiteX10" fmla="*/ 6842 w 10247"/>
                <a:gd name="connsiteY10" fmla="*/ 1071 h 10436"/>
                <a:gd name="connsiteX11" fmla="*/ 7842 w 10247"/>
                <a:gd name="connsiteY11" fmla="*/ 439 h 10436"/>
                <a:gd name="connsiteX12" fmla="*/ 8879 w 10247"/>
                <a:gd name="connsiteY12" fmla="*/ 1 h 10436"/>
                <a:gd name="connsiteX13" fmla="*/ 9660 w 10247"/>
                <a:gd name="connsiteY13" fmla="*/ 265 h 10436"/>
                <a:gd name="connsiteX14" fmla="*/ 10224 w 10247"/>
                <a:gd name="connsiteY14" fmla="*/ 1077 h 10436"/>
                <a:gd name="connsiteX15" fmla="*/ 9919 w 10247"/>
                <a:gd name="connsiteY15" fmla="*/ 2232 h 10436"/>
                <a:gd name="connsiteX16" fmla="*/ 9012 w 10247"/>
                <a:gd name="connsiteY16" fmla="*/ 2572 h 10436"/>
                <a:gd name="connsiteX17" fmla="*/ 7685 w 10247"/>
                <a:gd name="connsiteY17" fmla="*/ 2660 h 10436"/>
                <a:gd name="connsiteX18" fmla="*/ 6802 w 10247"/>
                <a:gd name="connsiteY18" fmla="*/ 3533 h 10436"/>
                <a:gd name="connsiteX19" fmla="*/ 5740 w 10247"/>
                <a:gd name="connsiteY19" fmla="*/ 3620 h 10436"/>
                <a:gd name="connsiteX20" fmla="*/ 4716 w 10247"/>
                <a:gd name="connsiteY20" fmla="*/ 4405 h 10436"/>
                <a:gd name="connsiteX21" fmla="*/ 2925 w 10247"/>
                <a:gd name="connsiteY21" fmla="*/ 4708 h 10436"/>
                <a:gd name="connsiteX22" fmla="*/ 1908 w 10247"/>
                <a:gd name="connsiteY22" fmla="*/ 5693 h 10436"/>
                <a:gd name="connsiteX23" fmla="*/ 1573 w 10247"/>
                <a:gd name="connsiteY23" fmla="*/ 8067 h 10436"/>
                <a:gd name="connsiteX24" fmla="*/ 1565 w 10247"/>
                <a:gd name="connsiteY24" fmla="*/ 10402 h 10436"/>
                <a:gd name="connsiteX0" fmla="*/ 118 w 10247"/>
                <a:gd name="connsiteY0" fmla="*/ 10436 h 10436"/>
                <a:gd name="connsiteX1" fmla="*/ 128 w 10247"/>
                <a:gd name="connsiteY1" fmla="*/ 6106 h 10436"/>
                <a:gd name="connsiteX2" fmla="*/ 437 w 10247"/>
                <a:gd name="connsiteY2" fmla="*/ 3044 h 10436"/>
                <a:gd name="connsiteX3" fmla="*/ 1445 w 10247"/>
                <a:gd name="connsiteY3" fmla="*/ 2883 h 10436"/>
                <a:gd name="connsiteX4" fmla="*/ 2130 w 10247"/>
                <a:gd name="connsiteY4" fmla="*/ 2945 h 10436"/>
                <a:gd name="connsiteX5" fmla="*/ 2712 w 10247"/>
                <a:gd name="connsiteY5" fmla="*/ 2231 h 10436"/>
                <a:gd name="connsiteX6" fmla="*/ 3253 w 10247"/>
                <a:gd name="connsiteY6" fmla="*/ 1991 h 10436"/>
                <a:gd name="connsiteX7" fmla="*/ 3806 w 10247"/>
                <a:gd name="connsiteY7" fmla="*/ 1906 h 10436"/>
                <a:gd name="connsiteX8" fmla="*/ 5044 w 10247"/>
                <a:gd name="connsiteY8" fmla="*/ 1972 h 10436"/>
                <a:gd name="connsiteX9" fmla="*/ 5638 w 10247"/>
                <a:gd name="connsiteY9" fmla="*/ 1222 h 10436"/>
                <a:gd name="connsiteX10" fmla="*/ 6842 w 10247"/>
                <a:gd name="connsiteY10" fmla="*/ 1071 h 10436"/>
                <a:gd name="connsiteX11" fmla="*/ 7842 w 10247"/>
                <a:gd name="connsiteY11" fmla="*/ 439 h 10436"/>
                <a:gd name="connsiteX12" fmla="*/ 8879 w 10247"/>
                <a:gd name="connsiteY12" fmla="*/ 1 h 10436"/>
                <a:gd name="connsiteX13" fmla="*/ 9660 w 10247"/>
                <a:gd name="connsiteY13" fmla="*/ 265 h 10436"/>
                <a:gd name="connsiteX14" fmla="*/ 10224 w 10247"/>
                <a:gd name="connsiteY14" fmla="*/ 1077 h 10436"/>
                <a:gd name="connsiteX15" fmla="*/ 9919 w 10247"/>
                <a:gd name="connsiteY15" fmla="*/ 2232 h 10436"/>
                <a:gd name="connsiteX16" fmla="*/ 9012 w 10247"/>
                <a:gd name="connsiteY16" fmla="*/ 2572 h 10436"/>
                <a:gd name="connsiteX17" fmla="*/ 7685 w 10247"/>
                <a:gd name="connsiteY17" fmla="*/ 2660 h 10436"/>
                <a:gd name="connsiteX18" fmla="*/ 6802 w 10247"/>
                <a:gd name="connsiteY18" fmla="*/ 3533 h 10436"/>
                <a:gd name="connsiteX19" fmla="*/ 5740 w 10247"/>
                <a:gd name="connsiteY19" fmla="*/ 3620 h 10436"/>
                <a:gd name="connsiteX20" fmla="*/ 4716 w 10247"/>
                <a:gd name="connsiteY20" fmla="*/ 4405 h 10436"/>
                <a:gd name="connsiteX21" fmla="*/ 2925 w 10247"/>
                <a:gd name="connsiteY21" fmla="*/ 4708 h 10436"/>
                <a:gd name="connsiteX22" fmla="*/ 1908 w 10247"/>
                <a:gd name="connsiteY22" fmla="*/ 5693 h 10436"/>
                <a:gd name="connsiteX23" fmla="*/ 1573 w 10247"/>
                <a:gd name="connsiteY23" fmla="*/ 8067 h 10436"/>
                <a:gd name="connsiteX24" fmla="*/ 1565 w 10247"/>
                <a:gd name="connsiteY24" fmla="*/ 10402 h 10436"/>
                <a:gd name="connsiteX0" fmla="*/ 118 w 10243"/>
                <a:gd name="connsiteY0" fmla="*/ 10436 h 10436"/>
                <a:gd name="connsiteX1" fmla="*/ 128 w 10243"/>
                <a:gd name="connsiteY1" fmla="*/ 6106 h 10436"/>
                <a:gd name="connsiteX2" fmla="*/ 437 w 10243"/>
                <a:gd name="connsiteY2" fmla="*/ 3044 h 10436"/>
                <a:gd name="connsiteX3" fmla="*/ 1445 w 10243"/>
                <a:gd name="connsiteY3" fmla="*/ 2883 h 10436"/>
                <a:gd name="connsiteX4" fmla="*/ 2130 w 10243"/>
                <a:gd name="connsiteY4" fmla="*/ 2945 h 10436"/>
                <a:gd name="connsiteX5" fmla="*/ 2712 w 10243"/>
                <a:gd name="connsiteY5" fmla="*/ 2231 h 10436"/>
                <a:gd name="connsiteX6" fmla="*/ 3253 w 10243"/>
                <a:gd name="connsiteY6" fmla="*/ 1991 h 10436"/>
                <a:gd name="connsiteX7" fmla="*/ 3806 w 10243"/>
                <a:gd name="connsiteY7" fmla="*/ 1906 h 10436"/>
                <a:gd name="connsiteX8" fmla="*/ 5044 w 10243"/>
                <a:gd name="connsiteY8" fmla="*/ 1972 h 10436"/>
                <a:gd name="connsiteX9" fmla="*/ 5638 w 10243"/>
                <a:gd name="connsiteY9" fmla="*/ 1222 h 10436"/>
                <a:gd name="connsiteX10" fmla="*/ 6842 w 10243"/>
                <a:gd name="connsiteY10" fmla="*/ 1071 h 10436"/>
                <a:gd name="connsiteX11" fmla="*/ 7842 w 10243"/>
                <a:gd name="connsiteY11" fmla="*/ 439 h 10436"/>
                <a:gd name="connsiteX12" fmla="*/ 8879 w 10243"/>
                <a:gd name="connsiteY12" fmla="*/ 1 h 10436"/>
                <a:gd name="connsiteX13" fmla="*/ 9660 w 10243"/>
                <a:gd name="connsiteY13" fmla="*/ 265 h 10436"/>
                <a:gd name="connsiteX14" fmla="*/ 10224 w 10243"/>
                <a:gd name="connsiteY14" fmla="*/ 1077 h 10436"/>
                <a:gd name="connsiteX15" fmla="*/ 9919 w 10243"/>
                <a:gd name="connsiteY15" fmla="*/ 2232 h 10436"/>
                <a:gd name="connsiteX16" fmla="*/ 9012 w 10243"/>
                <a:gd name="connsiteY16" fmla="*/ 2572 h 10436"/>
                <a:gd name="connsiteX17" fmla="*/ 7685 w 10243"/>
                <a:gd name="connsiteY17" fmla="*/ 2660 h 10436"/>
                <a:gd name="connsiteX18" fmla="*/ 6802 w 10243"/>
                <a:gd name="connsiteY18" fmla="*/ 3533 h 10436"/>
                <a:gd name="connsiteX19" fmla="*/ 5740 w 10243"/>
                <a:gd name="connsiteY19" fmla="*/ 3620 h 10436"/>
                <a:gd name="connsiteX20" fmla="*/ 4716 w 10243"/>
                <a:gd name="connsiteY20" fmla="*/ 4405 h 10436"/>
                <a:gd name="connsiteX21" fmla="*/ 2925 w 10243"/>
                <a:gd name="connsiteY21" fmla="*/ 4708 h 10436"/>
                <a:gd name="connsiteX22" fmla="*/ 1908 w 10243"/>
                <a:gd name="connsiteY22" fmla="*/ 5693 h 10436"/>
                <a:gd name="connsiteX23" fmla="*/ 1573 w 10243"/>
                <a:gd name="connsiteY23" fmla="*/ 8067 h 10436"/>
                <a:gd name="connsiteX24" fmla="*/ 1565 w 10243"/>
                <a:gd name="connsiteY24" fmla="*/ 10402 h 1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43" h="10436">
                  <a:moveTo>
                    <a:pt x="118" y="10436"/>
                  </a:moveTo>
                  <a:cubicBezTo>
                    <a:pt x="109" y="7748"/>
                    <a:pt x="74" y="8750"/>
                    <a:pt x="128" y="6106"/>
                  </a:cubicBezTo>
                  <a:cubicBezTo>
                    <a:pt x="128" y="5558"/>
                    <a:pt x="-313" y="3286"/>
                    <a:pt x="437" y="3044"/>
                  </a:cubicBezTo>
                  <a:cubicBezTo>
                    <a:pt x="907" y="2650"/>
                    <a:pt x="1163" y="2899"/>
                    <a:pt x="1445" y="2883"/>
                  </a:cubicBezTo>
                  <a:cubicBezTo>
                    <a:pt x="1727" y="2867"/>
                    <a:pt x="1780" y="3082"/>
                    <a:pt x="2130" y="2945"/>
                  </a:cubicBezTo>
                  <a:cubicBezTo>
                    <a:pt x="2330" y="2652"/>
                    <a:pt x="2200" y="2598"/>
                    <a:pt x="2712" y="2231"/>
                  </a:cubicBezTo>
                  <a:cubicBezTo>
                    <a:pt x="3144" y="1948"/>
                    <a:pt x="3134" y="2061"/>
                    <a:pt x="3253" y="1991"/>
                  </a:cubicBezTo>
                  <a:cubicBezTo>
                    <a:pt x="3481" y="1951"/>
                    <a:pt x="3508" y="1909"/>
                    <a:pt x="3806" y="1906"/>
                  </a:cubicBezTo>
                  <a:cubicBezTo>
                    <a:pt x="4104" y="1903"/>
                    <a:pt x="4739" y="2086"/>
                    <a:pt x="5044" y="1972"/>
                  </a:cubicBezTo>
                  <a:cubicBezTo>
                    <a:pt x="5349" y="1858"/>
                    <a:pt x="5279" y="1476"/>
                    <a:pt x="5638" y="1222"/>
                  </a:cubicBezTo>
                  <a:cubicBezTo>
                    <a:pt x="5997" y="968"/>
                    <a:pt x="6493" y="1250"/>
                    <a:pt x="6842" y="1071"/>
                  </a:cubicBezTo>
                  <a:cubicBezTo>
                    <a:pt x="7144" y="709"/>
                    <a:pt x="7503" y="617"/>
                    <a:pt x="7842" y="439"/>
                  </a:cubicBezTo>
                  <a:cubicBezTo>
                    <a:pt x="8181" y="261"/>
                    <a:pt x="8588" y="18"/>
                    <a:pt x="8879" y="1"/>
                  </a:cubicBezTo>
                  <a:cubicBezTo>
                    <a:pt x="9170" y="-16"/>
                    <a:pt x="9436" y="86"/>
                    <a:pt x="9660" y="265"/>
                  </a:cubicBezTo>
                  <a:cubicBezTo>
                    <a:pt x="9884" y="444"/>
                    <a:pt x="10172" y="755"/>
                    <a:pt x="10224" y="1077"/>
                  </a:cubicBezTo>
                  <a:cubicBezTo>
                    <a:pt x="10305" y="1644"/>
                    <a:pt x="10121" y="1983"/>
                    <a:pt x="9919" y="2232"/>
                  </a:cubicBezTo>
                  <a:cubicBezTo>
                    <a:pt x="9717" y="2481"/>
                    <a:pt x="9190" y="2552"/>
                    <a:pt x="9012" y="2572"/>
                  </a:cubicBezTo>
                  <a:cubicBezTo>
                    <a:pt x="8570" y="2596"/>
                    <a:pt x="8129" y="2625"/>
                    <a:pt x="7685" y="2660"/>
                  </a:cubicBezTo>
                  <a:cubicBezTo>
                    <a:pt x="7315" y="2823"/>
                    <a:pt x="7486" y="3139"/>
                    <a:pt x="6802" y="3533"/>
                  </a:cubicBezTo>
                  <a:cubicBezTo>
                    <a:pt x="6486" y="3716"/>
                    <a:pt x="6093" y="3589"/>
                    <a:pt x="5740" y="3620"/>
                  </a:cubicBezTo>
                  <a:cubicBezTo>
                    <a:pt x="5387" y="3765"/>
                    <a:pt x="5186" y="4225"/>
                    <a:pt x="4716" y="4405"/>
                  </a:cubicBezTo>
                  <a:cubicBezTo>
                    <a:pt x="4248" y="4588"/>
                    <a:pt x="3394" y="4495"/>
                    <a:pt x="2925" y="4708"/>
                  </a:cubicBezTo>
                  <a:cubicBezTo>
                    <a:pt x="2458" y="4924"/>
                    <a:pt x="2639" y="5650"/>
                    <a:pt x="1908" y="5693"/>
                  </a:cubicBezTo>
                  <a:cubicBezTo>
                    <a:pt x="1432" y="6783"/>
                    <a:pt x="1875" y="6747"/>
                    <a:pt x="1573" y="8067"/>
                  </a:cubicBezTo>
                  <a:cubicBezTo>
                    <a:pt x="1431" y="10142"/>
                    <a:pt x="1565" y="8313"/>
                    <a:pt x="1565" y="10402"/>
                  </a:cubicBezTo>
                </a:path>
              </a:pathLst>
            </a:custGeom>
            <a:gradFill flip="none" rotWithShape="1">
              <a:gsLst>
                <a:gs pos="0">
                  <a:srgbClr val="004546"/>
                </a:gs>
                <a:gs pos="95000">
                  <a:srgbClr val="24EDD6">
                    <a:alpha val="80000"/>
                  </a:srgbClr>
                </a:gs>
                <a:gs pos="47000">
                  <a:srgbClr val="00797B"/>
                </a:gs>
              </a:gsLst>
              <a:path path="circle">
                <a:fillToRect t="100000" r="100000"/>
              </a:path>
              <a:tileRect l="-100000" b="-100000"/>
            </a:gradFill>
            <a:ln w="15875" cap="flat" cmpd="sng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38100" dir="2700000" algn="tl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371597" y="3276600"/>
              <a:ext cx="1219200" cy="762000"/>
            </a:xfrm>
            <a:prstGeom prst="ellipse">
              <a:avLst/>
            </a:prstGeom>
            <a:solidFill>
              <a:srgbClr val="FFFFFF">
                <a:alpha val="24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856319">
              <a:off x="3093860" y="2469070"/>
              <a:ext cx="947051" cy="791312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0987669">
              <a:off x="2064936" y="2580865"/>
              <a:ext cx="1408068" cy="1047760"/>
            </a:xfrm>
            <a:prstGeom prst="ellipse">
              <a:avLst/>
            </a:prstGeom>
            <a:solidFill>
              <a:srgbClr val="FFFFFF">
                <a:alpha val="28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732283">
              <a:off x="3225122" y="2113740"/>
              <a:ext cx="1126394" cy="760265"/>
            </a:xfrm>
            <a:prstGeom prst="ellipse">
              <a:avLst/>
            </a:prstGeom>
            <a:solidFill>
              <a:srgbClr val="004546">
                <a:alpha val="42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2732283">
              <a:off x="1657198" y="2784382"/>
              <a:ext cx="1107820" cy="838234"/>
            </a:xfrm>
            <a:prstGeom prst="ellipse">
              <a:avLst/>
            </a:prstGeom>
            <a:solidFill>
              <a:srgbClr val="004546">
                <a:alpha val="42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2732283">
              <a:off x="1285254" y="2882391"/>
              <a:ext cx="1084704" cy="1105535"/>
            </a:xfrm>
            <a:prstGeom prst="ellipse">
              <a:avLst/>
            </a:prstGeom>
            <a:solidFill>
              <a:srgbClr val="00C4C8">
                <a:alpha val="45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039321">
              <a:off x="400048" y="3371851"/>
              <a:ext cx="2057401" cy="927100"/>
            </a:xfrm>
            <a:prstGeom prst="ellipse">
              <a:avLst/>
            </a:prstGeom>
            <a:solidFill>
              <a:srgbClr val="004546">
                <a:alpha val="67000"/>
              </a:srgbClr>
            </a:solidFill>
            <a:ln w="6350">
              <a:solidFill>
                <a:schemeClr val="tx1"/>
              </a:solidFill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53000" y="2806833"/>
            <a:ext cx="222504" cy="2432948"/>
            <a:chOff x="3062562" y="2599263"/>
            <a:chExt cx="222504" cy="732191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062562" y="2599263"/>
              <a:ext cx="222504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062562" y="3327222"/>
              <a:ext cx="222504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911209" y="2966064"/>
              <a:ext cx="730781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/>
          <p:cNvGrpSpPr/>
          <p:nvPr/>
        </p:nvGrpSpPr>
        <p:grpSpPr>
          <a:xfrm>
            <a:off x="4953000" y="5276580"/>
            <a:ext cx="222504" cy="540154"/>
            <a:chOff x="3062562" y="2599263"/>
            <a:chExt cx="222504" cy="732191"/>
          </a:xfrm>
        </p:grpSpPr>
        <p:cxnSp>
          <p:nvCxnSpPr>
            <p:cNvPr id="206" name="Straight Connector 205"/>
            <p:cNvCxnSpPr/>
            <p:nvPr/>
          </p:nvCxnSpPr>
          <p:spPr>
            <a:xfrm>
              <a:off x="3062562" y="2599263"/>
              <a:ext cx="222504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062562" y="3327222"/>
              <a:ext cx="222504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2911209" y="2966064"/>
              <a:ext cx="730781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4953000" y="5862974"/>
            <a:ext cx="222504" cy="704746"/>
            <a:chOff x="3062562" y="2599263"/>
            <a:chExt cx="222504" cy="732191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3062562" y="2599263"/>
              <a:ext cx="222504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62562" y="3327222"/>
              <a:ext cx="222504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2911209" y="2966064"/>
              <a:ext cx="730781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Box 197"/>
          <p:cNvSpPr txBox="1"/>
          <p:nvPr/>
        </p:nvSpPr>
        <p:spPr>
          <a:xfrm>
            <a:off x="5334000" y="6003513"/>
            <a:ext cx="3733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Cytoplasmic tail (38 </a:t>
            </a:r>
            <a:r>
              <a:rPr lang="en-US" sz="1800" dirty="0" err="1">
                <a:latin typeface="Arial"/>
                <a:cs typeface="Arial"/>
              </a:rPr>
              <a:t>aa</a:t>
            </a:r>
            <a:r>
              <a:rPr lang="en-US" sz="1800" dirty="0">
                <a:latin typeface="Arial"/>
                <a:cs typeface="Arial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76400" y="3382803"/>
            <a:ext cx="2908300" cy="1281946"/>
            <a:chOff x="1676400" y="2514599"/>
            <a:chExt cx="2908300" cy="1281946"/>
          </a:xfrm>
        </p:grpSpPr>
        <p:sp>
          <p:nvSpPr>
            <p:cNvPr id="35" name="TextBox 34"/>
            <p:cNvSpPr txBox="1"/>
            <p:nvPr/>
          </p:nvSpPr>
          <p:spPr>
            <a:xfrm>
              <a:off x="3898900" y="2514599"/>
              <a:ext cx="685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D1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81187" y="2792045"/>
              <a:ext cx="685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D2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62823" y="3072422"/>
              <a:ext cx="685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D3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6400" y="3396435"/>
              <a:ext cx="685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D4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334000" y="3367291"/>
            <a:ext cx="372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Extracellular Region (370 </a:t>
            </a:r>
            <a:r>
              <a:rPr lang="en-US" sz="1800" dirty="0" err="1">
                <a:latin typeface="Arial"/>
                <a:cs typeface="Arial"/>
              </a:rPr>
              <a:t>aa</a:t>
            </a:r>
            <a:r>
              <a:rPr lang="en-US" sz="1800" dirty="0">
                <a:latin typeface="Arial"/>
                <a:cs typeface="Arial"/>
              </a:rPr>
              <a:t>)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D1-D4 Domains</a:t>
            </a:r>
          </a:p>
        </p:txBody>
      </p:sp>
      <p:sp>
        <p:nvSpPr>
          <p:cNvPr id="5" name="Oval 4"/>
          <p:cNvSpPr/>
          <p:nvPr/>
        </p:nvSpPr>
        <p:spPr>
          <a:xfrm>
            <a:off x="1050518" y="5669640"/>
            <a:ext cx="1676400" cy="1066800"/>
          </a:xfrm>
          <a:prstGeom prst="ellipse">
            <a:avLst/>
          </a:prstGeom>
          <a:solidFill>
            <a:srgbClr val="9FA8B2"/>
          </a:solidFill>
          <a:ln>
            <a:noFill/>
          </a:ln>
          <a:effectLst>
            <a:softEdge rad="228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334000" y="5352929"/>
            <a:ext cx="3594598" cy="36933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800" dirty="0" err="1">
                <a:latin typeface="Arial"/>
                <a:cs typeface="Arial"/>
              </a:rPr>
              <a:t>Transmembrane</a:t>
            </a:r>
            <a:r>
              <a:rPr lang="en-US" sz="1800" dirty="0">
                <a:latin typeface="Arial"/>
                <a:cs typeface="Arial"/>
              </a:rPr>
              <a:t> region (25 </a:t>
            </a:r>
            <a:r>
              <a:rPr lang="en-US" sz="1800" dirty="0" err="1">
                <a:latin typeface="Arial"/>
                <a:cs typeface="Arial"/>
              </a:rPr>
              <a:t>aa</a:t>
            </a:r>
            <a:r>
              <a:rPr lang="en-US" sz="1800" dirty="0">
                <a:latin typeface="Arial"/>
                <a:cs typeface="Arial"/>
              </a:rPr>
              <a:t>)</a:t>
            </a:r>
          </a:p>
        </p:txBody>
      </p:sp>
      <p:sp>
        <p:nvSpPr>
          <p:cNvPr id="42" name="Rectangle 75">
            <a:extLst>
              <a:ext uri="{FF2B5EF4-FFF2-40B4-BE49-F238E27FC236}">
                <a16:creationId xmlns:a16="http://schemas.microsoft.com/office/drawing/2014/main" id="{8559D8B1-4FF1-D647-ABB6-8838B571D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490" y="2673968"/>
            <a:ext cx="2829463" cy="42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800" b="1" dirty="0">
                <a:solidFill>
                  <a:srgbClr val="137577"/>
                </a:solidFill>
                <a:latin typeface="Arial" charset="0"/>
              </a:rPr>
              <a:t>CD4 Receptor</a:t>
            </a:r>
          </a:p>
        </p:txBody>
      </p:sp>
    </p:spTree>
    <p:extLst>
      <p:ext uri="{BB962C8B-B14F-4D97-AF65-F5344CB8AC3E}">
        <p14:creationId xmlns:p14="http://schemas.microsoft.com/office/powerpoint/2010/main" val="324392992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NCRC.thmx</Template>
  <TotalTime>46426</TotalTime>
  <Words>874</Words>
  <Application>Microsoft Macintosh PowerPoint</Application>
  <PresentationFormat>On-screen Show (4:3)</PresentationFormat>
  <Paragraphs>156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Geneva</vt:lpstr>
      <vt:lpstr>Lucida Grande</vt:lpstr>
      <vt:lpstr>Times New Roman</vt:lpstr>
      <vt:lpstr>NCRC</vt:lpstr>
      <vt:lpstr>Ibalizumab (Trogarzo)</vt:lpstr>
      <vt:lpstr>Ibalizumab (Trogarzo) </vt:lpstr>
      <vt:lpstr>Ibalizumab (Trogarzo)</vt:lpstr>
      <vt:lpstr>Host Receptors and HIV Entry</vt:lpstr>
      <vt:lpstr>HIV Cell Entry: Binding to Host Cell CD4 Receptor</vt:lpstr>
      <vt:lpstr>HIV Cell Entry: Binding to Host Cell CD4 Receptor</vt:lpstr>
      <vt:lpstr>HIV Cell Entry Binding to Host Cell CD4 Receptor</vt:lpstr>
      <vt:lpstr>HIV Cell Entry Binding to Host CCR5 Co-Receptor</vt:lpstr>
      <vt:lpstr>CD4 Receptor</vt:lpstr>
      <vt:lpstr>CD4 Receptor and Ibalizumab Binding</vt:lpstr>
      <vt:lpstr>Ibalizumab CD4 Directed Post-Attachment HIV Inhibitor</vt:lpstr>
      <vt:lpstr>PowerPoint Presentation</vt:lpstr>
      <vt:lpstr>Ibalizumab</vt:lpstr>
      <vt:lpstr>Ibalizumab for Antiretroviral Salvage TMB-301: Study</vt:lpstr>
      <vt:lpstr>Ibalizumab Added to OBR for Adults Failing ART TMB-301: Study Design</vt:lpstr>
      <vt:lpstr>Ibalizumab Added to OBR for Adults Failing ART TMB-301: Study Design</vt:lpstr>
      <vt:lpstr>Ibalizumab Added to OBR for Adults Failing ART TMB-301: Efficacy at Day 14</vt:lpstr>
      <vt:lpstr>Ibalizumab Added to OBR for Adults Failing ART TMB-301: Efficacy at Week 24</vt:lpstr>
      <vt:lpstr>Ibalizumab Added to OBR for Adults Failing ART TMB-301: Efficacy at Week 25, by Baseline CD4 Cell Count</vt:lpstr>
      <vt:lpstr>Ibalizumab Added to OBR for Adults Failing ART TMB-301: Efficacy at Week 24</vt:lpstr>
      <vt:lpstr>PowerPoint Presentation</vt:lpstr>
    </vt:vector>
  </TitlesOfParts>
  <Company>HMC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2081</cp:revision>
  <cp:lastPrinted>2008-02-05T14:34:24Z</cp:lastPrinted>
  <dcterms:created xsi:type="dcterms:W3CDTF">2010-11-28T05:36:22Z</dcterms:created>
  <dcterms:modified xsi:type="dcterms:W3CDTF">2020-07-10T18:19:24Z</dcterms:modified>
</cp:coreProperties>
</file>