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8" r:id="rId1"/>
  </p:sldMasterIdLst>
  <p:notesMasterIdLst>
    <p:notesMasterId r:id="rId8"/>
  </p:notesMasterIdLst>
  <p:handoutMasterIdLst>
    <p:handoutMasterId r:id="rId9"/>
  </p:handoutMasterIdLst>
  <p:sldIdLst>
    <p:sldId id="1043" r:id="rId2"/>
    <p:sldId id="1209" r:id="rId3"/>
    <p:sldId id="1055" r:id="rId4"/>
    <p:sldId id="1062" r:id="rId5"/>
    <p:sldId id="1061" r:id="rId6"/>
    <p:sldId id="125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53" clrIdx="0"/>
  <p:cmAuthor id="1" name="David Spach" initials="" lastIdx="16" clrIdx="1"/>
  <p:cmAuthor id="2" name="NW AETC User" initials="" lastIdx="9" clrIdx="2"/>
  <p:cmAuthor id="3" name="Brian Wood" initials="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474"/>
    <a:srgbClr val="0E3B75"/>
    <a:srgbClr val="5186B2"/>
    <a:srgbClr val="4E80A9"/>
    <a:srgbClr val="597BA9"/>
    <a:srgbClr val="448DA9"/>
    <a:srgbClr val="6892BD"/>
    <a:srgbClr val="264E76"/>
    <a:srgbClr val="0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871" autoAdjust="0"/>
    <p:restoredTop sz="96925" autoAdjust="0"/>
  </p:normalViewPr>
  <p:slideViewPr>
    <p:cSldViewPr showGuides="1">
      <p:cViewPr varScale="1">
        <p:scale>
          <a:sx n="150" d="100"/>
          <a:sy n="150" d="100"/>
        </p:scale>
        <p:origin x="1096" y="160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703669394267"/>
          <c:y val="5.9064085739282603E-2"/>
          <c:w val="0.86249781277340298"/>
          <c:h val="0.83605686789151401"/>
        </c:manualLayout>
      </c:layout>
      <c:barChart>
        <c:barDir val="col"/>
        <c:grouping val="clustered"/>
        <c:varyColors val="0"/>
        <c:ser>
          <c:idx val="0"/>
          <c:order val="0"/>
          <c:tx>
            <c:v>HIV Rate</c:v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122-4549-AB8E-BAA558FBE65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122-4549-AB8E-BAA558FBE65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22-4549-AB8E-BAA558FBE656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22-4549-AB8E-BAA558FBE656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22-4549-AB8E-BAA558FBE656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22-4549-AB8E-BAA558FBE656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22-4549-AB8E-BAA558FBE656}"/>
                </c:ext>
              </c:extLst>
            </c:dLbl>
            <c:dLbl>
              <c:idx val="5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22-4549-AB8E-BAA558FBE656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22-4549-AB8E-BAA558FBE656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22-4549-AB8E-BAA558FBE656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22-4549-AB8E-BAA558FBE656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22-4549-AB8E-BAA558FBE656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22-4549-AB8E-BAA558FBE656}"/>
                </c:ext>
              </c:extLst>
            </c:dLbl>
            <c:numFmt formatCode="0" sourceLinked="0"/>
            <c:spPr>
              <a:noFill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Placebo </c:v>
                </c:pt>
                <c:pt idx="1">
                  <c:v>Tenofovir DF-Emtricitabine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35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122-4549-AB8E-BAA558FBE6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88970904"/>
        <c:axId val="-2089171976"/>
      </c:barChart>
      <c:catAx>
        <c:axId val="-2088970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/>
            </a:pPr>
            <a:endParaRPr lang="en-US"/>
          </a:p>
        </c:txPr>
        <c:crossAx val="-20891719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91719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HIV Infections</a:t>
                </a:r>
              </a:p>
            </c:rich>
          </c:tx>
          <c:layout>
            <c:manualLayout>
              <c:xMode val="edge"/>
              <c:yMode val="edge"/>
              <c:x val="4.9019607843137202E-3"/>
              <c:y val="0.1555404565725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897090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381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46573069875699"/>
          <c:y val="3.1952662721893503E-2"/>
          <c:w val="0.83254494131629797"/>
          <c:h val="0.83377696500955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 of infection window</c:v>
                </c:pt>
              </c:strCache>
            </c:strRef>
          </c:tx>
          <c:spPr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Seroconverters in TDF-FTC arm</c:v>
                </c:pt>
                <c:pt idx="1">
                  <c:v>Uninfected controls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32-1B44-B7C5-D2E45D4989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End of infection window</c:v>
                </c:pt>
              </c:strCache>
            </c:strRef>
          </c:tx>
          <c:spPr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Seroconverters in TDF-FTC arm</c:v>
                </c:pt>
                <c:pt idx="1">
                  <c:v>Uninfected controls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32-1B44-B7C5-D2E45D4989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Both visits</c:v>
                </c:pt>
              </c:strCache>
            </c:strRef>
          </c:tx>
          <c:spPr>
            <a:solidFill>
              <a:srgbClr val="795A6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Seroconverters in TDF-FTC arm</c:v>
                </c:pt>
                <c:pt idx="1">
                  <c:v>Uninfected controls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15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32-1B44-B7C5-D2E45D4989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3226792"/>
        <c:axId val="-2093238872"/>
      </c:barChart>
      <c:catAx>
        <c:axId val="-2093226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-2093238872"/>
        <c:crosses val="autoZero"/>
        <c:auto val="1"/>
        <c:lblAlgn val="ctr"/>
        <c:lblOffset val="100"/>
        <c:noMultiLvlLbl val="0"/>
      </c:catAx>
      <c:valAx>
        <c:axId val="-209323887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b="1" i="0" u="none" strike="noStrike" baseline="0" dirty="0">
                    <a:effectLst/>
                  </a:rPr>
                  <a:t>Percentage with Target Plasma </a:t>
                </a:r>
                <a:r>
                  <a:rPr lang="en-US" sz="1600" b="1" i="0" u="none" strike="noStrike" baseline="0" dirty="0" err="1">
                    <a:effectLst/>
                  </a:rPr>
                  <a:t>Tenofovir</a:t>
                </a:r>
                <a:r>
                  <a:rPr lang="en-US" sz="1600" b="1" i="0" u="none" strike="noStrike" baseline="0" dirty="0">
                    <a:effectLst/>
                  </a:rPr>
                  <a:t> Level (≥10 mg/mL)</a:t>
                </a:r>
                <a:r>
                  <a:rPr lang="en-US" sz="1600" b="1" i="0" u="none" strike="noStrike" baseline="0" dirty="0"/>
                  <a:t>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8.153799562036989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-2093226792"/>
        <c:crosses val="autoZero"/>
        <c:crossBetween val="between"/>
        <c:majorUnit val="20"/>
        <c:minorUnit val="20"/>
      </c:valAx>
      <c:spPr>
        <a:solidFill>
          <a:srgbClr val="E6EBF2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5974842767295596"/>
          <c:y val="4.0444252900340101E-2"/>
          <c:w val="0.42452830188679203"/>
          <c:h val="0.2658572892885430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91802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4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8508531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cosal Surface-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reeform 97"/>
          <p:cNvSpPr/>
          <p:nvPr userDrawn="1"/>
        </p:nvSpPr>
        <p:spPr>
          <a:xfrm flipH="1">
            <a:off x="-1609" y="2044164"/>
            <a:ext cx="9154262" cy="710609"/>
          </a:xfrm>
          <a:custGeom>
            <a:avLst/>
            <a:gdLst>
              <a:gd name="connsiteX0" fmla="*/ 134408 w 7600950"/>
              <a:gd name="connsiteY0" fmla="*/ 622300 h 642408"/>
              <a:gd name="connsiteX1" fmla="*/ 134408 w 7600950"/>
              <a:gd name="connsiteY1" fmla="*/ 488950 h 642408"/>
              <a:gd name="connsiteX2" fmla="*/ 153458 w 7600950"/>
              <a:gd name="connsiteY2" fmla="*/ 412750 h 642408"/>
              <a:gd name="connsiteX3" fmla="*/ 242358 w 7600950"/>
              <a:gd name="connsiteY3" fmla="*/ 292100 h 642408"/>
              <a:gd name="connsiteX4" fmla="*/ 502708 w 7600950"/>
              <a:gd name="connsiteY4" fmla="*/ 190500 h 642408"/>
              <a:gd name="connsiteX5" fmla="*/ 763058 w 7600950"/>
              <a:gd name="connsiteY5" fmla="*/ 196850 h 642408"/>
              <a:gd name="connsiteX6" fmla="*/ 1029758 w 7600950"/>
              <a:gd name="connsiteY6" fmla="*/ 152400 h 642408"/>
              <a:gd name="connsiteX7" fmla="*/ 1417108 w 7600950"/>
              <a:gd name="connsiteY7" fmla="*/ 152400 h 642408"/>
              <a:gd name="connsiteX8" fmla="*/ 1893358 w 7600950"/>
              <a:gd name="connsiteY8" fmla="*/ 260350 h 642408"/>
              <a:gd name="connsiteX9" fmla="*/ 2547408 w 7600950"/>
              <a:gd name="connsiteY9" fmla="*/ 127000 h 642408"/>
              <a:gd name="connsiteX10" fmla="*/ 3207808 w 7600950"/>
              <a:gd name="connsiteY10" fmla="*/ 107950 h 642408"/>
              <a:gd name="connsiteX11" fmla="*/ 3766608 w 7600950"/>
              <a:gd name="connsiteY11" fmla="*/ 247650 h 642408"/>
              <a:gd name="connsiteX12" fmla="*/ 4623858 w 7600950"/>
              <a:gd name="connsiteY12" fmla="*/ 76200 h 642408"/>
              <a:gd name="connsiteX13" fmla="*/ 5100108 w 7600950"/>
              <a:gd name="connsiteY13" fmla="*/ 260350 h 642408"/>
              <a:gd name="connsiteX14" fmla="*/ 5544608 w 7600950"/>
              <a:gd name="connsiteY14" fmla="*/ 279400 h 642408"/>
              <a:gd name="connsiteX15" fmla="*/ 5970058 w 7600950"/>
              <a:gd name="connsiteY15" fmla="*/ 57150 h 642408"/>
              <a:gd name="connsiteX16" fmla="*/ 6522508 w 7600950"/>
              <a:gd name="connsiteY16" fmla="*/ 38100 h 642408"/>
              <a:gd name="connsiteX17" fmla="*/ 6922558 w 7600950"/>
              <a:gd name="connsiteY17" fmla="*/ 12700 h 642408"/>
              <a:gd name="connsiteX18" fmla="*/ 7182908 w 7600950"/>
              <a:gd name="connsiteY18" fmla="*/ 114300 h 642408"/>
              <a:gd name="connsiteX19" fmla="*/ 7316258 w 7600950"/>
              <a:gd name="connsiteY19" fmla="*/ 247650 h 642408"/>
              <a:gd name="connsiteX20" fmla="*/ 7335308 w 7600950"/>
              <a:gd name="connsiteY20" fmla="*/ 444500 h 642408"/>
              <a:gd name="connsiteX21" fmla="*/ 7316258 w 7600950"/>
              <a:gd name="connsiteY21" fmla="*/ 495300 h 642408"/>
              <a:gd name="connsiteX22" fmla="*/ 7290858 w 7600950"/>
              <a:gd name="connsiteY22" fmla="*/ 514350 h 642408"/>
              <a:gd name="connsiteX23" fmla="*/ 6922558 w 7600950"/>
              <a:gd name="connsiteY23" fmla="*/ 571500 h 642408"/>
              <a:gd name="connsiteX24" fmla="*/ 3220508 w 7600950"/>
              <a:gd name="connsiteY24" fmla="*/ 590550 h 642408"/>
              <a:gd name="connsiteX25" fmla="*/ 515408 w 7600950"/>
              <a:gd name="connsiteY25" fmla="*/ 609600 h 642408"/>
              <a:gd name="connsiteX26" fmla="*/ 134408 w 7600950"/>
              <a:gd name="connsiteY26" fmla="*/ 622300 h 642408"/>
              <a:gd name="connsiteX0" fmla="*/ 134408 w 7600950"/>
              <a:gd name="connsiteY0" fmla="*/ 622300 h 642408"/>
              <a:gd name="connsiteX1" fmla="*/ 134408 w 7600950"/>
              <a:gd name="connsiteY1" fmla="*/ 488950 h 642408"/>
              <a:gd name="connsiteX2" fmla="*/ 153458 w 7600950"/>
              <a:gd name="connsiteY2" fmla="*/ 412750 h 642408"/>
              <a:gd name="connsiteX3" fmla="*/ 242358 w 7600950"/>
              <a:gd name="connsiteY3" fmla="*/ 292100 h 642408"/>
              <a:gd name="connsiteX4" fmla="*/ 502708 w 7600950"/>
              <a:gd name="connsiteY4" fmla="*/ 190500 h 642408"/>
              <a:gd name="connsiteX5" fmla="*/ 763058 w 7600950"/>
              <a:gd name="connsiteY5" fmla="*/ 196850 h 642408"/>
              <a:gd name="connsiteX6" fmla="*/ 1029758 w 7600950"/>
              <a:gd name="connsiteY6" fmla="*/ 152400 h 642408"/>
              <a:gd name="connsiteX7" fmla="*/ 1417108 w 7600950"/>
              <a:gd name="connsiteY7" fmla="*/ 152400 h 642408"/>
              <a:gd name="connsiteX8" fmla="*/ 1893358 w 7600950"/>
              <a:gd name="connsiteY8" fmla="*/ 260350 h 642408"/>
              <a:gd name="connsiteX9" fmla="*/ 2547408 w 7600950"/>
              <a:gd name="connsiteY9" fmla="*/ 127000 h 642408"/>
              <a:gd name="connsiteX10" fmla="*/ 3207808 w 7600950"/>
              <a:gd name="connsiteY10" fmla="*/ 107950 h 642408"/>
              <a:gd name="connsiteX11" fmla="*/ 3766608 w 7600950"/>
              <a:gd name="connsiteY11" fmla="*/ 247650 h 642408"/>
              <a:gd name="connsiteX12" fmla="*/ 4623858 w 7600950"/>
              <a:gd name="connsiteY12" fmla="*/ 76200 h 642408"/>
              <a:gd name="connsiteX13" fmla="*/ 5100108 w 7600950"/>
              <a:gd name="connsiteY13" fmla="*/ 260350 h 642408"/>
              <a:gd name="connsiteX14" fmla="*/ 5544608 w 7600950"/>
              <a:gd name="connsiteY14" fmla="*/ 279400 h 642408"/>
              <a:gd name="connsiteX15" fmla="*/ 5970058 w 7600950"/>
              <a:gd name="connsiteY15" fmla="*/ 57150 h 642408"/>
              <a:gd name="connsiteX16" fmla="*/ 6522508 w 7600950"/>
              <a:gd name="connsiteY16" fmla="*/ 38100 h 642408"/>
              <a:gd name="connsiteX17" fmla="*/ 6922558 w 7600950"/>
              <a:gd name="connsiteY17" fmla="*/ 12700 h 642408"/>
              <a:gd name="connsiteX18" fmla="*/ 7182908 w 7600950"/>
              <a:gd name="connsiteY18" fmla="*/ 114300 h 642408"/>
              <a:gd name="connsiteX19" fmla="*/ 7316258 w 7600950"/>
              <a:gd name="connsiteY19" fmla="*/ 247650 h 642408"/>
              <a:gd name="connsiteX20" fmla="*/ 7335308 w 7600950"/>
              <a:gd name="connsiteY20" fmla="*/ 444500 h 642408"/>
              <a:gd name="connsiteX21" fmla="*/ 7316258 w 7600950"/>
              <a:gd name="connsiteY21" fmla="*/ 495300 h 642408"/>
              <a:gd name="connsiteX22" fmla="*/ 7290858 w 7600950"/>
              <a:gd name="connsiteY22" fmla="*/ 514350 h 642408"/>
              <a:gd name="connsiteX23" fmla="*/ 6922558 w 7600950"/>
              <a:gd name="connsiteY23" fmla="*/ 571500 h 642408"/>
              <a:gd name="connsiteX24" fmla="*/ 3220508 w 7600950"/>
              <a:gd name="connsiteY24" fmla="*/ 590550 h 642408"/>
              <a:gd name="connsiteX25" fmla="*/ 515408 w 7600950"/>
              <a:gd name="connsiteY25" fmla="*/ 609600 h 642408"/>
              <a:gd name="connsiteX26" fmla="*/ 134408 w 7600950"/>
              <a:gd name="connsiteY26" fmla="*/ 622300 h 642408"/>
              <a:gd name="connsiteX0" fmla="*/ 134408 w 7605183"/>
              <a:gd name="connsiteY0" fmla="*/ 622300 h 642408"/>
              <a:gd name="connsiteX1" fmla="*/ 134408 w 7605183"/>
              <a:gd name="connsiteY1" fmla="*/ 488950 h 642408"/>
              <a:gd name="connsiteX2" fmla="*/ 153458 w 7605183"/>
              <a:gd name="connsiteY2" fmla="*/ 412750 h 642408"/>
              <a:gd name="connsiteX3" fmla="*/ 242358 w 7605183"/>
              <a:gd name="connsiteY3" fmla="*/ 292100 h 642408"/>
              <a:gd name="connsiteX4" fmla="*/ 502708 w 7605183"/>
              <a:gd name="connsiteY4" fmla="*/ 190500 h 642408"/>
              <a:gd name="connsiteX5" fmla="*/ 763058 w 7605183"/>
              <a:gd name="connsiteY5" fmla="*/ 196850 h 642408"/>
              <a:gd name="connsiteX6" fmla="*/ 1029758 w 7605183"/>
              <a:gd name="connsiteY6" fmla="*/ 152400 h 642408"/>
              <a:gd name="connsiteX7" fmla="*/ 1417108 w 7605183"/>
              <a:gd name="connsiteY7" fmla="*/ 152400 h 642408"/>
              <a:gd name="connsiteX8" fmla="*/ 1893358 w 7605183"/>
              <a:gd name="connsiteY8" fmla="*/ 260350 h 642408"/>
              <a:gd name="connsiteX9" fmla="*/ 2547408 w 7605183"/>
              <a:gd name="connsiteY9" fmla="*/ 127000 h 642408"/>
              <a:gd name="connsiteX10" fmla="*/ 3207808 w 7605183"/>
              <a:gd name="connsiteY10" fmla="*/ 107950 h 642408"/>
              <a:gd name="connsiteX11" fmla="*/ 3766608 w 7605183"/>
              <a:gd name="connsiteY11" fmla="*/ 247650 h 642408"/>
              <a:gd name="connsiteX12" fmla="*/ 4623858 w 7605183"/>
              <a:gd name="connsiteY12" fmla="*/ 76200 h 642408"/>
              <a:gd name="connsiteX13" fmla="*/ 5100108 w 7605183"/>
              <a:gd name="connsiteY13" fmla="*/ 260350 h 642408"/>
              <a:gd name="connsiteX14" fmla="*/ 5544608 w 7605183"/>
              <a:gd name="connsiteY14" fmla="*/ 279400 h 642408"/>
              <a:gd name="connsiteX15" fmla="*/ 5970058 w 7605183"/>
              <a:gd name="connsiteY15" fmla="*/ 57150 h 642408"/>
              <a:gd name="connsiteX16" fmla="*/ 6522508 w 7605183"/>
              <a:gd name="connsiteY16" fmla="*/ 38100 h 642408"/>
              <a:gd name="connsiteX17" fmla="*/ 6922558 w 7605183"/>
              <a:gd name="connsiteY17" fmla="*/ 12700 h 642408"/>
              <a:gd name="connsiteX18" fmla="*/ 7182908 w 7605183"/>
              <a:gd name="connsiteY18" fmla="*/ 114300 h 642408"/>
              <a:gd name="connsiteX19" fmla="*/ 7316258 w 7605183"/>
              <a:gd name="connsiteY19" fmla="*/ 247650 h 642408"/>
              <a:gd name="connsiteX20" fmla="*/ 7335308 w 7605183"/>
              <a:gd name="connsiteY20" fmla="*/ 444500 h 642408"/>
              <a:gd name="connsiteX21" fmla="*/ 7316258 w 7605183"/>
              <a:gd name="connsiteY21" fmla="*/ 495300 h 642408"/>
              <a:gd name="connsiteX22" fmla="*/ 6922558 w 7605183"/>
              <a:gd name="connsiteY22" fmla="*/ 571500 h 642408"/>
              <a:gd name="connsiteX23" fmla="*/ 3220508 w 7605183"/>
              <a:gd name="connsiteY23" fmla="*/ 590550 h 642408"/>
              <a:gd name="connsiteX24" fmla="*/ 515408 w 7605183"/>
              <a:gd name="connsiteY24" fmla="*/ 609600 h 642408"/>
              <a:gd name="connsiteX25" fmla="*/ 134408 w 7605183"/>
              <a:gd name="connsiteY25" fmla="*/ 622300 h 642408"/>
              <a:gd name="connsiteX0" fmla="*/ 6922558 w 7408391"/>
              <a:gd name="connsiteY0" fmla="*/ 571500 h 642408"/>
              <a:gd name="connsiteX1" fmla="*/ 3220508 w 7408391"/>
              <a:gd name="connsiteY1" fmla="*/ 590550 h 642408"/>
              <a:gd name="connsiteX2" fmla="*/ 515408 w 7408391"/>
              <a:gd name="connsiteY2" fmla="*/ 609600 h 642408"/>
              <a:gd name="connsiteX3" fmla="*/ 134408 w 7408391"/>
              <a:gd name="connsiteY3" fmla="*/ 622300 h 642408"/>
              <a:gd name="connsiteX4" fmla="*/ 134408 w 7408391"/>
              <a:gd name="connsiteY4" fmla="*/ 488950 h 642408"/>
              <a:gd name="connsiteX5" fmla="*/ 153458 w 7408391"/>
              <a:gd name="connsiteY5" fmla="*/ 412750 h 642408"/>
              <a:gd name="connsiteX6" fmla="*/ 242358 w 7408391"/>
              <a:gd name="connsiteY6" fmla="*/ 292100 h 642408"/>
              <a:gd name="connsiteX7" fmla="*/ 502708 w 7408391"/>
              <a:gd name="connsiteY7" fmla="*/ 190500 h 642408"/>
              <a:gd name="connsiteX8" fmla="*/ 763058 w 7408391"/>
              <a:gd name="connsiteY8" fmla="*/ 196850 h 642408"/>
              <a:gd name="connsiteX9" fmla="*/ 1029758 w 7408391"/>
              <a:gd name="connsiteY9" fmla="*/ 152400 h 642408"/>
              <a:gd name="connsiteX10" fmla="*/ 1417108 w 7408391"/>
              <a:gd name="connsiteY10" fmla="*/ 152400 h 642408"/>
              <a:gd name="connsiteX11" fmla="*/ 1893358 w 7408391"/>
              <a:gd name="connsiteY11" fmla="*/ 260350 h 642408"/>
              <a:gd name="connsiteX12" fmla="*/ 2547408 w 7408391"/>
              <a:gd name="connsiteY12" fmla="*/ 127000 h 642408"/>
              <a:gd name="connsiteX13" fmla="*/ 3207808 w 7408391"/>
              <a:gd name="connsiteY13" fmla="*/ 107950 h 642408"/>
              <a:gd name="connsiteX14" fmla="*/ 3766608 w 7408391"/>
              <a:gd name="connsiteY14" fmla="*/ 247650 h 642408"/>
              <a:gd name="connsiteX15" fmla="*/ 4623858 w 7408391"/>
              <a:gd name="connsiteY15" fmla="*/ 76200 h 642408"/>
              <a:gd name="connsiteX16" fmla="*/ 5100108 w 7408391"/>
              <a:gd name="connsiteY16" fmla="*/ 260350 h 642408"/>
              <a:gd name="connsiteX17" fmla="*/ 5544608 w 7408391"/>
              <a:gd name="connsiteY17" fmla="*/ 279400 h 642408"/>
              <a:gd name="connsiteX18" fmla="*/ 5970058 w 7408391"/>
              <a:gd name="connsiteY18" fmla="*/ 57150 h 642408"/>
              <a:gd name="connsiteX19" fmla="*/ 6522508 w 7408391"/>
              <a:gd name="connsiteY19" fmla="*/ 38100 h 642408"/>
              <a:gd name="connsiteX20" fmla="*/ 6922558 w 7408391"/>
              <a:gd name="connsiteY20" fmla="*/ 12700 h 642408"/>
              <a:gd name="connsiteX21" fmla="*/ 7182908 w 7408391"/>
              <a:gd name="connsiteY21" fmla="*/ 114300 h 642408"/>
              <a:gd name="connsiteX22" fmla="*/ 7316258 w 7408391"/>
              <a:gd name="connsiteY22" fmla="*/ 247650 h 642408"/>
              <a:gd name="connsiteX23" fmla="*/ 7335308 w 7408391"/>
              <a:gd name="connsiteY23" fmla="*/ 444500 h 642408"/>
              <a:gd name="connsiteX24" fmla="*/ 7408391 w 7408391"/>
              <a:gd name="connsiteY24" fmla="*/ 586740 h 642408"/>
              <a:gd name="connsiteX0" fmla="*/ 6922558 w 7341658"/>
              <a:gd name="connsiteY0" fmla="*/ 571500 h 642408"/>
              <a:gd name="connsiteX1" fmla="*/ 3220508 w 7341658"/>
              <a:gd name="connsiteY1" fmla="*/ 590550 h 642408"/>
              <a:gd name="connsiteX2" fmla="*/ 515408 w 7341658"/>
              <a:gd name="connsiteY2" fmla="*/ 609600 h 642408"/>
              <a:gd name="connsiteX3" fmla="*/ 134408 w 7341658"/>
              <a:gd name="connsiteY3" fmla="*/ 622300 h 642408"/>
              <a:gd name="connsiteX4" fmla="*/ 134408 w 7341658"/>
              <a:gd name="connsiteY4" fmla="*/ 488950 h 642408"/>
              <a:gd name="connsiteX5" fmla="*/ 153458 w 7341658"/>
              <a:gd name="connsiteY5" fmla="*/ 412750 h 642408"/>
              <a:gd name="connsiteX6" fmla="*/ 242358 w 7341658"/>
              <a:gd name="connsiteY6" fmla="*/ 292100 h 642408"/>
              <a:gd name="connsiteX7" fmla="*/ 502708 w 7341658"/>
              <a:gd name="connsiteY7" fmla="*/ 190500 h 642408"/>
              <a:gd name="connsiteX8" fmla="*/ 763058 w 7341658"/>
              <a:gd name="connsiteY8" fmla="*/ 196850 h 642408"/>
              <a:gd name="connsiteX9" fmla="*/ 1029758 w 7341658"/>
              <a:gd name="connsiteY9" fmla="*/ 152400 h 642408"/>
              <a:gd name="connsiteX10" fmla="*/ 1417108 w 7341658"/>
              <a:gd name="connsiteY10" fmla="*/ 152400 h 642408"/>
              <a:gd name="connsiteX11" fmla="*/ 1893358 w 7341658"/>
              <a:gd name="connsiteY11" fmla="*/ 260350 h 642408"/>
              <a:gd name="connsiteX12" fmla="*/ 2547408 w 7341658"/>
              <a:gd name="connsiteY12" fmla="*/ 127000 h 642408"/>
              <a:gd name="connsiteX13" fmla="*/ 3207808 w 7341658"/>
              <a:gd name="connsiteY13" fmla="*/ 107950 h 642408"/>
              <a:gd name="connsiteX14" fmla="*/ 3766608 w 7341658"/>
              <a:gd name="connsiteY14" fmla="*/ 247650 h 642408"/>
              <a:gd name="connsiteX15" fmla="*/ 4623858 w 7341658"/>
              <a:gd name="connsiteY15" fmla="*/ 76200 h 642408"/>
              <a:gd name="connsiteX16" fmla="*/ 5100108 w 7341658"/>
              <a:gd name="connsiteY16" fmla="*/ 260350 h 642408"/>
              <a:gd name="connsiteX17" fmla="*/ 5544608 w 7341658"/>
              <a:gd name="connsiteY17" fmla="*/ 279400 h 642408"/>
              <a:gd name="connsiteX18" fmla="*/ 5970058 w 7341658"/>
              <a:gd name="connsiteY18" fmla="*/ 57150 h 642408"/>
              <a:gd name="connsiteX19" fmla="*/ 6522508 w 7341658"/>
              <a:gd name="connsiteY19" fmla="*/ 38100 h 642408"/>
              <a:gd name="connsiteX20" fmla="*/ 6922558 w 7341658"/>
              <a:gd name="connsiteY20" fmla="*/ 12700 h 642408"/>
              <a:gd name="connsiteX21" fmla="*/ 7182908 w 7341658"/>
              <a:gd name="connsiteY21" fmla="*/ 114300 h 642408"/>
              <a:gd name="connsiteX22" fmla="*/ 7316258 w 7341658"/>
              <a:gd name="connsiteY22" fmla="*/ 247650 h 642408"/>
              <a:gd name="connsiteX23" fmla="*/ 7335308 w 7341658"/>
              <a:gd name="connsiteY23" fmla="*/ 444500 h 642408"/>
              <a:gd name="connsiteX24" fmla="*/ 7331614 w 7341658"/>
              <a:gd name="connsiteY24" fmla="*/ 586740 h 642408"/>
              <a:gd name="connsiteX0" fmla="*/ 6922558 w 7341658"/>
              <a:gd name="connsiteY0" fmla="*/ 571500 h 642408"/>
              <a:gd name="connsiteX1" fmla="*/ 3220508 w 7341658"/>
              <a:gd name="connsiteY1" fmla="*/ 590550 h 642408"/>
              <a:gd name="connsiteX2" fmla="*/ 515408 w 7341658"/>
              <a:gd name="connsiteY2" fmla="*/ 609600 h 642408"/>
              <a:gd name="connsiteX3" fmla="*/ 134408 w 7341658"/>
              <a:gd name="connsiteY3" fmla="*/ 622300 h 642408"/>
              <a:gd name="connsiteX4" fmla="*/ 134408 w 7341658"/>
              <a:gd name="connsiteY4" fmla="*/ 488950 h 642408"/>
              <a:gd name="connsiteX5" fmla="*/ 153458 w 7341658"/>
              <a:gd name="connsiteY5" fmla="*/ 412750 h 642408"/>
              <a:gd name="connsiteX6" fmla="*/ 242358 w 7341658"/>
              <a:gd name="connsiteY6" fmla="*/ 292100 h 642408"/>
              <a:gd name="connsiteX7" fmla="*/ 502708 w 7341658"/>
              <a:gd name="connsiteY7" fmla="*/ 190500 h 642408"/>
              <a:gd name="connsiteX8" fmla="*/ 763058 w 7341658"/>
              <a:gd name="connsiteY8" fmla="*/ 196850 h 642408"/>
              <a:gd name="connsiteX9" fmla="*/ 1029758 w 7341658"/>
              <a:gd name="connsiteY9" fmla="*/ 152400 h 642408"/>
              <a:gd name="connsiteX10" fmla="*/ 1417108 w 7341658"/>
              <a:gd name="connsiteY10" fmla="*/ 152400 h 642408"/>
              <a:gd name="connsiteX11" fmla="*/ 1893358 w 7341658"/>
              <a:gd name="connsiteY11" fmla="*/ 260350 h 642408"/>
              <a:gd name="connsiteX12" fmla="*/ 2547408 w 7341658"/>
              <a:gd name="connsiteY12" fmla="*/ 127000 h 642408"/>
              <a:gd name="connsiteX13" fmla="*/ 3207808 w 7341658"/>
              <a:gd name="connsiteY13" fmla="*/ 107950 h 642408"/>
              <a:gd name="connsiteX14" fmla="*/ 3766608 w 7341658"/>
              <a:gd name="connsiteY14" fmla="*/ 247650 h 642408"/>
              <a:gd name="connsiteX15" fmla="*/ 4623858 w 7341658"/>
              <a:gd name="connsiteY15" fmla="*/ 76200 h 642408"/>
              <a:gd name="connsiteX16" fmla="*/ 5100108 w 7341658"/>
              <a:gd name="connsiteY16" fmla="*/ 260350 h 642408"/>
              <a:gd name="connsiteX17" fmla="*/ 5544608 w 7341658"/>
              <a:gd name="connsiteY17" fmla="*/ 279400 h 642408"/>
              <a:gd name="connsiteX18" fmla="*/ 5970058 w 7341658"/>
              <a:gd name="connsiteY18" fmla="*/ 57150 h 642408"/>
              <a:gd name="connsiteX19" fmla="*/ 6522508 w 7341658"/>
              <a:gd name="connsiteY19" fmla="*/ 38100 h 642408"/>
              <a:gd name="connsiteX20" fmla="*/ 6922558 w 7341658"/>
              <a:gd name="connsiteY20" fmla="*/ 12700 h 642408"/>
              <a:gd name="connsiteX21" fmla="*/ 7182908 w 7341658"/>
              <a:gd name="connsiteY21" fmla="*/ 114300 h 642408"/>
              <a:gd name="connsiteX22" fmla="*/ 7316258 w 7341658"/>
              <a:gd name="connsiteY22" fmla="*/ 247650 h 642408"/>
              <a:gd name="connsiteX23" fmla="*/ 7335308 w 7341658"/>
              <a:gd name="connsiteY23" fmla="*/ 444500 h 642408"/>
              <a:gd name="connsiteX24" fmla="*/ 7331614 w 7341658"/>
              <a:gd name="connsiteY24" fmla="*/ 586740 h 642408"/>
              <a:gd name="connsiteX0" fmla="*/ 6922558 w 7359459"/>
              <a:gd name="connsiteY0" fmla="*/ 571500 h 642408"/>
              <a:gd name="connsiteX1" fmla="*/ 3220508 w 7359459"/>
              <a:gd name="connsiteY1" fmla="*/ 590550 h 642408"/>
              <a:gd name="connsiteX2" fmla="*/ 515408 w 7359459"/>
              <a:gd name="connsiteY2" fmla="*/ 609600 h 642408"/>
              <a:gd name="connsiteX3" fmla="*/ 134408 w 7359459"/>
              <a:gd name="connsiteY3" fmla="*/ 622300 h 642408"/>
              <a:gd name="connsiteX4" fmla="*/ 134408 w 7359459"/>
              <a:gd name="connsiteY4" fmla="*/ 488950 h 642408"/>
              <a:gd name="connsiteX5" fmla="*/ 153458 w 7359459"/>
              <a:gd name="connsiteY5" fmla="*/ 412750 h 642408"/>
              <a:gd name="connsiteX6" fmla="*/ 242358 w 7359459"/>
              <a:gd name="connsiteY6" fmla="*/ 292100 h 642408"/>
              <a:gd name="connsiteX7" fmla="*/ 502708 w 7359459"/>
              <a:gd name="connsiteY7" fmla="*/ 190500 h 642408"/>
              <a:gd name="connsiteX8" fmla="*/ 763058 w 7359459"/>
              <a:gd name="connsiteY8" fmla="*/ 196850 h 642408"/>
              <a:gd name="connsiteX9" fmla="*/ 1029758 w 7359459"/>
              <a:gd name="connsiteY9" fmla="*/ 152400 h 642408"/>
              <a:gd name="connsiteX10" fmla="*/ 1417108 w 7359459"/>
              <a:gd name="connsiteY10" fmla="*/ 152400 h 642408"/>
              <a:gd name="connsiteX11" fmla="*/ 1893358 w 7359459"/>
              <a:gd name="connsiteY11" fmla="*/ 260350 h 642408"/>
              <a:gd name="connsiteX12" fmla="*/ 2547408 w 7359459"/>
              <a:gd name="connsiteY12" fmla="*/ 127000 h 642408"/>
              <a:gd name="connsiteX13" fmla="*/ 3207808 w 7359459"/>
              <a:gd name="connsiteY13" fmla="*/ 107950 h 642408"/>
              <a:gd name="connsiteX14" fmla="*/ 3766608 w 7359459"/>
              <a:gd name="connsiteY14" fmla="*/ 247650 h 642408"/>
              <a:gd name="connsiteX15" fmla="*/ 4623858 w 7359459"/>
              <a:gd name="connsiteY15" fmla="*/ 76200 h 642408"/>
              <a:gd name="connsiteX16" fmla="*/ 5100108 w 7359459"/>
              <a:gd name="connsiteY16" fmla="*/ 260350 h 642408"/>
              <a:gd name="connsiteX17" fmla="*/ 5544608 w 7359459"/>
              <a:gd name="connsiteY17" fmla="*/ 279400 h 642408"/>
              <a:gd name="connsiteX18" fmla="*/ 5970058 w 7359459"/>
              <a:gd name="connsiteY18" fmla="*/ 57150 h 642408"/>
              <a:gd name="connsiteX19" fmla="*/ 6522508 w 7359459"/>
              <a:gd name="connsiteY19" fmla="*/ 38100 h 642408"/>
              <a:gd name="connsiteX20" fmla="*/ 6922558 w 7359459"/>
              <a:gd name="connsiteY20" fmla="*/ 12700 h 642408"/>
              <a:gd name="connsiteX21" fmla="*/ 7182908 w 7359459"/>
              <a:gd name="connsiteY21" fmla="*/ 114300 h 642408"/>
              <a:gd name="connsiteX22" fmla="*/ 7316258 w 7359459"/>
              <a:gd name="connsiteY22" fmla="*/ 247650 h 642408"/>
              <a:gd name="connsiteX23" fmla="*/ 7335308 w 7359459"/>
              <a:gd name="connsiteY23" fmla="*/ 444500 h 642408"/>
              <a:gd name="connsiteX24" fmla="*/ 7331614 w 7359459"/>
              <a:gd name="connsiteY24" fmla="*/ 586740 h 642408"/>
              <a:gd name="connsiteX0" fmla="*/ 6922558 w 7359459"/>
              <a:gd name="connsiteY0" fmla="*/ 571500 h 642408"/>
              <a:gd name="connsiteX1" fmla="*/ 3220508 w 7359459"/>
              <a:gd name="connsiteY1" fmla="*/ 590550 h 642408"/>
              <a:gd name="connsiteX2" fmla="*/ 515408 w 7359459"/>
              <a:gd name="connsiteY2" fmla="*/ 609600 h 642408"/>
              <a:gd name="connsiteX3" fmla="*/ 134408 w 7359459"/>
              <a:gd name="connsiteY3" fmla="*/ 622300 h 642408"/>
              <a:gd name="connsiteX4" fmla="*/ 134408 w 7359459"/>
              <a:gd name="connsiteY4" fmla="*/ 488950 h 642408"/>
              <a:gd name="connsiteX5" fmla="*/ 153458 w 7359459"/>
              <a:gd name="connsiteY5" fmla="*/ 412750 h 642408"/>
              <a:gd name="connsiteX6" fmla="*/ 242358 w 7359459"/>
              <a:gd name="connsiteY6" fmla="*/ 292100 h 642408"/>
              <a:gd name="connsiteX7" fmla="*/ 502708 w 7359459"/>
              <a:gd name="connsiteY7" fmla="*/ 190500 h 642408"/>
              <a:gd name="connsiteX8" fmla="*/ 763058 w 7359459"/>
              <a:gd name="connsiteY8" fmla="*/ 196850 h 642408"/>
              <a:gd name="connsiteX9" fmla="*/ 1029758 w 7359459"/>
              <a:gd name="connsiteY9" fmla="*/ 152400 h 642408"/>
              <a:gd name="connsiteX10" fmla="*/ 1417108 w 7359459"/>
              <a:gd name="connsiteY10" fmla="*/ 152400 h 642408"/>
              <a:gd name="connsiteX11" fmla="*/ 1893358 w 7359459"/>
              <a:gd name="connsiteY11" fmla="*/ 260350 h 642408"/>
              <a:gd name="connsiteX12" fmla="*/ 2547408 w 7359459"/>
              <a:gd name="connsiteY12" fmla="*/ 127000 h 642408"/>
              <a:gd name="connsiteX13" fmla="*/ 3207808 w 7359459"/>
              <a:gd name="connsiteY13" fmla="*/ 107950 h 642408"/>
              <a:gd name="connsiteX14" fmla="*/ 3766608 w 7359459"/>
              <a:gd name="connsiteY14" fmla="*/ 247650 h 642408"/>
              <a:gd name="connsiteX15" fmla="*/ 4623858 w 7359459"/>
              <a:gd name="connsiteY15" fmla="*/ 76200 h 642408"/>
              <a:gd name="connsiteX16" fmla="*/ 5100108 w 7359459"/>
              <a:gd name="connsiteY16" fmla="*/ 260350 h 642408"/>
              <a:gd name="connsiteX17" fmla="*/ 5544608 w 7359459"/>
              <a:gd name="connsiteY17" fmla="*/ 279400 h 642408"/>
              <a:gd name="connsiteX18" fmla="*/ 5970058 w 7359459"/>
              <a:gd name="connsiteY18" fmla="*/ 57150 h 642408"/>
              <a:gd name="connsiteX19" fmla="*/ 6315298 w 7359459"/>
              <a:gd name="connsiteY19" fmla="*/ 101715 h 642408"/>
              <a:gd name="connsiteX20" fmla="*/ 6522508 w 7359459"/>
              <a:gd name="connsiteY20" fmla="*/ 38100 h 642408"/>
              <a:gd name="connsiteX21" fmla="*/ 6922558 w 7359459"/>
              <a:gd name="connsiteY21" fmla="*/ 12700 h 642408"/>
              <a:gd name="connsiteX22" fmla="*/ 7182908 w 7359459"/>
              <a:gd name="connsiteY22" fmla="*/ 114300 h 642408"/>
              <a:gd name="connsiteX23" fmla="*/ 7316258 w 7359459"/>
              <a:gd name="connsiteY23" fmla="*/ 247650 h 642408"/>
              <a:gd name="connsiteX24" fmla="*/ 7335308 w 7359459"/>
              <a:gd name="connsiteY24" fmla="*/ 444500 h 642408"/>
              <a:gd name="connsiteX25" fmla="*/ 7331614 w 7359459"/>
              <a:gd name="connsiteY25" fmla="*/ 586740 h 642408"/>
              <a:gd name="connsiteX0" fmla="*/ 6922558 w 7359459"/>
              <a:gd name="connsiteY0" fmla="*/ 562948 h 633856"/>
              <a:gd name="connsiteX1" fmla="*/ 3220508 w 7359459"/>
              <a:gd name="connsiteY1" fmla="*/ 581998 h 633856"/>
              <a:gd name="connsiteX2" fmla="*/ 515408 w 7359459"/>
              <a:gd name="connsiteY2" fmla="*/ 601048 h 633856"/>
              <a:gd name="connsiteX3" fmla="*/ 134408 w 7359459"/>
              <a:gd name="connsiteY3" fmla="*/ 613748 h 633856"/>
              <a:gd name="connsiteX4" fmla="*/ 134408 w 7359459"/>
              <a:gd name="connsiteY4" fmla="*/ 480398 h 633856"/>
              <a:gd name="connsiteX5" fmla="*/ 153458 w 7359459"/>
              <a:gd name="connsiteY5" fmla="*/ 404198 h 633856"/>
              <a:gd name="connsiteX6" fmla="*/ 242358 w 7359459"/>
              <a:gd name="connsiteY6" fmla="*/ 283548 h 633856"/>
              <a:gd name="connsiteX7" fmla="*/ 502708 w 7359459"/>
              <a:gd name="connsiteY7" fmla="*/ 181948 h 633856"/>
              <a:gd name="connsiteX8" fmla="*/ 763058 w 7359459"/>
              <a:gd name="connsiteY8" fmla="*/ 188298 h 633856"/>
              <a:gd name="connsiteX9" fmla="*/ 1029758 w 7359459"/>
              <a:gd name="connsiteY9" fmla="*/ 143848 h 633856"/>
              <a:gd name="connsiteX10" fmla="*/ 1417108 w 7359459"/>
              <a:gd name="connsiteY10" fmla="*/ 143848 h 633856"/>
              <a:gd name="connsiteX11" fmla="*/ 1893358 w 7359459"/>
              <a:gd name="connsiteY11" fmla="*/ 251798 h 633856"/>
              <a:gd name="connsiteX12" fmla="*/ 2547408 w 7359459"/>
              <a:gd name="connsiteY12" fmla="*/ 118448 h 633856"/>
              <a:gd name="connsiteX13" fmla="*/ 3207808 w 7359459"/>
              <a:gd name="connsiteY13" fmla="*/ 99398 h 633856"/>
              <a:gd name="connsiteX14" fmla="*/ 3766608 w 7359459"/>
              <a:gd name="connsiteY14" fmla="*/ 239098 h 633856"/>
              <a:gd name="connsiteX15" fmla="*/ 4623858 w 7359459"/>
              <a:gd name="connsiteY15" fmla="*/ 67648 h 633856"/>
              <a:gd name="connsiteX16" fmla="*/ 5100108 w 7359459"/>
              <a:gd name="connsiteY16" fmla="*/ 251798 h 633856"/>
              <a:gd name="connsiteX17" fmla="*/ 5544608 w 7359459"/>
              <a:gd name="connsiteY17" fmla="*/ 270848 h 633856"/>
              <a:gd name="connsiteX18" fmla="*/ 5970058 w 7359459"/>
              <a:gd name="connsiteY18" fmla="*/ 48598 h 633856"/>
              <a:gd name="connsiteX19" fmla="*/ 6315298 w 7359459"/>
              <a:gd name="connsiteY19" fmla="*/ 93163 h 633856"/>
              <a:gd name="connsiteX20" fmla="*/ 6522508 w 7359459"/>
              <a:gd name="connsiteY20" fmla="*/ 29548 h 633856"/>
              <a:gd name="connsiteX21" fmla="*/ 6716371 w 7359459"/>
              <a:gd name="connsiteY21" fmla="*/ 130636 h 633856"/>
              <a:gd name="connsiteX22" fmla="*/ 6922558 w 7359459"/>
              <a:gd name="connsiteY22" fmla="*/ 4148 h 633856"/>
              <a:gd name="connsiteX23" fmla="*/ 7182908 w 7359459"/>
              <a:gd name="connsiteY23" fmla="*/ 105748 h 633856"/>
              <a:gd name="connsiteX24" fmla="*/ 7316258 w 7359459"/>
              <a:gd name="connsiteY24" fmla="*/ 239098 h 633856"/>
              <a:gd name="connsiteX25" fmla="*/ 7335308 w 7359459"/>
              <a:gd name="connsiteY25" fmla="*/ 435948 h 633856"/>
              <a:gd name="connsiteX26" fmla="*/ 7331614 w 7359459"/>
              <a:gd name="connsiteY26" fmla="*/ 578188 h 633856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522508 w 7359459"/>
              <a:gd name="connsiteY20" fmla="*/ 10564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522508 w 7359459"/>
              <a:gd name="connsiteY20" fmla="*/ 74805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522508 w 7359459"/>
              <a:gd name="connsiteY21" fmla="*/ 56960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522508 w 7359459"/>
              <a:gd name="connsiteY21" fmla="*/ 56960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544608 w 7359459"/>
              <a:gd name="connsiteY17" fmla="*/ 234019 h 597027"/>
              <a:gd name="connsiteX18" fmla="*/ 5970058 w 7359459"/>
              <a:gd name="connsiteY18" fmla="*/ 11769 h 597027"/>
              <a:gd name="connsiteX19" fmla="*/ 6207073 w 7359459"/>
              <a:gd name="connsiteY19" fmla="*/ 163402 h 597027"/>
              <a:gd name="connsiteX20" fmla="*/ 6315298 w 7359459"/>
              <a:gd name="connsiteY20" fmla="*/ 56334 h 597027"/>
              <a:gd name="connsiteX21" fmla="*/ 6716371 w 7359459"/>
              <a:gd name="connsiteY21" fmla="*/ 93807 h 597027"/>
              <a:gd name="connsiteX22" fmla="*/ 6922558 w 7359459"/>
              <a:gd name="connsiteY22" fmla="*/ 95800 h 597027"/>
              <a:gd name="connsiteX23" fmla="*/ 7182908 w 7359459"/>
              <a:gd name="connsiteY23" fmla="*/ 68919 h 597027"/>
              <a:gd name="connsiteX24" fmla="*/ 7316258 w 7359459"/>
              <a:gd name="connsiteY24" fmla="*/ 202269 h 597027"/>
              <a:gd name="connsiteX25" fmla="*/ 7335308 w 7359459"/>
              <a:gd name="connsiteY25" fmla="*/ 399119 h 597027"/>
              <a:gd name="connsiteX26" fmla="*/ 7331614 w 7359459"/>
              <a:gd name="connsiteY26" fmla="*/ 541359 h 597027"/>
              <a:gd name="connsiteX27" fmla="*/ 6922558 w 7359459"/>
              <a:gd name="connsiteY27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26119 h 597027"/>
              <a:gd name="connsiteX1" fmla="*/ 3220508 w 7359459"/>
              <a:gd name="connsiteY1" fmla="*/ 545169 h 597027"/>
              <a:gd name="connsiteX2" fmla="*/ 515408 w 7359459"/>
              <a:gd name="connsiteY2" fmla="*/ 564219 h 597027"/>
              <a:gd name="connsiteX3" fmla="*/ 134408 w 7359459"/>
              <a:gd name="connsiteY3" fmla="*/ 576919 h 597027"/>
              <a:gd name="connsiteX4" fmla="*/ 134408 w 7359459"/>
              <a:gd name="connsiteY4" fmla="*/ 443569 h 597027"/>
              <a:gd name="connsiteX5" fmla="*/ 153458 w 7359459"/>
              <a:gd name="connsiteY5" fmla="*/ 367369 h 597027"/>
              <a:gd name="connsiteX6" fmla="*/ 242358 w 7359459"/>
              <a:gd name="connsiteY6" fmla="*/ 246719 h 597027"/>
              <a:gd name="connsiteX7" fmla="*/ 502708 w 7359459"/>
              <a:gd name="connsiteY7" fmla="*/ 145119 h 597027"/>
              <a:gd name="connsiteX8" fmla="*/ 763058 w 7359459"/>
              <a:gd name="connsiteY8" fmla="*/ 151469 h 597027"/>
              <a:gd name="connsiteX9" fmla="*/ 1029758 w 7359459"/>
              <a:gd name="connsiteY9" fmla="*/ 107019 h 597027"/>
              <a:gd name="connsiteX10" fmla="*/ 1417108 w 7359459"/>
              <a:gd name="connsiteY10" fmla="*/ 107019 h 597027"/>
              <a:gd name="connsiteX11" fmla="*/ 1893358 w 7359459"/>
              <a:gd name="connsiteY11" fmla="*/ 214969 h 597027"/>
              <a:gd name="connsiteX12" fmla="*/ 2547408 w 7359459"/>
              <a:gd name="connsiteY12" fmla="*/ 81619 h 597027"/>
              <a:gd name="connsiteX13" fmla="*/ 3207808 w 7359459"/>
              <a:gd name="connsiteY13" fmla="*/ 62569 h 597027"/>
              <a:gd name="connsiteX14" fmla="*/ 3766608 w 7359459"/>
              <a:gd name="connsiteY14" fmla="*/ 202269 h 597027"/>
              <a:gd name="connsiteX15" fmla="*/ 4623858 w 7359459"/>
              <a:gd name="connsiteY15" fmla="*/ 30819 h 597027"/>
              <a:gd name="connsiteX16" fmla="*/ 5100108 w 7359459"/>
              <a:gd name="connsiteY16" fmla="*/ 214969 h 597027"/>
              <a:gd name="connsiteX17" fmla="*/ 5252139 w 7359459"/>
              <a:gd name="connsiteY17" fmla="*/ 174109 h 597027"/>
              <a:gd name="connsiteX18" fmla="*/ 5544608 w 7359459"/>
              <a:gd name="connsiteY18" fmla="*/ 234019 h 597027"/>
              <a:gd name="connsiteX19" fmla="*/ 5970058 w 7359459"/>
              <a:gd name="connsiteY19" fmla="*/ 11769 h 597027"/>
              <a:gd name="connsiteX20" fmla="*/ 6207073 w 7359459"/>
              <a:gd name="connsiteY20" fmla="*/ 163402 h 597027"/>
              <a:gd name="connsiteX21" fmla="*/ 6315298 w 7359459"/>
              <a:gd name="connsiteY21" fmla="*/ 56334 h 597027"/>
              <a:gd name="connsiteX22" fmla="*/ 6716371 w 7359459"/>
              <a:gd name="connsiteY22" fmla="*/ 93807 h 597027"/>
              <a:gd name="connsiteX23" fmla="*/ 6922558 w 7359459"/>
              <a:gd name="connsiteY23" fmla="*/ 95800 h 597027"/>
              <a:gd name="connsiteX24" fmla="*/ 7182908 w 7359459"/>
              <a:gd name="connsiteY24" fmla="*/ 68919 h 597027"/>
              <a:gd name="connsiteX25" fmla="*/ 7316258 w 7359459"/>
              <a:gd name="connsiteY25" fmla="*/ 202269 h 597027"/>
              <a:gd name="connsiteX26" fmla="*/ 7335308 w 7359459"/>
              <a:gd name="connsiteY26" fmla="*/ 399119 h 597027"/>
              <a:gd name="connsiteX27" fmla="*/ 7331614 w 7359459"/>
              <a:gd name="connsiteY27" fmla="*/ 541359 h 597027"/>
              <a:gd name="connsiteX28" fmla="*/ 6922558 w 7359459"/>
              <a:gd name="connsiteY28" fmla="*/ 526119 h 597027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252139 w 7359459"/>
              <a:gd name="connsiteY17" fmla="*/ 191954 h 614872"/>
              <a:gd name="connsiteX18" fmla="*/ 5544608 w 7359459"/>
              <a:gd name="connsiteY18" fmla="*/ 251864 h 614872"/>
              <a:gd name="connsiteX19" fmla="*/ 5970058 w 7359459"/>
              <a:gd name="connsiteY19" fmla="*/ 29614 h 614872"/>
              <a:gd name="connsiteX20" fmla="*/ 6315298 w 7359459"/>
              <a:gd name="connsiteY20" fmla="*/ 74179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27" fmla="*/ 6922558 w 7359459"/>
              <a:gd name="connsiteY27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404929 w 7359459"/>
              <a:gd name="connsiteY17" fmla="*/ 191954 h 614872"/>
              <a:gd name="connsiteX18" fmla="*/ 5544608 w 7359459"/>
              <a:gd name="connsiteY18" fmla="*/ 251864 h 614872"/>
              <a:gd name="connsiteX19" fmla="*/ 5970058 w 7359459"/>
              <a:gd name="connsiteY19" fmla="*/ 29614 h 614872"/>
              <a:gd name="connsiteX20" fmla="*/ 6315298 w 7359459"/>
              <a:gd name="connsiteY20" fmla="*/ 74179 h 614872"/>
              <a:gd name="connsiteX21" fmla="*/ 6716371 w 7359459"/>
              <a:gd name="connsiteY21" fmla="*/ 111652 h 614872"/>
              <a:gd name="connsiteX22" fmla="*/ 6922558 w 7359459"/>
              <a:gd name="connsiteY22" fmla="*/ 113645 h 614872"/>
              <a:gd name="connsiteX23" fmla="*/ 7182908 w 7359459"/>
              <a:gd name="connsiteY23" fmla="*/ 86764 h 614872"/>
              <a:gd name="connsiteX24" fmla="*/ 7316258 w 7359459"/>
              <a:gd name="connsiteY24" fmla="*/ 220114 h 614872"/>
              <a:gd name="connsiteX25" fmla="*/ 7335308 w 7359459"/>
              <a:gd name="connsiteY25" fmla="*/ 416964 h 614872"/>
              <a:gd name="connsiteX26" fmla="*/ 7331614 w 7359459"/>
              <a:gd name="connsiteY26" fmla="*/ 559204 h 614872"/>
              <a:gd name="connsiteX27" fmla="*/ 6922558 w 7359459"/>
              <a:gd name="connsiteY27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100108 w 7359459"/>
              <a:gd name="connsiteY16" fmla="*/ 232814 h 614872"/>
              <a:gd name="connsiteX17" fmla="*/ 5544608 w 7359459"/>
              <a:gd name="connsiteY17" fmla="*/ 251864 h 614872"/>
              <a:gd name="connsiteX18" fmla="*/ 5970058 w 7359459"/>
              <a:gd name="connsiteY18" fmla="*/ 29614 h 614872"/>
              <a:gd name="connsiteX19" fmla="*/ 6315298 w 7359459"/>
              <a:gd name="connsiteY19" fmla="*/ 74179 h 614872"/>
              <a:gd name="connsiteX20" fmla="*/ 6716371 w 7359459"/>
              <a:gd name="connsiteY20" fmla="*/ 111652 h 614872"/>
              <a:gd name="connsiteX21" fmla="*/ 6922558 w 7359459"/>
              <a:gd name="connsiteY21" fmla="*/ 113645 h 614872"/>
              <a:gd name="connsiteX22" fmla="*/ 7182908 w 7359459"/>
              <a:gd name="connsiteY22" fmla="*/ 86764 h 614872"/>
              <a:gd name="connsiteX23" fmla="*/ 7316258 w 7359459"/>
              <a:gd name="connsiteY23" fmla="*/ 220114 h 614872"/>
              <a:gd name="connsiteX24" fmla="*/ 7335308 w 7359459"/>
              <a:gd name="connsiteY24" fmla="*/ 416964 h 614872"/>
              <a:gd name="connsiteX25" fmla="*/ 7331614 w 7359459"/>
              <a:gd name="connsiteY25" fmla="*/ 559204 h 614872"/>
              <a:gd name="connsiteX26" fmla="*/ 6922558 w 7359459"/>
              <a:gd name="connsiteY26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43964 h 614872"/>
              <a:gd name="connsiteX1" fmla="*/ 3220508 w 7359459"/>
              <a:gd name="connsiteY1" fmla="*/ 563014 h 614872"/>
              <a:gd name="connsiteX2" fmla="*/ 515408 w 7359459"/>
              <a:gd name="connsiteY2" fmla="*/ 582064 h 614872"/>
              <a:gd name="connsiteX3" fmla="*/ 134408 w 7359459"/>
              <a:gd name="connsiteY3" fmla="*/ 594764 h 614872"/>
              <a:gd name="connsiteX4" fmla="*/ 134408 w 7359459"/>
              <a:gd name="connsiteY4" fmla="*/ 461414 h 614872"/>
              <a:gd name="connsiteX5" fmla="*/ 153458 w 7359459"/>
              <a:gd name="connsiteY5" fmla="*/ 385214 h 614872"/>
              <a:gd name="connsiteX6" fmla="*/ 242358 w 7359459"/>
              <a:gd name="connsiteY6" fmla="*/ 264564 h 614872"/>
              <a:gd name="connsiteX7" fmla="*/ 502708 w 7359459"/>
              <a:gd name="connsiteY7" fmla="*/ 162964 h 614872"/>
              <a:gd name="connsiteX8" fmla="*/ 763058 w 7359459"/>
              <a:gd name="connsiteY8" fmla="*/ 169314 h 614872"/>
              <a:gd name="connsiteX9" fmla="*/ 1029758 w 7359459"/>
              <a:gd name="connsiteY9" fmla="*/ 124864 h 614872"/>
              <a:gd name="connsiteX10" fmla="*/ 1417108 w 7359459"/>
              <a:gd name="connsiteY10" fmla="*/ 124864 h 614872"/>
              <a:gd name="connsiteX11" fmla="*/ 1893358 w 7359459"/>
              <a:gd name="connsiteY11" fmla="*/ 232814 h 614872"/>
              <a:gd name="connsiteX12" fmla="*/ 2547408 w 7359459"/>
              <a:gd name="connsiteY12" fmla="*/ 99464 h 614872"/>
              <a:gd name="connsiteX13" fmla="*/ 3207808 w 7359459"/>
              <a:gd name="connsiteY13" fmla="*/ 80414 h 614872"/>
              <a:gd name="connsiteX14" fmla="*/ 3766608 w 7359459"/>
              <a:gd name="connsiteY14" fmla="*/ 220114 h 614872"/>
              <a:gd name="connsiteX15" fmla="*/ 4623858 w 7359459"/>
              <a:gd name="connsiteY15" fmla="*/ 48664 h 614872"/>
              <a:gd name="connsiteX16" fmla="*/ 5544608 w 7359459"/>
              <a:gd name="connsiteY16" fmla="*/ 251864 h 614872"/>
              <a:gd name="connsiteX17" fmla="*/ 5970058 w 7359459"/>
              <a:gd name="connsiteY17" fmla="*/ 29614 h 614872"/>
              <a:gd name="connsiteX18" fmla="*/ 6315298 w 7359459"/>
              <a:gd name="connsiteY18" fmla="*/ 74179 h 614872"/>
              <a:gd name="connsiteX19" fmla="*/ 6716371 w 7359459"/>
              <a:gd name="connsiteY19" fmla="*/ 111652 h 614872"/>
              <a:gd name="connsiteX20" fmla="*/ 6922558 w 7359459"/>
              <a:gd name="connsiteY20" fmla="*/ 113645 h 614872"/>
              <a:gd name="connsiteX21" fmla="*/ 7182908 w 7359459"/>
              <a:gd name="connsiteY21" fmla="*/ 86764 h 614872"/>
              <a:gd name="connsiteX22" fmla="*/ 7316258 w 7359459"/>
              <a:gd name="connsiteY22" fmla="*/ 220114 h 614872"/>
              <a:gd name="connsiteX23" fmla="*/ 7335308 w 7359459"/>
              <a:gd name="connsiteY23" fmla="*/ 416964 h 614872"/>
              <a:gd name="connsiteX24" fmla="*/ 7331614 w 7359459"/>
              <a:gd name="connsiteY24" fmla="*/ 559204 h 614872"/>
              <a:gd name="connsiteX25" fmla="*/ 6922558 w 7359459"/>
              <a:gd name="connsiteY25" fmla="*/ 543964 h 614872"/>
              <a:gd name="connsiteX0" fmla="*/ 6922558 w 7359459"/>
              <a:gd name="connsiteY0" fmla="*/ 551994 h 622902"/>
              <a:gd name="connsiteX1" fmla="*/ 3220508 w 7359459"/>
              <a:gd name="connsiteY1" fmla="*/ 571044 h 622902"/>
              <a:gd name="connsiteX2" fmla="*/ 515408 w 7359459"/>
              <a:gd name="connsiteY2" fmla="*/ 590094 h 622902"/>
              <a:gd name="connsiteX3" fmla="*/ 134408 w 7359459"/>
              <a:gd name="connsiteY3" fmla="*/ 602794 h 622902"/>
              <a:gd name="connsiteX4" fmla="*/ 134408 w 7359459"/>
              <a:gd name="connsiteY4" fmla="*/ 469444 h 622902"/>
              <a:gd name="connsiteX5" fmla="*/ 153458 w 7359459"/>
              <a:gd name="connsiteY5" fmla="*/ 393244 h 622902"/>
              <a:gd name="connsiteX6" fmla="*/ 242358 w 7359459"/>
              <a:gd name="connsiteY6" fmla="*/ 272594 h 622902"/>
              <a:gd name="connsiteX7" fmla="*/ 502708 w 7359459"/>
              <a:gd name="connsiteY7" fmla="*/ 170994 h 622902"/>
              <a:gd name="connsiteX8" fmla="*/ 763058 w 7359459"/>
              <a:gd name="connsiteY8" fmla="*/ 177344 h 622902"/>
              <a:gd name="connsiteX9" fmla="*/ 1029758 w 7359459"/>
              <a:gd name="connsiteY9" fmla="*/ 132894 h 622902"/>
              <a:gd name="connsiteX10" fmla="*/ 1417108 w 7359459"/>
              <a:gd name="connsiteY10" fmla="*/ 132894 h 622902"/>
              <a:gd name="connsiteX11" fmla="*/ 1893358 w 7359459"/>
              <a:gd name="connsiteY11" fmla="*/ 240844 h 622902"/>
              <a:gd name="connsiteX12" fmla="*/ 2547408 w 7359459"/>
              <a:gd name="connsiteY12" fmla="*/ 107494 h 622902"/>
              <a:gd name="connsiteX13" fmla="*/ 3207808 w 7359459"/>
              <a:gd name="connsiteY13" fmla="*/ 88444 h 622902"/>
              <a:gd name="connsiteX14" fmla="*/ 3766608 w 7359459"/>
              <a:gd name="connsiteY14" fmla="*/ 228144 h 622902"/>
              <a:gd name="connsiteX15" fmla="*/ 4623858 w 7359459"/>
              <a:gd name="connsiteY15" fmla="*/ 56694 h 622902"/>
              <a:gd name="connsiteX16" fmla="*/ 5544608 w 7359459"/>
              <a:gd name="connsiteY16" fmla="*/ 259894 h 622902"/>
              <a:gd name="connsiteX17" fmla="*/ 5970058 w 7359459"/>
              <a:gd name="connsiteY17" fmla="*/ 37644 h 622902"/>
              <a:gd name="connsiteX18" fmla="*/ 6181608 w 7359459"/>
              <a:gd name="connsiteY18" fmla="*/ 162510 h 622902"/>
              <a:gd name="connsiteX19" fmla="*/ 6315298 w 7359459"/>
              <a:gd name="connsiteY19" fmla="*/ 82209 h 622902"/>
              <a:gd name="connsiteX20" fmla="*/ 6716371 w 7359459"/>
              <a:gd name="connsiteY20" fmla="*/ 119682 h 622902"/>
              <a:gd name="connsiteX21" fmla="*/ 6922558 w 7359459"/>
              <a:gd name="connsiteY21" fmla="*/ 121675 h 622902"/>
              <a:gd name="connsiteX22" fmla="*/ 7182908 w 7359459"/>
              <a:gd name="connsiteY22" fmla="*/ 94794 h 622902"/>
              <a:gd name="connsiteX23" fmla="*/ 7316258 w 7359459"/>
              <a:gd name="connsiteY23" fmla="*/ 228144 h 622902"/>
              <a:gd name="connsiteX24" fmla="*/ 7335308 w 7359459"/>
              <a:gd name="connsiteY24" fmla="*/ 424994 h 622902"/>
              <a:gd name="connsiteX25" fmla="*/ 7331614 w 7359459"/>
              <a:gd name="connsiteY25" fmla="*/ 567234 h 622902"/>
              <a:gd name="connsiteX26" fmla="*/ 6922558 w 7359459"/>
              <a:gd name="connsiteY26" fmla="*/ 551994 h 622902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5970058 w 7359459"/>
              <a:gd name="connsiteY17" fmla="*/ 178964 h 571500"/>
              <a:gd name="connsiteX18" fmla="*/ 6181608 w 7359459"/>
              <a:gd name="connsiteY18" fmla="*/ 111108 h 571500"/>
              <a:gd name="connsiteX19" fmla="*/ 6315298 w 7359459"/>
              <a:gd name="connsiteY19" fmla="*/ 30807 h 571500"/>
              <a:gd name="connsiteX20" fmla="*/ 6716371 w 7359459"/>
              <a:gd name="connsiteY20" fmla="*/ 68280 h 571500"/>
              <a:gd name="connsiteX21" fmla="*/ 6922558 w 7359459"/>
              <a:gd name="connsiteY21" fmla="*/ 70273 h 571500"/>
              <a:gd name="connsiteX22" fmla="*/ 7182908 w 7359459"/>
              <a:gd name="connsiteY22" fmla="*/ 43392 h 571500"/>
              <a:gd name="connsiteX23" fmla="*/ 7316258 w 7359459"/>
              <a:gd name="connsiteY23" fmla="*/ 176742 h 571500"/>
              <a:gd name="connsiteX24" fmla="*/ 7335308 w 7359459"/>
              <a:gd name="connsiteY24" fmla="*/ 373592 h 571500"/>
              <a:gd name="connsiteX25" fmla="*/ 7331614 w 7359459"/>
              <a:gd name="connsiteY25" fmla="*/ 515832 h 571500"/>
              <a:gd name="connsiteX26" fmla="*/ 6922558 w 7359459"/>
              <a:gd name="connsiteY26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315298 w 7359459"/>
              <a:gd name="connsiteY18" fmla="*/ 30807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52839 h 623747"/>
              <a:gd name="connsiteX1" fmla="*/ 3220508 w 7359459"/>
              <a:gd name="connsiteY1" fmla="*/ 571889 h 623747"/>
              <a:gd name="connsiteX2" fmla="*/ 515408 w 7359459"/>
              <a:gd name="connsiteY2" fmla="*/ 590939 h 623747"/>
              <a:gd name="connsiteX3" fmla="*/ 134408 w 7359459"/>
              <a:gd name="connsiteY3" fmla="*/ 603639 h 623747"/>
              <a:gd name="connsiteX4" fmla="*/ 134408 w 7359459"/>
              <a:gd name="connsiteY4" fmla="*/ 470289 h 623747"/>
              <a:gd name="connsiteX5" fmla="*/ 153458 w 7359459"/>
              <a:gd name="connsiteY5" fmla="*/ 394089 h 623747"/>
              <a:gd name="connsiteX6" fmla="*/ 242358 w 7359459"/>
              <a:gd name="connsiteY6" fmla="*/ 273439 h 623747"/>
              <a:gd name="connsiteX7" fmla="*/ 502708 w 7359459"/>
              <a:gd name="connsiteY7" fmla="*/ 171839 h 623747"/>
              <a:gd name="connsiteX8" fmla="*/ 763058 w 7359459"/>
              <a:gd name="connsiteY8" fmla="*/ 178189 h 623747"/>
              <a:gd name="connsiteX9" fmla="*/ 1029758 w 7359459"/>
              <a:gd name="connsiteY9" fmla="*/ 133739 h 623747"/>
              <a:gd name="connsiteX10" fmla="*/ 1417108 w 7359459"/>
              <a:gd name="connsiteY10" fmla="*/ 133739 h 623747"/>
              <a:gd name="connsiteX11" fmla="*/ 1893358 w 7359459"/>
              <a:gd name="connsiteY11" fmla="*/ 241689 h 623747"/>
              <a:gd name="connsiteX12" fmla="*/ 2547408 w 7359459"/>
              <a:gd name="connsiteY12" fmla="*/ 108339 h 623747"/>
              <a:gd name="connsiteX13" fmla="*/ 3207808 w 7359459"/>
              <a:gd name="connsiteY13" fmla="*/ 89289 h 623747"/>
              <a:gd name="connsiteX14" fmla="*/ 3766608 w 7359459"/>
              <a:gd name="connsiteY14" fmla="*/ 228989 h 623747"/>
              <a:gd name="connsiteX15" fmla="*/ 4623858 w 7359459"/>
              <a:gd name="connsiteY15" fmla="*/ 57539 h 623747"/>
              <a:gd name="connsiteX16" fmla="*/ 5544608 w 7359459"/>
              <a:gd name="connsiteY16" fmla="*/ 260739 h 623747"/>
              <a:gd name="connsiteX17" fmla="*/ 6181608 w 7359459"/>
              <a:gd name="connsiteY17" fmla="*/ 163355 h 623747"/>
              <a:gd name="connsiteX18" fmla="*/ 6716371 w 7359459"/>
              <a:gd name="connsiteY18" fmla="*/ 120527 h 623747"/>
              <a:gd name="connsiteX19" fmla="*/ 6922558 w 7359459"/>
              <a:gd name="connsiteY19" fmla="*/ 122520 h 623747"/>
              <a:gd name="connsiteX20" fmla="*/ 7182908 w 7359459"/>
              <a:gd name="connsiteY20" fmla="*/ 95639 h 623747"/>
              <a:gd name="connsiteX21" fmla="*/ 7316258 w 7359459"/>
              <a:gd name="connsiteY21" fmla="*/ 228989 h 623747"/>
              <a:gd name="connsiteX22" fmla="*/ 7335308 w 7359459"/>
              <a:gd name="connsiteY22" fmla="*/ 425839 h 623747"/>
              <a:gd name="connsiteX23" fmla="*/ 7331614 w 7359459"/>
              <a:gd name="connsiteY23" fmla="*/ 568079 h 623747"/>
              <a:gd name="connsiteX24" fmla="*/ 6922558 w 7359459"/>
              <a:gd name="connsiteY24" fmla="*/ 552839 h 623747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716371 w 7359459"/>
              <a:gd name="connsiteY18" fmla="*/ 68280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716371 w 7359459"/>
              <a:gd name="connsiteY19" fmla="*/ 68280 h 571500"/>
              <a:gd name="connsiteX20" fmla="*/ 6922558 w 7359459"/>
              <a:gd name="connsiteY20" fmla="*/ 70273 h 571500"/>
              <a:gd name="connsiteX21" fmla="*/ 7182908 w 7359459"/>
              <a:gd name="connsiteY21" fmla="*/ 43392 h 571500"/>
              <a:gd name="connsiteX22" fmla="*/ 7316258 w 7359459"/>
              <a:gd name="connsiteY22" fmla="*/ 176742 h 571500"/>
              <a:gd name="connsiteX23" fmla="*/ 7335308 w 7359459"/>
              <a:gd name="connsiteY23" fmla="*/ 373592 h 571500"/>
              <a:gd name="connsiteX24" fmla="*/ 7331614 w 7359459"/>
              <a:gd name="connsiteY24" fmla="*/ 515832 h 571500"/>
              <a:gd name="connsiteX25" fmla="*/ 6922558 w 7359459"/>
              <a:gd name="connsiteY25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0592 h 571500"/>
              <a:gd name="connsiteX1" fmla="*/ 3220508 w 7359459"/>
              <a:gd name="connsiteY1" fmla="*/ 519642 h 571500"/>
              <a:gd name="connsiteX2" fmla="*/ 515408 w 7359459"/>
              <a:gd name="connsiteY2" fmla="*/ 538692 h 571500"/>
              <a:gd name="connsiteX3" fmla="*/ 134408 w 7359459"/>
              <a:gd name="connsiteY3" fmla="*/ 551392 h 571500"/>
              <a:gd name="connsiteX4" fmla="*/ 134408 w 7359459"/>
              <a:gd name="connsiteY4" fmla="*/ 418042 h 571500"/>
              <a:gd name="connsiteX5" fmla="*/ 153458 w 7359459"/>
              <a:gd name="connsiteY5" fmla="*/ 341842 h 571500"/>
              <a:gd name="connsiteX6" fmla="*/ 242358 w 7359459"/>
              <a:gd name="connsiteY6" fmla="*/ 221192 h 571500"/>
              <a:gd name="connsiteX7" fmla="*/ 502708 w 7359459"/>
              <a:gd name="connsiteY7" fmla="*/ 119592 h 571500"/>
              <a:gd name="connsiteX8" fmla="*/ 763058 w 7359459"/>
              <a:gd name="connsiteY8" fmla="*/ 125942 h 571500"/>
              <a:gd name="connsiteX9" fmla="*/ 1029758 w 7359459"/>
              <a:gd name="connsiteY9" fmla="*/ 81492 h 571500"/>
              <a:gd name="connsiteX10" fmla="*/ 1417108 w 7359459"/>
              <a:gd name="connsiteY10" fmla="*/ 81492 h 571500"/>
              <a:gd name="connsiteX11" fmla="*/ 1893358 w 7359459"/>
              <a:gd name="connsiteY11" fmla="*/ 189442 h 571500"/>
              <a:gd name="connsiteX12" fmla="*/ 2547408 w 7359459"/>
              <a:gd name="connsiteY12" fmla="*/ 56092 h 571500"/>
              <a:gd name="connsiteX13" fmla="*/ 3207808 w 7359459"/>
              <a:gd name="connsiteY13" fmla="*/ 37042 h 571500"/>
              <a:gd name="connsiteX14" fmla="*/ 3766608 w 7359459"/>
              <a:gd name="connsiteY14" fmla="*/ 176742 h 571500"/>
              <a:gd name="connsiteX15" fmla="*/ 4623858 w 7359459"/>
              <a:gd name="connsiteY15" fmla="*/ 5292 h 571500"/>
              <a:gd name="connsiteX16" fmla="*/ 5544608 w 7359459"/>
              <a:gd name="connsiteY16" fmla="*/ 208492 h 571500"/>
              <a:gd name="connsiteX17" fmla="*/ 6181608 w 7359459"/>
              <a:gd name="connsiteY17" fmla="*/ 111108 h 571500"/>
              <a:gd name="connsiteX18" fmla="*/ 6614511 w 7359459"/>
              <a:gd name="connsiteY18" fmla="*/ 132521 h 571500"/>
              <a:gd name="connsiteX19" fmla="*/ 6922558 w 7359459"/>
              <a:gd name="connsiteY19" fmla="*/ 70273 h 571500"/>
              <a:gd name="connsiteX20" fmla="*/ 7182908 w 7359459"/>
              <a:gd name="connsiteY20" fmla="*/ 43392 h 571500"/>
              <a:gd name="connsiteX21" fmla="*/ 7316258 w 7359459"/>
              <a:gd name="connsiteY21" fmla="*/ 176742 h 571500"/>
              <a:gd name="connsiteX22" fmla="*/ 7335308 w 7359459"/>
              <a:gd name="connsiteY22" fmla="*/ 373592 h 571500"/>
              <a:gd name="connsiteX23" fmla="*/ 7331614 w 7359459"/>
              <a:gd name="connsiteY23" fmla="*/ 515832 h 571500"/>
              <a:gd name="connsiteX24" fmla="*/ 6922558 w 7359459"/>
              <a:gd name="connsiteY24" fmla="*/ 500592 h 571500"/>
              <a:gd name="connsiteX0" fmla="*/ 6922558 w 7359459"/>
              <a:gd name="connsiteY0" fmla="*/ 506239 h 577147"/>
              <a:gd name="connsiteX1" fmla="*/ 3220508 w 7359459"/>
              <a:gd name="connsiteY1" fmla="*/ 525289 h 577147"/>
              <a:gd name="connsiteX2" fmla="*/ 515408 w 7359459"/>
              <a:gd name="connsiteY2" fmla="*/ 544339 h 577147"/>
              <a:gd name="connsiteX3" fmla="*/ 134408 w 7359459"/>
              <a:gd name="connsiteY3" fmla="*/ 557039 h 577147"/>
              <a:gd name="connsiteX4" fmla="*/ 134408 w 7359459"/>
              <a:gd name="connsiteY4" fmla="*/ 423689 h 577147"/>
              <a:gd name="connsiteX5" fmla="*/ 153458 w 7359459"/>
              <a:gd name="connsiteY5" fmla="*/ 347489 h 577147"/>
              <a:gd name="connsiteX6" fmla="*/ 242358 w 7359459"/>
              <a:gd name="connsiteY6" fmla="*/ 226839 h 577147"/>
              <a:gd name="connsiteX7" fmla="*/ 502708 w 7359459"/>
              <a:gd name="connsiteY7" fmla="*/ 125239 h 577147"/>
              <a:gd name="connsiteX8" fmla="*/ 763058 w 7359459"/>
              <a:gd name="connsiteY8" fmla="*/ 131589 h 577147"/>
              <a:gd name="connsiteX9" fmla="*/ 1029758 w 7359459"/>
              <a:gd name="connsiteY9" fmla="*/ 87139 h 577147"/>
              <a:gd name="connsiteX10" fmla="*/ 1417108 w 7359459"/>
              <a:gd name="connsiteY10" fmla="*/ 87139 h 577147"/>
              <a:gd name="connsiteX11" fmla="*/ 1893358 w 7359459"/>
              <a:gd name="connsiteY11" fmla="*/ 195089 h 577147"/>
              <a:gd name="connsiteX12" fmla="*/ 2547408 w 7359459"/>
              <a:gd name="connsiteY12" fmla="*/ 61739 h 577147"/>
              <a:gd name="connsiteX13" fmla="*/ 3207808 w 7359459"/>
              <a:gd name="connsiteY13" fmla="*/ 42689 h 577147"/>
              <a:gd name="connsiteX14" fmla="*/ 3766608 w 7359459"/>
              <a:gd name="connsiteY14" fmla="*/ 182389 h 577147"/>
              <a:gd name="connsiteX15" fmla="*/ 4623858 w 7359459"/>
              <a:gd name="connsiteY15" fmla="*/ 10939 h 577147"/>
              <a:gd name="connsiteX16" fmla="*/ 6181608 w 7359459"/>
              <a:gd name="connsiteY16" fmla="*/ 116755 h 577147"/>
              <a:gd name="connsiteX17" fmla="*/ 6614511 w 7359459"/>
              <a:gd name="connsiteY17" fmla="*/ 138168 h 577147"/>
              <a:gd name="connsiteX18" fmla="*/ 6922558 w 7359459"/>
              <a:gd name="connsiteY18" fmla="*/ 75920 h 577147"/>
              <a:gd name="connsiteX19" fmla="*/ 7182908 w 7359459"/>
              <a:gd name="connsiteY19" fmla="*/ 49039 h 577147"/>
              <a:gd name="connsiteX20" fmla="*/ 7316258 w 7359459"/>
              <a:gd name="connsiteY20" fmla="*/ 182389 h 577147"/>
              <a:gd name="connsiteX21" fmla="*/ 7335308 w 7359459"/>
              <a:gd name="connsiteY21" fmla="*/ 379239 h 577147"/>
              <a:gd name="connsiteX22" fmla="*/ 7331614 w 7359459"/>
              <a:gd name="connsiteY22" fmla="*/ 521479 h 577147"/>
              <a:gd name="connsiteX23" fmla="*/ 6922558 w 7359459"/>
              <a:gd name="connsiteY23" fmla="*/ 506239 h 577147"/>
              <a:gd name="connsiteX0" fmla="*/ 6922558 w 7359459"/>
              <a:gd name="connsiteY0" fmla="*/ 506239 h 577147"/>
              <a:gd name="connsiteX1" fmla="*/ 3220508 w 7359459"/>
              <a:gd name="connsiteY1" fmla="*/ 525289 h 577147"/>
              <a:gd name="connsiteX2" fmla="*/ 515408 w 7359459"/>
              <a:gd name="connsiteY2" fmla="*/ 544339 h 577147"/>
              <a:gd name="connsiteX3" fmla="*/ 134408 w 7359459"/>
              <a:gd name="connsiteY3" fmla="*/ 557039 h 577147"/>
              <a:gd name="connsiteX4" fmla="*/ 134408 w 7359459"/>
              <a:gd name="connsiteY4" fmla="*/ 423689 h 577147"/>
              <a:gd name="connsiteX5" fmla="*/ 153458 w 7359459"/>
              <a:gd name="connsiteY5" fmla="*/ 347489 h 577147"/>
              <a:gd name="connsiteX6" fmla="*/ 242358 w 7359459"/>
              <a:gd name="connsiteY6" fmla="*/ 226839 h 577147"/>
              <a:gd name="connsiteX7" fmla="*/ 502708 w 7359459"/>
              <a:gd name="connsiteY7" fmla="*/ 125239 h 577147"/>
              <a:gd name="connsiteX8" fmla="*/ 763058 w 7359459"/>
              <a:gd name="connsiteY8" fmla="*/ 131589 h 577147"/>
              <a:gd name="connsiteX9" fmla="*/ 1029758 w 7359459"/>
              <a:gd name="connsiteY9" fmla="*/ 87139 h 577147"/>
              <a:gd name="connsiteX10" fmla="*/ 1417108 w 7359459"/>
              <a:gd name="connsiteY10" fmla="*/ 87139 h 577147"/>
              <a:gd name="connsiteX11" fmla="*/ 1893358 w 7359459"/>
              <a:gd name="connsiteY11" fmla="*/ 195089 h 577147"/>
              <a:gd name="connsiteX12" fmla="*/ 2547408 w 7359459"/>
              <a:gd name="connsiteY12" fmla="*/ 61739 h 577147"/>
              <a:gd name="connsiteX13" fmla="*/ 3207808 w 7359459"/>
              <a:gd name="connsiteY13" fmla="*/ 42689 h 577147"/>
              <a:gd name="connsiteX14" fmla="*/ 3766608 w 7359459"/>
              <a:gd name="connsiteY14" fmla="*/ 182389 h 577147"/>
              <a:gd name="connsiteX15" fmla="*/ 4623858 w 7359459"/>
              <a:gd name="connsiteY15" fmla="*/ 10939 h 577147"/>
              <a:gd name="connsiteX16" fmla="*/ 6181608 w 7359459"/>
              <a:gd name="connsiteY16" fmla="*/ 116755 h 577147"/>
              <a:gd name="connsiteX17" fmla="*/ 6922558 w 7359459"/>
              <a:gd name="connsiteY17" fmla="*/ 75920 h 577147"/>
              <a:gd name="connsiteX18" fmla="*/ 7182908 w 7359459"/>
              <a:gd name="connsiteY18" fmla="*/ 49039 h 577147"/>
              <a:gd name="connsiteX19" fmla="*/ 7316258 w 7359459"/>
              <a:gd name="connsiteY19" fmla="*/ 182389 h 577147"/>
              <a:gd name="connsiteX20" fmla="*/ 7335308 w 7359459"/>
              <a:gd name="connsiteY20" fmla="*/ 379239 h 577147"/>
              <a:gd name="connsiteX21" fmla="*/ 7331614 w 7359459"/>
              <a:gd name="connsiteY21" fmla="*/ 521479 h 577147"/>
              <a:gd name="connsiteX22" fmla="*/ 6922558 w 7359459"/>
              <a:gd name="connsiteY22" fmla="*/ 506239 h 577147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763058 w 7359459"/>
              <a:gd name="connsiteY8" fmla="*/ 132994 h 578552"/>
              <a:gd name="connsiteX9" fmla="*/ 1029758 w 7359459"/>
              <a:gd name="connsiteY9" fmla="*/ 88544 h 578552"/>
              <a:gd name="connsiteX10" fmla="*/ 1417108 w 7359459"/>
              <a:gd name="connsiteY10" fmla="*/ 88544 h 578552"/>
              <a:gd name="connsiteX11" fmla="*/ 1893358 w 7359459"/>
              <a:gd name="connsiteY11" fmla="*/ 196494 h 578552"/>
              <a:gd name="connsiteX12" fmla="*/ 2547408 w 7359459"/>
              <a:gd name="connsiteY12" fmla="*/ 63144 h 578552"/>
              <a:gd name="connsiteX13" fmla="*/ 3207808 w 7359459"/>
              <a:gd name="connsiteY13" fmla="*/ 44094 h 578552"/>
              <a:gd name="connsiteX14" fmla="*/ 4623858 w 7359459"/>
              <a:gd name="connsiteY14" fmla="*/ 12344 h 578552"/>
              <a:gd name="connsiteX15" fmla="*/ 6181608 w 7359459"/>
              <a:gd name="connsiteY15" fmla="*/ 118160 h 578552"/>
              <a:gd name="connsiteX16" fmla="*/ 6922558 w 7359459"/>
              <a:gd name="connsiteY16" fmla="*/ 77325 h 578552"/>
              <a:gd name="connsiteX17" fmla="*/ 7182908 w 7359459"/>
              <a:gd name="connsiteY17" fmla="*/ 50444 h 578552"/>
              <a:gd name="connsiteX18" fmla="*/ 7316258 w 7359459"/>
              <a:gd name="connsiteY18" fmla="*/ 183794 h 578552"/>
              <a:gd name="connsiteX19" fmla="*/ 7335308 w 7359459"/>
              <a:gd name="connsiteY19" fmla="*/ 380644 h 578552"/>
              <a:gd name="connsiteX20" fmla="*/ 7331614 w 7359459"/>
              <a:gd name="connsiteY20" fmla="*/ 522884 h 578552"/>
              <a:gd name="connsiteX21" fmla="*/ 6922558 w 7359459"/>
              <a:gd name="connsiteY21" fmla="*/ 507644 h 578552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763058 w 7359459"/>
              <a:gd name="connsiteY8" fmla="*/ 132994 h 578552"/>
              <a:gd name="connsiteX9" fmla="*/ 1029758 w 7359459"/>
              <a:gd name="connsiteY9" fmla="*/ 88544 h 578552"/>
              <a:gd name="connsiteX10" fmla="*/ 1417108 w 7359459"/>
              <a:gd name="connsiteY10" fmla="*/ 88544 h 578552"/>
              <a:gd name="connsiteX11" fmla="*/ 2547408 w 7359459"/>
              <a:gd name="connsiteY11" fmla="*/ 63144 h 578552"/>
              <a:gd name="connsiteX12" fmla="*/ 3207808 w 7359459"/>
              <a:gd name="connsiteY12" fmla="*/ 44094 h 578552"/>
              <a:gd name="connsiteX13" fmla="*/ 4623858 w 7359459"/>
              <a:gd name="connsiteY13" fmla="*/ 12344 h 578552"/>
              <a:gd name="connsiteX14" fmla="*/ 6181608 w 7359459"/>
              <a:gd name="connsiteY14" fmla="*/ 118160 h 578552"/>
              <a:gd name="connsiteX15" fmla="*/ 6922558 w 7359459"/>
              <a:gd name="connsiteY15" fmla="*/ 77325 h 578552"/>
              <a:gd name="connsiteX16" fmla="*/ 7182908 w 7359459"/>
              <a:gd name="connsiteY16" fmla="*/ 50444 h 578552"/>
              <a:gd name="connsiteX17" fmla="*/ 7316258 w 7359459"/>
              <a:gd name="connsiteY17" fmla="*/ 183794 h 578552"/>
              <a:gd name="connsiteX18" fmla="*/ 7335308 w 7359459"/>
              <a:gd name="connsiteY18" fmla="*/ 380644 h 578552"/>
              <a:gd name="connsiteX19" fmla="*/ 7331614 w 7359459"/>
              <a:gd name="connsiteY19" fmla="*/ 522884 h 578552"/>
              <a:gd name="connsiteX20" fmla="*/ 6922558 w 7359459"/>
              <a:gd name="connsiteY20" fmla="*/ 507644 h 578552"/>
              <a:gd name="connsiteX0" fmla="*/ 6922558 w 7359459"/>
              <a:gd name="connsiteY0" fmla="*/ 507644 h 578552"/>
              <a:gd name="connsiteX1" fmla="*/ 3220508 w 7359459"/>
              <a:gd name="connsiteY1" fmla="*/ 526694 h 578552"/>
              <a:gd name="connsiteX2" fmla="*/ 515408 w 7359459"/>
              <a:gd name="connsiteY2" fmla="*/ 545744 h 578552"/>
              <a:gd name="connsiteX3" fmla="*/ 134408 w 7359459"/>
              <a:gd name="connsiteY3" fmla="*/ 558444 h 578552"/>
              <a:gd name="connsiteX4" fmla="*/ 134408 w 7359459"/>
              <a:gd name="connsiteY4" fmla="*/ 425094 h 578552"/>
              <a:gd name="connsiteX5" fmla="*/ 153458 w 7359459"/>
              <a:gd name="connsiteY5" fmla="*/ 348894 h 578552"/>
              <a:gd name="connsiteX6" fmla="*/ 242358 w 7359459"/>
              <a:gd name="connsiteY6" fmla="*/ 228244 h 578552"/>
              <a:gd name="connsiteX7" fmla="*/ 502708 w 7359459"/>
              <a:gd name="connsiteY7" fmla="*/ 126644 h 578552"/>
              <a:gd name="connsiteX8" fmla="*/ 1029758 w 7359459"/>
              <a:gd name="connsiteY8" fmla="*/ 88544 h 578552"/>
              <a:gd name="connsiteX9" fmla="*/ 1417108 w 7359459"/>
              <a:gd name="connsiteY9" fmla="*/ 88544 h 578552"/>
              <a:gd name="connsiteX10" fmla="*/ 2547408 w 7359459"/>
              <a:gd name="connsiteY10" fmla="*/ 63144 h 578552"/>
              <a:gd name="connsiteX11" fmla="*/ 3207808 w 7359459"/>
              <a:gd name="connsiteY11" fmla="*/ 44094 h 578552"/>
              <a:gd name="connsiteX12" fmla="*/ 4623858 w 7359459"/>
              <a:gd name="connsiteY12" fmla="*/ 12344 h 578552"/>
              <a:gd name="connsiteX13" fmla="*/ 6181608 w 7359459"/>
              <a:gd name="connsiteY13" fmla="*/ 118160 h 578552"/>
              <a:gd name="connsiteX14" fmla="*/ 6922558 w 7359459"/>
              <a:gd name="connsiteY14" fmla="*/ 77325 h 578552"/>
              <a:gd name="connsiteX15" fmla="*/ 7182908 w 7359459"/>
              <a:gd name="connsiteY15" fmla="*/ 50444 h 578552"/>
              <a:gd name="connsiteX16" fmla="*/ 7316258 w 7359459"/>
              <a:gd name="connsiteY16" fmla="*/ 183794 h 578552"/>
              <a:gd name="connsiteX17" fmla="*/ 7335308 w 7359459"/>
              <a:gd name="connsiteY17" fmla="*/ 380644 h 578552"/>
              <a:gd name="connsiteX18" fmla="*/ 7331614 w 7359459"/>
              <a:gd name="connsiteY18" fmla="*/ 522884 h 578552"/>
              <a:gd name="connsiteX19" fmla="*/ 6922558 w 7359459"/>
              <a:gd name="connsiteY19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922558 w 7385050"/>
              <a:gd name="connsiteY0" fmla="*/ 507644 h 578552"/>
              <a:gd name="connsiteX1" fmla="*/ 3220508 w 7385050"/>
              <a:gd name="connsiteY1" fmla="*/ 526694 h 578552"/>
              <a:gd name="connsiteX2" fmla="*/ 515408 w 7385050"/>
              <a:gd name="connsiteY2" fmla="*/ 545744 h 578552"/>
              <a:gd name="connsiteX3" fmla="*/ 134408 w 7385050"/>
              <a:gd name="connsiteY3" fmla="*/ 558444 h 578552"/>
              <a:gd name="connsiteX4" fmla="*/ 134408 w 7385050"/>
              <a:gd name="connsiteY4" fmla="*/ 425094 h 578552"/>
              <a:gd name="connsiteX5" fmla="*/ 153458 w 7385050"/>
              <a:gd name="connsiteY5" fmla="*/ 348894 h 578552"/>
              <a:gd name="connsiteX6" fmla="*/ 242358 w 7385050"/>
              <a:gd name="connsiteY6" fmla="*/ 228244 h 578552"/>
              <a:gd name="connsiteX7" fmla="*/ 502708 w 7385050"/>
              <a:gd name="connsiteY7" fmla="*/ 126644 h 578552"/>
              <a:gd name="connsiteX8" fmla="*/ 1029758 w 7385050"/>
              <a:gd name="connsiteY8" fmla="*/ 88544 h 578552"/>
              <a:gd name="connsiteX9" fmla="*/ 1417108 w 7385050"/>
              <a:gd name="connsiteY9" fmla="*/ 88544 h 578552"/>
              <a:gd name="connsiteX10" fmla="*/ 2547408 w 7385050"/>
              <a:gd name="connsiteY10" fmla="*/ 63144 h 578552"/>
              <a:gd name="connsiteX11" fmla="*/ 3207808 w 7385050"/>
              <a:gd name="connsiteY11" fmla="*/ 44094 h 578552"/>
              <a:gd name="connsiteX12" fmla="*/ 4623858 w 7385050"/>
              <a:gd name="connsiteY12" fmla="*/ 12344 h 578552"/>
              <a:gd name="connsiteX13" fmla="*/ 6181608 w 7385050"/>
              <a:gd name="connsiteY13" fmla="*/ 118160 h 578552"/>
              <a:gd name="connsiteX14" fmla="*/ 6922558 w 7385050"/>
              <a:gd name="connsiteY14" fmla="*/ 77325 h 578552"/>
              <a:gd name="connsiteX15" fmla="*/ 7316258 w 7385050"/>
              <a:gd name="connsiteY15" fmla="*/ 183794 h 578552"/>
              <a:gd name="connsiteX16" fmla="*/ 7335308 w 7385050"/>
              <a:gd name="connsiteY16" fmla="*/ 380644 h 578552"/>
              <a:gd name="connsiteX17" fmla="*/ 7331614 w 7385050"/>
              <a:gd name="connsiteY17" fmla="*/ 522884 h 578552"/>
              <a:gd name="connsiteX18" fmla="*/ 6922558 w 7385050"/>
              <a:gd name="connsiteY18" fmla="*/ 507644 h 578552"/>
              <a:gd name="connsiteX0" fmla="*/ 6817092 w 7255567"/>
              <a:gd name="connsiteY0" fmla="*/ 497873 h 555330"/>
              <a:gd name="connsiteX1" fmla="*/ 3115042 w 7255567"/>
              <a:gd name="connsiteY1" fmla="*/ 516923 h 555330"/>
              <a:gd name="connsiteX2" fmla="*/ 409942 w 7255567"/>
              <a:gd name="connsiteY2" fmla="*/ 535973 h 555330"/>
              <a:gd name="connsiteX3" fmla="*/ 28942 w 7255567"/>
              <a:gd name="connsiteY3" fmla="*/ 548673 h 555330"/>
              <a:gd name="connsiteX4" fmla="*/ 28942 w 7255567"/>
              <a:gd name="connsiteY4" fmla="*/ 415323 h 555330"/>
              <a:gd name="connsiteX5" fmla="*/ 47992 w 7255567"/>
              <a:gd name="connsiteY5" fmla="*/ 339123 h 555330"/>
              <a:gd name="connsiteX6" fmla="*/ 136892 w 7255567"/>
              <a:gd name="connsiteY6" fmla="*/ 218473 h 555330"/>
              <a:gd name="connsiteX7" fmla="*/ 397242 w 7255567"/>
              <a:gd name="connsiteY7" fmla="*/ 116873 h 555330"/>
              <a:gd name="connsiteX8" fmla="*/ 924292 w 7255567"/>
              <a:gd name="connsiteY8" fmla="*/ 78773 h 555330"/>
              <a:gd name="connsiteX9" fmla="*/ 1311642 w 7255567"/>
              <a:gd name="connsiteY9" fmla="*/ 78773 h 555330"/>
              <a:gd name="connsiteX10" fmla="*/ 2441942 w 7255567"/>
              <a:gd name="connsiteY10" fmla="*/ 53373 h 555330"/>
              <a:gd name="connsiteX11" fmla="*/ 3102342 w 7255567"/>
              <a:gd name="connsiteY11" fmla="*/ 34323 h 555330"/>
              <a:gd name="connsiteX12" fmla="*/ 4518392 w 7255567"/>
              <a:gd name="connsiteY12" fmla="*/ 2573 h 555330"/>
              <a:gd name="connsiteX13" fmla="*/ 6076142 w 7255567"/>
              <a:gd name="connsiteY13" fmla="*/ 108389 h 555330"/>
              <a:gd name="connsiteX14" fmla="*/ 6817092 w 7255567"/>
              <a:gd name="connsiteY14" fmla="*/ 67554 h 555330"/>
              <a:gd name="connsiteX15" fmla="*/ 7210792 w 7255567"/>
              <a:gd name="connsiteY15" fmla="*/ 174023 h 555330"/>
              <a:gd name="connsiteX16" fmla="*/ 7248353 w 7255567"/>
              <a:gd name="connsiteY16" fmla="*/ 370873 h 555330"/>
              <a:gd name="connsiteX17" fmla="*/ 7226148 w 7255567"/>
              <a:gd name="connsiteY17" fmla="*/ 513113 h 555330"/>
              <a:gd name="connsiteX18" fmla="*/ 6817092 w 7255567"/>
              <a:gd name="connsiteY18" fmla="*/ 497873 h 555330"/>
              <a:gd name="connsiteX0" fmla="*/ 6817092 w 7255567"/>
              <a:gd name="connsiteY0" fmla="*/ 497873 h 555330"/>
              <a:gd name="connsiteX1" fmla="*/ 3115042 w 7255567"/>
              <a:gd name="connsiteY1" fmla="*/ 516923 h 555330"/>
              <a:gd name="connsiteX2" fmla="*/ 409942 w 7255567"/>
              <a:gd name="connsiteY2" fmla="*/ 535973 h 555330"/>
              <a:gd name="connsiteX3" fmla="*/ 28942 w 7255567"/>
              <a:gd name="connsiteY3" fmla="*/ 548673 h 555330"/>
              <a:gd name="connsiteX4" fmla="*/ 28942 w 7255567"/>
              <a:gd name="connsiteY4" fmla="*/ 415323 h 555330"/>
              <a:gd name="connsiteX5" fmla="*/ 47992 w 7255567"/>
              <a:gd name="connsiteY5" fmla="*/ 339123 h 555330"/>
              <a:gd name="connsiteX6" fmla="*/ 136892 w 7255567"/>
              <a:gd name="connsiteY6" fmla="*/ 218473 h 555330"/>
              <a:gd name="connsiteX7" fmla="*/ 397242 w 7255567"/>
              <a:gd name="connsiteY7" fmla="*/ 116873 h 555330"/>
              <a:gd name="connsiteX8" fmla="*/ 924292 w 7255567"/>
              <a:gd name="connsiteY8" fmla="*/ 78773 h 555330"/>
              <a:gd name="connsiteX9" fmla="*/ 1311642 w 7255567"/>
              <a:gd name="connsiteY9" fmla="*/ 78773 h 555330"/>
              <a:gd name="connsiteX10" fmla="*/ 2441942 w 7255567"/>
              <a:gd name="connsiteY10" fmla="*/ 53373 h 555330"/>
              <a:gd name="connsiteX11" fmla="*/ 3102342 w 7255567"/>
              <a:gd name="connsiteY11" fmla="*/ 34323 h 555330"/>
              <a:gd name="connsiteX12" fmla="*/ 4518392 w 7255567"/>
              <a:gd name="connsiteY12" fmla="*/ 2573 h 555330"/>
              <a:gd name="connsiteX13" fmla="*/ 6076142 w 7255567"/>
              <a:gd name="connsiteY13" fmla="*/ 108389 h 555330"/>
              <a:gd name="connsiteX14" fmla="*/ 6817092 w 7255567"/>
              <a:gd name="connsiteY14" fmla="*/ 67554 h 555330"/>
              <a:gd name="connsiteX15" fmla="*/ 7210792 w 7255567"/>
              <a:gd name="connsiteY15" fmla="*/ 174023 h 555330"/>
              <a:gd name="connsiteX16" fmla="*/ 7248353 w 7255567"/>
              <a:gd name="connsiteY16" fmla="*/ 370873 h 555330"/>
              <a:gd name="connsiteX17" fmla="*/ 7244659 w 7255567"/>
              <a:gd name="connsiteY17" fmla="*/ 522322 h 555330"/>
              <a:gd name="connsiteX18" fmla="*/ 6817092 w 7255567"/>
              <a:gd name="connsiteY18" fmla="*/ 497873 h 555330"/>
              <a:gd name="connsiteX0" fmla="*/ 6817092 w 7248353"/>
              <a:gd name="connsiteY0" fmla="*/ 497873 h 555330"/>
              <a:gd name="connsiteX1" fmla="*/ 3115042 w 7248353"/>
              <a:gd name="connsiteY1" fmla="*/ 516923 h 555330"/>
              <a:gd name="connsiteX2" fmla="*/ 409942 w 7248353"/>
              <a:gd name="connsiteY2" fmla="*/ 535973 h 555330"/>
              <a:gd name="connsiteX3" fmla="*/ 28942 w 7248353"/>
              <a:gd name="connsiteY3" fmla="*/ 548673 h 555330"/>
              <a:gd name="connsiteX4" fmla="*/ 28942 w 7248353"/>
              <a:gd name="connsiteY4" fmla="*/ 415323 h 555330"/>
              <a:gd name="connsiteX5" fmla="*/ 47992 w 7248353"/>
              <a:gd name="connsiteY5" fmla="*/ 339123 h 555330"/>
              <a:gd name="connsiteX6" fmla="*/ 136892 w 7248353"/>
              <a:gd name="connsiteY6" fmla="*/ 218473 h 555330"/>
              <a:gd name="connsiteX7" fmla="*/ 397242 w 7248353"/>
              <a:gd name="connsiteY7" fmla="*/ 116873 h 555330"/>
              <a:gd name="connsiteX8" fmla="*/ 924292 w 7248353"/>
              <a:gd name="connsiteY8" fmla="*/ 78773 h 555330"/>
              <a:gd name="connsiteX9" fmla="*/ 1311642 w 7248353"/>
              <a:gd name="connsiteY9" fmla="*/ 78773 h 555330"/>
              <a:gd name="connsiteX10" fmla="*/ 2441942 w 7248353"/>
              <a:gd name="connsiteY10" fmla="*/ 53373 h 555330"/>
              <a:gd name="connsiteX11" fmla="*/ 3102342 w 7248353"/>
              <a:gd name="connsiteY11" fmla="*/ 34323 h 555330"/>
              <a:gd name="connsiteX12" fmla="*/ 4518392 w 7248353"/>
              <a:gd name="connsiteY12" fmla="*/ 2573 h 555330"/>
              <a:gd name="connsiteX13" fmla="*/ 6076142 w 7248353"/>
              <a:gd name="connsiteY13" fmla="*/ 108389 h 555330"/>
              <a:gd name="connsiteX14" fmla="*/ 6817092 w 7248353"/>
              <a:gd name="connsiteY14" fmla="*/ 67554 h 555330"/>
              <a:gd name="connsiteX15" fmla="*/ 7187653 w 7248353"/>
              <a:gd name="connsiteY15" fmla="*/ 151001 h 555330"/>
              <a:gd name="connsiteX16" fmla="*/ 7248353 w 7248353"/>
              <a:gd name="connsiteY16" fmla="*/ 370873 h 555330"/>
              <a:gd name="connsiteX17" fmla="*/ 7244659 w 7248353"/>
              <a:gd name="connsiteY17" fmla="*/ 522322 h 555330"/>
              <a:gd name="connsiteX18" fmla="*/ 6817092 w 7248353"/>
              <a:gd name="connsiteY18" fmla="*/ 497873 h 555330"/>
              <a:gd name="connsiteX0" fmla="*/ 6831375 w 7262636"/>
              <a:gd name="connsiteY0" fmla="*/ 497873 h 555650"/>
              <a:gd name="connsiteX1" fmla="*/ 3129325 w 7262636"/>
              <a:gd name="connsiteY1" fmla="*/ 516923 h 555650"/>
              <a:gd name="connsiteX2" fmla="*/ 424225 w 7262636"/>
              <a:gd name="connsiteY2" fmla="*/ 535973 h 555650"/>
              <a:gd name="connsiteX3" fmla="*/ 43225 w 7262636"/>
              <a:gd name="connsiteY3" fmla="*/ 548673 h 555650"/>
              <a:gd name="connsiteX4" fmla="*/ 10831 w 7262636"/>
              <a:gd name="connsiteY4" fmla="*/ 410718 h 555650"/>
              <a:gd name="connsiteX5" fmla="*/ 62275 w 7262636"/>
              <a:gd name="connsiteY5" fmla="*/ 339123 h 555650"/>
              <a:gd name="connsiteX6" fmla="*/ 151175 w 7262636"/>
              <a:gd name="connsiteY6" fmla="*/ 218473 h 555650"/>
              <a:gd name="connsiteX7" fmla="*/ 411525 w 7262636"/>
              <a:gd name="connsiteY7" fmla="*/ 116873 h 555650"/>
              <a:gd name="connsiteX8" fmla="*/ 938575 w 7262636"/>
              <a:gd name="connsiteY8" fmla="*/ 78773 h 555650"/>
              <a:gd name="connsiteX9" fmla="*/ 1325925 w 7262636"/>
              <a:gd name="connsiteY9" fmla="*/ 78773 h 555650"/>
              <a:gd name="connsiteX10" fmla="*/ 2456225 w 7262636"/>
              <a:gd name="connsiteY10" fmla="*/ 53373 h 555650"/>
              <a:gd name="connsiteX11" fmla="*/ 3116625 w 7262636"/>
              <a:gd name="connsiteY11" fmla="*/ 34323 h 555650"/>
              <a:gd name="connsiteX12" fmla="*/ 4532675 w 7262636"/>
              <a:gd name="connsiteY12" fmla="*/ 2573 h 555650"/>
              <a:gd name="connsiteX13" fmla="*/ 6090425 w 7262636"/>
              <a:gd name="connsiteY13" fmla="*/ 108389 h 555650"/>
              <a:gd name="connsiteX14" fmla="*/ 6831375 w 7262636"/>
              <a:gd name="connsiteY14" fmla="*/ 67554 h 555650"/>
              <a:gd name="connsiteX15" fmla="*/ 7201936 w 7262636"/>
              <a:gd name="connsiteY15" fmla="*/ 151001 h 555650"/>
              <a:gd name="connsiteX16" fmla="*/ 7262636 w 7262636"/>
              <a:gd name="connsiteY16" fmla="*/ 370873 h 555650"/>
              <a:gd name="connsiteX17" fmla="*/ 7258942 w 7262636"/>
              <a:gd name="connsiteY17" fmla="*/ 522322 h 555650"/>
              <a:gd name="connsiteX18" fmla="*/ 6831375 w 7262636"/>
              <a:gd name="connsiteY18" fmla="*/ 497873 h 555650"/>
              <a:gd name="connsiteX0" fmla="*/ 6829130 w 7260391"/>
              <a:gd name="connsiteY0" fmla="*/ 497873 h 555650"/>
              <a:gd name="connsiteX1" fmla="*/ 3127080 w 7260391"/>
              <a:gd name="connsiteY1" fmla="*/ 516923 h 555650"/>
              <a:gd name="connsiteX2" fmla="*/ 421980 w 7260391"/>
              <a:gd name="connsiteY2" fmla="*/ 535973 h 555650"/>
              <a:gd name="connsiteX3" fmla="*/ 40980 w 7260391"/>
              <a:gd name="connsiteY3" fmla="*/ 548673 h 555650"/>
              <a:gd name="connsiteX4" fmla="*/ 8586 w 7260391"/>
              <a:gd name="connsiteY4" fmla="*/ 410718 h 555650"/>
              <a:gd name="connsiteX5" fmla="*/ 23007 w 7260391"/>
              <a:gd name="connsiteY5" fmla="*/ 320705 h 555650"/>
              <a:gd name="connsiteX6" fmla="*/ 148930 w 7260391"/>
              <a:gd name="connsiteY6" fmla="*/ 218473 h 555650"/>
              <a:gd name="connsiteX7" fmla="*/ 409280 w 7260391"/>
              <a:gd name="connsiteY7" fmla="*/ 116873 h 555650"/>
              <a:gd name="connsiteX8" fmla="*/ 936330 w 7260391"/>
              <a:gd name="connsiteY8" fmla="*/ 78773 h 555650"/>
              <a:gd name="connsiteX9" fmla="*/ 1323680 w 7260391"/>
              <a:gd name="connsiteY9" fmla="*/ 78773 h 555650"/>
              <a:gd name="connsiteX10" fmla="*/ 2453980 w 7260391"/>
              <a:gd name="connsiteY10" fmla="*/ 53373 h 555650"/>
              <a:gd name="connsiteX11" fmla="*/ 3114380 w 7260391"/>
              <a:gd name="connsiteY11" fmla="*/ 34323 h 555650"/>
              <a:gd name="connsiteX12" fmla="*/ 4530430 w 7260391"/>
              <a:gd name="connsiteY12" fmla="*/ 2573 h 555650"/>
              <a:gd name="connsiteX13" fmla="*/ 6088180 w 7260391"/>
              <a:gd name="connsiteY13" fmla="*/ 108389 h 555650"/>
              <a:gd name="connsiteX14" fmla="*/ 6829130 w 7260391"/>
              <a:gd name="connsiteY14" fmla="*/ 67554 h 555650"/>
              <a:gd name="connsiteX15" fmla="*/ 7199691 w 7260391"/>
              <a:gd name="connsiteY15" fmla="*/ 151001 h 555650"/>
              <a:gd name="connsiteX16" fmla="*/ 7260391 w 7260391"/>
              <a:gd name="connsiteY16" fmla="*/ 370873 h 555650"/>
              <a:gd name="connsiteX17" fmla="*/ 7256697 w 7260391"/>
              <a:gd name="connsiteY17" fmla="*/ 522322 h 555650"/>
              <a:gd name="connsiteX18" fmla="*/ 6829130 w 7260391"/>
              <a:gd name="connsiteY18" fmla="*/ 497873 h 555650"/>
              <a:gd name="connsiteX0" fmla="*/ 6835388 w 7266649"/>
              <a:gd name="connsiteY0" fmla="*/ 497873 h 548796"/>
              <a:gd name="connsiteX1" fmla="*/ 3133338 w 7266649"/>
              <a:gd name="connsiteY1" fmla="*/ 516923 h 548796"/>
              <a:gd name="connsiteX2" fmla="*/ 428238 w 7266649"/>
              <a:gd name="connsiteY2" fmla="*/ 535973 h 548796"/>
              <a:gd name="connsiteX3" fmla="*/ 47238 w 7266649"/>
              <a:gd name="connsiteY3" fmla="*/ 548673 h 548796"/>
              <a:gd name="connsiteX4" fmla="*/ 2471 w 7266649"/>
              <a:gd name="connsiteY4" fmla="*/ 526801 h 548796"/>
              <a:gd name="connsiteX5" fmla="*/ 14844 w 7266649"/>
              <a:gd name="connsiteY5" fmla="*/ 410718 h 548796"/>
              <a:gd name="connsiteX6" fmla="*/ 29265 w 7266649"/>
              <a:gd name="connsiteY6" fmla="*/ 320705 h 548796"/>
              <a:gd name="connsiteX7" fmla="*/ 155188 w 7266649"/>
              <a:gd name="connsiteY7" fmla="*/ 218473 h 548796"/>
              <a:gd name="connsiteX8" fmla="*/ 415538 w 7266649"/>
              <a:gd name="connsiteY8" fmla="*/ 116873 h 548796"/>
              <a:gd name="connsiteX9" fmla="*/ 942588 w 7266649"/>
              <a:gd name="connsiteY9" fmla="*/ 78773 h 548796"/>
              <a:gd name="connsiteX10" fmla="*/ 1329938 w 7266649"/>
              <a:gd name="connsiteY10" fmla="*/ 78773 h 548796"/>
              <a:gd name="connsiteX11" fmla="*/ 2460238 w 7266649"/>
              <a:gd name="connsiteY11" fmla="*/ 53373 h 548796"/>
              <a:gd name="connsiteX12" fmla="*/ 3120638 w 7266649"/>
              <a:gd name="connsiteY12" fmla="*/ 34323 h 548796"/>
              <a:gd name="connsiteX13" fmla="*/ 4536688 w 7266649"/>
              <a:gd name="connsiteY13" fmla="*/ 2573 h 548796"/>
              <a:gd name="connsiteX14" fmla="*/ 6094438 w 7266649"/>
              <a:gd name="connsiteY14" fmla="*/ 108389 h 548796"/>
              <a:gd name="connsiteX15" fmla="*/ 6835388 w 7266649"/>
              <a:gd name="connsiteY15" fmla="*/ 67554 h 548796"/>
              <a:gd name="connsiteX16" fmla="*/ 7205949 w 7266649"/>
              <a:gd name="connsiteY16" fmla="*/ 151001 h 548796"/>
              <a:gd name="connsiteX17" fmla="*/ 7266649 w 7266649"/>
              <a:gd name="connsiteY17" fmla="*/ 370873 h 548796"/>
              <a:gd name="connsiteX18" fmla="*/ 7262955 w 7266649"/>
              <a:gd name="connsiteY18" fmla="*/ 522322 h 548796"/>
              <a:gd name="connsiteX19" fmla="*/ 6835388 w 7266649"/>
              <a:gd name="connsiteY19" fmla="*/ 497873 h 548796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8 w 7256542"/>
              <a:gd name="connsiteY6" fmla="*/ 320705 h 549091"/>
              <a:gd name="connsiteX7" fmla="*/ 145081 w 7256542"/>
              <a:gd name="connsiteY7" fmla="*/ 218473 h 549091"/>
              <a:gd name="connsiteX8" fmla="*/ 405431 w 7256542"/>
              <a:gd name="connsiteY8" fmla="*/ 116873 h 549091"/>
              <a:gd name="connsiteX9" fmla="*/ 932481 w 7256542"/>
              <a:gd name="connsiteY9" fmla="*/ 78773 h 549091"/>
              <a:gd name="connsiteX10" fmla="*/ 1319831 w 7256542"/>
              <a:gd name="connsiteY10" fmla="*/ 78773 h 549091"/>
              <a:gd name="connsiteX11" fmla="*/ 2450131 w 7256542"/>
              <a:gd name="connsiteY11" fmla="*/ 53373 h 549091"/>
              <a:gd name="connsiteX12" fmla="*/ 3110531 w 7256542"/>
              <a:gd name="connsiteY12" fmla="*/ 34323 h 549091"/>
              <a:gd name="connsiteX13" fmla="*/ 4526581 w 7256542"/>
              <a:gd name="connsiteY13" fmla="*/ 2573 h 549091"/>
              <a:gd name="connsiteX14" fmla="*/ 6084331 w 7256542"/>
              <a:gd name="connsiteY14" fmla="*/ 108389 h 549091"/>
              <a:gd name="connsiteX15" fmla="*/ 6825281 w 7256542"/>
              <a:gd name="connsiteY15" fmla="*/ 67554 h 549091"/>
              <a:gd name="connsiteX16" fmla="*/ 7195842 w 7256542"/>
              <a:gd name="connsiteY16" fmla="*/ 151001 h 549091"/>
              <a:gd name="connsiteX17" fmla="*/ 7256542 w 7256542"/>
              <a:gd name="connsiteY17" fmla="*/ 370873 h 549091"/>
              <a:gd name="connsiteX18" fmla="*/ 7252848 w 7256542"/>
              <a:gd name="connsiteY18" fmla="*/ 522322 h 549091"/>
              <a:gd name="connsiteX19" fmla="*/ 6825281 w 7256542"/>
              <a:gd name="connsiteY19" fmla="*/ 497873 h 549091"/>
              <a:gd name="connsiteX0" fmla="*/ 6830759 w 7262020"/>
              <a:gd name="connsiteY0" fmla="*/ 497873 h 549091"/>
              <a:gd name="connsiteX1" fmla="*/ 3128709 w 7262020"/>
              <a:gd name="connsiteY1" fmla="*/ 516923 h 549091"/>
              <a:gd name="connsiteX2" fmla="*/ 423609 w 7262020"/>
              <a:gd name="connsiteY2" fmla="*/ 535973 h 549091"/>
              <a:gd name="connsiteX3" fmla="*/ 42609 w 7262020"/>
              <a:gd name="connsiteY3" fmla="*/ 548673 h 549091"/>
              <a:gd name="connsiteX4" fmla="*/ 16353 w 7262020"/>
              <a:gd name="connsiteY4" fmla="*/ 517592 h 549091"/>
              <a:gd name="connsiteX5" fmla="*/ 10215 w 7262020"/>
              <a:gd name="connsiteY5" fmla="*/ 410718 h 549091"/>
              <a:gd name="connsiteX6" fmla="*/ 10752 w 7262020"/>
              <a:gd name="connsiteY6" fmla="*/ 283869 h 549091"/>
              <a:gd name="connsiteX7" fmla="*/ 150559 w 7262020"/>
              <a:gd name="connsiteY7" fmla="*/ 218473 h 549091"/>
              <a:gd name="connsiteX8" fmla="*/ 410909 w 7262020"/>
              <a:gd name="connsiteY8" fmla="*/ 116873 h 549091"/>
              <a:gd name="connsiteX9" fmla="*/ 937959 w 7262020"/>
              <a:gd name="connsiteY9" fmla="*/ 78773 h 549091"/>
              <a:gd name="connsiteX10" fmla="*/ 1325309 w 7262020"/>
              <a:gd name="connsiteY10" fmla="*/ 78773 h 549091"/>
              <a:gd name="connsiteX11" fmla="*/ 2455609 w 7262020"/>
              <a:gd name="connsiteY11" fmla="*/ 53373 h 549091"/>
              <a:gd name="connsiteX12" fmla="*/ 3116009 w 7262020"/>
              <a:gd name="connsiteY12" fmla="*/ 34323 h 549091"/>
              <a:gd name="connsiteX13" fmla="*/ 4532059 w 7262020"/>
              <a:gd name="connsiteY13" fmla="*/ 2573 h 549091"/>
              <a:gd name="connsiteX14" fmla="*/ 6089809 w 7262020"/>
              <a:gd name="connsiteY14" fmla="*/ 108389 h 549091"/>
              <a:gd name="connsiteX15" fmla="*/ 6830759 w 7262020"/>
              <a:gd name="connsiteY15" fmla="*/ 67554 h 549091"/>
              <a:gd name="connsiteX16" fmla="*/ 7201320 w 7262020"/>
              <a:gd name="connsiteY16" fmla="*/ 151001 h 549091"/>
              <a:gd name="connsiteX17" fmla="*/ 7262020 w 7262020"/>
              <a:gd name="connsiteY17" fmla="*/ 370873 h 549091"/>
              <a:gd name="connsiteX18" fmla="*/ 7258326 w 7262020"/>
              <a:gd name="connsiteY18" fmla="*/ 522322 h 549091"/>
              <a:gd name="connsiteX19" fmla="*/ 6830759 w 7262020"/>
              <a:gd name="connsiteY19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49190 w 7260651"/>
              <a:gd name="connsiteY8" fmla="*/ 218473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53818 w 7260651"/>
              <a:gd name="connsiteY8" fmla="*/ 195451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9390 w 7260651"/>
              <a:gd name="connsiteY0" fmla="*/ 497873 h 549091"/>
              <a:gd name="connsiteX1" fmla="*/ 3127340 w 7260651"/>
              <a:gd name="connsiteY1" fmla="*/ 516923 h 549091"/>
              <a:gd name="connsiteX2" fmla="*/ 422240 w 7260651"/>
              <a:gd name="connsiteY2" fmla="*/ 535973 h 549091"/>
              <a:gd name="connsiteX3" fmla="*/ 41240 w 7260651"/>
              <a:gd name="connsiteY3" fmla="*/ 548673 h 549091"/>
              <a:gd name="connsiteX4" fmla="*/ 14984 w 7260651"/>
              <a:gd name="connsiteY4" fmla="*/ 517592 h 549091"/>
              <a:gd name="connsiteX5" fmla="*/ 8846 w 7260651"/>
              <a:gd name="connsiteY5" fmla="*/ 410718 h 549091"/>
              <a:gd name="connsiteX6" fmla="*/ 9383 w 7260651"/>
              <a:gd name="connsiteY6" fmla="*/ 283869 h 549091"/>
              <a:gd name="connsiteX7" fmla="*/ 130680 w 7260651"/>
              <a:gd name="connsiteY7" fmla="*/ 199887 h 549091"/>
              <a:gd name="connsiteX8" fmla="*/ 153818 w 7260651"/>
              <a:gd name="connsiteY8" fmla="*/ 195451 h 549091"/>
              <a:gd name="connsiteX9" fmla="*/ 409540 w 7260651"/>
              <a:gd name="connsiteY9" fmla="*/ 116873 h 549091"/>
              <a:gd name="connsiteX10" fmla="*/ 936590 w 7260651"/>
              <a:gd name="connsiteY10" fmla="*/ 78773 h 549091"/>
              <a:gd name="connsiteX11" fmla="*/ 1323940 w 7260651"/>
              <a:gd name="connsiteY11" fmla="*/ 78773 h 549091"/>
              <a:gd name="connsiteX12" fmla="*/ 2454240 w 7260651"/>
              <a:gd name="connsiteY12" fmla="*/ 53373 h 549091"/>
              <a:gd name="connsiteX13" fmla="*/ 3114640 w 7260651"/>
              <a:gd name="connsiteY13" fmla="*/ 34323 h 549091"/>
              <a:gd name="connsiteX14" fmla="*/ 4530690 w 7260651"/>
              <a:gd name="connsiteY14" fmla="*/ 2573 h 549091"/>
              <a:gd name="connsiteX15" fmla="*/ 6088440 w 7260651"/>
              <a:gd name="connsiteY15" fmla="*/ 108389 h 549091"/>
              <a:gd name="connsiteX16" fmla="*/ 6829390 w 7260651"/>
              <a:gd name="connsiteY16" fmla="*/ 67554 h 549091"/>
              <a:gd name="connsiteX17" fmla="*/ 7199951 w 7260651"/>
              <a:gd name="connsiteY17" fmla="*/ 151001 h 549091"/>
              <a:gd name="connsiteX18" fmla="*/ 7260651 w 7260651"/>
              <a:gd name="connsiteY18" fmla="*/ 370873 h 549091"/>
              <a:gd name="connsiteX19" fmla="*/ 7256957 w 7260651"/>
              <a:gd name="connsiteY19" fmla="*/ 522322 h 549091"/>
              <a:gd name="connsiteX20" fmla="*/ 6829390 w 7260651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6571 w 7256542"/>
              <a:gd name="connsiteY7" fmla="*/ 199887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6571 w 7256542"/>
              <a:gd name="connsiteY7" fmla="*/ 199887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19157 w 7256542"/>
              <a:gd name="connsiteY6" fmla="*/ 283869 h 549091"/>
              <a:gd name="connsiteX7" fmla="*/ 121943 w 7256542"/>
              <a:gd name="connsiteY7" fmla="*/ 222909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32690 w 7263951"/>
              <a:gd name="connsiteY0" fmla="*/ 497873 h 549091"/>
              <a:gd name="connsiteX1" fmla="*/ 3130640 w 7263951"/>
              <a:gd name="connsiteY1" fmla="*/ 516923 h 549091"/>
              <a:gd name="connsiteX2" fmla="*/ 425540 w 7263951"/>
              <a:gd name="connsiteY2" fmla="*/ 535973 h 549091"/>
              <a:gd name="connsiteX3" fmla="*/ 44540 w 7263951"/>
              <a:gd name="connsiteY3" fmla="*/ 548673 h 549091"/>
              <a:gd name="connsiteX4" fmla="*/ 18284 w 7263951"/>
              <a:gd name="connsiteY4" fmla="*/ 517592 h 549091"/>
              <a:gd name="connsiteX5" fmla="*/ 12146 w 7263951"/>
              <a:gd name="connsiteY5" fmla="*/ 410718 h 549091"/>
              <a:gd name="connsiteX6" fmla="*/ 8054 w 7263951"/>
              <a:gd name="connsiteY6" fmla="*/ 274660 h 549091"/>
              <a:gd name="connsiteX7" fmla="*/ 129352 w 7263951"/>
              <a:gd name="connsiteY7" fmla="*/ 222909 h 549091"/>
              <a:gd name="connsiteX8" fmla="*/ 157118 w 7263951"/>
              <a:gd name="connsiteY8" fmla="*/ 195451 h 549091"/>
              <a:gd name="connsiteX9" fmla="*/ 412840 w 7263951"/>
              <a:gd name="connsiteY9" fmla="*/ 116873 h 549091"/>
              <a:gd name="connsiteX10" fmla="*/ 939890 w 7263951"/>
              <a:gd name="connsiteY10" fmla="*/ 78773 h 549091"/>
              <a:gd name="connsiteX11" fmla="*/ 1327240 w 7263951"/>
              <a:gd name="connsiteY11" fmla="*/ 78773 h 549091"/>
              <a:gd name="connsiteX12" fmla="*/ 2457540 w 7263951"/>
              <a:gd name="connsiteY12" fmla="*/ 53373 h 549091"/>
              <a:gd name="connsiteX13" fmla="*/ 3117940 w 7263951"/>
              <a:gd name="connsiteY13" fmla="*/ 34323 h 549091"/>
              <a:gd name="connsiteX14" fmla="*/ 4533990 w 7263951"/>
              <a:gd name="connsiteY14" fmla="*/ 2573 h 549091"/>
              <a:gd name="connsiteX15" fmla="*/ 6091740 w 7263951"/>
              <a:gd name="connsiteY15" fmla="*/ 108389 h 549091"/>
              <a:gd name="connsiteX16" fmla="*/ 6832690 w 7263951"/>
              <a:gd name="connsiteY16" fmla="*/ 67554 h 549091"/>
              <a:gd name="connsiteX17" fmla="*/ 7203251 w 7263951"/>
              <a:gd name="connsiteY17" fmla="*/ 151001 h 549091"/>
              <a:gd name="connsiteX18" fmla="*/ 7263951 w 7263951"/>
              <a:gd name="connsiteY18" fmla="*/ 370873 h 549091"/>
              <a:gd name="connsiteX19" fmla="*/ 7260257 w 7263951"/>
              <a:gd name="connsiteY19" fmla="*/ 522322 h 549091"/>
              <a:gd name="connsiteX20" fmla="*/ 6832690 w 7263951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645 w 7256542"/>
              <a:gd name="connsiteY6" fmla="*/ 274660 h 549091"/>
              <a:gd name="connsiteX7" fmla="*/ 121943 w 7256542"/>
              <a:gd name="connsiteY7" fmla="*/ 222909 h 549091"/>
              <a:gd name="connsiteX8" fmla="*/ 149709 w 7256542"/>
              <a:gd name="connsiteY8" fmla="*/ 195451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25281 w 7256542"/>
              <a:gd name="connsiteY0" fmla="*/ 497873 h 549091"/>
              <a:gd name="connsiteX1" fmla="*/ 3123231 w 7256542"/>
              <a:gd name="connsiteY1" fmla="*/ 516923 h 549091"/>
              <a:gd name="connsiteX2" fmla="*/ 418131 w 7256542"/>
              <a:gd name="connsiteY2" fmla="*/ 535973 h 549091"/>
              <a:gd name="connsiteX3" fmla="*/ 37131 w 7256542"/>
              <a:gd name="connsiteY3" fmla="*/ 548673 h 549091"/>
              <a:gd name="connsiteX4" fmla="*/ 10875 w 7256542"/>
              <a:gd name="connsiteY4" fmla="*/ 517592 h 549091"/>
              <a:gd name="connsiteX5" fmla="*/ 4737 w 7256542"/>
              <a:gd name="connsiteY5" fmla="*/ 410718 h 549091"/>
              <a:gd name="connsiteX6" fmla="*/ 645 w 7256542"/>
              <a:gd name="connsiteY6" fmla="*/ 274660 h 549091"/>
              <a:gd name="connsiteX7" fmla="*/ 121943 w 7256542"/>
              <a:gd name="connsiteY7" fmla="*/ 222909 h 549091"/>
              <a:gd name="connsiteX8" fmla="*/ 135825 w 7256542"/>
              <a:gd name="connsiteY8" fmla="*/ 186242 h 549091"/>
              <a:gd name="connsiteX9" fmla="*/ 405431 w 7256542"/>
              <a:gd name="connsiteY9" fmla="*/ 116873 h 549091"/>
              <a:gd name="connsiteX10" fmla="*/ 932481 w 7256542"/>
              <a:gd name="connsiteY10" fmla="*/ 78773 h 549091"/>
              <a:gd name="connsiteX11" fmla="*/ 1319831 w 7256542"/>
              <a:gd name="connsiteY11" fmla="*/ 78773 h 549091"/>
              <a:gd name="connsiteX12" fmla="*/ 2450131 w 7256542"/>
              <a:gd name="connsiteY12" fmla="*/ 53373 h 549091"/>
              <a:gd name="connsiteX13" fmla="*/ 3110531 w 7256542"/>
              <a:gd name="connsiteY13" fmla="*/ 34323 h 549091"/>
              <a:gd name="connsiteX14" fmla="*/ 4526581 w 7256542"/>
              <a:gd name="connsiteY14" fmla="*/ 2573 h 549091"/>
              <a:gd name="connsiteX15" fmla="*/ 6084331 w 7256542"/>
              <a:gd name="connsiteY15" fmla="*/ 108389 h 549091"/>
              <a:gd name="connsiteX16" fmla="*/ 6825281 w 7256542"/>
              <a:gd name="connsiteY16" fmla="*/ 67554 h 549091"/>
              <a:gd name="connsiteX17" fmla="*/ 7195842 w 7256542"/>
              <a:gd name="connsiteY17" fmla="*/ 151001 h 549091"/>
              <a:gd name="connsiteX18" fmla="*/ 7256542 w 7256542"/>
              <a:gd name="connsiteY18" fmla="*/ 370873 h 549091"/>
              <a:gd name="connsiteX19" fmla="*/ 7252848 w 7256542"/>
              <a:gd name="connsiteY19" fmla="*/ 522322 h 549091"/>
              <a:gd name="connsiteX20" fmla="*/ 6825281 w 7256542"/>
              <a:gd name="connsiteY20" fmla="*/ 497873 h 549091"/>
              <a:gd name="connsiteX0" fmla="*/ 6833713 w 7264974"/>
              <a:gd name="connsiteY0" fmla="*/ 497873 h 549091"/>
              <a:gd name="connsiteX1" fmla="*/ 3131663 w 7264974"/>
              <a:gd name="connsiteY1" fmla="*/ 516923 h 549091"/>
              <a:gd name="connsiteX2" fmla="*/ 426563 w 7264974"/>
              <a:gd name="connsiteY2" fmla="*/ 535973 h 549091"/>
              <a:gd name="connsiteX3" fmla="*/ 45563 w 7264974"/>
              <a:gd name="connsiteY3" fmla="*/ 548673 h 549091"/>
              <a:gd name="connsiteX4" fmla="*/ 19307 w 7264974"/>
              <a:gd name="connsiteY4" fmla="*/ 517592 h 549091"/>
              <a:gd name="connsiteX5" fmla="*/ 13169 w 7264974"/>
              <a:gd name="connsiteY5" fmla="*/ 410718 h 549091"/>
              <a:gd name="connsiteX6" fmla="*/ 9077 w 7264974"/>
              <a:gd name="connsiteY6" fmla="*/ 274660 h 549091"/>
              <a:gd name="connsiteX7" fmla="*/ 144257 w 7264974"/>
              <a:gd name="connsiteY7" fmla="*/ 186242 h 549091"/>
              <a:gd name="connsiteX8" fmla="*/ 413863 w 7264974"/>
              <a:gd name="connsiteY8" fmla="*/ 116873 h 549091"/>
              <a:gd name="connsiteX9" fmla="*/ 940913 w 7264974"/>
              <a:gd name="connsiteY9" fmla="*/ 78773 h 549091"/>
              <a:gd name="connsiteX10" fmla="*/ 1328263 w 7264974"/>
              <a:gd name="connsiteY10" fmla="*/ 78773 h 549091"/>
              <a:gd name="connsiteX11" fmla="*/ 2458563 w 7264974"/>
              <a:gd name="connsiteY11" fmla="*/ 53373 h 549091"/>
              <a:gd name="connsiteX12" fmla="*/ 3118963 w 7264974"/>
              <a:gd name="connsiteY12" fmla="*/ 34323 h 549091"/>
              <a:gd name="connsiteX13" fmla="*/ 4535013 w 7264974"/>
              <a:gd name="connsiteY13" fmla="*/ 2573 h 549091"/>
              <a:gd name="connsiteX14" fmla="*/ 6092763 w 7264974"/>
              <a:gd name="connsiteY14" fmla="*/ 108389 h 549091"/>
              <a:gd name="connsiteX15" fmla="*/ 6833713 w 7264974"/>
              <a:gd name="connsiteY15" fmla="*/ 67554 h 549091"/>
              <a:gd name="connsiteX16" fmla="*/ 7204274 w 7264974"/>
              <a:gd name="connsiteY16" fmla="*/ 151001 h 549091"/>
              <a:gd name="connsiteX17" fmla="*/ 7264974 w 7264974"/>
              <a:gd name="connsiteY17" fmla="*/ 370873 h 549091"/>
              <a:gd name="connsiteX18" fmla="*/ 7261280 w 7264974"/>
              <a:gd name="connsiteY18" fmla="*/ 522322 h 549091"/>
              <a:gd name="connsiteX19" fmla="*/ 6833713 w 7264974"/>
              <a:gd name="connsiteY19" fmla="*/ 497873 h 549091"/>
              <a:gd name="connsiteX0" fmla="*/ 6826684 w 7257945"/>
              <a:gd name="connsiteY0" fmla="*/ 497873 h 549091"/>
              <a:gd name="connsiteX1" fmla="*/ 3124634 w 7257945"/>
              <a:gd name="connsiteY1" fmla="*/ 516923 h 549091"/>
              <a:gd name="connsiteX2" fmla="*/ 419534 w 7257945"/>
              <a:gd name="connsiteY2" fmla="*/ 535973 h 549091"/>
              <a:gd name="connsiteX3" fmla="*/ 38534 w 7257945"/>
              <a:gd name="connsiteY3" fmla="*/ 548673 h 549091"/>
              <a:gd name="connsiteX4" fmla="*/ 12278 w 7257945"/>
              <a:gd name="connsiteY4" fmla="*/ 517592 h 549091"/>
              <a:gd name="connsiteX5" fmla="*/ 6140 w 7257945"/>
              <a:gd name="connsiteY5" fmla="*/ 410718 h 549091"/>
              <a:gd name="connsiteX6" fmla="*/ 11303 w 7257945"/>
              <a:gd name="connsiteY6" fmla="*/ 265451 h 549091"/>
              <a:gd name="connsiteX7" fmla="*/ 137228 w 7257945"/>
              <a:gd name="connsiteY7" fmla="*/ 186242 h 549091"/>
              <a:gd name="connsiteX8" fmla="*/ 406834 w 7257945"/>
              <a:gd name="connsiteY8" fmla="*/ 116873 h 549091"/>
              <a:gd name="connsiteX9" fmla="*/ 933884 w 7257945"/>
              <a:gd name="connsiteY9" fmla="*/ 78773 h 549091"/>
              <a:gd name="connsiteX10" fmla="*/ 1321234 w 7257945"/>
              <a:gd name="connsiteY10" fmla="*/ 78773 h 549091"/>
              <a:gd name="connsiteX11" fmla="*/ 2451534 w 7257945"/>
              <a:gd name="connsiteY11" fmla="*/ 53373 h 549091"/>
              <a:gd name="connsiteX12" fmla="*/ 3111934 w 7257945"/>
              <a:gd name="connsiteY12" fmla="*/ 34323 h 549091"/>
              <a:gd name="connsiteX13" fmla="*/ 4527984 w 7257945"/>
              <a:gd name="connsiteY13" fmla="*/ 2573 h 549091"/>
              <a:gd name="connsiteX14" fmla="*/ 6085734 w 7257945"/>
              <a:gd name="connsiteY14" fmla="*/ 108389 h 549091"/>
              <a:gd name="connsiteX15" fmla="*/ 6826684 w 7257945"/>
              <a:gd name="connsiteY15" fmla="*/ 67554 h 549091"/>
              <a:gd name="connsiteX16" fmla="*/ 7197245 w 7257945"/>
              <a:gd name="connsiteY16" fmla="*/ 151001 h 549091"/>
              <a:gd name="connsiteX17" fmla="*/ 7257945 w 7257945"/>
              <a:gd name="connsiteY17" fmla="*/ 370873 h 549091"/>
              <a:gd name="connsiteX18" fmla="*/ 7254251 w 7257945"/>
              <a:gd name="connsiteY18" fmla="*/ 522322 h 549091"/>
              <a:gd name="connsiteX19" fmla="*/ 6826684 w 7257945"/>
              <a:gd name="connsiteY19" fmla="*/ 497873 h 549091"/>
              <a:gd name="connsiteX0" fmla="*/ 6825463 w 7256724"/>
              <a:gd name="connsiteY0" fmla="*/ 497873 h 549091"/>
              <a:gd name="connsiteX1" fmla="*/ 3123413 w 7256724"/>
              <a:gd name="connsiteY1" fmla="*/ 516923 h 549091"/>
              <a:gd name="connsiteX2" fmla="*/ 418313 w 7256724"/>
              <a:gd name="connsiteY2" fmla="*/ 535973 h 549091"/>
              <a:gd name="connsiteX3" fmla="*/ 37313 w 7256724"/>
              <a:gd name="connsiteY3" fmla="*/ 548673 h 549091"/>
              <a:gd name="connsiteX4" fmla="*/ 11057 w 7256724"/>
              <a:gd name="connsiteY4" fmla="*/ 517592 h 549091"/>
              <a:gd name="connsiteX5" fmla="*/ 4919 w 7256724"/>
              <a:gd name="connsiteY5" fmla="*/ 410718 h 549091"/>
              <a:gd name="connsiteX6" fmla="*/ 10082 w 7256724"/>
              <a:gd name="connsiteY6" fmla="*/ 265451 h 549091"/>
              <a:gd name="connsiteX7" fmla="*/ 136007 w 7256724"/>
              <a:gd name="connsiteY7" fmla="*/ 186242 h 549091"/>
              <a:gd name="connsiteX8" fmla="*/ 405613 w 7256724"/>
              <a:gd name="connsiteY8" fmla="*/ 116873 h 549091"/>
              <a:gd name="connsiteX9" fmla="*/ 932663 w 7256724"/>
              <a:gd name="connsiteY9" fmla="*/ 78773 h 549091"/>
              <a:gd name="connsiteX10" fmla="*/ 1320013 w 7256724"/>
              <a:gd name="connsiteY10" fmla="*/ 78773 h 549091"/>
              <a:gd name="connsiteX11" fmla="*/ 2450313 w 7256724"/>
              <a:gd name="connsiteY11" fmla="*/ 53373 h 549091"/>
              <a:gd name="connsiteX12" fmla="*/ 3110713 w 7256724"/>
              <a:gd name="connsiteY12" fmla="*/ 34323 h 549091"/>
              <a:gd name="connsiteX13" fmla="*/ 4526763 w 7256724"/>
              <a:gd name="connsiteY13" fmla="*/ 2573 h 549091"/>
              <a:gd name="connsiteX14" fmla="*/ 6084513 w 7256724"/>
              <a:gd name="connsiteY14" fmla="*/ 108389 h 549091"/>
              <a:gd name="connsiteX15" fmla="*/ 6825463 w 7256724"/>
              <a:gd name="connsiteY15" fmla="*/ 67554 h 549091"/>
              <a:gd name="connsiteX16" fmla="*/ 7196024 w 7256724"/>
              <a:gd name="connsiteY16" fmla="*/ 151001 h 549091"/>
              <a:gd name="connsiteX17" fmla="*/ 7256724 w 7256724"/>
              <a:gd name="connsiteY17" fmla="*/ 370873 h 549091"/>
              <a:gd name="connsiteX18" fmla="*/ 7253030 w 7256724"/>
              <a:gd name="connsiteY18" fmla="*/ 522322 h 549091"/>
              <a:gd name="connsiteX19" fmla="*/ 6825463 w 7256724"/>
              <a:gd name="connsiteY19" fmla="*/ 497873 h 549091"/>
              <a:gd name="connsiteX0" fmla="*/ 6837668 w 7268929"/>
              <a:gd name="connsiteY0" fmla="*/ 497873 h 549091"/>
              <a:gd name="connsiteX1" fmla="*/ 3135618 w 7268929"/>
              <a:gd name="connsiteY1" fmla="*/ 516923 h 549091"/>
              <a:gd name="connsiteX2" fmla="*/ 430518 w 7268929"/>
              <a:gd name="connsiteY2" fmla="*/ 535973 h 549091"/>
              <a:gd name="connsiteX3" fmla="*/ 31006 w 7268929"/>
              <a:gd name="connsiteY3" fmla="*/ 548673 h 549091"/>
              <a:gd name="connsiteX4" fmla="*/ 23262 w 7268929"/>
              <a:gd name="connsiteY4" fmla="*/ 517592 h 549091"/>
              <a:gd name="connsiteX5" fmla="*/ 17124 w 7268929"/>
              <a:gd name="connsiteY5" fmla="*/ 410718 h 549091"/>
              <a:gd name="connsiteX6" fmla="*/ 22287 w 7268929"/>
              <a:gd name="connsiteY6" fmla="*/ 265451 h 549091"/>
              <a:gd name="connsiteX7" fmla="*/ 148212 w 7268929"/>
              <a:gd name="connsiteY7" fmla="*/ 186242 h 549091"/>
              <a:gd name="connsiteX8" fmla="*/ 417818 w 7268929"/>
              <a:gd name="connsiteY8" fmla="*/ 116873 h 549091"/>
              <a:gd name="connsiteX9" fmla="*/ 944868 w 7268929"/>
              <a:gd name="connsiteY9" fmla="*/ 78773 h 549091"/>
              <a:gd name="connsiteX10" fmla="*/ 1332218 w 7268929"/>
              <a:gd name="connsiteY10" fmla="*/ 78773 h 549091"/>
              <a:gd name="connsiteX11" fmla="*/ 2462518 w 7268929"/>
              <a:gd name="connsiteY11" fmla="*/ 53373 h 549091"/>
              <a:gd name="connsiteX12" fmla="*/ 3122918 w 7268929"/>
              <a:gd name="connsiteY12" fmla="*/ 34323 h 549091"/>
              <a:gd name="connsiteX13" fmla="*/ 4538968 w 7268929"/>
              <a:gd name="connsiteY13" fmla="*/ 2573 h 549091"/>
              <a:gd name="connsiteX14" fmla="*/ 6096718 w 7268929"/>
              <a:gd name="connsiteY14" fmla="*/ 108389 h 549091"/>
              <a:gd name="connsiteX15" fmla="*/ 6837668 w 7268929"/>
              <a:gd name="connsiteY15" fmla="*/ 67554 h 549091"/>
              <a:gd name="connsiteX16" fmla="*/ 7208229 w 7268929"/>
              <a:gd name="connsiteY16" fmla="*/ 151001 h 549091"/>
              <a:gd name="connsiteX17" fmla="*/ 7268929 w 7268929"/>
              <a:gd name="connsiteY17" fmla="*/ 370873 h 549091"/>
              <a:gd name="connsiteX18" fmla="*/ 7265235 w 7268929"/>
              <a:gd name="connsiteY18" fmla="*/ 522322 h 549091"/>
              <a:gd name="connsiteX19" fmla="*/ 6837668 w 7268929"/>
              <a:gd name="connsiteY19" fmla="*/ 497873 h 54909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23289 w 7275094"/>
              <a:gd name="connsiteY5" fmla="*/ 410718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23289 w 7275094"/>
              <a:gd name="connsiteY5" fmla="*/ 410718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43833 w 7275094"/>
              <a:gd name="connsiteY0" fmla="*/ 497873 h 548831"/>
              <a:gd name="connsiteX1" fmla="*/ 3141783 w 7275094"/>
              <a:gd name="connsiteY1" fmla="*/ 516923 h 548831"/>
              <a:gd name="connsiteX2" fmla="*/ 436683 w 7275094"/>
              <a:gd name="connsiteY2" fmla="*/ 535973 h 548831"/>
              <a:gd name="connsiteX3" fmla="*/ 37171 w 7275094"/>
              <a:gd name="connsiteY3" fmla="*/ 548673 h 548831"/>
              <a:gd name="connsiteX4" fmla="*/ 29427 w 7275094"/>
              <a:gd name="connsiteY4" fmla="*/ 517592 h 548831"/>
              <a:gd name="connsiteX5" fmla="*/ 14033 w 7275094"/>
              <a:gd name="connsiteY5" fmla="*/ 406114 h 548831"/>
              <a:gd name="connsiteX6" fmla="*/ 28452 w 7275094"/>
              <a:gd name="connsiteY6" fmla="*/ 265451 h 548831"/>
              <a:gd name="connsiteX7" fmla="*/ 154377 w 7275094"/>
              <a:gd name="connsiteY7" fmla="*/ 186242 h 548831"/>
              <a:gd name="connsiteX8" fmla="*/ 423983 w 7275094"/>
              <a:gd name="connsiteY8" fmla="*/ 116873 h 548831"/>
              <a:gd name="connsiteX9" fmla="*/ 951033 w 7275094"/>
              <a:gd name="connsiteY9" fmla="*/ 78773 h 548831"/>
              <a:gd name="connsiteX10" fmla="*/ 1338383 w 7275094"/>
              <a:gd name="connsiteY10" fmla="*/ 78773 h 548831"/>
              <a:gd name="connsiteX11" fmla="*/ 2468683 w 7275094"/>
              <a:gd name="connsiteY11" fmla="*/ 53373 h 548831"/>
              <a:gd name="connsiteX12" fmla="*/ 3129083 w 7275094"/>
              <a:gd name="connsiteY12" fmla="*/ 34323 h 548831"/>
              <a:gd name="connsiteX13" fmla="*/ 4545133 w 7275094"/>
              <a:gd name="connsiteY13" fmla="*/ 2573 h 548831"/>
              <a:gd name="connsiteX14" fmla="*/ 6102883 w 7275094"/>
              <a:gd name="connsiteY14" fmla="*/ 108389 h 548831"/>
              <a:gd name="connsiteX15" fmla="*/ 6843833 w 7275094"/>
              <a:gd name="connsiteY15" fmla="*/ 67554 h 548831"/>
              <a:gd name="connsiteX16" fmla="*/ 7214394 w 7275094"/>
              <a:gd name="connsiteY16" fmla="*/ 151001 h 548831"/>
              <a:gd name="connsiteX17" fmla="*/ 7275094 w 7275094"/>
              <a:gd name="connsiteY17" fmla="*/ 370873 h 548831"/>
              <a:gd name="connsiteX18" fmla="*/ 7271400 w 7275094"/>
              <a:gd name="connsiteY18" fmla="*/ 522322 h 548831"/>
              <a:gd name="connsiteX19" fmla="*/ 6843833 w 7275094"/>
              <a:gd name="connsiteY19" fmla="*/ 497873 h 548831"/>
              <a:gd name="connsiteX0" fmla="*/ 6851543 w 7282804"/>
              <a:gd name="connsiteY0" fmla="*/ 497873 h 536194"/>
              <a:gd name="connsiteX1" fmla="*/ 3149493 w 7282804"/>
              <a:gd name="connsiteY1" fmla="*/ 516923 h 536194"/>
              <a:gd name="connsiteX2" fmla="*/ 444393 w 7282804"/>
              <a:gd name="connsiteY2" fmla="*/ 535973 h 536194"/>
              <a:gd name="connsiteX3" fmla="*/ 37137 w 7282804"/>
              <a:gd name="connsiteY3" fmla="*/ 517592 h 536194"/>
              <a:gd name="connsiteX4" fmla="*/ 21743 w 7282804"/>
              <a:gd name="connsiteY4" fmla="*/ 406114 h 536194"/>
              <a:gd name="connsiteX5" fmla="*/ 36162 w 7282804"/>
              <a:gd name="connsiteY5" fmla="*/ 265451 h 536194"/>
              <a:gd name="connsiteX6" fmla="*/ 162087 w 7282804"/>
              <a:gd name="connsiteY6" fmla="*/ 186242 h 536194"/>
              <a:gd name="connsiteX7" fmla="*/ 431693 w 7282804"/>
              <a:gd name="connsiteY7" fmla="*/ 116873 h 536194"/>
              <a:gd name="connsiteX8" fmla="*/ 958743 w 7282804"/>
              <a:gd name="connsiteY8" fmla="*/ 78773 h 536194"/>
              <a:gd name="connsiteX9" fmla="*/ 1346093 w 7282804"/>
              <a:gd name="connsiteY9" fmla="*/ 78773 h 536194"/>
              <a:gd name="connsiteX10" fmla="*/ 2476393 w 7282804"/>
              <a:gd name="connsiteY10" fmla="*/ 53373 h 536194"/>
              <a:gd name="connsiteX11" fmla="*/ 3136793 w 7282804"/>
              <a:gd name="connsiteY11" fmla="*/ 34323 h 536194"/>
              <a:gd name="connsiteX12" fmla="*/ 4552843 w 7282804"/>
              <a:gd name="connsiteY12" fmla="*/ 2573 h 536194"/>
              <a:gd name="connsiteX13" fmla="*/ 6110593 w 7282804"/>
              <a:gd name="connsiteY13" fmla="*/ 108389 h 536194"/>
              <a:gd name="connsiteX14" fmla="*/ 6851543 w 7282804"/>
              <a:gd name="connsiteY14" fmla="*/ 67554 h 536194"/>
              <a:gd name="connsiteX15" fmla="*/ 7222104 w 7282804"/>
              <a:gd name="connsiteY15" fmla="*/ 151001 h 536194"/>
              <a:gd name="connsiteX16" fmla="*/ 7282804 w 7282804"/>
              <a:gd name="connsiteY16" fmla="*/ 370873 h 536194"/>
              <a:gd name="connsiteX17" fmla="*/ 7279110 w 7282804"/>
              <a:gd name="connsiteY17" fmla="*/ 522322 h 536194"/>
              <a:gd name="connsiteX18" fmla="*/ 6851543 w 7282804"/>
              <a:gd name="connsiteY18" fmla="*/ 497873 h 536194"/>
              <a:gd name="connsiteX0" fmla="*/ 6850153 w 7281414"/>
              <a:gd name="connsiteY0" fmla="*/ 497873 h 543863"/>
              <a:gd name="connsiteX1" fmla="*/ 3148103 w 7281414"/>
              <a:gd name="connsiteY1" fmla="*/ 516923 h 543863"/>
              <a:gd name="connsiteX2" fmla="*/ 443003 w 7281414"/>
              <a:gd name="connsiteY2" fmla="*/ 535973 h 543863"/>
              <a:gd name="connsiteX3" fmla="*/ 35747 w 7281414"/>
              <a:gd name="connsiteY3" fmla="*/ 517592 h 543863"/>
              <a:gd name="connsiteX4" fmla="*/ 34772 w 7281414"/>
              <a:gd name="connsiteY4" fmla="*/ 265451 h 543863"/>
              <a:gd name="connsiteX5" fmla="*/ 160697 w 7281414"/>
              <a:gd name="connsiteY5" fmla="*/ 186242 h 543863"/>
              <a:gd name="connsiteX6" fmla="*/ 430303 w 7281414"/>
              <a:gd name="connsiteY6" fmla="*/ 116873 h 543863"/>
              <a:gd name="connsiteX7" fmla="*/ 957353 w 7281414"/>
              <a:gd name="connsiteY7" fmla="*/ 78773 h 543863"/>
              <a:gd name="connsiteX8" fmla="*/ 1344703 w 7281414"/>
              <a:gd name="connsiteY8" fmla="*/ 78773 h 543863"/>
              <a:gd name="connsiteX9" fmla="*/ 2475003 w 7281414"/>
              <a:gd name="connsiteY9" fmla="*/ 53373 h 543863"/>
              <a:gd name="connsiteX10" fmla="*/ 3135403 w 7281414"/>
              <a:gd name="connsiteY10" fmla="*/ 34323 h 543863"/>
              <a:gd name="connsiteX11" fmla="*/ 4551453 w 7281414"/>
              <a:gd name="connsiteY11" fmla="*/ 2573 h 543863"/>
              <a:gd name="connsiteX12" fmla="*/ 6109203 w 7281414"/>
              <a:gd name="connsiteY12" fmla="*/ 108389 h 543863"/>
              <a:gd name="connsiteX13" fmla="*/ 6850153 w 7281414"/>
              <a:gd name="connsiteY13" fmla="*/ 67554 h 543863"/>
              <a:gd name="connsiteX14" fmla="*/ 7220714 w 7281414"/>
              <a:gd name="connsiteY14" fmla="*/ 151001 h 543863"/>
              <a:gd name="connsiteX15" fmla="*/ 7281414 w 7281414"/>
              <a:gd name="connsiteY15" fmla="*/ 370873 h 543863"/>
              <a:gd name="connsiteX16" fmla="*/ 7277720 w 7281414"/>
              <a:gd name="connsiteY16" fmla="*/ 522322 h 543863"/>
              <a:gd name="connsiteX17" fmla="*/ 6850153 w 7281414"/>
              <a:gd name="connsiteY17" fmla="*/ 497873 h 543863"/>
              <a:gd name="connsiteX0" fmla="*/ 6827678 w 7258939"/>
              <a:gd name="connsiteY0" fmla="*/ 497873 h 543863"/>
              <a:gd name="connsiteX1" fmla="*/ 3125628 w 7258939"/>
              <a:gd name="connsiteY1" fmla="*/ 516923 h 543863"/>
              <a:gd name="connsiteX2" fmla="*/ 420528 w 7258939"/>
              <a:gd name="connsiteY2" fmla="*/ 535973 h 543863"/>
              <a:gd name="connsiteX3" fmla="*/ 13272 w 7258939"/>
              <a:gd name="connsiteY3" fmla="*/ 517592 h 543863"/>
              <a:gd name="connsiteX4" fmla="*/ 12297 w 7258939"/>
              <a:gd name="connsiteY4" fmla="*/ 265451 h 543863"/>
              <a:gd name="connsiteX5" fmla="*/ 138222 w 7258939"/>
              <a:gd name="connsiteY5" fmla="*/ 186242 h 543863"/>
              <a:gd name="connsiteX6" fmla="*/ 407828 w 7258939"/>
              <a:gd name="connsiteY6" fmla="*/ 116873 h 543863"/>
              <a:gd name="connsiteX7" fmla="*/ 934878 w 7258939"/>
              <a:gd name="connsiteY7" fmla="*/ 78773 h 543863"/>
              <a:gd name="connsiteX8" fmla="*/ 1322228 w 7258939"/>
              <a:gd name="connsiteY8" fmla="*/ 78773 h 543863"/>
              <a:gd name="connsiteX9" fmla="*/ 2452528 w 7258939"/>
              <a:gd name="connsiteY9" fmla="*/ 53373 h 543863"/>
              <a:gd name="connsiteX10" fmla="*/ 3112928 w 7258939"/>
              <a:gd name="connsiteY10" fmla="*/ 34323 h 543863"/>
              <a:gd name="connsiteX11" fmla="*/ 4528978 w 7258939"/>
              <a:gd name="connsiteY11" fmla="*/ 2573 h 543863"/>
              <a:gd name="connsiteX12" fmla="*/ 6086728 w 7258939"/>
              <a:gd name="connsiteY12" fmla="*/ 108389 h 543863"/>
              <a:gd name="connsiteX13" fmla="*/ 6827678 w 7258939"/>
              <a:gd name="connsiteY13" fmla="*/ 67554 h 543863"/>
              <a:gd name="connsiteX14" fmla="*/ 7198239 w 7258939"/>
              <a:gd name="connsiteY14" fmla="*/ 151001 h 543863"/>
              <a:gd name="connsiteX15" fmla="*/ 7258939 w 7258939"/>
              <a:gd name="connsiteY15" fmla="*/ 370873 h 543863"/>
              <a:gd name="connsiteX16" fmla="*/ 7255245 w 7258939"/>
              <a:gd name="connsiteY16" fmla="*/ 522322 h 543863"/>
              <a:gd name="connsiteX17" fmla="*/ 6827678 w 7258939"/>
              <a:gd name="connsiteY17" fmla="*/ 497873 h 543863"/>
              <a:gd name="connsiteX0" fmla="*/ 6842939 w 7274200"/>
              <a:gd name="connsiteY0" fmla="*/ 497873 h 543863"/>
              <a:gd name="connsiteX1" fmla="*/ 3140889 w 7274200"/>
              <a:gd name="connsiteY1" fmla="*/ 516923 h 543863"/>
              <a:gd name="connsiteX2" fmla="*/ 435789 w 7274200"/>
              <a:gd name="connsiteY2" fmla="*/ 535973 h 543863"/>
              <a:gd name="connsiteX3" fmla="*/ 5394 w 7274200"/>
              <a:gd name="connsiteY3" fmla="*/ 517592 h 543863"/>
              <a:gd name="connsiteX4" fmla="*/ 27558 w 7274200"/>
              <a:gd name="connsiteY4" fmla="*/ 265451 h 543863"/>
              <a:gd name="connsiteX5" fmla="*/ 153483 w 7274200"/>
              <a:gd name="connsiteY5" fmla="*/ 186242 h 543863"/>
              <a:gd name="connsiteX6" fmla="*/ 423089 w 7274200"/>
              <a:gd name="connsiteY6" fmla="*/ 116873 h 543863"/>
              <a:gd name="connsiteX7" fmla="*/ 950139 w 7274200"/>
              <a:gd name="connsiteY7" fmla="*/ 78773 h 543863"/>
              <a:gd name="connsiteX8" fmla="*/ 1337489 w 7274200"/>
              <a:gd name="connsiteY8" fmla="*/ 78773 h 543863"/>
              <a:gd name="connsiteX9" fmla="*/ 2467789 w 7274200"/>
              <a:gd name="connsiteY9" fmla="*/ 53373 h 543863"/>
              <a:gd name="connsiteX10" fmla="*/ 3128189 w 7274200"/>
              <a:gd name="connsiteY10" fmla="*/ 34323 h 543863"/>
              <a:gd name="connsiteX11" fmla="*/ 4544239 w 7274200"/>
              <a:gd name="connsiteY11" fmla="*/ 2573 h 543863"/>
              <a:gd name="connsiteX12" fmla="*/ 6101989 w 7274200"/>
              <a:gd name="connsiteY12" fmla="*/ 108389 h 543863"/>
              <a:gd name="connsiteX13" fmla="*/ 6842939 w 7274200"/>
              <a:gd name="connsiteY13" fmla="*/ 67554 h 543863"/>
              <a:gd name="connsiteX14" fmla="*/ 7213500 w 7274200"/>
              <a:gd name="connsiteY14" fmla="*/ 151001 h 543863"/>
              <a:gd name="connsiteX15" fmla="*/ 7274200 w 7274200"/>
              <a:gd name="connsiteY15" fmla="*/ 370873 h 543863"/>
              <a:gd name="connsiteX16" fmla="*/ 7270506 w 7274200"/>
              <a:gd name="connsiteY16" fmla="*/ 522322 h 543863"/>
              <a:gd name="connsiteX17" fmla="*/ 6842939 w 7274200"/>
              <a:gd name="connsiteY17" fmla="*/ 497873 h 543863"/>
              <a:gd name="connsiteX0" fmla="*/ 6845513 w 7276774"/>
              <a:gd name="connsiteY0" fmla="*/ 497873 h 543863"/>
              <a:gd name="connsiteX1" fmla="*/ 3143463 w 7276774"/>
              <a:gd name="connsiteY1" fmla="*/ 516923 h 543863"/>
              <a:gd name="connsiteX2" fmla="*/ 438363 w 7276774"/>
              <a:gd name="connsiteY2" fmla="*/ 535973 h 543863"/>
              <a:gd name="connsiteX3" fmla="*/ 7968 w 7276774"/>
              <a:gd name="connsiteY3" fmla="*/ 517592 h 543863"/>
              <a:gd name="connsiteX4" fmla="*/ 20875 w 7276774"/>
              <a:gd name="connsiteY4" fmla="*/ 237825 h 543863"/>
              <a:gd name="connsiteX5" fmla="*/ 156057 w 7276774"/>
              <a:gd name="connsiteY5" fmla="*/ 186242 h 543863"/>
              <a:gd name="connsiteX6" fmla="*/ 425663 w 7276774"/>
              <a:gd name="connsiteY6" fmla="*/ 116873 h 543863"/>
              <a:gd name="connsiteX7" fmla="*/ 952713 w 7276774"/>
              <a:gd name="connsiteY7" fmla="*/ 78773 h 543863"/>
              <a:gd name="connsiteX8" fmla="*/ 1340063 w 7276774"/>
              <a:gd name="connsiteY8" fmla="*/ 78773 h 543863"/>
              <a:gd name="connsiteX9" fmla="*/ 2470363 w 7276774"/>
              <a:gd name="connsiteY9" fmla="*/ 53373 h 543863"/>
              <a:gd name="connsiteX10" fmla="*/ 3130763 w 7276774"/>
              <a:gd name="connsiteY10" fmla="*/ 34323 h 543863"/>
              <a:gd name="connsiteX11" fmla="*/ 4546813 w 7276774"/>
              <a:gd name="connsiteY11" fmla="*/ 2573 h 543863"/>
              <a:gd name="connsiteX12" fmla="*/ 6104563 w 7276774"/>
              <a:gd name="connsiteY12" fmla="*/ 108389 h 543863"/>
              <a:gd name="connsiteX13" fmla="*/ 6845513 w 7276774"/>
              <a:gd name="connsiteY13" fmla="*/ 67554 h 543863"/>
              <a:gd name="connsiteX14" fmla="*/ 7216074 w 7276774"/>
              <a:gd name="connsiteY14" fmla="*/ 151001 h 543863"/>
              <a:gd name="connsiteX15" fmla="*/ 7276774 w 7276774"/>
              <a:gd name="connsiteY15" fmla="*/ 370873 h 543863"/>
              <a:gd name="connsiteX16" fmla="*/ 7273080 w 7276774"/>
              <a:gd name="connsiteY16" fmla="*/ 522322 h 543863"/>
              <a:gd name="connsiteX17" fmla="*/ 6845513 w 7276774"/>
              <a:gd name="connsiteY17" fmla="*/ 497873 h 543863"/>
              <a:gd name="connsiteX0" fmla="*/ 6847213 w 7278474"/>
              <a:gd name="connsiteY0" fmla="*/ 497873 h 543863"/>
              <a:gd name="connsiteX1" fmla="*/ 3145163 w 7278474"/>
              <a:gd name="connsiteY1" fmla="*/ 516923 h 543863"/>
              <a:gd name="connsiteX2" fmla="*/ 440063 w 7278474"/>
              <a:gd name="connsiteY2" fmla="*/ 535973 h 543863"/>
              <a:gd name="connsiteX3" fmla="*/ 9668 w 7278474"/>
              <a:gd name="connsiteY3" fmla="*/ 517592 h 543863"/>
              <a:gd name="connsiteX4" fmla="*/ 22575 w 7278474"/>
              <a:gd name="connsiteY4" fmla="*/ 237825 h 543863"/>
              <a:gd name="connsiteX5" fmla="*/ 190155 w 7278474"/>
              <a:gd name="connsiteY5" fmla="*/ 199888 h 543863"/>
              <a:gd name="connsiteX6" fmla="*/ 157757 w 7278474"/>
              <a:gd name="connsiteY6" fmla="*/ 186242 h 543863"/>
              <a:gd name="connsiteX7" fmla="*/ 427363 w 7278474"/>
              <a:gd name="connsiteY7" fmla="*/ 116873 h 543863"/>
              <a:gd name="connsiteX8" fmla="*/ 954413 w 7278474"/>
              <a:gd name="connsiteY8" fmla="*/ 78773 h 543863"/>
              <a:gd name="connsiteX9" fmla="*/ 1341763 w 7278474"/>
              <a:gd name="connsiteY9" fmla="*/ 78773 h 543863"/>
              <a:gd name="connsiteX10" fmla="*/ 2472063 w 7278474"/>
              <a:gd name="connsiteY10" fmla="*/ 53373 h 543863"/>
              <a:gd name="connsiteX11" fmla="*/ 3132463 w 7278474"/>
              <a:gd name="connsiteY11" fmla="*/ 34323 h 543863"/>
              <a:gd name="connsiteX12" fmla="*/ 4548513 w 7278474"/>
              <a:gd name="connsiteY12" fmla="*/ 2573 h 543863"/>
              <a:gd name="connsiteX13" fmla="*/ 6106263 w 7278474"/>
              <a:gd name="connsiteY13" fmla="*/ 108389 h 543863"/>
              <a:gd name="connsiteX14" fmla="*/ 6847213 w 7278474"/>
              <a:gd name="connsiteY14" fmla="*/ 67554 h 543863"/>
              <a:gd name="connsiteX15" fmla="*/ 7217774 w 7278474"/>
              <a:gd name="connsiteY15" fmla="*/ 151001 h 543863"/>
              <a:gd name="connsiteX16" fmla="*/ 7278474 w 7278474"/>
              <a:gd name="connsiteY16" fmla="*/ 370873 h 543863"/>
              <a:gd name="connsiteX17" fmla="*/ 7274780 w 7278474"/>
              <a:gd name="connsiteY17" fmla="*/ 522322 h 543863"/>
              <a:gd name="connsiteX18" fmla="*/ 6847213 w 7278474"/>
              <a:gd name="connsiteY18" fmla="*/ 497873 h 543863"/>
              <a:gd name="connsiteX0" fmla="*/ 6845514 w 7276775"/>
              <a:gd name="connsiteY0" fmla="*/ 497873 h 543863"/>
              <a:gd name="connsiteX1" fmla="*/ 3143464 w 7276775"/>
              <a:gd name="connsiteY1" fmla="*/ 516923 h 543863"/>
              <a:gd name="connsiteX2" fmla="*/ 438364 w 7276775"/>
              <a:gd name="connsiteY2" fmla="*/ 535973 h 543863"/>
              <a:gd name="connsiteX3" fmla="*/ 7969 w 7276775"/>
              <a:gd name="connsiteY3" fmla="*/ 517592 h 543863"/>
              <a:gd name="connsiteX4" fmla="*/ 20876 w 7276775"/>
              <a:gd name="connsiteY4" fmla="*/ 237825 h 543863"/>
              <a:gd name="connsiteX5" fmla="*/ 156058 w 7276775"/>
              <a:gd name="connsiteY5" fmla="*/ 186242 h 543863"/>
              <a:gd name="connsiteX6" fmla="*/ 425664 w 7276775"/>
              <a:gd name="connsiteY6" fmla="*/ 116873 h 543863"/>
              <a:gd name="connsiteX7" fmla="*/ 952714 w 7276775"/>
              <a:gd name="connsiteY7" fmla="*/ 78773 h 543863"/>
              <a:gd name="connsiteX8" fmla="*/ 1340064 w 7276775"/>
              <a:gd name="connsiteY8" fmla="*/ 78773 h 543863"/>
              <a:gd name="connsiteX9" fmla="*/ 2470364 w 7276775"/>
              <a:gd name="connsiteY9" fmla="*/ 53373 h 543863"/>
              <a:gd name="connsiteX10" fmla="*/ 3130764 w 7276775"/>
              <a:gd name="connsiteY10" fmla="*/ 34323 h 543863"/>
              <a:gd name="connsiteX11" fmla="*/ 4546814 w 7276775"/>
              <a:gd name="connsiteY11" fmla="*/ 2573 h 543863"/>
              <a:gd name="connsiteX12" fmla="*/ 6104564 w 7276775"/>
              <a:gd name="connsiteY12" fmla="*/ 108389 h 543863"/>
              <a:gd name="connsiteX13" fmla="*/ 6845514 w 7276775"/>
              <a:gd name="connsiteY13" fmla="*/ 67554 h 543863"/>
              <a:gd name="connsiteX14" fmla="*/ 7216075 w 7276775"/>
              <a:gd name="connsiteY14" fmla="*/ 151001 h 543863"/>
              <a:gd name="connsiteX15" fmla="*/ 7276775 w 7276775"/>
              <a:gd name="connsiteY15" fmla="*/ 370873 h 543863"/>
              <a:gd name="connsiteX16" fmla="*/ 7273081 w 7276775"/>
              <a:gd name="connsiteY16" fmla="*/ 522322 h 543863"/>
              <a:gd name="connsiteX17" fmla="*/ 6845514 w 7276775"/>
              <a:gd name="connsiteY17" fmla="*/ 497873 h 543863"/>
              <a:gd name="connsiteX0" fmla="*/ 6845514 w 7276775"/>
              <a:gd name="connsiteY0" fmla="*/ 497873 h 543863"/>
              <a:gd name="connsiteX1" fmla="*/ 3143464 w 7276775"/>
              <a:gd name="connsiteY1" fmla="*/ 516923 h 543863"/>
              <a:gd name="connsiteX2" fmla="*/ 438364 w 7276775"/>
              <a:gd name="connsiteY2" fmla="*/ 535973 h 543863"/>
              <a:gd name="connsiteX3" fmla="*/ 7969 w 7276775"/>
              <a:gd name="connsiteY3" fmla="*/ 517592 h 543863"/>
              <a:gd name="connsiteX4" fmla="*/ 20876 w 7276775"/>
              <a:gd name="connsiteY4" fmla="*/ 237825 h 543863"/>
              <a:gd name="connsiteX5" fmla="*/ 156058 w 7276775"/>
              <a:gd name="connsiteY5" fmla="*/ 186242 h 543863"/>
              <a:gd name="connsiteX6" fmla="*/ 425664 w 7276775"/>
              <a:gd name="connsiteY6" fmla="*/ 116873 h 543863"/>
              <a:gd name="connsiteX7" fmla="*/ 952714 w 7276775"/>
              <a:gd name="connsiteY7" fmla="*/ 78773 h 543863"/>
              <a:gd name="connsiteX8" fmla="*/ 1340064 w 7276775"/>
              <a:gd name="connsiteY8" fmla="*/ 78773 h 543863"/>
              <a:gd name="connsiteX9" fmla="*/ 2470364 w 7276775"/>
              <a:gd name="connsiteY9" fmla="*/ 53373 h 543863"/>
              <a:gd name="connsiteX10" fmla="*/ 3130764 w 7276775"/>
              <a:gd name="connsiteY10" fmla="*/ 34323 h 543863"/>
              <a:gd name="connsiteX11" fmla="*/ 4546814 w 7276775"/>
              <a:gd name="connsiteY11" fmla="*/ 2573 h 543863"/>
              <a:gd name="connsiteX12" fmla="*/ 6104564 w 7276775"/>
              <a:gd name="connsiteY12" fmla="*/ 108389 h 543863"/>
              <a:gd name="connsiteX13" fmla="*/ 6845514 w 7276775"/>
              <a:gd name="connsiteY13" fmla="*/ 67554 h 543863"/>
              <a:gd name="connsiteX14" fmla="*/ 7216075 w 7276775"/>
              <a:gd name="connsiteY14" fmla="*/ 151001 h 543863"/>
              <a:gd name="connsiteX15" fmla="*/ 7276775 w 7276775"/>
              <a:gd name="connsiteY15" fmla="*/ 370873 h 543863"/>
              <a:gd name="connsiteX16" fmla="*/ 7273081 w 7276775"/>
              <a:gd name="connsiteY16" fmla="*/ 522322 h 543863"/>
              <a:gd name="connsiteX17" fmla="*/ 6845514 w 7276775"/>
              <a:gd name="connsiteY17" fmla="*/ 497873 h 543863"/>
              <a:gd name="connsiteX0" fmla="*/ 6843954 w 7275215"/>
              <a:gd name="connsiteY0" fmla="*/ 497873 h 543863"/>
              <a:gd name="connsiteX1" fmla="*/ 3141904 w 7275215"/>
              <a:gd name="connsiteY1" fmla="*/ 516923 h 543863"/>
              <a:gd name="connsiteX2" fmla="*/ 436804 w 7275215"/>
              <a:gd name="connsiteY2" fmla="*/ 535973 h 543863"/>
              <a:gd name="connsiteX3" fmla="*/ 6409 w 7275215"/>
              <a:gd name="connsiteY3" fmla="*/ 517592 h 543863"/>
              <a:gd name="connsiteX4" fmla="*/ 19316 w 7275215"/>
              <a:gd name="connsiteY4" fmla="*/ 237825 h 543863"/>
              <a:gd name="connsiteX5" fmla="*/ 119379 w 7275215"/>
              <a:gd name="connsiteY5" fmla="*/ 179889 h 543863"/>
              <a:gd name="connsiteX6" fmla="*/ 424104 w 7275215"/>
              <a:gd name="connsiteY6" fmla="*/ 116873 h 543863"/>
              <a:gd name="connsiteX7" fmla="*/ 951154 w 7275215"/>
              <a:gd name="connsiteY7" fmla="*/ 78773 h 543863"/>
              <a:gd name="connsiteX8" fmla="*/ 1338504 w 7275215"/>
              <a:gd name="connsiteY8" fmla="*/ 78773 h 543863"/>
              <a:gd name="connsiteX9" fmla="*/ 2468804 w 7275215"/>
              <a:gd name="connsiteY9" fmla="*/ 53373 h 543863"/>
              <a:gd name="connsiteX10" fmla="*/ 3129204 w 7275215"/>
              <a:gd name="connsiteY10" fmla="*/ 34323 h 543863"/>
              <a:gd name="connsiteX11" fmla="*/ 4545254 w 7275215"/>
              <a:gd name="connsiteY11" fmla="*/ 2573 h 543863"/>
              <a:gd name="connsiteX12" fmla="*/ 6103004 w 7275215"/>
              <a:gd name="connsiteY12" fmla="*/ 108389 h 543863"/>
              <a:gd name="connsiteX13" fmla="*/ 6843954 w 7275215"/>
              <a:gd name="connsiteY13" fmla="*/ 67554 h 543863"/>
              <a:gd name="connsiteX14" fmla="*/ 7214515 w 7275215"/>
              <a:gd name="connsiteY14" fmla="*/ 151001 h 543863"/>
              <a:gd name="connsiteX15" fmla="*/ 7275215 w 7275215"/>
              <a:gd name="connsiteY15" fmla="*/ 370873 h 543863"/>
              <a:gd name="connsiteX16" fmla="*/ 7271521 w 7275215"/>
              <a:gd name="connsiteY16" fmla="*/ 522322 h 543863"/>
              <a:gd name="connsiteX17" fmla="*/ 6843954 w 7275215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94336 w 7274730"/>
              <a:gd name="connsiteY5" fmla="*/ 174199 h 543863"/>
              <a:gd name="connsiteX6" fmla="*/ 106124 w 7274730"/>
              <a:gd name="connsiteY6" fmla="*/ 167182 h 543863"/>
              <a:gd name="connsiteX7" fmla="*/ 423619 w 7274730"/>
              <a:gd name="connsiteY7" fmla="*/ 116873 h 543863"/>
              <a:gd name="connsiteX8" fmla="*/ 950669 w 7274730"/>
              <a:gd name="connsiteY8" fmla="*/ 78773 h 543863"/>
              <a:gd name="connsiteX9" fmla="*/ 1338019 w 7274730"/>
              <a:gd name="connsiteY9" fmla="*/ 78773 h 543863"/>
              <a:gd name="connsiteX10" fmla="*/ 2468319 w 7274730"/>
              <a:gd name="connsiteY10" fmla="*/ 53373 h 543863"/>
              <a:gd name="connsiteX11" fmla="*/ 3128719 w 7274730"/>
              <a:gd name="connsiteY11" fmla="*/ 34323 h 543863"/>
              <a:gd name="connsiteX12" fmla="*/ 4544769 w 7274730"/>
              <a:gd name="connsiteY12" fmla="*/ 2573 h 543863"/>
              <a:gd name="connsiteX13" fmla="*/ 6102519 w 7274730"/>
              <a:gd name="connsiteY13" fmla="*/ 108389 h 543863"/>
              <a:gd name="connsiteX14" fmla="*/ 6843469 w 7274730"/>
              <a:gd name="connsiteY14" fmla="*/ 67554 h 543863"/>
              <a:gd name="connsiteX15" fmla="*/ 7214030 w 7274730"/>
              <a:gd name="connsiteY15" fmla="*/ 151001 h 543863"/>
              <a:gd name="connsiteX16" fmla="*/ 7274730 w 7274730"/>
              <a:gd name="connsiteY16" fmla="*/ 370873 h 543863"/>
              <a:gd name="connsiteX17" fmla="*/ 7271036 w 7274730"/>
              <a:gd name="connsiteY17" fmla="*/ 522322 h 543863"/>
              <a:gd name="connsiteX18" fmla="*/ 6843469 w 7274730"/>
              <a:gd name="connsiteY18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43469 w 7274730"/>
              <a:gd name="connsiteY0" fmla="*/ 497873 h 543863"/>
              <a:gd name="connsiteX1" fmla="*/ 3141419 w 7274730"/>
              <a:gd name="connsiteY1" fmla="*/ 516923 h 543863"/>
              <a:gd name="connsiteX2" fmla="*/ 436319 w 7274730"/>
              <a:gd name="connsiteY2" fmla="*/ 535973 h 543863"/>
              <a:gd name="connsiteX3" fmla="*/ 5924 w 7274730"/>
              <a:gd name="connsiteY3" fmla="*/ 517592 h 543863"/>
              <a:gd name="connsiteX4" fmla="*/ 18831 w 7274730"/>
              <a:gd name="connsiteY4" fmla="*/ 237825 h 543863"/>
              <a:gd name="connsiteX5" fmla="*/ 106124 w 7274730"/>
              <a:gd name="connsiteY5" fmla="*/ 167182 h 543863"/>
              <a:gd name="connsiteX6" fmla="*/ 423619 w 7274730"/>
              <a:gd name="connsiteY6" fmla="*/ 116873 h 543863"/>
              <a:gd name="connsiteX7" fmla="*/ 950669 w 7274730"/>
              <a:gd name="connsiteY7" fmla="*/ 78773 h 543863"/>
              <a:gd name="connsiteX8" fmla="*/ 1338019 w 7274730"/>
              <a:gd name="connsiteY8" fmla="*/ 78773 h 543863"/>
              <a:gd name="connsiteX9" fmla="*/ 2468319 w 7274730"/>
              <a:gd name="connsiteY9" fmla="*/ 53373 h 543863"/>
              <a:gd name="connsiteX10" fmla="*/ 3128719 w 7274730"/>
              <a:gd name="connsiteY10" fmla="*/ 34323 h 543863"/>
              <a:gd name="connsiteX11" fmla="*/ 4544769 w 7274730"/>
              <a:gd name="connsiteY11" fmla="*/ 2573 h 543863"/>
              <a:gd name="connsiteX12" fmla="*/ 6102519 w 7274730"/>
              <a:gd name="connsiteY12" fmla="*/ 108389 h 543863"/>
              <a:gd name="connsiteX13" fmla="*/ 6843469 w 7274730"/>
              <a:gd name="connsiteY13" fmla="*/ 67554 h 543863"/>
              <a:gd name="connsiteX14" fmla="*/ 7214030 w 7274730"/>
              <a:gd name="connsiteY14" fmla="*/ 151001 h 543863"/>
              <a:gd name="connsiteX15" fmla="*/ 7274730 w 7274730"/>
              <a:gd name="connsiteY15" fmla="*/ 370873 h 543863"/>
              <a:gd name="connsiteX16" fmla="*/ 7271036 w 7274730"/>
              <a:gd name="connsiteY16" fmla="*/ 522322 h 543863"/>
              <a:gd name="connsiteX17" fmla="*/ 6843469 w 7274730"/>
              <a:gd name="connsiteY17" fmla="*/ 497873 h 543863"/>
              <a:gd name="connsiteX0" fmla="*/ 6862903 w 7294164"/>
              <a:gd name="connsiteY0" fmla="*/ 497873 h 543863"/>
              <a:gd name="connsiteX1" fmla="*/ 3160853 w 7294164"/>
              <a:gd name="connsiteY1" fmla="*/ 516923 h 543863"/>
              <a:gd name="connsiteX2" fmla="*/ 455753 w 7294164"/>
              <a:gd name="connsiteY2" fmla="*/ 535973 h 543863"/>
              <a:gd name="connsiteX3" fmla="*/ 25358 w 7294164"/>
              <a:gd name="connsiteY3" fmla="*/ 517592 h 543863"/>
              <a:gd name="connsiteX4" fmla="*/ 38265 w 7294164"/>
              <a:gd name="connsiteY4" fmla="*/ 237825 h 543863"/>
              <a:gd name="connsiteX5" fmla="*/ 443053 w 7294164"/>
              <a:gd name="connsiteY5" fmla="*/ 116873 h 543863"/>
              <a:gd name="connsiteX6" fmla="*/ 970103 w 7294164"/>
              <a:gd name="connsiteY6" fmla="*/ 78773 h 543863"/>
              <a:gd name="connsiteX7" fmla="*/ 1357453 w 7294164"/>
              <a:gd name="connsiteY7" fmla="*/ 78773 h 543863"/>
              <a:gd name="connsiteX8" fmla="*/ 2487753 w 7294164"/>
              <a:gd name="connsiteY8" fmla="*/ 53373 h 543863"/>
              <a:gd name="connsiteX9" fmla="*/ 3148153 w 7294164"/>
              <a:gd name="connsiteY9" fmla="*/ 34323 h 543863"/>
              <a:gd name="connsiteX10" fmla="*/ 4564203 w 7294164"/>
              <a:gd name="connsiteY10" fmla="*/ 2573 h 543863"/>
              <a:gd name="connsiteX11" fmla="*/ 6121953 w 7294164"/>
              <a:gd name="connsiteY11" fmla="*/ 108389 h 543863"/>
              <a:gd name="connsiteX12" fmla="*/ 6862903 w 7294164"/>
              <a:gd name="connsiteY12" fmla="*/ 67554 h 543863"/>
              <a:gd name="connsiteX13" fmla="*/ 7233464 w 7294164"/>
              <a:gd name="connsiteY13" fmla="*/ 151001 h 543863"/>
              <a:gd name="connsiteX14" fmla="*/ 7294164 w 7294164"/>
              <a:gd name="connsiteY14" fmla="*/ 370873 h 543863"/>
              <a:gd name="connsiteX15" fmla="*/ 7290470 w 7294164"/>
              <a:gd name="connsiteY15" fmla="*/ 522322 h 543863"/>
              <a:gd name="connsiteX16" fmla="*/ 6862903 w 7294164"/>
              <a:gd name="connsiteY16" fmla="*/ 497873 h 543863"/>
              <a:gd name="connsiteX0" fmla="*/ 6842580 w 7273841"/>
              <a:gd name="connsiteY0" fmla="*/ 497873 h 543863"/>
              <a:gd name="connsiteX1" fmla="*/ 3140530 w 7273841"/>
              <a:gd name="connsiteY1" fmla="*/ 516923 h 543863"/>
              <a:gd name="connsiteX2" fmla="*/ 435430 w 7273841"/>
              <a:gd name="connsiteY2" fmla="*/ 535973 h 543863"/>
              <a:gd name="connsiteX3" fmla="*/ 5035 w 7273841"/>
              <a:gd name="connsiteY3" fmla="*/ 517592 h 543863"/>
              <a:gd name="connsiteX4" fmla="*/ 17942 w 7273841"/>
              <a:gd name="connsiteY4" fmla="*/ 237825 h 543863"/>
              <a:gd name="connsiteX5" fmla="*/ 422730 w 7273841"/>
              <a:gd name="connsiteY5" fmla="*/ 116873 h 543863"/>
              <a:gd name="connsiteX6" fmla="*/ 949780 w 7273841"/>
              <a:gd name="connsiteY6" fmla="*/ 78773 h 543863"/>
              <a:gd name="connsiteX7" fmla="*/ 1337130 w 7273841"/>
              <a:gd name="connsiteY7" fmla="*/ 78773 h 543863"/>
              <a:gd name="connsiteX8" fmla="*/ 2467430 w 7273841"/>
              <a:gd name="connsiteY8" fmla="*/ 53373 h 543863"/>
              <a:gd name="connsiteX9" fmla="*/ 3127830 w 7273841"/>
              <a:gd name="connsiteY9" fmla="*/ 34323 h 543863"/>
              <a:gd name="connsiteX10" fmla="*/ 4543880 w 7273841"/>
              <a:gd name="connsiteY10" fmla="*/ 2573 h 543863"/>
              <a:gd name="connsiteX11" fmla="*/ 6101630 w 7273841"/>
              <a:gd name="connsiteY11" fmla="*/ 108389 h 543863"/>
              <a:gd name="connsiteX12" fmla="*/ 6842580 w 7273841"/>
              <a:gd name="connsiteY12" fmla="*/ 67554 h 543863"/>
              <a:gd name="connsiteX13" fmla="*/ 7213141 w 7273841"/>
              <a:gd name="connsiteY13" fmla="*/ 151001 h 543863"/>
              <a:gd name="connsiteX14" fmla="*/ 7273841 w 7273841"/>
              <a:gd name="connsiteY14" fmla="*/ 370873 h 543863"/>
              <a:gd name="connsiteX15" fmla="*/ 7270147 w 7273841"/>
              <a:gd name="connsiteY15" fmla="*/ 522322 h 543863"/>
              <a:gd name="connsiteX16" fmla="*/ 6842580 w 7273841"/>
              <a:gd name="connsiteY16" fmla="*/ 497873 h 543863"/>
              <a:gd name="connsiteX0" fmla="*/ 6842067 w 7273328"/>
              <a:gd name="connsiteY0" fmla="*/ 497873 h 543863"/>
              <a:gd name="connsiteX1" fmla="*/ 3140017 w 7273328"/>
              <a:gd name="connsiteY1" fmla="*/ 516923 h 543863"/>
              <a:gd name="connsiteX2" fmla="*/ 434917 w 7273328"/>
              <a:gd name="connsiteY2" fmla="*/ 535973 h 543863"/>
              <a:gd name="connsiteX3" fmla="*/ 4522 w 7273328"/>
              <a:gd name="connsiteY3" fmla="*/ 517592 h 543863"/>
              <a:gd name="connsiteX4" fmla="*/ 17429 w 7273328"/>
              <a:gd name="connsiteY4" fmla="*/ 237825 h 543863"/>
              <a:gd name="connsiteX5" fmla="*/ 422217 w 7273328"/>
              <a:gd name="connsiteY5" fmla="*/ 116873 h 543863"/>
              <a:gd name="connsiteX6" fmla="*/ 949267 w 7273328"/>
              <a:gd name="connsiteY6" fmla="*/ 78773 h 543863"/>
              <a:gd name="connsiteX7" fmla="*/ 1336617 w 7273328"/>
              <a:gd name="connsiteY7" fmla="*/ 78773 h 543863"/>
              <a:gd name="connsiteX8" fmla="*/ 2466917 w 7273328"/>
              <a:gd name="connsiteY8" fmla="*/ 53373 h 543863"/>
              <a:gd name="connsiteX9" fmla="*/ 3127317 w 7273328"/>
              <a:gd name="connsiteY9" fmla="*/ 34323 h 543863"/>
              <a:gd name="connsiteX10" fmla="*/ 4543367 w 7273328"/>
              <a:gd name="connsiteY10" fmla="*/ 2573 h 543863"/>
              <a:gd name="connsiteX11" fmla="*/ 6101117 w 7273328"/>
              <a:gd name="connsiteY11" fmla="*/ 108389 h 543863"/>
              <a:gd name="connsiteX12" fmla="*/ 6842067 w 7273328"/>
              <a:gd name="connsiteY12" fmla="*/ 67554 h 543863"/>
              <a:gd name="connsiteX13" fmla="*/ 7212628 w 7273328"/>
              <a:gd name="connsiteY13" fmla="*/ 151001 h 543863"/>
              <a:gd name="connsiteX14" fmla="*/ 7273328 w 7273328"/>
              <a:gd name="connsiteY14" fmla="*/ 370873 h 543863"/>
              <a:gd name="connsiteX15" fmla="*/ 7269634 w 7273328"/>
              <a:gd name="connsiteY15" fmla="*/ 522322 h 543863"/>
              <a:gd name="connsiteX16" fmla="*/ 6842067 w 7273328"/>
              <a:gd name="connsiteY16" fmla="*/ 497873 h 543863"/>
              <a:gd name="connsiteX0" fmla="*/ 6839866 w 7271127"/>
              <a:gd name="connsiteY0" fmla="*/ 497873 h 543863"/>
              <a:gd name="connsiteX1" fmla="*/ 3137816 w 7271127"/>
              <a:gd name="connsiteY1" fmla="*/ 516923 h 543863"/>
              <a:gd name="connsiteX2" fmla="*/ 432716 w 7271127"/>
              <a:gd name="connsiteY2" fmla="*/ 535973 h 543863"/>
              <a:gd name="connsiteX3" fmla="*/ 2321 w 7271127"/>
              <a:gd name="connsiteY3" fmla="*/ 517592 h 543863"/>
              <a:gd name="connsiteX4" fmla="*/ 40450 w 7271127"/>
              <a:gd name="connsiteY4" fmla="*/ 220258 h 543863"/>
              <a:gd name="connsiteX5" fmla="*/ 420016 w 7271127"/>
              <a:gd name="connsiteY5" fmla="*/ 116873 h 543863"/>
              <a:gd name="connsiteX6" fmla="*/ 947066 w 7271127"/>
              <a:gd name="connsiteY6" fmla="*/ 78773 h 543863"/>
              <a:gd name="connsiteX7" fmla="*/ 1334416 w 7271127"/>
              <a:gd name="connsiteY7" fmla="*/ 78773 h 543863"/>
              <a:gd name="connsiteX8" fmla="*/ 2464716 w 7271127"/>
              <a:gd name="connsiteY8" fmla="*/ 53373 h 543863"/>
              <a:gd name="connsiteX9" fmla="*/ 3125116 w 7271127"/>
              <a:gd name="connsiteY9" fmla="*/ 34323 h 543863"/>
              <a:gd name="connsiteX10" fmla="*/ 4541166 w 7271127"/>
              <a:gd name="connsiteY10" fmla="*/ 2573 h 543863"/>
              <a:gd name="connsiteX11" fmla="*/ 6098916 w 7271127"/>
              <a:gd name="connsiteY11" fmla="*/ 108389 h 543863"/>
              <a:gd name="connsiteX12" fmla="*/ 6839866 w 7271127"/>
              <a:gd name="connsiteY12" fmla="*/ 67554 h 543863"/>
              <a:gd name="connsiteX13" fmla="*/ 7210427 w 7271127"/>
              <a:gd name="connsiteY13" fmla="*/ 151001 h 543863"/>
              <a:gd name="connsiteX14" fmla="*/ 7271127 w 7271127"/>
              <a:gd name="connsiteY14" fmla="*/ 370873 h 543863"/>
              <a:gd name="connsiteX15" fmla="*/ 7267433 w 7271127"/>
              <a:gd name="connsiteY15" fmla="*/ 522322 h 543863"/>
              <a:gd name="connsiteX16" fmla="*/ 6839866 w 7271127"/>
              <a:gd name="connsiteY16" fmla="*/ 497873 h 543863"/>
              <a:gd name="connsiteX0" fmla="*/ 6841178 w 7272439"/>
              <a:gd name="connsiteY0" fmla="*/ 497873 h 543863"/>
              <a:gd name="connsiteX1" fmla="*/ 3139128 w 7272439"/>
              <a:gd name="connsiteY1" fmla="*/ 516923 h 543863"/>
              <a:gd name="connsiteX2" fmla="*/ 434028 w 7272439"/>
              <a:gd name="connsiteY2" fmla="*/ 535973 h 543863"/>
              <a:gd name="connsiteX3" fmla="*/ 3633 w 7272439"/>
              <a:gd name="connsiteY3" fmla="*/ 517592 h 543863"/>
              <a:gd name="connsiteX4" fmla="*/ 41762 w 7272439"/>
              <a:gd name="connsiteY4" fmla="*/ 220258 h 543863"/>
              <a:gd name="connsiteX5" fmla="*/ 421328 w 7272439"/>
              <a:gd name="connsiteY5" fmla="*/ 116873 h 543863"/>
              <a:gd name="connsiteX6" fmla="*/ 948378 w 7272439"/>
              <a:gd name="connsiteY6" fmla="*/ 78773 h 543863"/>
              <a:gd name="connsiteX7" fmla="*/ 1335728 w 7272439"/>
              <a:gd name="connsiteY7" fmla="*/ 78773 h 543863"/>
              <a:gd name="connsiteX8" fmla="*/ 2466028 w 7272439"/>
              <a:gd name="connsiteY8" fmla="*/ 53373 h 543863"/>
              <a:gd name="connsiteX9" fmla="*/ 3126428 w 7272439"/>
              <a:gd name="connsiteY9" fmla="*/ 34323 h 543863"/>
              <a:gd name="connsiteX10" fmla="*/ 4542478 w 7272439"/>
              <a:gd name="connsiteY10" fmla="*/ 2573 h 543863"/>
              <a:gd name="connsiteX11" fmla="*/ 6100228 w 7272439"/>
              <a:gd name="connsiteY11" fmla="*/ 108389 h 543863"/>
              <a:gd name="connsiteX12" fmla="*/ 6841178 w 7272439"/>
              <a:gd name="connsiteY12" fmla="*/ 67554 h 543863"/>
              <a:gd name="connsiteX13" fmla="*/ 7211739 w 7272439"/>
              <a:gd name="connsiteY13" fmla="*/ 151001 h 543863"/>
              <a:gd name="connsiteX14" fmla="*/ 7272439 w 7272439"/>
              <a:gd name="connsiteY14" fmla="*/ 370873 h 543863"/>
              <a:gd name="connsiteX15" fmla="*/ 7268745 w 7272439"/>
              <a:gd name="connsiteY15" fmla="*/ 522322 h 543863"/>
              <a:gd name="connsiteX16" fmla="*/ 6841178 w 7272439"/>
              <a:gd name="connsiteY16" fmla="*/ 497873 h 543863"/>
              <a:gd name="connsiteX0" fmla="*/ 6834770 w 7266031"/>
              <a:gd name="connsiteY0" fmla="*/ 497873 h 563114"/>
              <a:gd name="connsiteX1" fmla="*/ 3132720 w 7266031"/>
              <a:gd name="connsiteY1" fmla="*/ 516923 h 563114"/>
              <a:gd name="connsiteX2" fmla="*/ 427620 w 7266031"/>
              <a:gd name="connsiteY2" fmla="*/ 535973 h 563114"/>
              <a:gd name="connsiteX3" fmla="*/ 24969 w 7266031"/>
              <a:gd name="connsiteY3" fmla="*/ 545196 h 563114"/>
              <a:gd name="connsiteX4" fmla="*/ 35354 w 7266031"/>
              <a:gd name="connsiteY4" fmla="*/ 220258 h 563114"/>
              <a:gd name="connsiteX5" fmla="*/ 414920 w 7266031"/>
              <a:gd name="connsiteY5" fmla="*/ 116873 h 563114"/>
              <a:gd name="connsiteX6" fmla="*/ 941970 w 7266031"/>
              <a:gd name="connsiteY6" fmla="*/ 78773 h 563114"/>
              <a:gd name="connsiteX7" fmla="*/ 1329320 w 7266031"/>
              <a:gd name="connsiteY7" fmla="*/ 78773 h 563114"/>
              <a:gd name="connsiteX8" fmla="*/ 2459620 w 7266031"/>
              <a:gd name="connsiteY8" fmla="*/ 53373 h 563114"/>
              <a:gd name="connsiteX9" fmla="*/ 3120020 w 7266031"/>
              <a:gd name="connsiteY9" fmla="*/ 34323 h 563114"/>
              <a:gd name="connsiteX10" fmla="*/ 4536070 w 7266031"/>
              <a:gd name="connsiteY10" fmla="*/ 2573 h 563114"/>
              <a:gd name="connsiteX11" fmla="*/ 6093820 w 7266031"/>
              <a:gd name="connsiteY11" fmla="*/ 108389 h 563114"/>
              <a:gd name="connsiteX12" fmla="*/ 6834770 w 7266031"/>
              <a:gd name="connsiteY12" fmla="*/ 67554 h 563114"/>
              <a:gd name="connsiteX13" fmla="*/ 7205331 w 7266031"/>
              <a:gd name="connsiteY13" fmla="*/ 151001 h 563114"/>
              <a:gd name="connsiteX14" fmla="*/ 7266031 w 7266031"/>
              <a:gd name="connsiteY14" fmla="*/ 370873 h 563114"/>
              <a:gd name="connsiteX15" fmla="*/ 7262337 w 7266031"/>
              <a:gd name="connsiteY15" fmla="*/ 522322 h 563114"/>
              <a:gd name="connsiteX16" fmla="*/ 6834770 w 7266031"/>
              <a:gd name="connsiteY16" fmla="*/ 497873 h 563114"/>
              <a:gd name="connsiteX0" fmla="*/ 6814022 w 7245283"/>
              <a:gd name="connsiteY0" fmla="*/ 497873 h 563114"/>
              <a:gd name="connsiteX1" fmla="*/ 3111972 w 7245283"/>
              <a:gd name="connsiteY1" fmla="*/ 516923 h 563114"/>
              <a:gd name="connsiteX2" fmla="*/ 406872 w 7245283"/>
              <a:gd name="connsiteY2" fmla="*/ 535973 h 563114"/>
              <a:gd name="connsiteX3" fmla="*/ 4221 w 7245283"/>
              <a:gd name="connsiteY3" fmla="*/ 545196 h 563114"/>
              <a:gd name="connsiteX4" fmla="*/ 70095 w 7245283"/>
              <a:gd name="connsiteY4" fmla="*/ 200182 h 563114"/>
              <a:gd name="connsiteX5" fmla="*/ 394172 w 7245283"/>
              <a:gd name="connsiteY5" fmla="*/ 116873 h 563114"/>
              <a:gd name="connsiteX6" fmla="*/ 921222 w 7245283"/>
              <a:gd name="connsiteY6" fmla="*/ 78773 h 563114"/>
              <a:gd name="connsiteX7" fmla="*/ 1308572 w 7245283"/>
              <a:gd name="connsiteY7" fmla="*/ 78773 h 563114"/>
              <a:gd name="connsiteX8" fmla="*/ 2438872 w 7245283"/>
              <a:gd name="connsiteY8" fmla="*/ 53373 h 563114"/>
              <a:gd name="connsiteX9" fmla="*/ 3099272 w 7245283"/>
              <a:gd name="connsiteY9" fmla="*/ 34323 h 563114"/>
              <a:gd name="connsiteX10" fmla="*/ 4515322 w 7245283"/>
              <a:gd name="connsiteY10" fmla="*/ 2573 h 563114"/>
              <a:gd name="connsiteX11" fmla="*/ 6073072 w 7245283"/>
              <a:gd name="connsiteY11" fmla="*/ 108389 h 563114"/>
              <a:gd name="connsiteX12" fmla="*/ 6814022 w 7245283"/>
              <a:gd name="connsiteY12" fmla="*/ 67554 h 563114"/>
              <a:gd name="connsiteX13" fmla="*/ 7184583 w 7245283"/>
              <a:gd name="connsiteY13" fmla="*/ 151001 h 563114"/>
              <a:gd name="connsiteX14" fmla="*/ 7245283 w 7245283"/>
              <a:gd name="connsiteY14" fmla="*/ 370873 h 563114"/>
              <a:gd name="connsiteX15" fmla="*/ 7241589 w 7245283"/>
              <a:gd name="connsiteY15" fmla="*/ 522322 h 563114"/>
              <a:gd name="connsiteX16" fmla="*/ 6814022 w 7245283"/>
              <a:gd name="connsiteY16" fmla="*/ 497873 h 563114"/>
              <a:gd name="connsiteX0" fmla="*/ 6820522 w 7251783"/>
              <a:gd name="connsiteY0" fmla="*/ 497873 h 563114"/>
              <a:gd name="connsiteX1" fmla="*/ 3118472 w 7251783"/>
              <a:gd name="connsiteY1" fmla="*/ 516923 h 563114"/>
              <a:gd name="connsiteX2" fmla="*/ 413372 w 7251783"/>
              <a:gd name="connsiteY2" fmla="*/ 535973 h 563114"/>
              <a:gd name="connsiteX3" fmla="*/ 10721 w 7251783"/>
              <a:gd name="connsiteY3" fmla="*/ 545196 h 563114"/>
              <a:gd name="connsiteX4" fmla="*/ 48851 w 7251783"/>
              <a:gd name="connsiteY4" fmla="*/ 175086 h 563114"/>
              <a:gd name="connsiteX5" fmla="*/ 400672 w 7251783"/>
              <a:gd name="connsiteY5" fmla="*/ 116873 h 563114"/>
              <a:gd name="connsiteX6" fmla="*/ 927722 w 7251783"/>
              <a:gd name="connsiteY6" fmla="*/ 78773 h 563114"/>
              <a:gd name="connsiteX7" fmla="*/ 1315072 w 7251783"/>
              <a:gd name="connsiteY7" fmla="*/ 78773 h 563114"/>
              <a:gd name="connsiteX8" fmla="*/ 2445372 w 7251783"/>
              <a:gd name="connsiteY8" fmla="*/ 53373 h 563114"/>
              <a:gd name="connsiteX9" fmla="*/ 3105772 w 7251783"/>
              <a:gd name="connsiteY9" fmla="*/ 34323 h 563114"/>
              <a:gd name="connsiteX10" fmla="*/ 4521822 w 7251783"/>
              <a:gd name="connsiteY10" fmla="*/ 2573 h 563114"/>
              <a:gd name="connsiteX11" fmla="*/ 6079572 w 7251783"/>
              <a:gd name="connsiteY11" fmla="*/ 108389 h 563114"/>
              <a:gd name="connsiteX12" fmla="*/ 6820522 w 7251783"/>
              <a:gd name="connsiteY12" fmla="*/ 67554 h 563114"/>
              <a:gd name="connsiteX13" fmla="*/ 7191083 w 7251783"/>
              <a:gd name="connsiteY13" fmla="*/ 151001 h 563114"/>
              <a:gd name="connsiteX14" fmla="*/ 7251783 w 7251783"/>
              <a:gd name="connsiteY14" fmla="*/ 370873 h 563114"/>
              <a:gd name="connsiteX15" fmla="*/ 7248089 w 7251783"/>
              <a:gd name="connsiteY15" fmla="*/ 522322 h 563114"/>
              <a:gd name="connsiteX16" fmla="*/ 6820522 w 7251783"/>
              <a:gd name="connsiteY16" fmla="*/ 497873 h 563114"/>
              <a:gd name="connsiteX0" fmla="*/ 6814360 w 7245621"/>
              <a:gd name="connsiteY0" fmla="*/ 497873 h 563114"/>
              <a:gd name="connsiteX1" fmla="*/ 3112310 w 7245621"/>
              <a:gd name="connsiteY1" fmla="*/ 516923 h 563114"/>
              <a:gd name="connsiteX2" fmla="*/ 407210 w 7245621"/>
              <a:gd name="connsiteY2" fmla="*/ 535973 h 563114"/>
              <a:gd name="connsiteX3" fmla="*/ 4559 w 7245621"/>
              <a:gd name="connsiteY3" fmla="*/ 545196 h 563114"/>
              <a:gd name="connsiteX4" fmla="*/ 42689 w 7245621"/>
              <a:gd name="connsiteY4" fmla="*/ 175086 h 563114"/>
              <a:gd name="connsiteX5" fmla="*/ 394510 w 7245621"/>
              <a:gd name="connsiteY5" fmla="*/ 116873 h 563114"/>
              <a:gd name="connsiteX6" fmla="*/ 921560 w 7245621"/>
              <a:gd name="connsiteY6" fmla="*/ 78773 h 563114"/>
              <a:gd name="connsiteX7" fmla="*/ 1308910 w 7245621"/>
              <a:gd name="connsiteY7" fmla="*/ 78773 h 563114"/>
              <a:gd name="connsiteX8" fmla="*/ 2439210 w 7245621"/>
              <a:gd name="connsiteY8" fmla="*/ 53373 h 563114"/>
              <a:gd name="connsiteX9" fmla="*/ 3099610 w 7245621"/>
              <a:gd name="connsiteY9" fmla="*/ 34323 h 563114"/>
              <a:gd name="connsiteX10" fmla="*/ 4515660 w 7245621"/>
              <a:gd name="connsiteY10" fmla="*/ 2573 h 563114"/>
              <a:gd name="connsiteX11" fmla="*/ 6073410 w 7245621"/>
              <a:gd name="connsiteY11" fmla="*/ 108389 h 563114"/>
              <a:gd name="connsiteX12" fmla="*/ 6814360 w 7245621"/>
              <a:gd name="connsiteY12" fmla="*/ 67554 h 563114"/>
              <a:gd name="connsiteX13" fmla="*/ 7184921 w 7245621"/>
              <a:gd name="connsiteY13" fmla="*/ 151001 h 563114"/>
              <a:gd name="connsiteX14" fmla="*/ 7245621 w 7245621"/>
              <a:gd name="connsiteY14" fmla="*/ 370873 h 563114"/>
              <a:gd name="connsiteX15" fmla="*/ 7241927 w 7245621"/>
              <a:gd name="connsiteY15" fmla="*/ 522322 h 563114"/>
              <a:gd name="connsiteX16" fmla="*/ 6814360 w 7245621"/>
              <a:gd name="connsiteY16" fmla="*/ 497873 h 563114"/>
              <a:gd name="connsiteX0" fmla="*/ 6832734 w 7263995"/>
              <a:gd name="connsiteY0" fmla="*/ 497873 h 563114"/>
              <a:gd name="connsiteX1" fmla="*/ 3130684 w 7263995"/>
              <a:gd name="connsiteY1" fmla="*/ 516923 h 563114"/>
              <a:gd name="connsiteX2" fmla="*/ 425584 w 7263995"/>
              <a:gd name="connsiteY2" fmla="*/ 535973 h 563114"/>
              <a:gd name="connsiteX3" fmla="*/ 22933 w 7263995"/>
              <a:gd name="connsiteY3" fmla="*/ 545196 h 563114"/>
              <a:gd name="connsiteX4" fmla="*/ 18186 w 7263995"/>
              <a:gd name="connsiteY4" fmla="*/ 182614 h 563114"/>
              <a:gd name="connsiteX5" fmla="*/ 412884 w 7263995"/>
              <a:gd name="connsiteY5" fmla="*/ 116873 h 563114"/>
              <a:gd name="connsiteX6" fmla="*/ 939934 w 7263995"/>
              <a:gd name="connsiteY6" fmla="*/ 78773 h 563114"/>
              <a:gd name="connsiteX7" fmla="*/ 1327284 w 7263995"/>
              <a:gd name="connsiteY7" fmla="*/ 78773 h 563114"/>
              <a:gd name="connsiteX8" fmla="*/ 2457584 w 7263995"/>
              <a:gd name="connsiteY8" fmla="*/ 53373 h 563114"/>
              <a:gd name="connsiteX9" fmla="*/ 3117984 w 7263995"/>
              <a:gd name="connsiteY9" fmla="*/ 34323 h 563114"/>
              <a:gd name="connsiteX10" fmla="*/ 4534034 w 7263995"/>
              <a:gd name="connsiteY10" fmla="*/ 2573 h 563114"/>
              <a:gd name="connsiteX11" fmla="*/ 6091784 w 7263995"/>
              <a:gd name="connsiteY11" fmla="*/ 108389 h 563114"/>
              <a:gd name="connsiteX12" fmla="*/ 6832734 w 7263995"/>
              <a:gd name="connsiteY12" fmla="*/ 67554 h 563114"/>
              <a:gd name="connsiteX13" fmla="*/ 7203295 w 7263995"/>
              <a:gd name="connsiteY13" fmla="*/ 151001 h 563114"/>
              <a:gd name="connsiteX14" fmla="*/ 7263995 w 7263995"/>
              <a:gd name="connsiteY14" fmla="*/ 370873 h 563114"/>
              <a:gd name="connsiteX15" fmla="*/ 7260301 w 7263995"/>
              <a:gd name="connsiteY15" fmla="*/ 522322 h 563114"/>
              <a:gd name="connsiteX16" fmla="*/ 6832734 w 7263995"/>
              <a:gd name="connsiteY16" fmla="*/ 497873 h 563114"/>
              <a:gd name="connsiteX0" fmla="*/ 6826063 w 7257324"/>
              <a:gd name="connsiteY0" fmla="*/ 497873 h 563114"/>
              <a:gd name="connsiteX1" fmla="*/ 3124013 w 7257324"/>
              <a:gd name="connsiteY1" fmla="*/ 516923 h 563114"/>
              <a:gd name="connsiteX2" fmla="*/ 418913 w 7257324"/>
              <a:gd name="connsiteY2" fmla="*/ 535973 h 563114"/>
              <a:gd name="connsiteX3" fmla="*/ 16262 w 7257324"/>
              <a:gd name="connsiteY3" fmla="*/ 545196 h 563114"/>
              <a:gd name="connsiteX4" fmla="*/ 11515 w 7257324"/>
              <a:gd name="connsiteY4" fmla="*/ 182614 h 563114"/>
              <a:gd name="connsiteX5" fmla="*/ 406213 w 7257324"/>
              <a:gd name="connsiteY5" fmla="*/ 116873 h 563114"/>
              <a:gd name="connsiteX6" fmla="*/ 933263 w 7257324"/>
              <a:gd name="connsiteY6" fmla="*/ 78773 h 563114"/>
              <a:gd name="connsiteX7" fmla="*/ 1320613 w 7257324"/>
              <a:gd name="connsiteY7" fmla="*/ 78773 h 563114"/>
              <a:gd name="connsiteX8" fmla="*/ 2450913 w 7257324"/>
              <a:gd name="connsiteY8" fmla="*/ 53373 h 563114"/>
              <a:gd name="connsiteX9" fmla="*/ 3111313 w 7257324"/>
              <a:gd name="connsiteY9" fmla="*/ 34323 h 563114"/>
              <a:gd name="connsiteX10" fmla="*/ 4527363 w 7257324"/>
              <a:gd name="connsiteY10" fmla="*/ 2573 h 563114"/>
              <a:gd name="connsiteX11" fmla="*/ 6085113 w 7257324"/>
              <a:gd name="connsiteY11" fmla="*/ 108389 h 563114"/>
              <a:gd name="connsiteX12" fmla="*/ 6826063 w 7257324"/>
              <a:gd name="connsiteY12" fmla="*/ 67554 h 563114"/>
              <a:gd name="connsiteX13" fmla="*/ 7196624 w 7257324"/>
              <a:gd name="connsiteY13" fmla="*/ 151001 h 563114"/>
              <a:gd name="connsiteX14" fmla="*/ 7257324 w 7257324"/>
              <a:gd name="connsiteY14" fmla="*/ 370873 h 563114"/>
              <a:gd name="connsiteX15" fmla="*/ 7253630 w 7257324"/>
              <a:gd name="connsiteY15" fmla="*/ 522322 h 563114"/>
              <a:gd name="connsiteX16" fmla="*/ 6826063 w 7257324"/>
              <a:gd name="connsiteY16" fmla="*/ 497873 h 563114"/>
              <a:gd name="connsiteX0" fmla="*/ 6815983 w 7247244"/>
              <a:gd name="connsiteY0" fmla="*/ 497873 h 563114"/>
              <a:gd name="connsiteX1" fmla="*/ 3113933 w 7247244"/>
              <a:gd name="connsiteY1" fmla="*/ 516923 h 563114"/>
              <a:gd name="connsiteX2" fmla="*/ 408833 w 7247244"/>
              <a:gd name="connsiteY2" fmla="*/ 535973 h 563114"/>
              <a:gd name="connsiteX3" fmla="*/ 6182 w 7247244"/>
              <a:gd name="connsiteY3" fmla="*/ 545196 h 563114"/>
              <a:gd name="connsiteX4" fmla="*/ 1435 w 7247244"/>
              <a:gd name="connsiteY4" fmla="*/ 182614 h 563114"/>
              <a:gd name="connsiteX5" fmla="*/ 396133 w 7247244"/>
              <a:gd name="connsiteY5" fmla="*/ 116873 h 563114"/>
              <a:gd name="connsiteX6" fmla="*/ 923183 w 7247244"/>
              <a:gd name="connsiteY6" fmla="*/ 78773 h 563114"/>
              <a:gd name="connsiteX7" fmla="*/ 1310533 w 7247244"/>
              <a:gd name="connsiteY7" fmla="*/ 78773 h 563114"/>
              <a:gd name="connsiteX8" fmla="*/ 2440833 w 7247244"/>
              <a:gd name="connsiteY8" fmla="*/ 53373 h 563114"/>
              <a:gd name="connsiteX9" fmla="*/ 3101233 w 7247244"/>
              <a:gd name="connsiteY9" fmla="*/ 34323 h 563114"/>
              <a:gd name="connsiteX10" fmla="*/ 4517283 w 7247244"/>
              <a:gd name="connsiteY10" fmla="*/ 2573 h 563114"/>
              <a:gd name="connsiteX11" fmla="*/ 6075033 w 7247244"/>
              <a:gd name="connsiteY11" fmla="*/ 108389 h 563114"/>
              <a:gd name="connsiteX12" fmla="*/ 6815983 w 7247244"/>
              <a:gd name="connsiteY12" fmla="*/ 67554 h 563114"/>
              <a:gd name="connsiteX13" fmla="*/ 7186544 w 7247244"/>
              <a:gd name="connsiteY13" fmla="*/ 151001 h 563114"/>
              <a:gd name="connsiteX14" fmla="*/ 7247244 w 7247244"/>
              <a:gd name="connsiteY14" fmla="*/ 370873 h 563114"/>
              <a:gd name="connsiteX15" fmla="*/ 7243550 w 7247244"/>
              <a:gd name="connsiteY15" fmla="*/ 522322 h 563114"/>
              <a:gd name="connsiteX16" fmla="*/ 6815983 w 7247244"/>
              <a:gd name="connsiteY16" fmla="*/ 497873 h 563114"/>
              <a:gd name="connsiteX0" fmla="*/ 6829709 w 7260970"/>
              <a:gd name="connsiteY0" fmla="*/ 497873 h 563114"/>
              <a:gd name="connsiteX1" fmla="*/ 3127659 w 7260970"/>
              <a:gd name="connsiteY1" fmla="*/ 516923 h 563114"/>
              <a:gd name="connsiteX2" fmla="*/ 422559 w 7260970"/>
              <a:gd name="connsiteY2" fmla="*/ 535973 h 563114"/>
              <a:gd name="connsiteX3" fmla="*/ 19908 w 7260970"/>
              <a:gd name="connsiteY3" fmla="*/ 545196 h 563114"/>
              <a:gd name="connsiteX4" fmla="*/ 27 w 7260970"/>
              <a:gd name="connsiteY4" fmla="*/ 157519 h 563114"/>
              <a:gd name="connsiteX5" fmla="*/ 409859 w 7260970"/>
              <a:gd name="connsiteY5" fmla="*/ 116873 h 563114"/>
              <a:gd name="connsiteX6" fmla="*/ 936909 w 7260970"/>
              <a:gd name="connsiteY6" fmla="*/ 78773 h 563114"/>
              <a:gd name="connsiteX7" fmla="*/ 1324259 w 7260970"/>
              <a:gd name="connsiteY7" fmla="*/ 78773 h 563114"/>
              <a:gd name="connsiteX8" fmla="*/ 2454559 w 7260970"/>
              <a:gd name="connsiteY8" fmla="*/ 53373 h 563114"/>
              <a:gd name="connsiteX9" fmla="*/ 3114959 w 7260970"/>
              <a:gd name="connsiteY9" fmla="*/ 34323 h 563114"/>
              <a:gd name="connsiteX10" fmla="*/ 4531009 w 7260970"/>
              <a:gd name="connsiteY10" fmla="*/ 2573 h 563114"/>
              <a:gd name="connsiteX11" fmla="*/ 6088759 w 7260970"/>
              <a:gd name="connsiteY11" fmla="*/ 108389 h 563114"/>
              <a:gd name="connsiteX12" fmla="*/ 6829709 w 7260970"/>
              <a:gd name="connsiteY12" fmla="*/ 67554 h 563114"/>
              <a:gd name="connsiteX13" fmla="*/ 7200270 w 7260970"/>
              <a:gd name="connsiteY13" fmla="*/ 151001 h 563114"/>
              <a:gd name="connsiteX14" fmla="*/ 7260970 w 7260970"/>
              <a:gd name="connsiteY14" fmla="*/ 370873 h 563114"/>
              <a:gd name="connsiteX15" fmla="*/ 7257276 w 7260970"/>
              <a:gd name="connsiteY15" fmla="*/ 522322 h 563114"/>
              <a:gd name="connsiteX16" fmla="*/ 6829709 w 7260970"/>
              <a:gd name="connsiteY16" fmla="*/ 497873 h 563114"/>
              <a:gd name="connsiteX0" fmla="*/ 6827189 w 7258450"/>
              <a:gd name="connsiteY0" fmla="*/ 497873 h 563114"/>
              <a:gd name="connsiteX1" fmla="*/ 3125139 w 7258450"/>
              <a:gd name="connsiteY1" fmla="*/ 516923 h 563114"/>
              <a:gd name="connsiteX2" fmla="*/ 420039 w 7258450"/>
              <a:gd name="connsiteY2" fmla="*/ 535973 h 563114"/>
              <a:gd name="connsiteX3" fmla="*/ 17388 w 7258450"/>
              <a:gd name="connsiteY3" fmla="*/ 545196 h 563114"/>
              <a:gd name="connsiteX4" fmla="*/ 29 w 7258450"/>
              <a:gd name="connsiteY4" fmla="*/ 142462 h 563114"/>
              <a:gd name="connsiteX5" fmla="*/ 407339 w 7258450"/>
              <a:gd name="connsiteY5" fmla="*/ 116873 h 563114"/>
              <a:gd name="connsiteX6" fmla="*/ 934389 w 7258450"/>
              <a:gd name="connsiteY6" fmla="*/ 78773 h 563114"/>
              <a:gd name="connsiteX7" fmla="*/ 1321739 w 7258450"/>
              <a:gd name="connsiteY7" fmla="*/ 78773 h 563114"/>
              <a:gd name="connsiteX8" fmla="*/ 2452039 w 7258450"/>
              <a:gd name="connsiteY8" fmla="*/ 53373 h 563114"/>
              <a:gd name="connsiteX9" fmla="*/ 3112439 w 7258450"/>
              <a:gd name="connsiteY9" fmla="*/ 34323 h 563114"/>
              <a:gd name="connsiteX10" fmla="*/ 4528489 w 7258450"/>
              <a:gd name="connsiteY10" fmla="*/ 2573 h 563114"/>
              <a:gd name="connsiteX11" fmla="*/ 6086239 w 7258450"/>
              <a:gd name="connsiteY11" fmla="*/ 108389 h 563114"/>
              <a:gd name="connsiteX12" fmla="*/ 6827189 w 7258450"/>
              <a:gd name="connsiteY12" fmla="*/ 67554 h 563114"/>
              <a:gd name="connsiteX13" fmla="*/ 7197750 w 7258450"/>
              <a:gd name="connsiteY13" fmla="*/ 151001 h 563114"/>
              <a:gd name="connsiteX14" fmla="*/ 7258450 w 7258450"/>
              <a:gd name="connsiteY14" fmla="*/ 370873 h 563114"/>
              <a:gd name="connsiteX15" fmla="*/ 7254756 w 7258450"/>
              <a:gd name="connsiteY15" fmla="*/ 522322 h 563114"/>
              <a:gd name="connsiteX16" fmla="*/ 6827189 w 7258450"/>
              <a:gd name="connsiteY16" fmla="*/ 497873 h 563114"/>
              <a:gd name="connsiteX0" fmla="*/ 6836685 w 7267946"/>
              <a:gd name="connsiteY0" fmla="*/ 497873 h 563114"/>
              <a:gd name="connsiteX1" fmla="*/ 3134635 w 7267946"/>
              <a:gd name="connsiteY1" fmla="*/ 516923 h 563114"/>
              <a:gd name="connsiteX2" fmla="*/ 429535 w 7267946"/>
              <a:gd name="connsiteY2" fmla="*/ 535973 h 563114"/>
              <a:gd name="connsiteX3" fmla="*/ 26884 w 7267946"/>
              <a:gd name="connsiteY3" fmla="*/ 545196 h 563114"/>
              <a:gd name="connsiteX4" fmla="*/ 9525 w 7267946"/>
              <a:gd name="connsiteY4" fmla="*/ 142462 h 563114"/>
              <a:gd name="connsiteX5" fmla="*/ 416835 w 7267946"/>
              <a:gd name="connsiteY5" fmla="*/ 116873 h 563114"/>
              <a:gd name="connsiteX6" fmla="*/ 943885 w 7267946"/>
              <a:gd name="connsiteY6" fmla="*/ 78773 h 563114"/>
              <a:gd name="connsiteX7" fmla="*/ 1331235 w 7267946"/>
              <a:gd name="connsiteY7" fmla="*/ 78773 h 563114"/>
              <a:gd name="connsiteX8" fmla="*/ 2461535 w 7267946"/>
              <a:gd name="connsiteY8" fmla="*/ 53373 h 563114"/>
              <a:gd name="connsiteX9" fmla="*/ 3121935 w 7267946"/>
              <a:gd name="connsiteY9" fmla="*/ 34323 h 563114"/>
              <a:gd name="connsiteX10" fmla="*/ 4537985 w 7267946"/>
              <a:gd name="connsiteY10" fmla="*/ 2573 h 563114"/>
              <a:gd name="connsiteX11" fmla="*/ 6095735 w 7267946"/>
              <a:gd name="connsiteY11" fmla="*/ 108389 h 563114"/>
              <a:gd name="connsiteX12" fmla="*/ 6836685 w 7267946"/>
              <a:gd name="connsiteY12" fmla="*/ 67554 h 563114"/>
              <a:gd name="connsiteX13" fmla="*/ 7207246 w 7267946"/>
              <a:gd name="connsiteY13" fmla="*/ 151001 h 563114"/>
              <a:gd name="connsiteX14" fmla="*/ 7267946 w 7267946"/>
              <a:gd name="connsiteY14" fmla="*/ 370873 h 563114"/>
              <a:gd name="connsiteX15" fmla="*/ 7264252 w 7267946"/>
              <a:gd name="connsiteY15" fmla="*/ 522322 h 563114"/>
              <a:gd name="connsiteX16" fmla="*/ 6836685 w 7267946"/>
              <a:gd name="connsiteY16" fmla="*/ 497873 h 563114"/>
              <a:gd name="connsiteX0" fmla="*/ 6836685 w 7285077"/>
              <a:gd name="connsiteY0" fmla="*/ 497873 h 563114"/>
              <a:gd name="connsiteX1" fmla="*/ 3134635 w 7285077"/>
              <a:gd name="connsiteY1" fmla="*/ 516923 h 563114"/>
              <a:gd name="connsiteX2" fmla="*/ 429535 w 7285077"/>
              <a:gd name="connsiteY2" fmla="*/ 535973 h 563114"/>
              <a:gd name="connsiteX3" fmla="*/ 26884 w 7285077"/>
              <a:gd name="connsiteY3" fmla="*/ 545196 h 563114"/>
              <a:gd name="connsiteX4" fmla="*/ 9525 w 7285077"/>
              <a:gd name="connsiteY4" fmla="*/ 142462 h 563114"/>
              <a:gd name="connsiteX5" fmla="*/ 416835 w 7285077"/>
              <a:gd name="connsiteY5" fmla="*/ 116873 h 563114"/>
              <a:gd name="connsiteX6" fmla="*/ 943885 w 7285077"/>
              <a:gd name="connsiteY6" fmla="*/ 78773 h 563114"/>
              <a:gd name="connsiteX7" fmla="*/ 1331235 w 7285077"/>
              <a:gd name="connsiteY7" fmla="*/ 78773 h 563114"/>
              <a:gd name="connsiteX8" fmla="*/ 2461535 w 7285077"/>
              <a:gd name="connsiteY8" fmla="*/ 53373 h 563114"/>
              <a:gd name="connsiteX9" fmla="*/ 3121935 w 7285077"/>
              <a:gd name="connsiteY9" fmla="*/ 34323 h 563114"/>
              <a:gd name="connsiteX10" fmla="*/ 4537985 w 7285077"/>
              <a:gd name="connsiteY10" fmla="*/ 2573 h 563114"/>
              <a:gd name="connsiteX11" fmla="*/ 6095735 w 7285077"/>
              <a:gd name="connsiteY11" fmla="*/ 108389 h 563114"/>
              <a:gd name="connsiteX12" fmla="*/ 6836685 w 7285077"/>
              <a:gd name="connsiteY12" fmla="*/ 67554 h 563114"/>
              <a:gd name="connsiteX13" fmla="*/ 7247601 w 7285077"/>
              <a:gd name="connsiteY13" fmla="*/ 115868 h 563114"/>
              <a:gd name="connsiteX14" fmla="*/ 7267946 w 7285077"/>
              <a:gd name="connsiteY14" fmla="*/ 370873 h 563114"/>
              <a:gd name="connsiteX15" fmla="*/ 7264252 w 7285077"/>
              <a:gd name="connsiteY15" fmla="*/ 522322 h 563114"/>
              <a:gd name="connsiteX16" fmla="*/ 6836685 w 7285077"/>
              <a:gd name="connsiteY16" fmla="*/ 497873 h 563114"/>
              <a:gd name="connsiteX0" fmla="*/ 6836685 w 7273440"/>
              <a:gd name="connsiteY0" fmla="*/ 497873 h 563114"/>
              <a:gd name="connsiteX1" fmla="*/ 3134635 w 7273440"/>
              <a:gd name="connsiteY1" fmla="*/ 516923 h 563114"/>
              <a:gd name="connsiteX2" fmla="*/ 429535 w 7273440"/>
              <a:gd name="connsiteY2" fmla="*/ 535973 h 563114"/>
              <a:gd name="connsiteX3" fmla="*/ 26884 w 7273440"/>
              <a:gd name="connsiteY3" fmla="*/ 545196 h 563114"/>
              <a:gd name="connsiteX4" fmla="*/ 9525 w 7273440"/>
              <a:gd name="connsiteY4" fmla="*/ 142462 h 563114"/>
              <a:gd name="connsiteX5" fmla="*/ 416835 w 7273440"/>
              <a:gd name="connsiteY5" fmla="*/ 116873 h 563114"/>
              <a:gd name="connsiteX6" fmla="*/ 943885 w 7273440"/>
              <a:gd name="connsiteY6" fmla="*/ 78773 h 563114"/>
              <a:gd name="connsiteX7" fmla="*/ 1331235 w 7273440"/>
              <a:gd name="connsiteY7" fmla="*/ 78773 h 563114"/>
              <a:gd name="connsiteX8" fmla="*/ 2461535 w 7273440"/>
              <a:gd name="connsiteY8" fmla="*/ 53373 h 563114"/>
              <a:gd name="connsiteX9" fmla="*/ 3121935 w 7273440"/>
              <a:gd name="connsiteY9" fmla="*/ 34323 h 563114"/>
              <a:gd name="connsiteX10" fmla="*/ 4537985 w 7273440"/>
              <a:gd name="connsiteY10" fmla="*/ 2573 h 563114"/>
              <a:gd name="connsiteX11" fmla="*/ 6095735 w 7273440"/>
              <a:gd name="connsiteY11" fmla="*/ 108389 h 563114"/>
              <a:gd name="connsiteX12" fmla="*/ 6836685 w 7273440"/>
              <a:gd name="connsiteY12" fmla="*/ 67554 h 563114"/>
              <a:gd name="connsiteX13" fmla="*/ 7247601 w 7273440"/>
              <a:gd name="connsiteY13" fmla="*/ 115868 h 563114"/>
              <a:gd name="connsiteX14" fmla="*/ 7267946 w 7273440"/>
              <a:gd name="connsiteY14" fmla="*/ 370873 h 563114"/>
              <a:gd name="connsiteX15" fmla="*/ 7264252 w 7273440"/>
              <a:gd name="connsiteY15" fmla="*/ 522322 h 563114"/>
              <a:gd name="connsiteX16" fmla="*/ 6836685 w 7273440"/>
              <a:gd name="connsiteY16" fmla="*/ 497873 h 563114"/>
              <a:gd name="connsiteX0" fmla="*/ 6836685 w 7272104"/>
              <a:gd name="connsiteY0" fmla="*/ 497873 h 563114"/>
              <a:gd name="connsiteX1" fmla="*/ 3134635 w 7272104"/>
              <a:gd name="connsiteY1" fmla="*/ 516923 h 563114"/>
              <a:gd name="connsiteX2" fmla="*/ 429535 w 7272104"/>
              <a:gd name="connsiteY2" fmla="*/ 535973 h 563114"/>
              <a:gd name="connsiteX3" fmla="*/ 26884 w 7272104"/>
              <a:gd name="connsiteY3" fmla="*/ 545196 h 563114"/>
              <a:gd name="connsiteX4" fmla="*/ 9525 w 7272104"/>
              <a:gd name="connsiteY4" fmla="*/ 142462 h 563114"/>
              <a:gd name="connsiteX5" fmla="*/ 416835 w 7272104"/>
              <a:gd name="connsiteY5" fmla="*/ 116873 h 563114"/>
              <a:gd name="connsiteX6" fmla="*/ 943885 w 7272104"/>
              <a:gd name="connsiteY6" fmla="*/ 78773 h 563114"/>
              <a:gd name="connsiteX7" fmla="*/ 1331235 w 7272104"/>
              <a:gd name="connsiteY7" fmla="*/ 78773 h 563114"/>
              <a:gd name="connsiteX8" fmla="*/ 2461535 w 7272104"/>
              <a:gd name="connsiteY8" fmla="*/ 53373 h 563114"/>
              <a:gd name="connsiteX9" fmla="*/ 3121935 w 7272104"/>
              <a:gd name="connsiteY9" fmla="*/ 34323 h 563114"/>
              <a:gd name="connsiteX10" fmla="*/ 4537985 w 7272104"/>
              <a:gd name="connsiteY10" fmla="*/ 2573 h 563114"/>
              <a:gd name="connsiteX11" fmla="*/ 6095735 w 7272104"/>
              <a:gd name="connsiteY11" fmla="*/ 108389 h 563114"/>
              <a:gd name="connsiteX12" fmla="*/ 6836685 w 7272104"/>
              <a:gd name="connsiteY12" fmla="*/ 67554 h 563114"/>
              <a:gd name="connsiteX13" fmla="*/ 7245079 w 7272104"/>
              <a:gd name="connsiteY13" fmla="*/ 98302 h 563114"/>
              <a:gd name="connsiteX14" fmla="*/ 7267946 w 7272104"/>
              <a:gd name="connsiteY14" fmla="*/ 370873 h 563114"/>
              <a:gd name="connsiteX15" fmla="*/ 7264252 w 7272104"/>
              <a:gd name="connsiteY15" fmla="*/ 522322 h 563114"/>
              <a:gd name="connsiteX16" fmla="*/ 6836685 w 7272104"/>
              <a:gd name="connsiteY16" fmla="*/ 497873 h 563114"/>
              <a:gd name="connsiteX0" fmla="*/ 6836685 w 7267946"/>
              <a:gd name="connsiteY0" fmla="*/ 497873 h 563114"/>
              <a:gd name="connsiteX1" fmla="*/ 3134635 w 7267946"/>
              <a:gd name="connsiteY1" fmla="*/ 516923 h 563114"/>
              <a:gd name="connsiteX2" fmla="*/ 429535 w 7267946"/>
              <a:gd name="connsiteY2" fmla="*/ 535973 h 563114"/>
              <a:gd name="connsiteX3" fmla="*/ 26884 w 7267946"/>
              <a:gd name="connsiteY3" fmla="*/ 545196 h 563114"/>
              <a:gd name="connsiteX4" fmla="*/ 9525 w 7267946"/>
              <a:gd name="connsiteY4" fmla="*/ 142462 h 563114"/>
              <a:gd name="connsiteX5" fmla="*/ 416835 w 7267946"/>
              <a:gd name="connsiteY5" fmla="*/ 116873 h 563114"/>
              <a:gd name="connsiteX6" fmla="*/ 943885 w 7267946"/>
              <a:gd name="connsiteY6" fmla="*/ 78773 h 563114"/>
              <a:gd name="connsiteX7" fmla="*/ 1331235 w 7267946"/>
              <a:gd name="connsiteY7" fmla="*/ 78773 h 563114"/>
              <a:gd name="connsiteX8" fmla="*/ 2461535 w 7267946"/>
              <a:gd name="connsiteY8" fmla="*/ 53373 h 563114"/>
              <a:gd name="connsiteX9" fmla="*/ 3121935 w 7267946"/>
              <a:gd name="connsiteY9" fmla="*/ 34323 h 563114"/>
              <a:gd name="connsiteX10" fmla="*/ 4537985 w 7267946"/>
              <a:gd name="connsiteY10" fmla="*/ 2573 h 563114"/>
              <a:gd name="connsiteX11" fmla="*/ 6095735 w 7267946"/>
              <a:gd name="connsiteY11" fmla="*/ 108389 h 563114"/>
              <a:gd name="connsiteX12" fmla="*/ 6836685 w 7267946"/>
              <a:gd name="connsiteY12" fmla="*/ 67554 h 563114"/>
              <a:gd name="connsiteX13" fmla="*/ 7245079 w 7267946"/>
              <a:gd name="connsiteY13" fmla="*/ 98302 h 563114"/>
              <a:gd name="connsiteX14" fmla="*/ 7267946 w 7267946"/>
              <a:gd name="connsiteY14" fmla="*/ 370873 h 563114"/>
              <a:gd name="connsiteX15" fmla="*/ 7264252 w 7267946"/>
              <a:gd name="connsiteY15" fmla="*/ 522322 h 563114"/>
              <a:gd name="connsiteX16" fmla="*/ 6836685 w 7267946"/>
              <a:gd name="connsiteY16" fmla="*/ 497873 h 563114"/>
              <a:gd name="connsiteX0" fmla="*/ 6836685 w 7272867"/>
              <a:gd name="connsiteY0" fmla="*/ 497873 h 563114"/>
              <a:gd name="connsiteX1" fmla="*/ 3134635 w 7272867"/>
              <a:gd name="connsiteY1" fmla="*/ 516923 h 563114"/>
              <a:gd name="connsiteX2" fmla="*/ 429535 w 7272867"/>
              <a:gd name="connsiteY2" fmla="*/ 535973 h 563114"/>
              <a:gd name="connsiteX3" fmla="*/ 26884 w 7272867"/>
              <a:gd name="connsiteY3" fmla="*/ 545196 h 563114"/>
              <a:gd name="connsiteX4" fmla="*/ 9525 w 7272867"/>
              <a:gd name="connsiteY4" fmla="*/ 142462 h 563114"/>
              <a:gd name="connsiteX5" fmla="*/ 416835 w 7272867"/>
              <a:gd name="connsiteY5" fmla="*/ 116873 h 563114"/>
              <a:gd name="connsiteX6" fmla="*/ 943885 w 7272867"/>
              <a:gd name="connsiteY6" fmla="*/ 78773 h 563114"/>
              <a:gd name="connsiteX7" fmla="*/ 1331235 w 7272867"/>
              <a:gd name="connsiteY7" fmla="*/ 78773 h 563114"/>
              <a:gd name="connsiteX8" fmla="*/ 2461535 w 7272867"/>
              <a:gd name="connsiteY8" fmla="*/ 53373 h 563114"/>
              <a:gd name="connsiteX9" fmla="*/ 3121935 w 7272867"/>
              <a:gd name="connsiteY9" fmla="*/ 34323 h 563114"/>
              <a:gd name="connsiteX10" fmla="*/ 4537985 w 7272867"/>
              <a:gd name="connsiteY10" fmla="*/ 2573 h 563114"/>
              <a:gd name="connsiteX11" fmla="*/ 6095735 w 7272867"/>
              <a:gd name="connsiteY11" fmla="*/ 108389 h 563114"/>
              <a:gd name="connsiteX12" fmla="*/ 6836685 w 7272867"/>
              <a:gd name="connsiteY12" fmla="*/ 67554 h 563114"/>
              <a:gd name="connsiteX13" fmla="*/ 7272824 w 7272867"/>
              <a:gd name="connsiteY13" fmla="*/ 98302 h 563114"/>
              <a:gd name="connsiteX14" fmla="*/ 7267946 w 7272867"/>
              <a:gd name="connsiteY14" fmla="*/ 370873 h 563114"/>
              <a:gd name="connsiteX15" fmla="*/ 7264252 w 7272867"/>
              <a:gd name="connsiteY15" fmla="*/ 522322 h 563114"/>
              <a:gd name="connsiteX16" fmla="*/ 6836685 w 7272867"/>
              <a:gd name="connsiteY16" fmla="*/ 497873 h 563114"/>
              <a:gd name="connsiteX0" fmla="*/ 6827636 w 7263818"/>
              <a:gd name="connsiteY0" fmla="*/ 497873 h 563114"/>
              <a:gd name="connsiteX1" fmla="*/ 3125586 w 7263818"/>
              <a:gd name="connsiteY1" fmla="*/ 516923 h 563114"/>
              <a:gd name="connsiteX2" fmla="*/ 420486 w 7263818"/>
              <a:gd name="connsiteY2" fmla="*/ 535973 h 563114"/>
              <a:gd name="connsiteX3" fmla="*/ 17835 w 7263818"/>
              <a:gd name="connsiteY3" fmla="*/ 545196 h 563114"/>
              <a:gd name="connsiteX4" fmla="*/ 476 w 7263818"/>
              <a:gd name="connsiteY4" fmla="*/ 142462 h 563114"/>
              <a:gd name="connsiteX5" fmla="*/ 407786 w 7263818"/>
              <a:gd name="connsiteY5" fmla="*/ 116873 h 563114"/>
              <a:gd name="connsiteX6" fmla="*/ 934836 w 7263818"/>
              <a:gd name="connsiteY6" fmla="*/ 78773 h 563114"/>
              <a:gd name="connsiteX7" fmla="*/ 1322186 w 7263818"/>
              <a:gd name="connsiteY7" fmla="*/ 78773 h 563114"/>
              <a:gd name="connsiteX8" fmla="*/ 2452486 w 7263818"/>
              <a:gd name="connsiteY8" fmla="*/ 53373 h 563114"/>
              <a:gd name="connsiteX9" fmla="*/ 3112886 w 7263818"/>
              <a:gd name="connsiteY9" fmla="*/ 34323 h 563114"/>
              <a:gd name="connsiteX10" fmla="*/ 4528936 w 7263818"/>
              <a:gd name="connsiteY10" fmla="*/ 2573 h 563114"/>
              <a:gd name="connsiteX11" fmla="*/ 6086686 w 7263818"/>
              <a:gd name="connsiteY11" fmla="*/ 108389 h 563114"/>
              <a:gd name="connsiteX12" fmla="*/ 6827636 w 7263818"/>
              <a:gd name="connsiteY12" fmla="*/ 67554 h 563114"/>
              <a:gd name="connsiteX13" fmla="*/ 7263775 w 7263818"/>
              <a:gd name="connsiteY13" fmla="*/ 98302 h 563114"/>
              <a:gd name="connsiteX14" fmla="*/ 7258897 w 7263818"/>
              <a:gd name="connsiteY14" fmla="*/ 370873 h 563114"/>
              <a:gd name="connsiteX15" fmla="*/ 7255203 w 7263818"/>
              <a:gd name="connsiteY15" fmla="*/ 522322 h 563114"/>
              <a:gd name="connsiteX16" fmla="*/ 6827636 w 7263818"/>
              <a:gd name="connsiteY16" fmla="*/ 497873 h 563114"/>
              <a:gd name="connsiteX0" fmla="*/ 6827162 w 7263344"/>
              <a:gd name="connsiteY0" fmla="*/ 497873 h 563114"/>
              <a:gd name="connsiteX1" fmla="*/ 3125112 w 7263344"/>
              <a:gd name="connsiteY1" fmla="*/ 516923 h 563114"/>
              <a:gd name="connsiteX2" fmla="*/ 420012 w 7263344"/>
              <a:gd name="connsiteY2" fmla="*/ 535973 h 563114"/>
              <a:gd name="connsiteX3" fmla="*/ 17361 w 7263344"/>
              <a:gd name="connsiteY3" fmla="*/ 545196 h 563114"/>
              <a:gd name="connsiteX4" fmla="*/ 2 w 7263344"/>
              <a:gd name="connsiteY4" fmla="*/ 142462 h 563114"/>
              <a:gd name="connsiteX5" fmla="*/ 407312 w 7263344"/>
              <a:gd name="connsiteY5" fmla="*/ 116873 h 563114"/>
              <a:gd name="connsiteX6" fmla="*/ 934362 w 7263344"/>
              <a:gd name="connsiteY6" fmla="*/ 78773 h 563114"/>
              <a:gd name="connsiteX7" fmla="*/ 1321712 w 7263344"/>
              <a:gd name="connsiteY7" fmla="*/ 78773 h 563114"/>
              <a:gd name="connsiteX8" fmla="*/ 2452012 w 7263344"/>
              <a:gd name="connsiteY8" fmla="*/ 53373 h 563114"/>
              <a:gd name="connsiteX9" fmla="*/ 3112412 w 7263344"/>
              <a:gd name="connsiteY9" fmla="*/ 34323 h 563114"/>
              <a:gd name="connsiteX10" fmla="*/ 4528462 w 7263344"/>
              <a:gd name="connsiteY10" fmla="*/ 2573 h 563114"/>
              <a:gd name="connsiteX11" fmla="*/ 6086212 w 7263344"/>
              <a:gd name="connsiteY11" fmla="*/ 108389 h 563114"/>
              <a:gd name="connsiteX12" fmla="*/ 6827162 w 7263344"/>
              <a:gd name="connsiteY12" fmla="*/ 67554 h 563114"/>
              <a:gd name="connsiteX13" fmla="*/ 7263301 w 7263344"/>
              <a:gd name="connsiteY13" fmla="*/ 98302 h 563114"/>
              <a:gd name="connsiteX14" fmla="*/ 7258423 w 7263344"/>
              <a:gd name="connsiteY14" fmla="*/ 370873 h 563114"/>
              <a:gd name="connsiteX15" fmla="*/ 7254729 w 7263344"/>
              <a:gd name="connsiteY15" fmla="*/ 522322 h 563114"/>
              <a:gd name="connsiteX16" fmla="*/ 6827162 w 7263344"/>
              <a:gd name="connsiteY16" fmla="*/ 497873 h 563114"/>
              <a:gd name="connsiteX0" fmla="*/ 6837248 w 7273430"/>
              <a:gd name="connsiteY0" fmla="*/ 497873 h 563114"/>
              <a:gd name="connsiteX1" fmla="*/ 3135198 w 7273430"/>
              <a:gd name="connsiteY1" fmla="*/ 516923 h 563114"/>
              <a:gd name="connsiteX2" fmla="*/ 430098 w 7273430"/>
              <a:gd name="connsiteY2" fmla="*/ 535973 h 563114"/>
              <a:gd name="connsiteX3" fmla="*/ 27447 w 7273430"/>
              <a:gd name="connsiteY3" fmla="*/ 545196 h 563114"/>
              <a:gd name="connsiteX4" fmla="*/ 0 w 7273430"/>
              <a:gd name="connsiteY4" fmla="*/ 137443 h 563114"/>
              <a:gd name="connsiteX5" fmla="*/ 417398 w 7273430"/>
              <a:gd name="connsiteY5" fmla="*/ 116873 h 563114"/>
              <a:gd name="connsiteX6" fmla="*/ 944448 w 7273430"/>
              <a:gd name="connsiteY6" fmla="*/ 78773 h 563114"/>
              <a:gd name="connsiteX7" fmla="*/ 1331798 w 7273430"/>
              <a:gd name="connsiteY7" fmla="*/ 78773 h 563114"/>
              <a:gd name="connsiteX8" fmla="*/ 2462098 w 7273430"/>
              <a:gd name="connsiteY8" fmla="*/ 53373 h 563114"/>
              <a:gd name="connsiteX9" fmla="*/ 3122498 w 7273430"/>
              <a:gd name="connsiteY9" fmla="*/ 34323 h 563114"/>
              <a:gd name="connsiteX10" fmla="*/ 4538548 w 7273430"/>
              <a:gd name="connsiteY10" fmla="*/ 2573 h 563114"/>
              <a:gd name="connsiteX11" fmla="*/ 6096298 w 7273430"/>
              <a:gd name="connsiteY11" fmla="*/ 108389 h 563114"/>
              <a:gd name="connsiteX12" fmla="*/ 6837248 w 7273430"/>
              <a:gd name="connsiteY12" fmla="*/ 67554 h 563114"/>
              <a:gd name="connsiteX13" fmla="*/ 7273387 w 7273430"/>
              <a:gd name="connsiteY13" fmla="*/ 98302 h 563114"/>
              <a:gd name="connsiteX14" fmla="*/ 7268509 w 7273430"/>
              <a:gd name="connsiteY14" fmla="*/ 370873 h 563114"/>
              <a:gd name="connsiteX15" fmla="*/ 7264815 w 7273430"/>
              <a:gd name="connsiteY15" fmla="*/ 522322 h 563114"/>
              <a:gd name="connsiteX16" fmla="*/ 6837248 w 7273430"/>
              <a:gd name="connsiteY16" fmla="*/ 497873 h 563114"/>
              <a:gd name="connsiteX0" fmla="*/ 6834727 w 7270909"/>
              <a:gd name="connsiteY0" fmla="*/ 497873 h 563114"/>
              <a:gd name="connsiteX1" fmla="*/ 3132677 w 7270909"/>
              <a:gd name="connsiteY1" fmla="*/ 516923 h 563114"/>
              <a:gd name="connsiteX2" fmla="*/ 427577 w 7270909"/>
              <a:gd name="connsiteY2" fmla="*/ 535973 h 563114"/>
              <a:gd name="connsiteX3" fmla="*/ 24926 w 7270909"/>
              <a:gd name="connsiteY3" fmla="*/ 545196 h 563114"/>
              <a:gd name="connsiteX4" fmla="*/ 1 w 7270909"/>
              <a:gd name="connsiteY4" fmla="*/ 132424 h 563114"/>
              <a:gd name="connsiteX5" fmla="*/ 414877 w 7270909"/>
              <a:gd name="connsiteY5" fmla="*/ 116873 h 563114"/>
              <a:gd name="connsiteX6" fmla="*/ 941927 w 7270909"/>
              <a:gd name="connsiteY6" fmla="*/ 78773 h 563114"/>
              <a:gd name="connsiteX7" fmla="*/ 1329277 w 7270909"/>
              <a:gd name="connsiteY7" fmla="*/ 78773 h 563114"/>
              <a:gd name="connsiteX8" fmla="*/ 2459577 w 7270909"/>
              <a:gd name="connsiteY8" fmla="*/ 53373 h 563114"/>
              <a:gd name="connsiteX9" fmla="*/ 3119977 w 7270909"/>
              <a:gd name="connsiteY9" fmla="*/ 34323 h 563114"/>
              <a:gd name="connsiteX10" fmla="*/ 4536027 w 7270909"/>
              <a:gd name="connsiteY10" fmla="*/ 2573 h 563114"/>
              <a:gd name="connsiteX11" fmla="*/ 6093777 w 7270909"/>
              <a:gd name="connsiteY11" fmla="*/ 108389 h 563114"/>
              <a:gd name="connsiteX12" fmla="*/ 6834727 w 7270909"/>
              <a:gd name="connsiteY12" fmla="*/ 67554 h 563114"/>
              <a:gd name="connsiteX13" fmla="*/ 7270866 w 7270909"/>
              <a:gd name="connsiteY13" fmla="*/ 98302 h 563114"/>
              <a:gd name="connsiteX14" fmla="*/ 7265988 w 7270909"/>
              <a:gd name="connsiteY14" fmla="*/ 370873 h 563114"/>
              <a:gd name="connsiteX15" fmla="*/ 7262294 w 7270909"/>
              <a:gd name="connsiteY15" fmla="*/ 522322 h 563114"/>
              <a:gd name="connsiteX16" fmla="*/ 6834727 w 7270909"/>
              <a:gd name="connsiteY16" fmla="*/ 497873 h 563114"/>
              <a:gd name="connsiteX0" fmla="*/ 6834733 w 7270915"/>
              <a:gd name="connsiteY0" fmla="*/ 497873 h 563114"/>
              <a:gd name="connsiteX1" fmla="*/ 3132683 w 7270915"/>
              <a:gd name="connsiteY1" fmla="*/ 516923 h 563114"/>
              <a:gd name="connsiteX2" fmla="*/ 427583 w 7270915"/>
              <a:gd name="connsiteY2" fmla="*/ 535973 h 563114"/>
              <a:gd name="connsiteX3" fmla="*/ 24932 w 7270915"/>
              <a:gd name="connsiteY3" fmla="*/ 545196 h 563114"/>
              <a:gd name="connsiteX4" fmla="*/ 7 w 7270915"/>
              <a:gd name="connsiteY4" fmla="*/ 132424 h 563114"/>
              <a:gd name="connsiteX5" fmla="*/ 414883 w 7270915"/>
              <a:gd name="connsiteY5" fmla="*/ 116873 h 563114"/>
              <a:gd name="connsiteX6" fmla="*/ 941933 w 7270915"/>
              <a:gd name="connsiteY6" fmla="*/ 78773 h 563114"/>
              <a:gd name="connsiteX7" fmla="*/ 1329283 w 7270915"/>
              <a:gd name="connsiteY7" fmla="*/ 78773 h 563114"/>
              <a:gd name="connsiteX8" fmla="*/ 2459583 w 7270915"/>
              <a:gd name="connsiteY8" fmla="*/ 53373 h 563114"/>
              <a:gd name="connsiteX9" fmla="*/ 3119983 w 7270915"/>
              <a:gd name="connsiteY9" fmla="*/ 34323 h 563114"/>
              <a:gd name="connsiteX10" fmla="*/ 4536033 w 7270915"/>
              <a:gd name="connsiteY10" fmla="*/ 2573 h 563114"/>
              <a:gd name="connsiteX11" fmla="*/ 6093783 w 7270915"/>
              <a:gd name="connsiteY11" fmla="*/ 108389 h 563114"/>
              <a:gd name="connsiteX12" fmla="*/ 6834733 w 7270915"/>
              <a:gd name="connsiteY12" fmla="*/ 67554 h 563114"/>
              <a:gd name="connsiteX13" fmla="*/ 7270872 w 7270915"/>
              <a:gd name="connsiteY13" fmla="*/ 98302 h 563114"/>
              <a:gd name="connsiteX14" fmla="*/ 7265994 w 7270915"/>
              <a:gd name="connsiteY14" fmla="*/ 370873 h 563114"/>
              <a:gd name="connsiteX15" fmla="*/ 7262300 w 7270915"/>
              <a:gd name="connsiteY15" fmla="*/ 522322 h 563114"/>
              <a:gd name="connsiteX16" fmla="*/ 6834733 w 7270915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329291 w 7270923"/>
              <a:gd name="connsiteY7" fmla="*/ 78773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329291 w 7270923"/>
              <a:gd name="connsiteY7" fmla="*/ 78773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7873 h 563114"/>
              <a:gd name="connsiteX1" fmla="*/ 3132691 w 7270923"/>
              <a:gd name="connsiteY1" fmla="*/ 516923 h 563114"/>
              <a:gd name="connsiteX2" fmla="*/ 427591 w 7270923"/>
              <a:gd name="connsiteY2" fmla="*/ 535973 h 563114"/>
              <a:gd name="connsiteX3" fmla="*/ 24940 w 7270923"/>
              <a:gd name="connsiteY3" fmla="*/ 545196 h 563114"/>
              <a:gd name="connsiteX4" fmla="*/ 15 w 7270923"/>
              <a:gd name="connsiteY4" fmla="*/ 132424 h 563114"/>
              <a:gd name="connsiteX5" fmla="*/ 414891 w 7270923"/>
              <a:gd name="connsiteY5" fmla="*/ 116873 h 563114"/>
              <a:gd name="connsiteX6" fmla="*/ 941941 w 7270923"/>
              <a:gd name="connsiteY6" fmla="*/ 78773 h 563114"/>
              <a:gd name="connsiteX7" fmla="*/ 1412524 w 7270923"/>
              <a:gd name="connsiteY7" fmla="*/ 111397 h 563114"/>
              <a:gd name="connsiteX8" fmla="*/ 2459591 w 7270923"/>
              <a:gd name="connsiteY8" fmla="*/ 53373 h 563114"/>
              <a:gd name="connsiteX9" fmla="*/ 3119991 w 7270923"/>
              <a:gd name="connsiteY9" fmla="*/ 34323 h 563114"/>
              <a:gd name="connsiteX10" fmla="*/ 4536041 w 7270923"/>
              <a:gd name="connsiteY10" fmla="*/ 2573 h 563114"/>
              <a:gd name="connsiteX11" fmla="*/ 6093791 w 7270923"/>
              <a:gd name="connsiteY11" fmla="*/ 108389 h 563114"/>
              <a:gd name="connsiteX12" fmla="*/ 6834741 w 7270923"/>
              <a:gd name="connsiteY12" fmla="*/ 67554 h 563114"/>
              <a:gd name="connsiteX13" fmla="*/ 7270880 w 7270923"/>
              <a:gd name="connsiteY13" fmla="*/ 98302 h 563114"/>
              <a:gd name="connsiteX14" fmla="*/ 7266002 w 7270923"/>
              <a:gd name="connsiteY14" fmla="*/ 370873 h 563114"/>
              <a:gd name="connsiteX15" fmla="*/ 7262308 w 7270923"/>
              <a:gd name="connsiteY15" fmla="*/ 522322 h 563114"/>
              <a:gd name="connsiteX16" fmla="*/ 6834741 w 7270923"/>
              <a:gd name="connsiteY16" fmla="*/ 497873 h 563114"/>
              <a:gd name="connsiteX0" fmla="*/ 6834741 w 7270923"/>
              <a:gd name="connsiteY0" fmla="*/ 496423 h 561664"/>
              <a:gd name="connsiteX1" fmla="*/ 3132691 w 7270923"/>
              <a:gd name="connsiteY1" fmla="*/ 515473 h 561664"/>
              <a:gd name="connsiteX2" fmla="*/ 427591 w 7270923"/>
              <a:gd name="connsiteY2" fmla="*/ 534523 h 561664"/>
              <a:gd name="connsiteX3" fmla="*/ 24940 w 7270923"/>
              <a:gd name="connsiteY3" fmla="*/ 543746 h 561664"/>
              <a:gd name="connsiteX4" fmla="*/ 15 w 7270923"/>
              <a:gd name="connsiteY4" fmla="*/ 130974 h 561664"/>
              <a:gd name="connsiteX5" fmla="*/ 414891 w 7270923"/>
              <a:gd name="connsiteY5" fmla="*/ 115423 h 561664"/>
              <a:gd name="connsiteX6" fmla="*/ 941941 w 7270923"/>
              <a:gd name="connsiteY6" fmla="*/ 77323 h 561664"/>
              <a:gd name="connsiteX7" fmla="*/ 1412524 w 7270923"/>
              <a:gd name="connsiteY7" fmla="*/ 109947 h 561664"/>
              <a:gd name="connsiteX8" fmla="*/ 2459591 w 7270923"/>
              <a:gd name="connsiteY8" fmla="*/ 51923 h 561664"/>
              <a:gd name="connsiteX9" fmla="*/ 3140169 w 7270923"/>
              <a:gd name="connsiteY9" fmla="*/ 90592 h 561664"/>
              <a:gd name="connsiteX10" fmla="*/ 4536041 w 7270923"/>
              <a:gd name="connsiteY10" fmla="*/ 1123 h 561664"/>
              <a:gd name="connsiteX11" fmla="*/ 6093791 w 7270923"/>
              <a:gd name="connsiteY11" fmla="*/ 106939 h 561664"/>
              <a:gd name="connsiteX12" fmla="*/ 6834741 w 7270923"/>
              <a:gd name="connsiteY12" fmla="*/ 66104 h 561664"/>
              <a:gd name="connsiteX13" fmla="*/ 7270880 w 7270923"/>
              <a:gd name="connsiteY13" fmla="*/ 96852 h 561664"/>
              <a:gd name="connsiteX14" fmla="*/ 7266002 w 7270923"/>
              <a:gd name="connsiteY14" fmla="*/ 369423 h 561664"/>
              <a:gd name="connsiteX15" fmla="*/ 7262308 w 7270923"/>
              <a:gd name="connsiteY15" fmla="*/ 520872 h 561664"/>
              <a:gd name="connsiteX16" fmla="*/ 6834741 w 7270923"/>
              <a:gd name="connsiteY16" fmla="*/ 496423 h 561664"/>
              <a:gd name="connsiteX0" fmla="*/ 6834741 w 7270923"/>
              <a:gd name="connsiteY0" fmla="*/ 496423 h 561664"/>
              <a:gd name="connsiteX1" fmla="*/ 3132691 w 7270923"/>
              <a:gd name="connsiteY1" fmla="*/ 515473 h 561664"/>
              <a:gd name="connsiteX2" fmla="*/ 427591 w 7270923"/>
              <a:gd name="connsiteY2" fmla="*/ 534523 h 561664"/>
              <a:gd name="connsiteX3" fmla="*/ 24940 w 7270923"/>
              <a:gd name="connsiteY3" fmla="*/ 543746 h 561664"/>
              <a:gd name="connsiteX4" fmla="*/ 15 w 7270923"/>
              <a:gd name="connsiteY4" fmla="*/ 130974 h 561664"/>
              <a:gd name="connsiteX5" fmla="*/ 414891 w 7270923"/>
              <a:gd name="connsiteY5" fmla="*/ 115423 h 561664"/>
              <a:gd name="connsiteX6" fmla="*/ 941941 w 7270923"/>
              <a:gd name="connsiteY6" fmla="*/ 77323 h 561664"/>
              <a:gd name="connsiteX7" fmla="*/ 1412524 w 7270923"/>
              <a:gd name="connsiteY7" fmla="*/ 109947 h 561664"/>
              <a:gd name="connsiteX8" fmla="*/ 2459591 w 7270923"/>
              <a:gd name="connsiteY8" fmla="*/ 51923 h 561664"/>
              <a:gd name="connsiteX9" fmla="*/ 3140169 w 7270923"/>
              <a:gd name="connsiteY9" fmla="*/ 90592 h 561664"/>
              <a:gd name="connsiteX10" fmla="*/ 4536041 w 7270923"/>
              <a:gd name="connsiteY10" fmla="*/ 1123 h 561664"/>
              <a:gd name="connsiteX11" fmla="*/ 6093791 w 7270923"/>
              <a:gd name="connsiteY11" fmla="*/ 106939 h 561664"/>
              <a:gd name="connsiteX12" fmla="*/ 6834741 w 7270923"/>
              <a:gd name="connsiteY12" fmla="*/ 66104 h 561664"/>
              <a:gd name="connsiteX13" fmla="*/ 7270880 w 7270923"/>
              <a:gd name="connsiteY13" fmla="*/ 96852 h 561664"/>
              <a:gd name="connsiteX14" fmla="*/ 7266002 w 7270923"/>
              <a:gd name="connsiteY14" fmla="*/ 369423 h 561664"/>
              <a:gd name="connsiteX15" fmla="*/ 7262308 w 7270923"/>
              <a:gd name="connsiteY15" fmla="*/ 520872 h 561664"/>
              <a:gd name="connsiteX16" fmla="*/ 6834741 w 7270923"/>
              <a:gd name="connsiteY16" fmla="*/ 496423 h 561664"/>
              <a:gd name="connsiteX0" fmla="*/ 6837888 w 7274070"/>
              <a:gd name="connsiteY0" fmla="*/ 496423 h 561664"/>
              <a:gd name="connsiteX1" fmla="*/ 3135838 w 7274070"/>
              <a:gd name="connsiteY1" fmla="*/ 515473 h 561664"/>
              <a:gd name="connsiteX2" fmla="*/ 430738 w 7274070"/>
              <a:gd name="connsiteY2" fmla="*/ 534523 h 561664"/>
              <a:gd name="connsiteX3" fmla="*/ 28087 w 7274070"/>
              <a:gd name="connsiteY3" fmla="*/ 543746 h 561664"/>
              <a:gd name="connsiteX4" fmla="*/ 3162 w 7274070"/>
              <a:gd name="connsiteY4" fmla="*/ 130974 h 561664"/>
              <a:gd name="connsiteX5" fmla="*/ 418038 w 7274070"/>
              <a:gd name="connsiteY5" fmla="*/ 115423 h 561664"/>
              <a:gd name="connsiteX6" fmla="*/ 945088 w 7274070"/>
              <a:gd name="connsiteY6" fmla="*/ 77323 h 561664"/>
              <a:gd name="connsiteX7" fmla="*/ 1415671 w 7274070"/>
              <a:gd name="connsiteY7" fmla="*/ 109947 h 561664"/>
              <a:gd name="connsiteX8" fmla="*/ 2462738 w 7274070"/>
              <a:gd name="connsiteY8" fmla="*/ 51923 h 561664"/>
              <a:gd name="connsiteX9" fmla="*/ 3143316 w 7274070"/>
              <a:gd name="connsiteY9" fmla="*/ 90592 h 561664"/>
              <a:gd name="connsiteX10" fmla="*/ 4539188 w 7274070"/>
              <a:gd name="connsiteY10" fmla="*/ 1123 h 561664"/>
              <a:gd name="connsiteX11" fmla="*/ 6096938 w 7274070"/>
              <a:gd name="connsiteY11" fmla="*/ 106939 h 561664"/>
              <a:gd name="connsiteX12" fmla="*/ 6837888 w 7274070"/>
              <a:gd name="connsiteY12" fmla="*/ 66104 h 561664"/>
              <a:gd name="connsiteX13" fmla="*/ 7274027 w 7274070"/>
              <a:gd name="connsiteY13" fmla="*/ 96852 h 561664"/>
              <a:gd name="connsiteX14" fmla="*/ 7269149 w 7274070"/>
              <a:gd name="connsiteY14" fmla="*/ 369423 h 561664"/>
              <a:gd name="connsiteX15" fmla="*/ 7265455 w 7274070"/>
              <a:gd name="connsiteY15" fmla="*/ 520872 h 561664"/>
              <a:gd name="connsiteX16" fmla="*/ 6837888 w 7274070"/>
              <a:gd name="connsiteY16" fmla="*/ 496423 h 561664"/>
              <a:gd name="connsiteX0" fmla="*/ 6834742 w 7270924"/>
              <a:gd name="connsiteY0" fmla="*/ 496423 h 561664"/>
              <a:gd name="connsiteX1" fmla="*/ 3132692 w 7270924"/>
              <a:gd name="connsiteY1" fmla="*/ 515473 h 561664"/>
              <a:gd name="connsiteX2" fmla="*/ 427592 w 7270924"/>
              <a:gd name="connsiteY2" fmla="*/ 534523 h 561664"/>
              <a:gd name="connsiteX3" fmla="*/ 24941 w 7270924"/>
              <a:gd name="connsiteY3" fmla="*/ 543746 h 561664"/>
              <a:gd name="connsiteX4" fmla="*/ 16 w 7270924"/>
              <a:gd name="connsiteY4" fmla="*/ 130974 h 561664"/>
              <a:gd name="connsiteX5" fmla="*/ 414892 w 7270924"/>
              <a:gd name="connsiteY5" fmla="*/ 115423 h 561664"/>
              <a:gd name="connsiteX6" fmla="*/ 941942 w 7270924"/>
              <a:gd name="connsiteY6" fmla="*/ 77323 h 561664"/>
              <a:gd name="connsiteX7" fmla="*/ 1412525 w 7270924"/>
              <a:gd name="connsiteY7" fmla="*/ 109947 h 561664"/>
              <a:gd name="connsiteX8" fmla="*/ 2459592 w 7270924"/>
              <a:gd name="connsiteY8" fmla="*/ 51923 h 561664"/>
              <a:gd name="connsiteX9" fmla="*/ 3140170 w 7270924"/>
              <a:gd name="connsiteY9" fmla="*/ 90592 h 561664"/>
              <a:gd name="connsiteX10" fmla="*/ 4536042 w 7270924"/>
              <a:gd name="connsiteY10" fmla="*/ 1123 h 561664"/>
              <a:gd name="connsiteX11" fmla="*/ 6093792 w 7270924"/>
              <a:gd name="connsiteY11" fmla="*/ 106939 h 561664"/>
              <a:gd name="connsiteX12" fmla="*/ 6834742 w 7270924"/>
              <a:gd name="connsiteY12" fmla="*/ 66104 h 561664"/>
              <a:gd name="connsiteX13" fmla="*/ 7270881 w 7270924"/>
              <a:gd name="connsiteY13" fmla="*/ 96852 h 561664"/>
              <a:gd name="connsiteX14" fmla="*/ 7266003 w 7270924"/>
              <a:gd name="connsiteY14" fmla="*/ 369423 h 561664"/>
              <a:gd name="connsiteX15" fmla="*/ 7262309 w 7270924"/>
              <a:gd name="connsiteY15" fmla="*/ 520872 h 561664"/>
              <a:gd name="connsiteX16" fmla="*/ 6834742 w 7270924"/>
              <a:gd name="connsiteY16" fmla="*/ 496423 h 561664"/>
              <a:gd name="connsiteX0" fmla="*/ 6834902 w 7271084"/>
              <a:gd name="connsiteY0" fmla="*/ 496423 h 561664"/>
              <a:gd name="connsiteX1" fmla="*/ 3132852 w 7271084"/>
              <a:gd name="connsiteY1" fmla="*/ 515473 h 561664"/>
              <a:gd name="connsiteX2" fmla="*/ 427752 w 7271084"/>
              <a:gd name="connsiteY2" fmla="*/ 534523 h 561664"/>
              <a:gd name="connsiteX3" fmla="*/ 25101 w 7271084"/>
              <a:gd name="connsiteY3" fmla="*/ 543746 h 561664"/>
              <a:gd name="connsiteX4" fmla="*/ 176 w 7271084"/>
              <a:gd name="connsiteY4" fmla="*/ 130974 h 561664"/>
              <a:gd name="connsiteX5" fmla="*/ 415052 w 7271084"/>
              <a:gd name="connsiteY5" fmla="*/ 115423 h 561664"/>
              <a:gd name="connsiteX6" fmla="*/ 942102 w 7271084"/>
              <a:gd name="connsiteY6" fmla="*/ 77323 h 561664"/>
              <a:gd name="connsiteX7" fmla="*/ 1412685 w 7271084"/>
              <a:gd name="connsiteY7" fmla="*/ 109947 h 561664"/>
              <a:gd name="connsiteX8" fmla="*/ 2459752 w 7271084"/>
              <a:gd name="connsiteY8" fmla="*/ 51923 h 561664"/>
              <a:gd name="connsiteX9" fmla="*/ 3140330 w 7271084"/>
              <a:gd name="connsiteY9" fmla="*/ 90592 h 561664"/>
              <a:gd name="connsiteX10" fmla="*/ 4536202 w 7271084"/>
              <a:gd name="connsiteY10" fmla="*/ 1123 h 561664"/>
              <a:gd name="connsiteX11" fmla="*/ 6093952 w 7271084"/>
              <a:gd name="connsiteY11" fmla="*/ 106939 h 561664"/>
              <a:gd name="connsiteX12" fmla="*/ 6834902 w 7271084"/>
              <a:gd name="connsiteY12" fmla="*/ 66104 h 561664"/>
              <a:gd name="connsiteX13" fmla="*/ 7271041 w 7271084"/>
              <a:gd name="connsiteY13" fmla="*/ 96852 h 561664"/>
              <a:gd name="connsiteX14" fmla="*/ 7266163 w 7271084"/>
              <a:gd name="connsiteY14" fmla="*/ 369423 h 561664"/>
              <a:gd name="connsiteX15" fmla="*/ 7262469 w 7271084"/>
              <a:gd name="connsiteY15" fmla="*/ 520872 h 561664"/>
              <a:gd name="connsiteX16" fmla="*/ 6834902 w 7271084"/>
              <a:gd name="connsiteY16" fmla="*/ 496423 h 561664"/>
              <a:gd name="connsiteX0" fmla="*/ 6835953 w 7272135"/>
              <a:gd name="connsiteY0" fmla="*/ 496423 h 561664"/>
              <a:gd name="connsiteX1" fmla="*/ 3133903 w 7272135"/>
              <a:gd name="connsiteY1" fmla="*/ 515473 h 561664"/>
              <a:gd name="connsiteX2" fmla="*/ 428803 w 7272135"/>
              <a:gd name="connsiteY2" fmla="*/ 534523 h 561664"/>
              <a:gd name="connsiteX3" fmla="*/ 26152 w 7272135"/>
              <a:gd name="connsiteY3" fmla="*/ 543746 h 561664"/>
              <a:gd name="connsiteX4" fmla="*/ 1227 w 7272135"/>
              <a:gd name="connsiteY4" fmla="*/ 130974 h 561664"/>
              <a:gd name="connsiteX5" fmla="*/ 416103 w 7272135"/>
              <a:gd name="connsiteY5" fmla="*/ 115423 h 561664"/>
              <a:gd name="connsiteX6" fmla="*/ 943153 w 7272135"/>
              <a:gd name="connsiteY6" fmla="*/ 77323 h 561664"/>
              <a:gd name="connsiteX7" fmla="*/ 1413736 w 7272135"/>
              <a:gd name="connsiteY7" fmla="*/ 109947 h 561664"/>
              <a:gd name="connsiteX8" fmla="*/ 2460803 w 7272135"/>
              <a:gd name="connsiteY8" fmla="*/ 51923 h 561664"/>
              <a:gd name="connsiteX9" fmla="*/ 3141381 w 7272135"/>
              <a:gd name="connsiteY9" fmla="*/ 90592 h 561664"/>
              <a:gd name="connsiteX10" fmla="*/ 4537253 w 7272135"/>
              <a:gd name="connsiteY10" fmla="*/ 1123 h 561664"/>
              <a:gd name="connsiteX11" fmla="*/ 6095003 w 7272135"/>
              <a:gd name="connsiteY11" fmla="*/ 106939 h 561664"/>
              <a:gd name="connsiteX12" fmla="*/ 6835953 w 7272135"/>
              <a:gd name="connsiteY12" fmla="*/ 66104 h 561664"/>
              <a:gd name="connsiteX13" fmla="*/ 7272092 w 7272135"/>
              <a:gd name="connsiteY13" fmla="*/ 96852 h 561664"/>
              <a:gd name="connsiteX14" fmla="*/ 7267214 w 7272135"/>
              <a:gd name="connsiteY14" fmla="*/ 369423 h 561664"/>
              <a:gd name="connsiteX15" fmla="*/ 7263520 w 7272135"/>
              <a:gd name="connsiteY15" fmla="*/ 520872 h 561664"/>
              <a:gd name="connsiteX16" fmla="*/ 6835953 w 7272135"/>
              <a:gd name="connsiteY16" fmla="*/ 496423 h 56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2135" h="561664">
                <a:moveTo>
                  <a:pt x="6835953" y="496423"/>
                </a:moveTo>
                <a:cubicBezTo>
                  <a:pt x="6157561" y="509123"/>
                  <a:pt x="3133903" y="515473"/>
                  <a:pt x="3133903" y="515473"/>
                </a:cubicBezTo>
                <a:lnTo>
                  <a:pt x="428803" y="534523"/>
                </a:lnTo>
                <a:cubicBezTo>
                  <a:pt x="-89923" y="534635"/>
                  <a:pt x="94190" y="588833"/>
                  <a:pt x="26152" y="543746"/>
                </a:cubicBezTo>
                <a:cubicBezTo>
                  <a:pt x="13648" y="378944"/>
                  <a:pt x="9380" y="320308"/>
                  <a:pt x="1227" y="130974"/>
                </a:cubicBezTo>
                <a:cubicBezTo>
                  <a:pt x="-6926" y="-58360"/>
                  <a:pt x="14459" y="89232"/>
                  <a:pt x="416103" y="115423"/>
                </a:cubicBezTo>
                <a:cubicBezTo>
                  <a:pt x="817747" y="141614"/>
                  <a:pt x="790753" y="83673"/>
                  <a:pt x="943153" y="77323"/>
                </a:cubicBezTo>
                <a:cubicBezTo>
                  <a:pt x="1052161" y="69915"/>
                  <a:pt x="1160794" y="114180"/>
                  <a:pt x="1413736" y="109947"/>
                </a:cubicBezTo>
                <a:cubicBezTo>
                  <a:pt x="1737536" y="41252"/>
                  <a:pt x="2137002" y="-14895"/>
                  <a:pt x="2460803" y="51923"/>
                </a:cubicBezTo>
                <a:lnTo>
                  <a:pt x="3141381" y="90592"/>
                </a:lnTo>
                <a:cubicBezTo>
                  <a:pt x="3487456" y="82125"/>
                  <a:pt x="4041620" y="-11221"/>
                  <a:pt x="4537253" y="1123"/>
                </a:cubicBezTo>
                <a:cubicBezTo>
                  <a:pt x="4939753" y="-9816"/>
                  <a:pt x="5763228" y="85734"/>
                  <a:pt x="6095003" y="106939"/>
                </a:cubicBezTo>
                <a:cubicBezTo>
                  <a:pt x="6478120" y="117769"/>
                  <a:pt x="6639772" y="67785"/>
                  <a:pt x="6835953" y="66104"/>
                </a:cubicBezTo>
                <a:cubicBezTo>
                  <a:pt x="7032134" y="64423"/>
                  <a:pt x="7275881" y="31242"/>
                  <a:pt x="7272092" y="96852"/>
                </a:cubicBezTo>
                <a:cubicBezTo>
                  <a:pt x="7268303" y="162462"/>
                  <a:pt x="7264655" y="312908"/>
                  <a:pt x="7267214" y="369423"/>
                </a:cubicBezTo>
                <a:cubicBezTo>
                  <a:pt x="7265983" y="416836"/>
                  <a:pt x="7264751" y="473459"/>
                  <a:pt x="7263520" y="520872"/>
                </a:cubicBezTo>
                <a:lnTo>
                  <a:pt x="6835953" y="496423"/>
                </a:lnTo>
                <a:close/>
              </a:path>
            </a:pathLst>
          </a:custGeom>
          <a:solidFill>
            <a:srgbClr val="E0DE8F">
              <a:alpha val="9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sp>
        <p:nvSpPr>
          <p:cNvPr id="37" name="Freeform 36"/>
          <p:cNvSpPr/>
          <p:nvPr userDrawn="1"/>
        </p:nvSpPr>
        <p:spPr>
          <a:xfrm>
            <a:off x="-4118" y="2407176"/>
            <a:ext cx="9161053" cy="562778"/>
          </a:xfrm>
          <a:custGeom>
            <a:avLst/>
            <a:gdLst>
              <a:gd name="connsiteX0" fmla="*/ 128058 w 7162800"/>
              <a:gd name="connsiteY0" fmla="*/ 370417 h 551392"/>
              <a:gd name="connsiteX1" fmla="*/ 128058 w 7162800"/>
              <a:gd name="connsiteY1" fmla="*/ 160867 h 551392"/>
              <a:gd name="connsiteX2" fmla="*/ 293158 w 7162800"/>
              <a:gd name="connsiteY2" fmla="*/ 103717 h 551392"/>
              <a:gd name="connsiteX3" fmla="*/ 490008 w 7162800"/>
              <a:gd name="connsiteY3" fmla="*/ 160867 h 551392"/>
              <a:gd name="connsiteX4" fmla="*/ 921808 w 7162800"/>
              <a:gd name="connsiteY4" fmla="*/ 122767 h 551392"/>
              <a:gd name="connsiteX5" fmla="*/ 1156758 w 7162800"/>
              <a:gd name="connsiteY5" fmla="*/ 78317 h 551392"/>
              <a:gd name="connsiteX6" fmla="*/ 1626658 w 7162800"/>
              <a:gd name="connsiteY6" fmla="*/ 110067 h 551392"/>
              <a:gd name="connsiteX7" fmla="*/ 2033058 w 7162800"/>
              <a:gd name="connsiteY7" fmla="*/ 148167 h 551392"/>
              <a:gd name="connsiteX8" fmla="*/ 2522008 w 7162800"/>
              <a:gd name="connsiteY8" fmla="*/ 65617 h 551392"/>
              <a:gd name="connsiteX9" fmla="*/ 3093508 w 7162800"/>
              <a:gd name="connsiteY9" fmla="*/ 40217 h 551392"/>
              <a:gd name="connsiteX10" fmla="*/ 3639608 w 7162800"/>
              <a:gd name="connsiteY10" fmla="*/ 84667 h 551392"/>
              <a:gd name="connsiteX11" fmla="*/ 4115858 w 7162800"/>
              <a:gd name="connsiteY11" fmla="*/ 97367 h 551392"/>
              <a:gd name="connsiteX12" fmla="*/ 4554008 w 7162800"/>
              <a:gd name="connsiteY12" fmla="*/ 14817 h 551392"/>
              <a:gd name="connsiteX13" fmla="*/ 5341408 w 7162800"/>
              <a:gd name="connsiteY13" fmla="*/ 21167 h 551392"/>
              <a:gd name="connsiteX14" fmla="*/ 5798608 w 7162800"/>
              <a:gd name="connsiteY14" fmla="*/ 129117 h 551392"/>
              <a:gd name="connsiteX15" fmla="*/ 6319308 w 7162800"/>
              <a:gd name="connsiteY15" fmla="*/ 122767 h 551392"/>
              <a:gd name="connsiteX16" fmla="*/ 6592358 w 7162800"/>
              <a:gd name="connsiteY16" fmla="*/ 8467 h 551392"/>
              <a:gd name="connsiteX17" fmla="*/ 6795558 w 7162800"/>
              <a:gd name="connsiteY17" fmla="*/ 71967 h 551392"/>
              <a:gd name="connsiteX18" fmla="*/ 6859058 w 7162800"/>
              <a:gd name="connsiteY18" fmla="*/ 306917 h 551392"/>
              <a:gd name="connsiteX19" fmla="*/ 6859058 w 7162800"/>
              <a:gd name="connsiteY19" fmla="*/ 452967 h 551392"/>
              <a:gd name="connsiteX20" fmla="*/ 5036608 w 7162800"/>
              <a:gd name="connsiteY20" fmla="*/ 516467 h 551392"/>
              <a:gd name="connsiteX21" fmla="*/ 1156758 w 7162800"/>
              <a:gd name="connsiteY21" fmla="*/ 529167 h 551392"/>
              <a:gd name="connsiteX22" fmla="*/ 172508 w 7162800"/>
              <a:gd name="connsiteY22" fmla="*/ 491067 h 551392"/>
              <a:gd name="connsiteX23" fmla="*/ 121708 w 7162800"/>
              <a:gd name="connsiteY23" fmla="*/ 167217 h 551392"/>
              <a:gd name="connsiteX0" fmla="*/ 128058 w 7162800"/>
              <a:gd name="connsiteY0" fmla="*/ 370417 h 551392"/>
              <a:gd name="connsiteX1" fmla="*/ 128058 w 7162800"/>
              <a:gd name="connsiteY1" fmla="*/ 160867 h 551392"/>
              <a:gd name="connsiteX2" fmla="*/ 293158 w 7162800"/>
              <a:gd name="connsiteY2" fmla="*/ 103717 h 551392"/>
              <a:gd name="connsiteX3" fmla="*/ 490008 w 7162800"/>
              <a:gd name="connsiteY3" fmla="*/ 160867 h 551392"/>
              <a:gd name="connsiteX4" fmla="*/ 921808 w 7162800"/>
              <a:gd name="connsiteY4" fmla="*/ 122767 h 551392"/>
              <a:gd name="connsiteX5" fmla="*/ 1156758 w 7162800"/>
              <a:gd name="connsiteY5" fmla="*/ 78317 h 551392"/>
              <a:gd name="connsiteX6" fmla="*/ 1626658 w 7162800"/>
              <a:gd name="connsiteY6" fmla="*/ 110067 h 551392"/>
              <a:gd name="connsiteX7" fmla="*/ 2033058 w 7162800"/>
              <a:gd name="connsiteY7" fmla="*/ 148167 h 551392"/>
              <a:gd name="connsiteX8" fmla="*/ 2522008 w 7162800"/>
              <a:gd name="connsiteY8" fmla="*/ 65617 h 551392"/>
              <a:gd name="connsiteX9" fmla="*/ 3093508 w 7162800"/>
              <a:gd name="connsiteY9" fmla="*/ 40217 h 551392"/>
              <a:gd name="connsiteX10" fmla="*/ 3639608 w 7162800"/>
              <a:gd name="connsiteY10" fmla="*/ 84667 h 551392"/>
              <a:gd name="connsiteX11" fmla="*/ 4115858 w 7162800"/>
              <a:gd name="connsiteY11" fmla="*/ 97367 h 551392"/>
              <a:gd name="connsiteX12" fmla="*/ 4554008 w 7162800"/>
              <a:gd name="connsiteY12" fmla="*/ 14817 h 551392"/>
              <a:gd name="connsiteX13" fmla="*/ 5341408 w 7162800"/>
              <a:gd name="connsiteY13" fmla="*/ 21167 h 551392"/>
              <a:gd name="connsiteX14" fmla="*/ 5798608 w 7162800"/>
              <a:gd name="connsiteY14" fmla="*/ 129117 h 551392"/>
              <a:gd name="connsiteX15" fmla="*/ 6319308 w 7162800"/>
              <a:gd name="connsiteY15" fmla="*/ 122767 h 551392"/>
              <a:gd name="connsiteX16" fmla="*/ 6592358 w 7162800"/>
              <a:gd name="connsiteY16" fmla="*/ 8467 h 551392"/>
              <a:gd name="connsiteX17" fmla="*/ 6795558 w 7162800"/>
              <a:gd name="connsiteY17" fmla="*/ 71967 h 551392"/>
              <a:gd name="connsiteX18" fmla="*/ 6859058 w 7162800"/>
              <a:gd name="connsiteY18" fmla="*/ 306917 h 551392"/>
              <a:gd name="connsiteX19" fmla="*/ 6859058 w 7162800"/>
              <a:gd name="connsiteY19" fmla="*/ 452967 h 551392"/>
              <a:gd name="connsiteX20" fmla="*/ 5036608 w 7162800"/>
              <a:gd name="connsiteY20" fmla="*/ 516467 h 551392"/>
              <a:gd name="connsiteX21" fmla="*/ 1156758 w 7162800"/>
              <a:gd name="connsiteY21" fmla="*/ 529167 h 551392"/>
              <a:gd name="connsiteX22" fmla="*/ 172508 w 7162800"/>
              <a:gd name="connsiteY22" fmla="*/ 491067 h 551392"/>
              <a:gd name="connsiteX23" fmla="*/ 121708 w 7162800"/>
              <a:gd name="connsiteY23" fmla="*/ 167217 h 551392"/>
              <a:gd name="connsiteX24" fmla="*/ 128058 w 7162800"/>
              <a:gd name="connsiteY24" fmla="*/ 370417 h 551392"/>
              <a:gd name="connsiteX0" fmla="*/ 128058 w 7152216"/>
              <a:gd name="connsiteY0" fmla="*/ 372533 h 553508"/>
              <a:gd name="connsiteX1" fmla="*/ 128058 w 7152216"/>
              <a:gd name="connsiteY1" fmla="*/ 162983 h 553508"/>
              <a:gd name="connsiteX2" fmla="*/ 293158 w 7152216"/>
              <a:gd name="connsiteY2" fmla="*/ 105833 h 553508"/>
              <a:gd name="connsiteX3" fmla="*/ 490008 w 7152216"/>
              <a:gd name="connsiteY3" fmla="*/ 162983 h 553508"/>
              <a:gd name="connsiteX4" fmla="*/ 921808 w 7152216"/>
              <a:gd name="connsiteY4" fmla="*/ 124883 h 553508"/>
              <a:gd name="connsiteX5" fmla="*/ 1156758 w 7152216"/>
              <a:gd name="connsiteY5" fmla="*/ 80433 h 553508"/>
              <a:gd name="connsiteX6" fmla="*/ 1626658 w 7152216"/>
              <a:gd name="connsiteY6" fmla="*/ 112183 h 553508"/>
              <a:gd name="connsiteX7" fmla="*/ 2033058 w 7152216"/>
              <a:gd name="connsiteY7" fmla="*/ 150283 h 553508"/>
              <a:gd name="connsiteX8" fmla="*/ 2522008 w 7152216"/>
              <a:gd name="connsiteY8" fmla="*/ 67733 h 553508"/>
              <a:gd name="connsiteX9" fmla="*/ 3093508 w 7152216"/>
              <a:gd name="connsiteY9" fmla="*/ 42333 h 553508"/>
              <a:gd name="connsiteX10" fmla="*/ 3639608 w 7152216"/>
              <a:gd name="connsiteY10" fmla="*/ 86783 h 553508"/>
              <a:gd name="connsiteX11" fmla="*/ 4115858 w 7152216"/>
              <a:gd name="connsiteY11" fmla="*/ 99483 h 553508"/>
              <a:gd name="connsiteX12" fmla="*/ 4554008 w 7152216"/>
              <a:gd name="connsiteY12" fmla="*/ 16933 h 553508"/>
              <a:gd name="connsiteX13" fmla="*/ 5341408 w 7152216"/>
              <a:gd name="connsiteY13" fmla="*/ 23283 h 553508"/>
              <a:gd name="connsiteX14" fmla="*/ 5798608 w 7152216"/>
              <a:gd name="connsiteY14" fmla="*/ 131233 h 553508"/>
              <a:gd name="connsiteX15" fmla="*/ 6319308 w 7152216"/>
              <a:gd name="connsiteY15" fmla="*/ 124883 h 553508"/>
              <a:gd name="connsiteX16" fmla="*/ 6592358 w 7152216"/>
              <a:gd name="connsiteY16" fmla="*/ 10583 h 553508"/>
              <a:gd name="connsiteX17" fmla="*/ 6795558 w 7152216"/>
              <a:gd name="connsiteY17" fmla="*/ 74083 h 553508"/>
              <a:gd name="connsiteX18" fmla="*/ 6859058 w 7152216"/>
              <a:gd name="connsiteY18" fmla="*/ 455083 h 553508"/>
              <a:gd name="connsiteX19" fmla="*/ 5036608 w 7152216"/>
              <a:gd name="connsiteY19" fmla="*/ 518583 h 553508"/>
              <a:gd name="connsiteX20" fmla="*/ 1156758 w 7152216"/>
              <a:gd name="connsiteY20" fmla="*/ 531283 h 553508"/>
              <a:gd name="connsiteX21" fmla="*/ 172508 w 7152216"/>
              <a:gd name="connsiteY21" fmla="*/ 493183 h 553508"/>
              <a:gd name="connsiteX22" fmla="*/ 121708 w 7152216"/>
              <a:gd name="connsiteY22" fmla="*/ 169333 h 553508"/>
              <a:gd name="connsiteX23" fmla="*/ 128058 w 7152216"/>
              <a:gd name="connsiteY23" fmla="*/ 372533 h 553508"/>
              <a:gd name="connsiteX0" fmla="*/ 128058 w 7120466"/>
              <a:gd name="connsiteY0" fmla="*/ 372533 h 577850"/>
              <a:gd name="connsiteX1" fmla="*/ 128058 w 7120466"/>
              <a:gd name="connsiteY1" fmla="*/ 162983 h 577850"/>
              <a:gd name="connsiteX2" fmla="*/ 293158 w 7120466"/>
              <a:gd name="connsiteY2" fmla="*/ 105833 h 577850"/>
              <a:gd name="connsiteX3" fmla="*/ 490008 w 7120466"/>
              <a:gd name="connsiteY3" fmla="*/ 162983 h 577850"/>
              <a:gd name="connsiteX4" fmla="*/ 921808 w 7120466"/>
              <a:gd name="connsiteY4" fmla="*/ 124883 h 577850"/>
              <a:gd name="connsiteX5" fmla="*/ 1156758 w 7120466"/>
              <a:gd name="connsiteY5" fmla="*/ 80433 h 577850"/>
              <a:gd name="connsiteX6" fmla="*/ 1626658 w 7120466"/>
              <a:gd name="connsiteY6" fmla="*/ 112183 h 577850"/>
              <a:gd name="connsiteX7" fmla="*/ 2033058 w 7120466"/>
              <a:gd name="connsiteY7" fmla="*/ 150283 h 577850"/>
              <a:gd name="connsiteX8" fmla="*/ 2522008 w 7120466"/>
              <a:gd name="connsiteY8" fmla="*/ 67733 h 577850"/>
              <a:gd name="connsiteX9" fmla="*/ 3093508 w 7120466"/>
              <a:gd name="connsiteY9" fmla="*/ 42333 h 577850"/>
              <a:gd name="connsiteX10" fmla="*/ 3639608 w 7120466"/>
              <a:gd name="connsiteY10" fmla="*/ 86783 h 577850"/>
              <a:gd name="connsiteX11" fmla="*/ 4115858 w 7120466"/>
              <a:gd name="connsiteY11" fmla="*/ 99483 h 577850"/>
              <a:gd name="connsiteX12" fmla="*/ 4554008 w 7120466"/>
              <a:gd name="connsiteY12" fmla="*/ 16933 h 577850"/>
              <a:gd name="connsiteX13" fmla="*/ 5341408 w 7120466"/>
              <a:gd name="connsiteY13" fmla="*/ 23283 h 577850"/>
              <a:gd name="connsiteX14" fmla="*/ 5798608 w 7120466"/>
              <a:gd name="connsiteY14" fmla="*/ 131233 h 577850"/>
              <a:gd name="connsiteX15" fmla="*/ 6319308 w 7120466"/>
              <a:gd name="connsiteY15" fmla="*/ 124883 h 577850"/>
              <a:gd name="connsiteX16" fmla="*/ 6592358 w 7120466"/>
              <a:gd name="connsiteY16" fmla="*/ 10583 h 577850"/>
              <a:gd name="connsiteX17" fmla="*/ 6795558 w 7120466"/>
              <a:gd name="connsiteY17" fmla="*/ 74083 h 577850"/>
              <a:gd name="connsiteX18" fmla="*/ 6859058 w 7120466"/>
              <a:gd name="connsiteY18" fmla="*/ 455083 h 577850"/>
              <a:gd name="connsiteX19" fmla="*/ 5036608 w 7120466"/>
              <a:gd name="connsiteY19" fmla="*/ 518583 h 577850"/>
              <a:gd name="connsiteX20" fmla="*/ 1156758 w 7120466"/>
              <a:gd name="connsiteY20" fmla="*/ 531283 h 577850"/>
              <a:gd name="connsiteX21" fmla="*/ 172508 w 7120466"/>
              <a:gd name="connsiteY21" fmla="*/ 493183 h 577850"/>
              <a:gd name="connsiteX22" fmla="*/ 121708 w 7120466"/>
              <a:gd name="connsiteY22" fmla="*/ 169333 h 577850"/>
              <a:gd name="connsiteX23" fmla="*/ 128058 w 7120466"/>
              <a:gd name="connsiteY23" fmla="*/ 372533 h 577850"/>
              <a:gd name="connsiteX0" fmla="*/ 128058 w 6910916"/>
              <a:gd name="connsiteY0" fmla="*/ 372533 h 558800"/>
              <a:gd name="connsiteX1" fmla="*/ 128058 w 6910916"/>
              <a:gd name="connsiteY1" fmla="*/ 162983 h 558800"/>
              <a:gd name="connsiteX2" fmla="*/ 293158 w 6910916"/>
              <a:gd name="connsiteY2" fmla="*/ 105833 h 558800"/>
              <a:gd name="connsiteX3" fmla="*/ 490008 w 6910916"/>
              <a:gd name="connsiteY3" fmla="*/ 162983 h 558800"/>
              <a:gd name="connsiteX4" fmla="*/ 921808 w 6910916"/>
              <a:gd name="connsiteY4" fmla="*/ 124883 h 558800"/>
              <a:gd name="connsiteX5" fmla="*/ 1156758 w 6910916"/>
              <a:gd name="connsiteY5" fmla="*/ 80433 h 558800"/>
              <a:gd name="connsiteX6" fmla="*/ 1626658 w 6910916"/>
              <a:gd name="connsiteY6" fmla="*/ 112183 h 558800"/>
              <a:gd name="connsiteX7" fmla="*/ 2033058 w 6910916"/>
              <a:gd name="connsiteY7" fmla="*/ 150283 h 558800"/>
              <a:gd name="connsiteX8" fmla="*/ 2522008 w 6910916"/>
              <a:gd name="connsiteY8" fmla="*/ 67733 h 558800"/>
              <a:gd name="connsiteX9" fmla="*/ 3093508 w 6910916"/>
              <a:gd name="connsiteY9" fmla="*/ 42333 h 558800"/>
              <a:gd name="connsiteX10" fmla="*/ 3639608 w 6910916"/>
              <a:gd name="connsiteY10" fmla="*/ 86783 h 558800"/>
              <a:gd name="connsiteX11" fmla="*/ 4115858 w 6910916"/>
              <a:gd name="connsiteY11" fmla="*/ 99483 h 558800"/>
              <a:gd name="connsiteX12" fmla="*/ 4554008 w 6910916"/>
              <a:gd name="connsiteY12" fmla="*/ 16933 h 558800"/>
              <a:gd name="connsiteX13" fmla="*/ 5341408 w 6910916"/>
              <a:gd name="connsiteY13" fmla="*/ 23283 h 558800"/>
              <a:gd name="connsiteX14" fmla="*/ 5798608 w 6910916"/>
              <a:gd name="connsiteY14" fmla="*/ 131233 h 558800"/>
              <a:gd name="connsiteX15" fmla="*/ 6319308 w 6910916"/>
              <a:gd name="connsiteY15" fmla="*/ 124883 h 558800"/>
              <a:gd name="connsiteX16" fmla="*/ 6592358 w 6910916"/>
              <a:gd name="connsiteY16" fmla="*/ 10583 h 558800"/>
              <a:gd name="connsiteX17" fmla="*/ 6795558 w 6910916"/>
              <a:gd name="connsiteY17" fmla="*/ 74083 h 558800"/>
              <a:gd name="connsiteX18" fmla="*/ 6859058 w 6910916"/>
              <a:gd name="connsiteY18" fmla="*/ 455083 h 558800"/>
              <a:gd name="connsiteX19" fmla="*/ 5036608 w 6910916"/>
              <a:gd name="connsiteY19" fmla="*/ 518583 h 558800"/>
              <a:gd name="connsiteX20" fmla="*/ 1156758 w 6910916"/>
              <a:gd name="connsiteY20" fmla="*/ 531283 h 558800"/>
              <a:gd name="connsiteX21" fmla="*/ 172508 w 6910916"/>
              <a:gd name="connsiteY21" fmla="*/ 493183 h 558800"/>
              <a:gd name="connsiteX22" fmla="*/ 121708 w 6910916"/>
              <a:gd name="connsiteY22" fmla="*/ 169333 h 558800"/>
              <a:gd name="connsiteX23" fmla="*/ 128058 w 6910916"/>
              <a:gd name="connsiteY23" fmla="*/ 372533 h 558800"/>
              <a:gd name="connsiteX0" fmla="*/ 128058 w 6993466"/>
              <a:gd name="connsiteY0" fmla="*/ 3725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5341408 w 6993466"/>
              <a:gd name="connsiteY13" fmla="*/ 23283 h 553508"/>
              <a:gd name="connsiteX14" fmla="*/ 5798608 w 6993466"/>
              <a:gd name="connsiteY14" fmla="*/ 131233 h 553508"/>
              <a:gd name="connsiteX15" fmla="*/ 6319308 w 6993466"/>
              <a:gd name="connsiteY15" fmla="*/ 124883 h 553508"/>
              <a:gd name="connsiteX16" fmla="*/ 6592358 w 6993466"/>
              <a:gd name="connsiteY16" fmla="*/ 10583 h 553508"/>
              <a:gd name="connsiteX17" fmla="*/ 6795558 w 6993466"/>
              <a:gd name="connsiteY17" fmla="*/ 74083 h 553508"/>
              <a:gd name="connsiteX18" fmla="*/ 6859058 w 6993466"/>
              <a:gd name="connsiteY18" fmla="*/ 455083 h 553508"/>
              <a:gd name="connsiteX19" fmla="*/ 5036608 w 6993466"/>
              <a:gd name="connsiteY19" fmla="*/ 518583 h 553508"/>
              <a:gd name="connsiteX20" fmla="*/ 1156758 w 6993466"/>
              <a:gd name="connsiteY20" fmla="*/ 531283 h 553508"/>
              <a:gd name="connsiteX21" fmla="*/ 172508 w 6993466"/>
              <a:gd name="connsiteY21" fmla="*/ 493183 h 553508"/>
              <a:gd name="connsiteX22" fmla="*/ 121708 w 6993466"/>
              <a:gd name="connsiteY22" fmla="*/ 169333 h 553508"/>
              <a:gd name="connsiteX23" fmla="*/ 128058 w 6993466"/>
              <a:gd name="connsiteY23" fmla="*/ 3725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5341408 w 6993466"/>
              <a:gd name="connsiteY13" fmla="*/ 23283 h 553508"/>
              <a:gd name="connsiteX14" fmla="*/ 5798608 w 6993466"/>
              <a:gd name="connsiteY14" fmla="*/ 131233 h 553508"/>
              <a:gd name="connsiteX15" fmla="*/ 6319308 w 6993466"/>
              <a:gd name="connsiteY15" fmla="*/ 124883 h 553508"/>
              <a:gd name="connsiteX16" fmla="*/ 6592358 w 6993466"/>
              <a:gd name="connsiteY16" fmla="*/ 10583 h 553508"/>
              <a:gd name="connsiteX17" fmla="*/ 6795558 w 6993466"/>
              <a:gd name="connsiteY17" fmla="*/ 74083 h 553508"/>
              <a:gd name="connsiteX18" fmla="*/ 6859058 w 6993466"/>
              <a:gd name="connsiteY18" fmla="*/ 455083 h 553508"/>
              <a:gd name="connsiteX19" fmla="*/ 5036608 w 6993466"/>
              <a:gd name="connsiteY19" fmla="*/ 518583 h 553508"/>
              <a:gd name="connsiteX20" fmla="*/ 1156758 w 6993466"/>
              <a:gd name="connsiteY20" fmla="*/ 531283 h 553508"/>
              <a:gd name="connsiteX21" fmla="*/ 172508 w 6993466"/>
              <a:gd name="connsiteY21" fmla="*/ 493183 h 553508"/>
              <a:gd name="connsiteX22" fmla="*/ 121708 w 6993466"/>
              <a:gd name="connsiteY22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3093508 w 6993466"/>
              <a:gd name="connsiteY9" fmla="*/ 42333 h 553508"/>
              <a:gd name="connsiteX10" fmla="*/ 3639608 w 6993466"/>
              <a:gd name="connsiteY10" fmla="*/ 86783 h 553508"/>
              <a:gd name="connsiteX11" fmla="*/ 4115858 w 6993466"/>
              <a:gd name="connsiteY11" fmla="*/ 99483 h 553508"/>
              <a:gd name="connsiteX12" fmla="*/ 4554008 w 6993466"/>
              <a:gd name="connsiteY12" fmla="*/ 16933 h 553508"/>
              <a:gd name="connsiteX13" fmla="*/ 4848794 w 6993466"/>
              <a:gd name="connsiteY13" fmla="*/ 88019 h 553508"/>
              <a:gd name="connsiteX14" fmla="*/ 5341408 w 6993466"/>
              <a:gd name="connsiteY14" fmla="*/ 23283 h 553508"/>
              <a:gd name="connsiteX15" fmla="*/ 5798608 w 6993466"/>
              <a:gd name="connsiteY15" fmla="*/ 131233 h 553508"/>
              <a:gd name="connsiteX16" fmla="*/ 6319308 w 6993466"/>
              <a:gd name="connsiteY16" fmla="*/ 124883 h 553508"/>
              <a:gd name="connsiteX17" fmla="*/ 6592358 w 6993466"/>
              <a:gd name="connsiteY17" fmla="*/ 10583 h 553508"/>
              <a:gd name="connsiteX18" fmla="*/ 6795558 w 6993466"/>
              <a:gd name="connsiteY18" fmla="*/ 74083 h 553508"/>
              <a:gd name="connsiteX19" fmla="*/ 6859058 w 6993466"/>
              <a:gd name="connsiteY19" fmla="*/ 455083 h 553508"/>
              <a:gd name="connsiteX20" fmla="*/ 5036608 w 6993466"/>
              <a:gd name="connsiteY20" fmla="*/ 518583 h 553508"/>
              <a:gd name="connsiteX21" fmla="*/ 1156758 w 6993466"/>
              <a:gd name="connsiteY21" fmla="*/ 531283 h 553508"/>
              <a:gd name="connsiteX22" fmla="*/ 172508 w 6993466"/>
              <a:gd name="connsiteY22" fmla="*/ 493183 h 553508"/>
              <a:gd name="connsiteX23" fmla="*/ 121708 w 6993466"/>
              <a:gd name="connsiteY23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47394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128643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69333 h 553508"/>
              <a:gd name="connsiteX1" fmla="*/ 128058 w 6993466"/>
              <a:gd name="connsiteY1" fmla="*/ 162983 h 553508"/>
              <a:gd name="connsiteX2" fmla="*/ 293158 w 6993466"/>
              <a:gd name="connsiteY2" fmla="*/ 105833 h 553508"/>
              <a:gd name="connsiteX3" fmla="*/ 490008 w 6993466"/>
              <a:gd name="connsiteY3" fmla="*/ 162983 h 553508"/>
              <a:gd name="connsiteX4" fmla="*/ 921808 w 6993466"/>
              <a:gd name="connsiteY4" fmla="*/ 124883 h 553508"/>
              <a:gd name="connsiteX5" fmla="*/ 1156758 w 6993466"/>
              <a:gd name="connsiteY5" fmla="*/ 80433 h 553508"/>
              <a:gd name="connsiteX6" fmla="*/ 1626658 w 6993466"/>
              <a:gd name="connsiteY6" fmla="*/ 112183 h 553508"/>
              <a:gd name="connsiteX7" fmla="*/ 2033058 w 6993466"/>
              <a:gd name="connsiteY7" fmla="*/ 150283 h 553508"/>
              <a:gd name="connsiteX8" fmla="*/ 2522008 w 6993466"/>
              <a:gd name="connsiteY8" fmla="*/ 67733 h 553508"/>
              <a:gd name="connsiteX9" fmla="*/ 2824087 w 6993466"/>
              <a:gd name="connsiteY9" fmla="*/ 128643 h 553508"/>
              <a:gd name="connsiteX10" fmla="*/ 3093508 w 6993466"/>
              <a:gd name="connsiteY10" fmla="*/ 42333 h 553508"/>
              <a:gd name="connsiteX11" fmla="*/ 3639608 w 6993466"/>
              <a:gd name="connsiteY11" fmla="*/ 86783 h 553508"/>
              <a:gd name="connsiteX12" fmla="*/ 4115858 w 6993466"/>
              <a:gd name="connsiteY12" fmla="*/ 99483 h 553508"/>
              <a:gd name="connsiteX13" fmla="*/ 4554008 w 6993466"/>
              <a:gd name="connsiteY13" fmla="*/ 16933 h 553508"/>
              <a:gd name="connsiteX14" fmla="*/ 4848794 w 6993466"/>
              <a:gd name="connsiteY14" fmla="*/ 88019 h 553508"/>
              <a:gd name="connsiteX15" fmla="*/ 5341408 w 6993466"/>
              <a:gd name="connsiteY15" fmla="*/ 23283 h 553508"/>
              <a:gd name="connsiteX16" fmla="*/ 5798608 w 6993466"/>
              <a:gd name="connsiteY16" fmla="*/ 131233 h 553508"/>
              <a:gd name="connsiteX17" fmla="*/ 6319308 w 6993466"/>
              <a:gd name="connsiteY17" fmla="*/ 124883 h 553508"/>
              <a:gd name="connsiteX18" fmla="*/ 6592358 w 6993466"/>
              <a:gd name="connsiteY18" fmla="*/ 10583 h 553508"/>
              <a:gd name="connsiteX19" fmla="*/ 6795558 w 6993466"/>
              <a:gd name="connsiteY19" fmla="*/ 74083 h 553508"/>
              <a:gd name="connsiteX20" fmla="*/ 6859058 w 6993466"/>
              <a:gd name="connsiteY20" fmla="*/ 455083 h 553508"/>
              <a:gd name="connsiteX21" fmla="*/ 5036608 w 6993466"/>
              <a:gd name="connsiteY21" fmla="*/ 518583 h 553508"/>
              <a:gd name="connsiteX22" fmla="*/ 1156758 w 6993466"/>
              <a:gd name="connsiteY22" fmla="*/ 531283 h 553508"/>
              <a:gd name="connsiteX23" fmla="*/ 172508 w 6993466"/>
              <a:gd name="connsiteY23" fmla="*/ 493183 h 553508"/>
              <a:gd name="connsiteX24" fmla="*/ 121708 w 6993466"/>
              <a:gd name="connsiteY24" fmla="*/ 169333 h 553508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626658 w 6993466"/>
              <a:gd name="connsiteY6" fmla="*/ 98642 h 539967"/>
              <a:gd name="connsiteX7" fmla="*/ 2033058 w 6993466"/>
              <a:gd name="connsiteY7" fmla="*/ 136742 h 539967"/>
              <a:gd name="connsiteX8" fmla="*/ 2522008 w 6993466"/>
              <a:gd name="connsiteY8" fmla="*/ 54192 h 539967"/>
              <a:gd name="connsiteX9" fmla="*/ 2824087 w 6993466"/>
              <a:gd name="connsiteY9" fmla="*/ 115102 h 539967"/>
              <a:gd name="connsiteX10" fmla="*/ 3093508 w 6993466"/>
              <a:gd name="connsiteY10" fmla="*/ 28792 h 539967"/>
              <a:gd name="connsiteX11" fmla="*/ 3639608 w 6993466"/>
              <a:gd name="connsiteY11" fmla="*/ 73242 h 539967"/>
              <a:gd name="connsiteX12" fmla="*/ 4115858 w 6993466"/>
              <a:gd name="connsiteY12" fmla="*/ 85942 h 539967"/>
              <a:gd name="connsiteX13" fmla="*/ 4554008 w 6993466"/>
              <a:gd name="connsiteY13" fmla="*/ 3392 h 539967"/>
              <a:gd name="connsiteX14" fmla="*/ 4848794 w 6993466"/>
              <a:gd name="connsiteY14" fmla="*/ 74478 h 539967"/>
              <a:gd name="connsiteX15" fmla="*/ 5341408 w 6993466"/>
              <a:gd name="connsiteY15" fmla="*/ 9742 h 539967"/>
              <a:gd name="connsiteX16" fmla="*/ 5798608 w 6993466"/>
              <a:gd name="connsiteY16" fmla="*/ 117692 h 539967"/>
              <a:gd name="connsiteX17" fmla="*/ 6319308 w 6993466"/>
              <a:gd name="connsiteY17" fmla="*/ 111342 h 539967"/>
              <a:gd name="connsiteX18" fmla="*/ 6592358 w 6993466"/>
              <a:gd name="connsiteY18" fmla="*/ 78291 h 539967"/>
              <a:gd name="connsiteX19" fmla="*/ 6795558 w 6993466"/>
              <a:gd name="connsiteY19" fmla="*/ 60542 h 539967"/>
              <a:gd name="connsiteX20" fmla="*/ 6859058 w 6993466"/>
              <a:gd name="connsiteY20" fmla="*/ 441542 h 539967"/>
              <a:gd name="connsiteX21" fmla="*/ 5036608 w 6993466"/>
              <a:gd name="connsiteY21" fmla="*/ 505042 h 539967"/>
              <a:gd name="connsiteX22" fmla="*/ 1156758 w 6993466"/>
              <a:gd name="connsiteY22" fmla="*/ 517742 h 539967"/>
              <a:gd name="connsiteX23" fmla="*/ 172508 w 6993466"/>
              <a:gd name="connsiteY23" fmla="*/ 479642 h 539967"/>
              <a:gd name="connsiteX24" fmla="*/ 121708 w 6993466"/>
              <a:gd name="connsiteY24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626658 w 6993466"/>
              <a:gd name="connsiteY6" fmla="*/ 98642 h 539967"/>
              <a:gd name="connsiteX7" fmla="*/ 2033058 w 6993466"/>
              <a:gd name="connsiteY7" fmla="*/ 136742 h 539967"/>
              <a:gd name="connsiteX8" fmla="*/ 2522008 w 6993466"/>
              <a:gd name="connsiteY8" fmla="*/ 54192 h 539967"/>
              <a:gd name="connsiteX9" fmla="*/ 2824087 w 6993466"/>
              <a:gd name="connsiteY9" fmla="*/ 115102 h 539967"/>
              <a:gd name="connsiteX10" fmla="*/ 3093508 w 6993466"/>
              <a:gd name="connsiteY10" fmla="*/ 28792 h 539967"/>
              <a:gd name="connsiteX11" fmla="*/ 3639608 w 6993466"/>
              <a:gd name="connsiteY11" fmla="*/ 73242 h 539967"/>
              <a:gd name="connsiteX12" fmla="*/ 4115858 w 6993466"/>
              <a:gd name="connsiteY12" fmla="*/ 85942 h 539967"/>
              <a:gd name="connsiteX13" fmla="*/ 4554008 w 6993466"/>
              <a:gd name="connsiteY13" fmla="*/ 3392 h 539967"/>
              <a:gd name="connsiteX14" fmla="*/ 4848794 w 6993466"/>
              <a:gd name="connsiteY14" fmla="*/ 74478 h 539967"/>
              <a:gd name="connsiteX15" fmla="*/ 5341408 w 6993466"/>
              <a:gd name="connsiteY15" fmla="*/ 9742 h 539967"/>
              <a:gd name="connsiteX16" fmla="*/ 5798608 w 6993466"/>
              <a:gd name="connsiteY16" fmla="*/ 117692 h 539967"/>
              <a:gd name="connsiteX17" fmla="*/ 6319308 w 6993466"/>
              <a:gd name="connsiteY17" fmla="*/ 111342 h 539967"/>
              <a:gd name="connsiteX18" fmla="*/ 6592358 w 6993466"/>
              <a:gd name="connsiteY18" fmla="*/ 78291 h 539967"/>
              <a:gd name="connsiteX19" fmla="*/ 6795558 w 6993466"/>
              <a:gd name="connsiteY19" fmla="*/ 60542 h 539967"/>
              <a:gd name="connsiteX20" fmla="*/ 6859058 w 6993466"/>
              <a:gd name="connsiteY20" fmla="*/ 441542 h 539967"/>
              <a:gd name="connsiteX21" fmla="*/ 5036608 w 6993466"/>
              <a:gd name="connsiteY21" fmla="*/ 505042 h 539967"/>
              <a:gd name="connsiteX22" fmla="*/ 1156758 w 6993466"/>
              <a:gd name="connsiteY22" fmla="*/ 517742 h 539967"/>
              <a:gd name="connsiteX23" fmla="*/ 172508 w 6993466"/>
              <a:gd name="connsiteY23" fmla="*/ 479642 h 539967"/>
              <a:gd name="connsiteX24" fmla="*/ 121708 w 6993466"/>
              <a:gd name="connsiteY24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4115858 w 6993466"/>
              <a:gd name="connsiteY13" fmla="*/ 85942 h 539967"/>
              <a:gd name="connsiteX14" fmla="*/ 4554008 w 6993466"/>
              <a:gd name="connsiteY14" fmla="*/ 3392 h 539967"/>
              <a:gd name="connsiteX15" fmla="*/ 4848794 w 6993466"/>
              <a:gd name="connsiteY15" fmla="*/ 74478 h 539967"/>
              <a:gd name="connsiteX16" fmla="*/ 5341408 w 6993466"/>
              <a:gd name="connsiteY16" fmla="*/ 9742 h 539967"/>
              <a:gd name="connsiteX17" fmla="*/ 5798608 w 6993466"/>
              <a:gd name="connsiteY17" fmla="*/ 117692 h 539967"/>
              <a:gd name="connsiteX18" fmla="*/ 6319308 w 6993466"/>
              <a:gd name="connsiteY18" fmla="*/ 111342 h 539967"/>
              <a:gd name="connsiteX19" fmla="*/ 6592358 w 6993466"/>
              <a:gd name="connsiteY19" fmla="*/ 78291 h 539967"/>
              <a:gd name="connsiteX20" fmla="*/ 6795558 w 6993466"/>
              <a:gd name="connsiteY20" fmla="*/ 60542 h 539967"/>
              <a:gd name="connsiteX21" fmla="*/ 6859058 w 6993466"/>
              <a:gd name="connsiteY21" fmla="*/ 441542 h 539967"/>
              <a:gd name="connsiteX22" fmla="*/ 5036608 w 6993466"/>
              <a:gd name="connsiteY22" fmla="*/ 505042 h 539967"/>
              <a:gd name="connsiteX23" fmla="*/ 1156758 w 6993466"/>
              <a:gd name="connsiteY23" fmla="*/ 517742 h 539967"/>
              <a:gd name="connsiteX24" fmla="*/ 172508 w 6993466"/>
              <a:gd name="connsiteY24" fmla="*/ 479642 h 539967"/>
              <a:gd name="connsiteX25" fmla="*/ 121708 w 6993466"/>
              <a:gd name="connsiteY25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3821854 w 6993466"/>
              <a:gd name="connsiteY13" fmla="*/ 162497 h 539967"/>
              <a:gd name="connsiteX14" fmla="*/ 4115858 w 6993466"/>
              <a:gd name="connsiteY14" fmla="*/ 85942 h 539967"/>
              <a:gd name="connsiteX15" fmla="*/ 4554008 w 6993466"/>
              <a:gd name="connsiteY15" fmla="*/ 3392 h 539967"/>
              <a:gd name="connsiteX16" fmla="*/ 4848794 w 6993466"/>
              <a:gd name="connsiteY16" fmla="*/ 74478 h 539967"/>
              <a:gd name="connsiteX17" fmla="*/ 5341408 w 6993466"/>
              <a:gd name="connsiteY17" fmla="*/ 9742 h 539967"/>
              <a:gd name="connsiteX18" fmla="*/ 5798608 w 6993466"/>
              <a:gd name="connsiteY18" fmla="*/ 117692 h 539967"/>
              <a:gd name="connsiteX19" fmla="*/ 6319308 w 6993466"/>
              <a:gd name="connsiteY19" fmla="*/ 111342 h 539967"/>
              <a:gd name="connsiteX20" fmla="*/ 6592358 w 6993466"/>
              <a:gd name="connsiteY20" fmla="*/ 78291 h 539967"/>
              <a:gd name="connsiteX21" fmla="*/ 6795558 w 6993466"/>
              <a:gd name="connsiteY21" fmla="*/ 60542 h 539967"/>
              <a:gd name="connsiteX22" fmla="*/ 6859058 w 6993466"/>
              <a:gd name="connsiteY22" fmla="*/ 441542 h 539967"/>
              <a:gd name="connsiteX23" fmla="*/ 5036608 w 6993466"/>
              <a:gd name="connsiteY23" fmla="*/ 505042 h 539967"/>
              <a:gd name="connsiteX24" fmla="*/ 1156758 w 6993466"/>
              <a:gd name="connsiteY24" fmla="*/ 517742 h 539967"/>
              <a:gd name="connsiteX25" fmla="*/ 172508 w 6993466"/>
              <a:gd name="connsiteY25" fmla="*/ 479642 h 539967"/>
              <a:gd name="connsiteX26" fmla="*/ 121708 w 6993466"/>
              <a:gd name="connsiteY26" fmla="*/ 155792 h 539967"/>
              <a:gd name="connsiteX0" fmla="*/ 121708 w 6993466"/>
              <a:gd name="connsiteY0" fmla="*/ 155792 h 539967"/>
              <a:gd name="connsiteX1" fmla="*/ 128058 w 6993466"/>
              <a:gd name="connsiteY1" fmla="*/ 149442 h 539967"/>
              <a:gd name="connsiteX2" fmla="*/ 293158 w 6993466"/>
              <a:gd name="connsiteY2" fmla="*/ 92292 h 539967"/>
              <a:gd name="connsiteX3" fmla="*/ 490008 w 6993466"/>
              <a:gd name="connsiteY3" fmla="*/ 149442 h 539967"/>
              <a:gd name="connsiteX4" fmla="*/ 921808 w 6993466"/>
              <a:gd name="connsiteY4" fmla="*/ 111342 h 539967"/>
              <a:gd name="connsiteX5" fmla="*/ 1156758 w 6993466"/>
              <a:gd name="connsiteY5" fmla="*/ 66892 h 539967"/>
              <a:gd name="connsiteX6" fmla="*/ 1388704 w 6993466"/>
              <a:gd name="connsiteY6" fmla="*/ 148955 h 539967"/>
              <a:gd name="connsiteX7" fmla="*/ 1626658 w 6993466"/>
              <a:gd name="connsiteY7" fmla="*/ 98642 h 539967"/>
              <a:gd name="connsiteX8" fmla="*/ 2033058 w 6993466"/>
              <a:gd name="connsiteY8" fmla="*/ 136742 h 539967"/>
              <a:gd name="connsiteX9" fmla="*/ 2522008 w 6993466"/>
              <a:gd name="connsiteY9" fmla="*/ 54192 h 539967"/>
              <a:gd name="connsiteX10" fmla="*/ 2824087 w 6993466"/>
              <a:gd name="connsiteY10" fmla="*/ 115102 h 539967"/>
              <a:gd name="connsiteX11" fmla="*/ 3093508 w 6993466"/>
              <a:gd name="connsiteY11" fmla="*/ 28792 h 539967"/>
              <a:gd name="connsiteX12" fmla="*/ 3639608 w 6993466"/>
              <a:gd name="connsiteY12" fmla="*/ 73242 h 539967"/>
              <a:gd name="connsiteX13" fmla="*/ 3821854 w 6993466"/>
              <a:gd name="connsiteY13" fmla="*/ 162497 h 539967"/>
              <a:gd name="connsiteX14" fmla="*/ 4115858 w 6993466"/>
              <a:gd name="connsiteY14" fmla="*/ 85942 h 539967"/>
              <a:gd name="connsiteX15" fmla="*/ 4554008 w 6993466"/>
              <a:gd name="connsiteY15" fmla="*/ 3392 h 539967"/>
              <a:gd name="connsiteX16" fmla="*/ 4848794 w 6993466"/>
              <a:gd name="connsiteY16" fmla="*/ 74478 h 539967"/>
              <a:gd name="connsiteX17" fmla="*/ 5341408 w 6993466"/>
              <a:gd name="connsiteY17" fmla="*/ 9742 h 539967"/>
              <a:gd name="connsiteX18" fmla="*/ 5798608 w 6993466"/>
              <a:gd name="connsiteY18" fmla="*/ 117692 h 539967"/>
              <a:gd name="connsiteX19" fmla="*/ 6319308 w 6993466"/>
              <a:gd name="connsiteY19" fmla="*/ 111342 h 539967"/>
              <a:gd name="connsiteX20" fmla="*/ 6592358 w 6993466"/>
              <a:gd name="connsiteY20" fmla="*/ 78291 h 539967"/>
              <a:gd name="connsiteX21" fmla="*/ 6867776 w 6993466"/>
              <a:gd name="connsiteY21" fmla="*/ 60542 h 539967"/>
              <a:gd name="connsiteX22" fmla="*/ 6859058 w 6993466"/>
              <a:gd name="connsiteY22" fmla="*/ 441542 h 539967"/>
              <a:gd name="connsiteX23" fmla="*/ 5036608 w 6993466"/>
              <a:gd name="connsiteY23" fmla="*/ 505042 h 539967"/>
              <a:gd name="connsiteX24" fmla="*/ 1156758 w 6993466"/>
              <a:gd name="connsiteY24" fmla="*/ 517742 h 539967"/>
              <a:gd name="connsiteX25" fmla="*/ 172508 w 6993466"/>
              <a:gd name="connsiteY25" fmla="*/ 479642 h 539967"/>
              <a:gd name="connsiteX26" fmla="*/ 121708 w 6993466"/>
              <a:gd name="connsiteY26" fmla="*/ 155792 h 539967"/>
              <a:gd name="connsiteX0" fmla="*/ 121708 w 6921250"/>
              <a:gd name="connsiteY0" fmla="*/ 155792 h 539967"/>
              <a:gd name="connsiteX1" fmla="*/ 128058 w 6921250"/>
              <a:gd name="connsiteY1" fmla="*/ 149442 h 539967"/>
              <a:gd name="connsiteX2" fmla="*/ 293158 w 6921250"/>
              <a:gd name="connsiteY2" fmla="*/ 92292 h 539967"/>
              <a:gd name="connsiteX3" fmla="*/ 490008 w 6921250"/>
              <a:gd name="connsiteY3" fmla="*/ 149442 h 539967"/>
              <a:gd name="connsiteX4" fmla="*/ 921808 w 6921250"/>
              <a:gd name="connsiteY4" fmla="*/ 111342 h 539967"/>
              <a:gd name="connsiteX5" fmla="*/ 1156758 w 6921250"/>
              <a:gd name="connsiteY5" fmla="*/ 66892 h 539967"/>
              <a:gd name="connsiteX6" fmla="*/ 1388704 w 6921250"/>
              <a:gd name="connsiteY6" fmla="*/ 148955 h 539967"/>
              <a:gd name="connsiteX7" fmla="*/ 1626658 w 6921250"/>
              <a:gd name="connsiteY7" fmla="*/ 98642 h 539967"/>
              <a:gd name="connsiteX8" fmla="*/ 2033058 w 6921250"/>
              <a:gd name="connsiteY8" fmla="*/ 136742 h 539967"/>
              <a:gd name="connsiteX9" fmla="*/ 2522008 w 6921250"/>
              <a:gd name="connsiteY9" fmla="*/ 54192 h 539967"/>
              <a:gd name="connsiteX10" fmla="*/ 2824087 w 6921250"/>
              <a:gd name="connsiteY10" fmla="*/ 115102 h 539967"/>
              <a:gd name="connsiteX11" fmla="*/ 3093508 w 6921250"/>
              <a:gd name="connsiteY11" fmla="*/ 28792 h 539967"/>
              <a:gd name="connsiteX12" fmla="*/ 3639608 w 6921250"/>
              <a:gd name="connsiteY12" fmla="*/ 73242 h 539967"/>
              <a:gd name="connsiteX13" fmla="*/ 3821854 w 6921250"/>
              <a:gd name="connsiteY13" fmla="*/ 162497 h 539967"/>
              <a:gd name="connsiteX14" fmla="*/ 4115858 w 6921250"/>
              <a:gd name="connsiteY14" fmla="*/ 85942 h 539967"/>
              <a:gd name="connsiteX15" fmla="*/ 4554008 w 6921250"/>
              <a:gd name="connsiteY15" fmla="*/ 3392 h 539967"/>
              <a:gd name="connsiteX16" fmla="*/ 4848794 w 6921250"/>
              <a:gd name="connsiteY16" fmla="*/ 74478 h 539967"/>
              <a:gd name="connsiteX17" fmla="*/ 5341408 w 6921250"/>
              <a:gd name="connsiteY17" fmla="*/ 9742 h 539967"/>
              <a:gd name="connsiteX18" fmla="*/ 5798608 w 6921250"/>
              <a:gd name="connsiteY18" fmla="*/ 117692 h 539967"/>
              <a:gd name="connsiteX19" fmla="*/ 6319308 w 6921250"/>
              <a:gd name="connsiteY19" fmla="*/ 111342 h 539967"/>
              <a:gd name="connsiteX20" fmla="*/ 6592358 w 6921250"/>
              <a:gd name="connsiteY20" fmla="*/ 78291 h 539967"/>
              <a:gd name="connsiteX21" fmla="*/ 6867776 w 6921250"/>
              <a:gd name="connsiteY21" fmla="*/ 60542 h 539967"/>
              <a:gd name="connsiteX22" fmla="*/ 6786842 w 6921250"/>
              <a:gd name="connsiteY22" fmla="*/ 441543 h 539967"/>
              <a:gd name="connsiteX23" fmla="*/ 5036608 w 6921250"/>
              <a:gd name="connsiteY23" fmla="*/ 505042 h 539967"/>
              <a:gd name="connsiteX24" fmla="*/ 1156758 w 6921250"/>
              <a:gd name="connsiteY24" fmla="*/ 517742 h 539967"/>
              <a:gd name="connsiteX25" fmla="*/ 172508 w 6921250"/>
              <a:gd name="connsiteY25" fmla="*/ 479642 h 539967"/>
              <a:gd name="connsiteX26" fmla="*/ 121708 w 6921250"/>
              <a:gd name="connsiteY26" fmla="*/ 155792 h 539967"/>
              <a:gd name="connsiteX0" fmla="*/ 41686 w 6809799"/>
              <a:gd name="connsiteY0" fmla="*/ 152438 h 516618"/>
              <a:gd name="connsiteX1" fmla="*/ 48036 w 6809799"/>
              <a:gd name="connsiteY1" fmla="*/ 146088 h 516618"/>
              <a:gd name="connsiteX2" fmla="*/ 213136 w 6809799"/>
              <a:gd name="connsiteY2" fmla="*/ 88938 h 516618"/>
              <a:gd name="connsiteX3" fmla="*/ 409986 w 6809799"/>
              <a:gd name="connsiteY3" fmla="*/ 146088 h 516618"/>
              <a:gd name="connsiteX4" fmla="*/ 841786 w 6809799"/>
              <a:gd name="connsiteY4" fmla="*/ 107988 h 516618"/>
              <a:gd name="connsiteX5" fmla="*/ 1076736 w 6809799"/>
              <a:gd name="connsiteY5" fmla="*/ 63538 h 516618"/>
              <a:gd name="connsiteX6" fmla="*/ 1308682 w 6809799"/>
              <a:gd name="connsiteY6" fmla="*/ 145601 h 516618"/>
              <a:gd name="connsiteX7" fmla="*/ 1546636 w 6809799"/>
              <a:gd name="connsiteY7" fmla="*/ 95288 h 516618"/>
              <a:gd name="connsiteX8" fmla="*/ 1953036 w 6809799"/>
              <a:gd name="connsiteY8" fmla="*/ 133388 h 516618"/>
              <a:gd name="connsiteX9" fmla="*/ 2441986 w 6809799"/>
              <a:gd name="connsiteY9" fmla="*/ 50838 h 516618"/>
              <a:gd name="connsiteX10" fmla="*/ 2744065 w 6809799"/>
              <a:gd name="connsiteY10" fmla="*/ 111748 h 516618"/>
              <a:gd name="connsiteX11" fmla="*/ 3013486 w 6809799"/>
              <a:gd name="connsiteY11" fmla="*/ 25438 h 516618"/>
              <a:gd name="connsiteX12" fmla="*/ 3559586 w 6809799"/>
              <a:gd name="connsiteY12" fmla="*/ 69888 h 516618"/>
              <a:gd name="connsiteX13" fmla="*/ 3741832 w 6809799"/>
              <a:gd name="connsiteY13" fmla="*/ 159143 h 516618"/>
              <a:gd name="connsiteX14" fmla="*/ 4035836 w 6809799"/>
              <a:gd name="connsiteY14" fmla="*/ 82588 h 516618"/>
              <a:gd name="connsiteX15" fmla="*/ 4473986 w 6809799"/>
              <a:gd name="connsiteY15" fmla="*/ 38 h 516618"/>
              <a:gd name="connsiteX16" fmla="*/ 4768772 w 6809799"/>
              <a:gd name="connsiteY16" fmla="*/ 71124 h 516618"/>
              <a:gd name="connsiteX17" fmla="*/ 5261386 w 6809799"/>
              <a:gd name="connsiteY17" fmla="*/ 6388 h 516618"/>
              <a:gd name="connsiteX18" fmla="*/ 5718586 w 6809799"/>
              <a:gd name="connsiteY18" fmla="*/ 114338 h 516618"/>
              <a:gd name="connsiteX19" fmla="*/ 6239286 w 6809799"/>
              <a:gd name="connsiteY19" fmla="*/ 107988 h 516618"/>
              <a:gd name="connsiteX20" fmla="*/ 6542711 w 6809799"/>
              <a:gd name="connsiteY20" fmla="*/ 63026 h 516618"/>
              <a:gd name="connsiteX21" fmla="*/ 6787754 w 6809799"/>
              <a:gd name="connsiteY21" fmla="*/ 57188 h 516618"/>
              <a:gd name="connsiteX22" fmla="*/ 6706820 w 6809799"/>
              <a:gd name="connsiteY22" fmla="*/ 438189 h 516618"/>
              <a:gd name="connsiteX23" fmla="*/ 4956586 w 6809799"/>
              <a:gd name="connsiteY23" fmla="*/ 501688 h 516618"/>
              <a:gd name="connsiteX24" fmla="*/ 1076736 w 6809799"/>
              <a:gd name="connsiteY24" fmla="*/ 514388 h 516618"/>
              <a:gd name="connsiteX25" fmla="*/ 92486 w 6809799"/>
              <a:gd name="connsiteY25" fmla="*/ 476288 h 516618"/>
              <a:gd name="connsiteX26" fmla="*/ 41686 w 6809799"/>
              <a:gd name="connsiteY26" fmla="*/ 152438 h 516618"/>
              <a:gd name="connsiteX0" fmla="*/ 41686 w 6802416"/>
              <a:gd name="connsiteY0" fmla="*/ 152438 h 516618"/>
              <a:gd name="connsiteX1" fmla="*/ 48036 w 6802416"/>
              <a:gd name="connsiteY1" fmla="*/ 146088 h 516618"/>
              <a:gd name="connsiteX2" fmla="*/ 213136 w 6802416"/>
              <a:gd name="connsiteY2" fmla="*/ 88938 h 516618"/>
              <a:gd name="connsiteX3" fmla="*/ 409986 w 6802416"/>
              <a:gd name="connsiteY3" fmla="*/ 146088 h 516618"/>
              <a:gd name="connsiteX4" fmla="*/ 841786 w 6802416"/>
              <a:gd name="connsiteY4" fmla="*/ 107988 h 516618"/>
              <a:gd name="connsiteX5" fmla="*/ 1076736 w 6802416"/>
              <a:gd name="connsiteY5" fmla="*/ 63538 h 516618"/>
              <a:gd name="connsiteX6" fmla="*/ 1308682 w 6802416"/>
              <a:gd name="connsiteY6" fmla="*/ 145601 h 516618"/>
              <a:gd name="connsiteX7" fmla="*/ 1546636 w 6802416"/>
              <a:gd name="connsiteY7" fmla="*/ 95288 h 516618"/>
              <a:gd name="connsiteX8" fmla="*/ 1953036 w 6802416"/>
              <a:gd name="connsiteY8" fmla="*/ 133388 h 516618"/>
              <a:gd name="connsiteX9" fmla="*/ 2441986 w 6802416"/>
              <a:gd name="connsiteY9" fmla="*/ 50838 h 516618"/>
              <a:gd name="connsiteX10" fmla="*/ 2744065 w 6802416"/>
              <a:gd name="connsiteY10" fmla="*/ 111748 h 516618"/>
              <a:gd name="connsiteX11" fmla="*/ 3013486 w 6802416"/>
              <a:gd name="connsiteY11" fmla="*/ 25438 h 516618"/>
              <a:gd name="connsiteX12" fmla="*/ 3559586 w 6802416"/>
              <a:gd name="connsiteY12" fmla="*/ 69888 h 516618"/>
              <a:gd name="connsiteX13" fmla="*/ 3741832 w 6802416"/>
              <a:gd name="connsiteY13" fmla="*/ 159143 h 516618"/>
              <a:gd name="connsiteX14" fmla="*/ 4035836 w 6802416"/>
              <a:gd name="connsiteY14" fmla="*/ 82588 h 516618"/>
              <a:gd name="connsiteX15" fmla="*/ 4473986 w 6802416"/>
              <a:gd name="connsiteY15" fmla="*/ 38 h 516618"/>
              <a:gd name="connsiteX16" fmla="*/ 4768772 w 6802416"/>
              <a:gd name="connsiteY16" fmla="*/ 71124 h 516618"/>
              <a:gd name="connsiteX17" fmla="*/ 5261386 w 6802416"/>
              <a:gd name="connsiteY17" fmla="*/ 6388 h 516618"/>
              <a:gd name="connsiteX18" fmla="*/ 5718586 w 6802416"/>
              <a:gd name="connsiteY18" fmla="*/ 114338 h 516618"/>
              <a:gd name="connsiteX19" fmla="*/ 6239286 w 6802416"/>
              <a:gd name="connsiteY19" fmla="*/ 107988 h 516618"/>
              <a:gd name="connsiteX20" fmla="*/ 6542711 w 6802416"/>
              <a:gd name="connsiteY20" fmla="*/ 63026 h 516618"/>
              <a:gd name="connsiteX21" fmla="*/ 6787754 w 6802416"/>
              <a:gd name="connsiteY21" fmla="*/ 57188 h 516618"/>
              <a:gd name="connsiteX22" fmla="*/ 6706820 w 6802416"/>
              <a:gd name="connsiteY22" fmla="*/ 438189 h 516618"/>
              <a:gd name="connsiteX23" fmla="*/ 4956586 w 6802416"/>
              <a:gd name="connsiteY23" fmla="*/ 501688 h 516618"/>
              <a:gd name="connsiteX24" fmla="*/ 1076736 w 6802416"/>
              <a:gd name="connsiteY24" fmla="*/ 514388 h 516618"/>
              <a:gd name="connsiteX25" fmla="*/ 92486 w 6802416"/>
              <a:gd name="connsiteY25" fmla="*/ 476288 h 516618"/>
              <a:gd name="connsiteX26" fmla="*/ 41686 w 6802416"/>
              <a:gd name="connsiteY26" fmla="*/ 152438 h 516618"/>
              <a:gd name="connsiteX0" fmla="*/ 41686 w 6803635"/>
              <a:gd name="connsiteY0" fmla="*/ 152438 h 516618"/>
              <a:gd name="connsiteX1" fmla="*/ 48036 w 6803635"/>
              <a:gd name="connsiteY1" fmla="*/ 146088 h 516618"/>
              <a:gd name="connsiteX2" fmla="*/ 213136 w 6803635"/>
              <a:gd name="connsiteY2" fmla="*/ 88938 h 516618"/>
              <a:gd name="connsiteX3" fmla="*/ 409986 w 6803635"/>
              <a:gd name="connsiteY3" fmla="*/ 146088 h 516618"/>
              <a:gd name="connsiteX4" fmla="*/ 841786 w 6803635"/>
              <a:gd name="connsiteY4" fmla="*/ 107988 h 516618"/>
              <a:gd name="connsiteX5" fmla="*/ 1076736 w 6803635"/>
              <a:gd name="connsiteY5" fmla="*/ 63538 h 516618"/>
              <a:gd name="connsiteX6" fmla="*/ 1308682 w 6803635"/>
              <a:gd name="connsiteY6" fmla="*/ 145601 h 516618"/>
              <a:gd name="connsiteX7" fmla="*/ 1546636 w 6803635"/>
              <a:gd name="connsiteY7" fmla="*/ 95288 h 516618"/>
              <a:gd name="connsiteX8" fmla="*/ 1953036 w 6803635"/>
              <a:gd name="connsiteY8" fmla="*/ 133388 h 516618"/>
              <a:gd name="connsiteX9" fmla="*/ 2441986 w 6803635"/>
              <a:gd name="connsiteY9" fmla="*/ 50838 h 516618"/>
              <a:gd name="connsiteX10" fmla="*/ 2744065 w 6803635"/>
              <a:gd name="connsiteY10" fmla="*/ 111748 h 516618"/>
              <a:gd name="connsiteX11" fmla="*/ 3013486 w 6803635"/>
              <a:gd name="connsiteY11" fmla="*/ 25438 h 516618"/>
              <a:gd name="connsiteX12" fmla="*/ 3559586 w 6803635"/>
              <a:gd name="connsiteY12" fmla="*/ 69888 h 516618"/>
              <a:gd name="connsiteX13" fmla="*/ 3741832 w 6803635"/>
              <a:gd name="connsiteY13" fmla="*/ 159143 h 516618"/>
              <a:gd name="connsiteX14" fmla="*/ 4035836 w 6803635"/>
              <a:gd name="connsiteY14" fmla="*/ 82588 h 516618"/>
              <a:gd name="connsiteX15" fmla="*/ 4473986 w 6803635"/>
              <a:gd name="connsiteY15" fmla="*/ 38 h 516618"/>
              <a:gd name="connsiteX16" fmla="*/ 4768772 w 6803635"/>
              <a:gd name="connsiteY16" fmla="*/ 71124 h 516618"/>
              <a:gd name="connsiteX17" fmla="*/ 5261386 w 6803635"/>
              <a:gd name="connsiteY17" fmla="*/ 6388 h 516618"/>
              <a:gd name="connsiteX18" fmla="*/ 5718586 w 6803635"/>
              <a:gd name="connsiteY18" fmla="*/ 114338 h 516618"/>
              <a:gd name="connsiteX19" fmla="*/ 6239286 w 6803635"/>
              <a:gd name="connsiteY19" fmla="*/ 107988 h 516618"/>
              <a:gd name="connsiteX20" fmla="*/ 6629498 w 6803635"/>
              <a:gd name="connsiteY20" fmla="*/ 57071 h 516618"/>
              <a:gd name="connsiteX21" fmla="*/ 6787754 w 6803635"/>
              <a:gd name="connsiteY21" fmla="*/ 57188 h 516618"/>
              <a:gd name="connsiteX22" fmla="*/ 6706820 w 6803635"/>
              <a:gd name="connsiteY22" fmla="*/ 438189 h 516618"/>
              <a:gd name="connsiteX23" fmla="*/ 4956586 w 6803635"/>
              <a:gd name="connsiteY23" fmla="*/ 501688 h 516618"/>
              <a:gd name="connsiteX24" fmla="*/ 1076736 w 6803635"/>
              <a:gd name="connsiteY24" fmla="*/ 514388 h 516618"/>
              <a:gd name="connsiteX25" fmla="*/ 92486 w 6803635"/>
              <a:gd name="connsiteY25" fmla="*/ 476288 h 516618"/>
              <a:gd name="connsiteX26" fmla="*/ 41686 w 6803635"/>
              <a:gd name="connsiteY26" fmla="*/ 152438 h 516618"/>
              <a:gd name="connsiteX0" fmla="*/ 41686 w 6799878"/>
              <a:gd name="connsiteY0" fmla="*/ 152438 h 516618"/>
              <a:gd name="connsiteX1" fmla="*/ 48036 w 6799878"/>
              <a:gd name="connsiteY1" fmla="*/ 146088 h 516618"/>
              <a:gd name="connsiteX2" fmla="*/ 213136 w 6799878"/>
              <a:gd name="connsiteY2" fmla="*/ 88938 h 516618"/>
              <a:gd name="connsiteX3" fmla="*/ 409986 w 6799878"/>
              <a:gd name="connsiteY3" fmla="*/ 146088 h 516618"/>
              <a:gd name="connsiteX4" fmla="*/ 841786 w 6799878"/>
              <a:gd name="connsiteY4" fmla="*/ 107988 h 516618"/>
              <a:gd name="connsiteX5" fmla="*/ 1076736 w 6799878"/>
              <a:gd name="connsiteY5" fmla="*/ 63538 h 516618"/>
              <a:gd name="connsiteX6" fmla="*/ 1308682 w 6799878"/>
              <a:gd name="connsiteY6" fmla="*/ 145601 h 516618"/>
              <a:gd name="connsiteX7" fmla="*/ 1546636 w 6799878"/>
              <a:gd name="connsiteY7" fmla="*/ 95288 h 516618"/>
              <a:gd name="connsiteX8" fmla="*/ 1953036 w 6799878"/>
              <a:gd name="connsiteY8" fmla="*/ 133388 h 516618"/>
              <a:gd name="connsiteX9" fmla="*/ 2441986 w 6799878"/>
              <a:gd name="connsiteY9" fmla="*/ 50838 h 516618"/>
              <a:gd name="connsiteX10" fmla="*/ 2744065 w 6799878"/>
              <a:gd name="connsiteY10" fmla="*/ 111748 h 516618"/>
              <a:gd name="connsiteX11" fmla="*/ 3013486 w 6799878"/>
              <a:gd name="connsiteY11" fmla="*/ 25438 h 516618"/>
              <a:gd name="connsiteX12" fmla="*/ 3559586 w 6799878"/>
              <a:gd name="connsiteY12" fmla="*/ 69888 h 516618"/>
              <a:gd name="connsiteX13" fmla="*/ 3741832 w 6799878"/>
              <a:gd name="connsiteY13" fmla="*/ 159143 h 516618"/>
              <a:gd name="connsiteX14" fmla="*/ 4035836 w 6799878"/>
              <a:gd name="connsiteY14" fmla="*/ 82588 h 516618"/>
              <a:gd name="connsiteX15" fmla="*/ 4473986 w 6799878"/>
              <a:gd name="connsiteY15" fmla="*/ 38 h 516618"/>
              <a:gd name="connsiteX16" fmla="*/ 4768772 w 6799878"/>
              <a:gd name="connsiteY16" fmla="*/ 71124 h 516618"/>
              <a:gd name="connsiteX17" fmla="*/ 5261386 w 6799878"/>
              <a:gd name="connsiteY17" fmla="*/ 6388 h 516618"/>
              <a:gd name="connsiteX18" fmla="*/ 5718586 w 6799878"/>
              <a:gd name="connsiteY18" fmla="*/ 114338 h 516618"/>
              <a:gd name="connsiteX19" fmla="*/ 6239286 w 6799878"/>
              <a:gd name="connsiteY19" fmla="*/ 107988 h 516618"/>
              <a:gd name="connsiteX20" fmla="*/ 6629498 w 6799878"/>
              <a:gd name="connsiteY20" fmla="*/ 57071 h 516618"/>
              <a:gd name="connsiteX21" fmla="*/ 6787754 w 6799878"/>
              <a:gd name="connsiteY21" fmla="*/ 57188 h 516618"/>
              <a:gd name="connsiteX22" fmla="*/ 6706820 w 6799878"/>
              <a:gd name="connsiteY22" fmla="*/ 438189 h 516618"/>
              <a:gd name="connsiteX23" fmla="*/ 4956586 w 6799878"/>
              <a:gd name="connsiteY23" fmla="*/ 501688 h 516618"/>
              <a:gd name="connsiteX24" fmla="*/ 1076736 w 6799878"/>
              <a:gd name="connsiteY24" fmla="*/ 514388 h 516618"/>
              <a:gd name="connsiteX25" fmla="*/ 92486 w 6799878"/>
              <a:gd name="connsiteY25" fmla="*/ 476288 h 516618"/>
              <a:gd name="connsiteX26" fmla="*/ 41686 w 6799878"/>
              <a:gd name="connsiteY26" fmla="*/ 152438 h 516618"/>
              <a:gd name="connsiteX0" fmla="*/ 41686 w 6874978"/>
              <a:gd name="connsiteY0" fmla="*/ 152438 h 516618"/>
              <a:gd name="connsiteX1" fmla="*/ 48036 w 6874978"/>
              <a:gd name="connsiteY1" fmla="*/ 146088 h 516618"/>
              <a:gd name="connsiteX2" fmla="*/ 213136 w 6874978"/>
              <a:gd name="connsiteY2" fmla="*/ 88938 h 516618"/>
              <a:gd name="connsiteX3" fmla="*/ 409986 w 6874978"/>
              <a:gd name="connsiteY3" fmla="*/ 146088 h 516618"/>
              <a:gd name="connsiteX4" fmla="*/ 841786 w 6874978"/>
              <a:gd name="connsiteY4" fmla="*/ 107988 h 516618"/>
              <a:gd name="connsiteX5" fmla="*/ 1076736 w 6874978"/>
              <a:gd name="connsiteY5" fmla="*/ 63538 h 516618"/>
              <a:gd name="connsiteX6" fmla="*/ 1308682 w 6874978"/>
              <a:gd name="connsiteY6" fmla="*/ 145601 h 516618"/>
              <a:gd name="connsiteX7" fmla="*/ 1546636 w 6874978"/>
              <a:gd name="connsiteY7" fmla="*/ 95288 h 516618"/>
              <a:gd name="connsiteX8" fmla="*/ 1953036 w 6874978"/>
              <a:gd name="connsiteY8" fmla="*/ 133388 h 516618"/>
              <a:gd name="connsiteX9" fmla="*/ 2441986 w 6874978"/>
              <a:gd name="connsiteY9" fmla="*/ 50838 h 516618"/>
              <a:gd name="connsiteX10" fmla="*/ 2744065 w 6874978"/>
              <a:gd name="connsiteY10" fmla="*/ 111748 h 516618"/>
              <a:gd name="connsiteX11" fmla="*/ 3013486 w 6874978"/>
              <a:gd name="connsiteY11" fmla="*/ 25438 h 516618"/>
              <a:gd name="connsiteX12" fmla="*/ 3559586 w 6874978"/>
              <a:gd name="connsiteY12" fmla="*/ 69888 h 516618"/>
              <a:gd name="connsiteX13" fmla="*/ 3741832 w 6874978"/>
              <a:gd name="connsiteY13" fmla="*/ 159143 h 516618"/>
              <a:gd name="connsiteX14" fmla="*/ 4035836 w 6874978"/>
              <a:gd name="connsiteY14" fmla="*/ 82588 h 516618"/>
              <a:gd name="connsiteX15" fmla="*/ 4473986 w 6874978"/>
              <a:gd name="connsiteY15" fmla="*/ 38 h 516618"/>
              <a:gd name="connsiteX16" fmla="*/ 4768772 w 6874978"/>
              <a:gd name="connsiteY16" fmla="*/ 71124 h 516618"/>
              <a:gd name="connsiteX17" fmla="*/ 5261386 w 6874978"/>
              <a:gd name="connsiteY17" fmla="*/ 6388 h 516618"/>
              <a:gd name="connsiteX18" fmla="*/ 5718586 w 6874978"/>
              <a:gd name="connsiteY18" fmla="*/ 114338 h 516618"/>
              <a:gd name="connsiteX19" fmla="*/ 6239286 w 6874978"/>
              <a:gd name="connsiteY19" fmla="*/ 107988 h 516618"/>
              <a:gd name="connsiteX20" fmla="*/ 6629498 w 6874978"/>
              <a:gd name="connsiteY20" fmla="*/ 57071 h 516618"/>
              <a:gd name="connsiteX21" fmla="*/ 6802692 w 6874978"/>
              <a:gd name="connsiteY21" fmla="*/ 57188 h 516618"/>
              <a:gd name="connsiteX22" fmla="*/ 6706820 w 6874978"/>
              <a:gd name="connsiteY22" fmla="*/ 438189 h 516618"/>
              <a:gd name="connsiteX23" fmla="*/ 4956586 w 6874978"/>
              <a:gd name="connsiteY23" fmla="*/ 501688 h 516618"/>
              <a:gd name="connsiteX24" fmla="*/ 1076736 w 6874978"/>
              <a:gd name="connsiteY24" fmla="*/ 514388 h 516618"/>
              <a:gd name="connsiteX25" fmla="*/ 92486 w 6874978"/>
              <a:gd name="connsiteY25" fmla="*/ 476288 h 516618"/>
              <a:gd name="connsiteX26" fmla="*/ 41686 w 6874978"/>
              <a:gd name="connsiteY26" fmla="*/ 152438 h 516618"/>
              <a:gd name="connsiteX0" fmla="*/ 41686 w 6804182"/>
              <a:gd name="connsiteY0" fmla="*/ 152438 h 517385"/>
              <a:gd name="connsiteX1" fmla="*/ 48036 w 6804182"/>
              <a:gd name="connsiteY1" fmla="*/ 146088 h 517385"/>
              <a:gd name="connsiteX2" fmla="*/ 213136 w 6804182"/>
              <a:gd name="connsiteY2" fmla="*/ 88938 h 517385"/>
              <a:gd name="connsiteX3" fmla="*/ 409986 w 6804182"/>
              <a:gd name="connsiteY3" fmla="*/ 146088 h 517385"/>
              <a:gd name="connsiteX4" fmla="*/ 841786 w 6804182"/>
              <a:gd name="connsiteY4" fmla="*/ 107988 h 517385"/>
              <a:gd name="connsiteX5" fmla="*/ 1076736 w 6804182"/>
              <a:gd name="connsiteY5" fmla="*/ 63538 h 517385"/>
              <a:gd name="connsiteX6" fmla="*/ 1308682 w 6804182"/>
              <a:gd name="connsiteY6" fmla="*/ 145601 h 517385"/>
              <a:gd name="connsiteX7" fmla="*/ 1546636 w 6804182"/>
              <a:gd name="connsiteY7" fmla="*/ 95288 h 517385"/>
              <a:gd name="connsiteX8" fmla="*/ 1953036 w 6804182"/>
              <a:gd name="connsiteY8" fmla="*/ 133388 h 517385"/>
              <a:gd name="connsiteX9" fmla="*/ 2441986 w 6804182"/>
              <a:gd name="connsiteY9" fmla="*/ 50838 h 517385"/>
              <a:gd name="connsiteX10" fmla="*/ 2744065 w 6804182"/>
              <a:gd name="connsiteY10" fmla="*/ 111748 h 517385"/>
              <a:gd name="connsiteX11" fmla="*/ 3013486 w 6804182"/>
              <a:gd name="connsiteY11" fmla="*/ 25438 h 517385"/>
              <a:gd name="connsiteX12" fmla="*/ 3559586 w 6804182"/>
              <a:gd name="connsiteY12" fmla="*/ 69888 h 517385"/>
              <a:gd name="connsiteX13" fmla="*/ 3741832 w 6804182"/>
              <a:gd name="connsiteY13" fmla="*/ 159143 h 517385"/>
              <a:gd name="connsiteX14" fmla="*/ 4035836 w 6804182"/>
              <a:gd name="connsiteY14" fmla="*/ 82588 h 517385"/>
              <a:gd name="connsiteX15" fmla="*/ 4473986 w 6804182"/>
              <a:gd name="connsiteY15" fmla="*/ 38 h 517385"/>
              <a:gd name="connsiteX16" fmla="*/ 4768772 w 6804182"/>
              <a:gd name="connsiteY16" fmla="*/ 71124 h 517385"/>
              <a:gd name="connsiteX17" fmla="*/ 5261386 w 6804182"/>
              <a:gd name="connsiteY17" fmla="*/ 6388 h 517385"/>
              <a:gd name="connsiteX18" fmla="*/ 5718586 w 6804182"/>
              <a:gd name="connsiteY18" fmla="*/ 114338 h 517385"/>
              <a:gd name="connsiteX19" fmla="*/ 6239286 w 6804182"/>
              <a:gd name="connsiteY19" fmla="*/ 107988 h 517385"/>
              <a:gd name="connsiteX20" fmla="*/ 6629498 w 6804182"/>
              <a:gd name="connsiteY20" fmla="*/ 57071 h 517385"/>
              <a:gd name="connsiteX21" fmla="*/ 6802692 w 6804182"/>
              <a:gd name="connsiteY21" fmla="*/ 57188 h 517385"/>
              <a:gd name="connsiteX22" fmla="*/ 6542503 w 6804182"/>
              <a:gd name="connsiteY22" fmla="*/ 397101 h 517385"/>
              <a:gd name="connsiteX23" fmla="*/ 4956586 w 6804182"/>
              <a:gd name="connsiteY23" fmla="*/ 501688 h 517385"/>
              <a:gd name="connsiteX24" fmla="*/ 1076736 w 6804182"/>
              <a:gd name="connsiteY24" fmla="*/ 514388 h 517385"/>
              <a:gd name="connsiteX25" fmla="*/ 92486 w 6804182"/>
              <a:gd name="connsiteY25" fmla="*/ 476288 h 517385"/>
              <a:gd name="connsiteX26" fmla="*/ 41686 w 6804182"/>
              <a:gd name="connsiteY26" fmla="*/ 152438 h 517385"/>
              <a:gd name="connsiteX0" fmla="*/ 41686 w 6805796"/>
              <a:gd name="connsiteY0" fmla="*/ 152438 h 517385"/>
              <a:gd name="connsiteX1" fmla="*/ 48036 w 6805796"/>
              <a:gd name="connsiteY1" fmla="*/ 146088 h 517385"/>
              <a:gd name="connsiteX2" fmla="*/ 213136 w 6805796"/>
              <a:gd name="connsiteY2" fmla="*/ 88938 h 517385"/>
              <a:gd name="connsiteX3" fmla="*/ 409986 w 6805796"/>
              <a:gd name="connsiteY3" fmla="*/ 146088 h 517385"/>
              <a:gd name="connsiteX4" fmla="*/ 841786 w 6805796"/>
              <a:gd name="connsiteY4" fmla="*/ 107988 h 517385"/>
              <a:gd name="connsiteX5" fmla="*/ 1076736 w 6805796"/>
              <a:gd name="connsiteY5" fmla="*/ 63538 h 517385"/>
              <a:gd name="connsiteX6" fmla="*/ 1308682 w 6805796"/>
              <a:gd name="connsiteY6" fmla="*/ 145601 h 517385"/>
              <a:gd name="connsiteX7" fmla="*/ 1546636 w 6805796"/>
              <a:gd name="connsiteY7" fmla="*/ 95288 h 517385"/>
              <a:gd name="connsiteX8" fmla="*/ 1953036 w 6805796"/>
              <a:gd name="connsiteY8" fmla="*/ 133388 h 517385"/>
              <a:gd name="connsiteX9" fmla="*/ 2441986 w 6805796"/>
              <a:gd name="connsiteY9" fmla="*/ 50838 h 517385"/>
              <a:gd name="connsiteX10" fmla="*/ 2744065 w 6805796"/>
              <a:gd name="connsiteY10" fmla="*/ 111748 h 517385"/>
              <a:gd name="connsiteX11" fmla="*/ 3013486 w 6805796"/>
              <a:gd name="connsiteY11" fmla="*/ 25438 h 517385"/>
              <a:gd name="connsiteX12" fmla="*/ 3559586 w 6805796"/>
              <a:gd name="connsiteY12" fmla="*/ 69888 h 517385"/>
              <a:gd name="connsiteX13" fmla="*/ 3741832 w 6805796"/>
              <a:gd name="connsiteY13" fmla="*/ 159143 h 517385"/>
              <a:gd name="connsiteX14" fmla="*/ 4035836 w 6805796"/>
              <a:gd name="connsiteY14" fmla="*/ 82588 h 517385"/>
              <a:gd name="connsiteX15" fmla="*/ 4473986 w 6805796"/>
              <a:gd name="connsiteY15" fmla="*/ 38 h 517385"/>
              <a:gd name="connsiteX16" fmla="*/ 4768772 w 6805796"/>
              <a:gd name="connsiteY16" fmla="*/ 71124 h 517385"/>
              <a:gd name="connsiteX17" fmla="*/ 5261386 w 6805796"/>
              <a:gd name="connsiteY17" fmla="*/ 6388 h 517385"/>
              <a:gd name="connsiteX18" fmla="*/ 5718586 w 6805796"/>
              <a:gd name="connsiteY18" fmla="*/ 114338 h 517385"/>
              <a:gd name="connsiteX19" fmla="*/ 6239286 w 6805796"/>
              <a:gd name="connsiteY19" fmla="*/ 107988 h 517385"/>
              <a:gd name="connsiteX20" fmla="*/ 6629498 w 6805796"/>
              <a:gd name="connsiteY20" fmla="*/ 57071 h 517385"/>
              <a:gd name="connsiteX21" fmla="*/ 6802692 w 6805796"/>
              <a:gd name="connsiteY21" fmla="*/ 57188 h 517385"/>
              <a:gd name="connsiteX22" fmla="*/ 6542503 w 6805796"/>
              <a:gd name="connsiteY22" fmla="*/ 397101 h 517385"/>
              <a:gd name="connsiteX23" fmla="*/ 4956586 w 6805796"/>
              <a:gd name="connsiteY23" fmla="*/ 501688 h 517385"/>
              <a:gd name="connsiteX24" fmla="*/ 1076736 w 6805796"/>
              <a:gd name="connsiteY24" fmla="*/ 514388 h 517385"/>
              <a:gd name="connsiteX25" fmla="*/ 92486 w 6805796"/>
              <a:gd name="connsiteY25" fmla="*/ 476288 h 517385"/>
              <a:gd name="connsiteX26" fmla="*/ 41686 w 6805796"/>
              <a:gd name="connsiteY26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810586"/>
              <a:gd name="connsiteY0" fmla="*/ 152438 h 517385"/>
              <a:gd name="connsiteX1" fmla="*/ 48036 w 6810586"/>
              <a:gd name="connsiteY1" fmla="*/ 146088 h 517385"/>
              <a:gd name="connsiteX2" fmla="*/ 213136 w 6810586"/>
              <a:gd name="connsiteY2" fmla="*/ 88938 h 517385"/>
              <a:gd name="connsiteX3" fmla="*/ 409986 w 6810586"/>
              <a:gd name="connsiteY3" fmla="*/ 146088 h 517385"/>
              <a:gd name="connsiteX4" fmla="*/ 841786 w 6810586"/>
              <a:gd name="connsiteY4" fmla="*/ 107988 h 517385"/>
              <a:gd name="connsiteX5" fmla="*/ 1076736 w 6810586"/>
              <a:gd name="connsiteY5" fmla="*/ 63538 h 517385"/>
              <a:gd name="connsiteX6" fmla="*/ 1308682 w 6810586"/>
              <a:gd name="connsiteY6" fmla="*/ 145601 h 517385"/>
              <a:gd name="connsiteX7" fmla="*/ 1546636 w 6810586"/>
              <a:gd name="connsiteY7" fmla="*/ 95288 h 517385"/>
              <a:gd name="connsiteX8" fmla="*/ 1953036 w 6810586"/>
              <a:gd name="connsiteY8" fmla="*/ 133388 h 517385"/>
              <a:gd name="connsiteX9" fmla="*/ 2441986 w 6810586"/>
              <a:gd name="connsiteY9" fmla="*/ 50838 h 517385"/>
              <a:gd name="connsiteX10" fmla="*/ 2744065 w 6810586"/>
              <a:gd name="connsiteY10" fmla="*/ 111748 h 517385"/>
              <a:gd name="connsiteX11" fmla="*/ 3013486 w 6810586"/>
              <a:gd name="connsiteY11" fmla="*/ 25438 h 517385"/>
              <a:gd name="connsiteX12" fmla="*/ 3559586 w 6810586"/>
              <a:gd name="connsiteY12" fmla="*/ 69888 h 517385"/>
              <a:gd name="connsiteX13" fmla="*/ 3741832 w 6810586"/>
              <a:gd name="connsiteY13" fmla="*/ 159143 h 517385"/>
              <a:gd name="connsiteX14" fmla="*/ 4035836 w 6810586"/>
              <a:gd name="connsiteY14" fmla="*/ 82588 h 517385"/>
              <a:gd name="connsiteX15" fmla="*/ 4473986 w 6810586"/>
              <a:gd name="connsiteY15" fmla="*/ 38 h 517385"/>
              <a:gd name="connsiteX16" fmla="*/ 4768772 w 6810586"/>
              <a:gd name="connsiteY16" fmla="*/ 71124 h 517385"/>
              <a:gd name="connsiteX17" fmla="*/ 5261386 w 6810586"/>
              <a:gd name="connsiteY17" fmla="*/ 6388 h 517385"/>
              <a:gd name="connsiteX18" fmla="*/ 5718586 w 6810586"/>
              <a:gd name="connsiteY18" fmla="*/ 114338 h 517385"/>
              <a:gd name="connsiteX19" fmla="*/ 6239286 w 6810586"/>
              <a:gd name="connsiteY19" fmla="*/ 107988 h 517385"/>
              <a:gd name="connsiteX20" fmla="*/ 6629498 w 6810586"/>
              <a:gd name="connsiteY20" fmla="*/ 57071 h 517385"/>
              <a:gd name="connsiteX21" fmla="*/ 6802692 w 6810586"/>
              <a:gd name="connsiteY21" fmla="*/ 57188 h 517385"/>
              <a:gd name="connsiteX22" fmla="*/ 6774529 w 6810586"/>
              <a:gd name="connsiteY22" fmla="*/ 370879 h 517385"/>
              <a:gd name="connsiteX23" fmla="*/ 6542503 w 6810586"/>
              <a:gd name="connsiteY23" fmla="*/ 397101 h 517385"/>
              <a:gd name="connsiteX24" fmla="*/ 4956586 w 6810586"/>
              <a:gd name="connsiteY24" fmla="*/ 501688 h 517385"/>
              <a:gd name="connsiteX25" fmla="*/ 1076736 w 6810586"/>
              <a:gd name="connsiteY25" fmla="*/ 514388 h 517385"/>
              <a:gd name="connsiteX26" fmla="*/ 92486 w 6810586"/>
              <a:gd name="connsiteY26" fmla="*/ 476288 h 517385"/>
              <a:gd name="connsiteX27" fmla="*/ 41686 w 6810586"/>
              <a:gd name="connsiteY27" fmla="*/ 152438 h 517385"/>
              <a:gd name="connsiteX0" fmla="*/ 41686 w 6815985"/>
              <a:gd name="connsiteY0" fmla="*/ 152438 h 517385"/>
              <a:gd name="connsiteX1" fmla="*/ 48036 w 6815985"/>
              <a:gd name="connsiteY1" fmla="*/ 146088 h 517385"/>
              <a:gd name="connsiteX2" fmla="*/ 213136 w 6815985"/>
              <a:gd name="connsiteY2" fmla="*/ 88938 h 517385"/>
              <a:gd name="connsiteX3" fmla="*/ 409986 w 6815985"/>
              <a:gd name="connsiteY3" fmla="*/ 146088 h 517385"/>
              <a:gd name="connsiteX4" fmla="*/ 841786 w 6815985"/>
              <a:gd name="connsiteY4" fmla="*/ 107988 h 517385"/>
              <a:gd name="connsiteX5" fmla="*/ 1076736 w 6815985"/>
              <a:gd name="connsiteY5" fmla="*/ 63538 h 517385"/>
              <a:gd name="connsiteX6" fmla="*/ 1308682 w 6815985"/>
              <a:gd name="connsiteY6" fmla="*/ 145601 h 517385"/>
              <a:gd name="connsiteX7" fmla="*/ 1546636 w 6815985"/>
              <a:gd name="connsiteY7" fmla="*/ 95288 h 517385"/>
              <a:gd name="connsiteX8" fmla="*/ 1953036 w 6815985"/>
              <a:gd name="connsiteY8" fmla="*/ 133388 h 517385"/>
              <a:gd name="connsiteX9" fmla="*/ 2441986 w 6815985"/>
              <a:gd name="connsiteY9" fmla="*/ 50838 h 517385"/>
              <a:gd name="connsiteX10" fmla="*/ 2744065 w 6815985"/>
              <a:gd name="connsiteY10" fmla="*/ 111748 h 517385"/>
              <a:gd name="connsiteX11" fmla="*/ 3013486 w 6815985"/>
              <a:gd name="connsiteY11" fmla="*/ 25438 h 517385"/>
              <a:gd name="connsiteX12" fmla="*/ 3559586 w 6815985"/>
              <a:gd name="connsiteY12" fmla="*/ 69888 h 517385"/>
              <a:gd name="connsiteX13" fmla="*/ 3741832 w 6815985"/>
              <a:gd name="connsiteY13" fmla="*/ 159143 h 517385"/>
              <a:gd name="connsiteX14" fmla="*/ 4035836 w 6815985"/>
              <a:gd name="connsiteY14" fmla="*/ 82588 h 517385"/>
              <a:gd name="connsiteX15" fmla="*/ 4473986 w 6815985"/>
              <a:gd name="connsiteY15" fmla="*/ 38 h 517385"/>
              <a:gd name="connsiteX16" fmla="*/ 4768772 w 6815985"/>
              <a:gd name="connsiteY16" fmla="*/ 71124 h 517385"/>
              <a:gd name="connsiteX17" fmla="*/ 5261386 w 6815985"/>
              <a:gd name="connsiteY17" fmla="*/ 6388 h 517385"/>
              <a:gd name="connsiteX18" fmla="*/ 5718586 w 6815985"/>
              <a:gd name="connsiteY18" fmla="*/ 114338 h 517385"/>
              <a:gd name="connsiteX19" fmla="*/ 6239286 w 6815985"/>
              <a:gd name="connsiteY19" fmla="*/ 107988 h 517385"/>
              <a:gd name="connsiteX20" fmla="*/ 6629498 w 6815985"/>
              <a:gd name="connsiteY20" fmla="*/ 57071 h 517385"/>
              <a:gd name="connsiteX21" fmla="*/ 6802692 w 6815985"/>
              <a:gd name="connsiteY21" fmla="*/ 57188 h 517385"/>
              <a:gd name="connsiteX22" fmla="*/ 6800910 w 6815985"/>
              <a:gd name="connsiteY22" fmla="*/ 80389 h 517385"/>
              <a:gd name="connsiteX23" fmla="*/ 6774529 w 6815985"/>
              <a:gd name="connsiteY23" fmla="*/ 370879 h 517385"/>
              <a:gd name="connsiteX24" fmla="*/ 6542503 w 6815985"/>
              <a:gd name="connsiteY24" fmla="*/ 397101 h 517385"/>
              <a:gd name="connsiteX25" fmla="*/ 4956586 w 6815985"/>
              <a:gd name="connsiteY25" fmla="*/ 501688 h 517385"/>
              <a:gd name="connsiteX26" fmla="*/ 1076736 w 6815985"/>
              <a:gd name="connsiteY26" fmla="*/ 514388 h 517385"/>
              <a:gd name="connsiteX27" fmla="*/ 92486 w 6815985"/>
              <a:gd name="connsiteY27" fmla="*/ 476288 h 517385"/>
              <a:gd name="connsiteX28" fmla="*/ 41686 w 6815985"/>
              <a:gd name="connsiteY28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815854"/>
              <a:gd name="connsiteY0" fmla="*/ 152438 h 517385"/>
              <a:gd name="connsiteX1" fmla="*/ 48036 w 6815854"/>
              <a:gd name="connsiteY1" fmla="*/ 146088 h 517385"/>
              <a:gd name="connsiteX2" fmla="*/ 213136 w 6815854"/>
              <a:gd name="connsiteY2" fmla="*/ 88938 h 517385"/>
              <a:gd name="connsiteX3" fmla="*/ 409986 w 6815854"/>
              <a:gd name="connsiteY3" fmla="*/ 146088 h 517385"/>
              <a:gd name="connsiteX4" fmla="*/ 841786 w 6815854"/>
              <a:gd name="connsiteY4" fmla="*/ 107988 h 517385"/>
              <a:gd name="connsiteX5" fmla="*/ 1076736 w 6815854"/>
              <a:gd name="connsiteY5" fmla="*/ 63538 h 517385"/>
              <a:gd name="connsiteX6" fmla="*/ 1308682 w 6815854"/>
              <a:gd name="connsiteY6" fmla="*/ 145601 h 517385"/>
              <a:gd name="connsiteX7" fmla="*/ 1546636 w 6815854"/>
              <a:gd name="connsiteY7" fmla="*/ 95288 h 517385"/>
              <a:gd name="connsiteX8" fmla="*/ 1953036 w 6815854"/>
              <a:gd name="connsiteY8" fmla="*/ 133388 h 517385"/>
              <a:gd name="connsiteX9" fmla="*/ 2441986 w 6815854"/>
              <a:gd name="connsiteY9" fmla="*/ 50838 h 517385"/>
              <a:gd name="connsiteX10" fmla="*/ 2744065 w 6815854"/>
              <a:gd name="connsiteY10" fmla="*/ 111748 h 517385"/>
              <a:gd name="connsiteX11" fmla="*/ 3013486 w 6815854"/>
              <a:gd name="connsiteY11" fmla="*/ 25438 h 517385"/>
              <a:gd name="connsiteX12" fmla="*/ 3559586 w 6815854"/>
              <a:gd name="connsiteY12" fmla="*/ 69888 h 517385"/>
              <a:gd name="connsiteX13" fmla="*/ 3741832 w 6815854"/>
              <a:gd name="connsiteY13" fmla="*/ 159143 h 517385"/>
              <a:gd name="connsiteX14" fmla="*/ 4035836 w 6815854"/>
              <a:gd name="connsiteY14" fmla="*/ 82588 h 517385"/>
              <a:gd name="connsiteX15" fmla="*/ 4473986 w 6815854"/>
              <a:gd name="connsiteY15" fmla="*/ 38 h 517385"/>
              <a:gd name="connsiteX16" fmla="*/ 4768772 w 6815854"/>
              <a:gd name="connsiteY16" fmla="*/ 71124 h 517385"/>
              <a:gd name="connsiteX17" fmla="*/ 5261386 w 6815854"/>
              <a:gd name="connsiteY17" fmla="*/ 6388 h 517385"/>
              <a:gd name="connsiteX18" fmla="*/ 5718586 w 6815854"/>
              <a:gd name="connsiteY18" fmla="*/ 114338 h 517385"/>
              <a:gd name="connsiteX19" fmla="*/ 6239286 w 6815854"/>
              <a:gd name="connsiteY19" fmla="*/ 107988 h 517385"/>
              <a:gd name="connsiteX20" fmla="*/ 6629498 w 6815854"/>
              <a:gd name="connsiteY20" fmla="*/ 57071 h 517385"/>
              <a:gd name="connsiteX21" fmla="*/ 6802692 w 6815854"/>
              <a:gd name="connsiteY21" fmla="*/ 57188 h 517385"/>
              <a:gd name="connsiteX22" fmla="*/ 6774529 w 6815854"/>
              <a:gd name="connsiteY22" fmla="*/ 370879 h 517385"/>
              <a:gd name="connsiteX23" fmla="*/ 6542503 w 6815854"/>
              <a:gd name="connsiteY23" fmla="*/ 397101 h 517385"/>
              <a:gd name="connsiteX24" fmla="*/ 4956586 w 6815854"/>
              <a:gd name="connsiteY24" fmla="*/ 501688 h 517385"/>
              <a:gd name="connsiteX25" fmla="*/ 1076736 w 6815854"/>
              <a:gd name="connsiteY25" fmla="*/ 514388 h 517385"/>
              <a:gd name="connsiteX26" fmla="*/ 92486 w 6815854"/>
              <a:gd name="connsiteY26" fmla="*/ 476288 h 517385"/>
              <a:gd name="connsiteX27" fmla="*/ 41686 w 6815854"/>
              <a:gd name="connsiteY27" fmla="*/ 152438 h 517385"/>
              <a:gd name="connsiteX0" fmla="*/ 41686 w 6798507"/>
              <a:gd name="connsiteY0" fmla="*/ 152438 h 517385"/>
              <a:gd name="connsiteX1" fmla="*/ 48036 w 6798507"/>
              <a:gd name="connsiteY1" fmla="*/ 146088 h 517385"/>
              <a:gd name="connsiteX2" fmla="*/ 213136 w 6798507"/>
              <a:gd name="connsiteY2" fmla="*/ 88938 h 517385"/>
              <a:gd name="connsiteX3" fmla="*/ 409986 w 6798507"/>
              <a:gd name="connsiteY3" fmla="*/ 146088 h 517385"/>
              <a:gd name="connsiteX4" fmla="*/ 841786 w 6798507"/>
              <a:gd name="connsiteY4" fmla="*/ 107988 h 517385"/>
              <a:gd name="connsiteX5" fmla="*/ 1076736 w 6798507"/>
              <a:gd name="connsiteY5" fmla="*/ 63538 h 517385"/>
              <a:gd name="connsiteX6" fmla="*/ 1308682 w 6798507"/>
              <a:gd name="connsiteY6" fmla="*/ 145601 h 517385"/>
              <a:gd name="connsiteX7" fmla="*/ 1546636 w 6798507"/>
              <a:gd name="connsiteY7" fmla="*/ 95288 h 517385"/>
              <a:gd name="connsiteX8" fmla="*/ 1953036 w 6798507"/>
              <a:gd name="connsiteY8" fmla="*/ 133388 h 517385"/>
              <a:gd name="connsiteX9" fmla="*/ 2441986 w 6798507"/>
              <a:gd name="connsiteY9" fmla="*/ 50838 h 517385"/>
              <a:gd name="connsiteX10" fmla="*/ 2744065 w 6798507"/>
              <a:gd name="connsiteY10" fmla="*/ 111748 h 517385"/>
              <a:gd name="connsiteX11" fmla="*/ 3013486 w 6798507"/>
              <a:gd name="connsiteY11" fmla="*/ 25438 h 517385"/>
              <a:gd name="connsiteX12" fmla="*/ 3559586 w 6798507"/>
              <a:gd name="connsiteY12" fmla="*/ 69888 h 517385"/>
              <a:gd name="connsiteX13" fmla="*/ 3741832 w 6798507"/>
              <a:gd name="connsiteY13" fmla="*/ 159143 h 517385"/>
              <a:gd name="connsiteX14" fmla="*/ 4035836 w 6798507"/>
              <a:gd name="connsiteY14" fmla="*/ 82588 h 517385"/>
              <a:gd name="connsiteX15" fmla="*/ 4473986 w 6798507"/>
              <a:gd name="connsiteY15" fmla="*/ 38 h 517385"/>
              <a:gd name="connsiteX16" fmla="*/ 4768772 w 6798507"/>
              <a:gd name="connsiteY16" fmla="*/ 71124 h 517385"/>
              <a:gd name="connsiteX17" fmla="*/ 5261386 w 6798507"/>
              <a:gd name="connsiteY17" fmla="*/ 6388 h 517385"/>
              <a:gd name="connsiteX18" fmla="*/ 5718586 w 6798507"/>
              <a:gd name="connsiteY18" fmla="*/ 114338 h 517385"/>
              <a:gd name="connsiteX19" fmla="*/ 6239286 w 6798507"/>
              <a:gd name="connsiteY19" fmla="*/ 107988 h 517385"/>
              <a:gd name="connsiteX20" fmla="*/ 6629498 w 6798507"/>
              <a:gd name="connsiteY20" fmla="*/ 57071 h 517385"/>
              <a:gd name="connsiteX21" fmla="*/ 6769649 w 6798507"/>
              <a:gd name="connsiteY21" fmla="*/ 115615 h 517385"/>
              <a:gd name="connsiteX22" fmla="*/ 6774529 w 6798507"/>
              <a:gd name="connsiteY22" fmla="*/ 370879 h 517385"/>
              <a:gd name="connsiteX23" fmla="*/ 6542503 w 6798507"/>
              <a:gd name="connsiteY23" fmla="*/ 397101 h 517385"/>
              <a:gd name="connsiteX24" fmla="*/ 4956586 w 6798507"/>
              <a:gd name="connsiteY24" fmla="*/ 501688 h 517385"/>
              <a:gd name="connsiteX25" fmla="*/ 1076736 w 6798507"/>
              <a:gd name="connsiteY25" fmla="*/ 514388 h 517385"/>
              <a:gd name="connsiteX26" fmla="*/ 92486 w 6798507"/>
              <a:gd name="connsiteY26" fmla="*/ 476288 h 517385"/>
              <a:gd name="connsiteX27" fmla="*/ 41686 w 6798507"/>
              <a:gd name="connsiteY27" fmla="*/ 152438 h 517385"/>
              <a:gd name="connsiteX0" fmla="*/ 37818 w 6801720"/>
              <a:gd name="connsiteY0" fmla="*/ 87519 h 520430"/>
              <a:gd name="connsiteX1" fmla="*/ 51249 w 6801720"/>
              <a:gd name="connsiteY1" fmla="*/ 146088 h 520430"/>
              <a:gd name="connsiteX2" fmla="*/ 216349 w 6801720"/>
              <a:gd name="connsiteY2" fmla="*/ 88938 h 520430"/>
              <a:gd name="connsiteX3" fmla="*/ 413199 w 6801720"/>
              <a:gd name="connsiteY3" fmla="*/ 146088 h 520430"/>
              <a:gd name="connsiteX4" fmla="*/ 844999 w 6801720"/>
              <a:gd name="connsiteY4" fmla="*/ 107988 h 520430"/>
              <a:gd name="connsiteX5" fmla="*/ 1079949 w 6801720"/>
              <a:gd name="connsiteY5" fmla="*/ 63538 h 520430"/>
              <a:gd name="connsiteX6" fmla="*/ 1311895 w 6801720"/>
              <a:gd name="connsiteY6" fmla="*/ 145601 h 520430"/>
              <a:gd name="connsiteX7" fmla="*/ 1549849 w 6801720"/>
              <a:gd name="connsiteY7" fmla="*/ 95288 h 520430"/>
              <a:gd name="connsiteX8" fmla="*/ 1956249 w 6801720"/>
              <a:gd name="connsiteY8" fmla="*/ 133388 h 520430"/>
              <a:gd name="connsiteX9" fmla="*/ 2445199 w 6801720"/>
              <a:gd name="connsiteY9" fmla="*/ 50838 h 520430"/>
              <a:gd name="connsiteX10" fmla="*/ 2747278 w 6801720"/>
              <a:gd name="connsiteY10" fmla="*/ 111748 h 520430"/>
              <a:gd name="connsiteX11" fmla="*/ 3016699 w 6801720"/>
              <a:gd name="connsiteY11" fmla="*/ 25438 h 520430"/>
              <a:gd name="connsiteX12" fmla="*/ 3562799 w 6801720"/>
              <a:gd name="connsiteY12" fmla="*/ 69888 h 520430"/>
              <a:gd name="connsiteX13" fmla="*/ 3745045 w 6801720"/>
              <a:gd name="connsiteY13" fmla="*/ 159143 h 520430"/>
              <a:gd name="connsiteX14" fmla="*/ 4039049 w 6801720"/>
              <a:gd name="connsiteY14" fmla="*/ 82588 h 520430"/>
              <a:gd name="connsiteX15" fmla="*/ 4477199 w 6801720"/>
              <a:gd name="connsiteY15" fmla="*/ 38 h 520430"/>
              <a:gd name="connsiteX16" fmla="*/ 4771985 w 6801720"/>
              <a:gd name="connsiteY16" fmla="*/ 71124 h 520430"/>
              <a:gd name="connsiteX17" fmla="*/ 5264599 w 6801720"/>
              <a:gd name="connsiteY17" fmla="*/ 6388 h 520430"/>
              <a:gd name="connsiteX18" fmla="*/ 5721799 w 6801720"/>
              <a:gd name="connsiteY18" fmla="*/ 114338 h 520430"/>
              <a:gd name="connsiteX19" fmla="*/ 6242499 w 6801720"/>
              <a:gd name="connsiteY19" fmla="*/ 107988 h 520430"/>
              <a:gd name="connsiteX20" fmla="*/ 6632711 w 6801720"/>
              <a:gd name="connsiteY20" fmla="*/ 57071 h 520430"/>
              <a:gd name="connsiteX21" fmla="*/ 6772862 w 6801720"/>
              <a:gd name="connsiteY21" fmla="*/ 115615 h 520430"/>
              <a:gd name="connsiteX22" fmla="*/ 6777742 w 6801720"/>
              <a:gd name="connsiteY22" fmla="*/ 370879 h 520430"/>
              <a:gd name="connsiteX23" fmla="*/ 6545716 w 6801720"/>
              <a:gd name="connsiteY23" fmla="*/ 397101 h 520430"/>
              <a:gd name="connsiteX24" fmla="*/ 4959799 w 6801720"/>
              <a:gd name="connsiteY24" fmla="*/ 501688 h 520430"/>
              <a:gd name="connsiteX25" fmla="*/ 1079949 w 6801720"/>
              <a:gd name="connsiteY25" fmla="*/ 514388 h 520430"/>
              <a:gd name="connsiteX26" fmla="*/ 95699 w 6801720"/>
              <a:gd name="connsiteY26" fmla="*/ 476288 h 520430"/>
              <a:gd name="connsiteX27" fmla="*/ 37818 w 6801720"/>
              <a:gd name="connsiteY27" fmla="*/ 87519 h 520430"/>
              <a:gd name="connsiteX0" fmla="*/ 37818 w 6801720"/>
              <a:gd name="connsiteY0" fmla="*/ 87519 h 520430"/>
              <a:gd name="connsiteX1" fmla="*/ 44381 w 6801720"/>
              <a:gd name="connsiteY1" fmla="*/ 119340 h 520430"/>
              <a:gd name="connsiteX2" fmla="*/ 51249 w 6801720"/>
              <a:gd name="connsiteY2" fmla="*/ 146088 h 520430"/>
              <a:gd name="connsiteX3" fmla="*/ 216349 w 6801720"/>
              <a:gd name="connsiteY3" fmla="*/ 88938 h 520430"/>
              <a:gd name="connsiteX4" fmla="*/ 413199 w 6801720"/>
              <a:gd name="connsiteY4" fmla="*/ 146088 h 520430"/>
              <a:gd name="connsiteX5" fmla="*/ 844999 w 6801720"/>
              <a:gd name="connsiteY5" fmla="*/ 107988 h 520430"/>
              <a:gd name="connsiteX6" fmla="*/ 1079949 w 6801720"/>
              <a:gd name="connsiteY6" fmla="*/ 63538 h 520430"/>
              <a:gd name="connsiteX7" fmla="*/ 1311895 w 6801720"/>
              <a:gd name="connsiteY7" fmla="*/ 145601 h 520430"/>
              <a:gd name="connsiteX8" fmla="*/ 1549849 w 6801720"/>
              <a:gd name="connsiteY8" fmla="*/ 95288 h 520430"/>
              <a:gd name="connsiteX9" fmla="*/ 1956249 w 6801720"/>
              <a:gd name="connsiteY9" fmla="*/ 133388 h 520430"/>
              <a:gd name="connsiteX10" fmla="*/ 2445199 w 6801720"/>
              <a:gd name="connsiteY10" fmla="*/ 50838 h 520430"/>
              <a:gd name="connsiteX11" fmla="*/ 2747278 w 6801720"/>
              <a:gd name="connsiteY11" fmla="*/ 111748 h 520430"/>
              <a:gd name="connsiteX12" fmla="*/ 3016699 w 6801720"/>
              <a:gd name="connsiteY12" fmla="*/ 25438 h 520430"/>
              <a:gd name="connsiteX13" fmla="*/ 3562799 w 6801720"/>
              <a:gd name="connsiteY13" fmla="*/ 69888 h 520430"/>
              <a:gd name="connsiteX14" fmla="*/ 3745045 w 6801720"/>
              <a:gd name="connsiteY14" fmla="*/ 159143 h 520430"/>
              <a:gd name="connsiteX15" fmla="*/ 4039049 w 6801720"/>
              <a:gd name="connsiteY15" fmla="*/ 82588 h 520430"/>
              <a:gd name="connsiteX16" fmla="*/ 4477199 w 6801720"/>
              <a:gd name="connsiteY16" fmla="*/ 38 h 520430"/>
              <a:gd name="connsiteX17" fmla="*/ 4771985 w 6801720"/>
              <a:gd name="connsiteY17" fmla="*/ 71124 h 520430"/>
              <a:gd name="connsiteX18" fmla="*/ 5264599 w 6801720"/>
              <a:gd name="connsiteY18" fmla="*/ 6388 h 520430"/>
              <a:gd name="connsiteX19" fmla="*/ 5721799 w 6801720"/>
              <a:gd name="connsiteY19" fmla="*/ 114338 h 520430"/>
              <a:gd name="connsiteX20" fmla="*/ 6242499 w 6801720"/>
              <a:gd name="connsiteY20" fmla="*/ 107988 h 520430"/>
              <a:gd name="connsiteX21" fmla="*/ 6632711 w 6801720"/>
              <a:gd name="connsiteY21" fmla="*/ 57071 h 520430"/>
              <a:gd name="connsiteX22" fmla="*/ 6772862 w 6801720"/>
              <a:gd name="connsiteY22" fmla="*/ 115615 h 520430"/>
              <a:gd name="connsiteX23" fmla="*/ 6777742 w 6801720"/>
              <a:gd name="connsiteY23" fmla="*/ 370879 h 520430"/>
              <a:gd name="connsiteX24" fmla="*/ 6545716 w 6801720"/>
              <a:gd name="connsiteY24" fmla="*/ 397101 h 520430"/>
              <a:gd name="connsiteX25" fmla="*/ 4959799 w 6801720"/>
              <a:gd name="connsiteY25" fmla="*/ 501688 h 520430"/>
              <a:gd name="connsiteX26" fmla="*/ 1079949 w 6801720"/>
              <a:gd name="connsiteY26" fmla="*/ 514388 h 520430"/>
              <a:gd name="connsiteX27" fmla="*/ 95699 w 6801720"/>
              <a:gd name="connsiteY27" fmla="*/ 476288 h 520430"/>
              <a:gd name="connsiteX28" fmla="*/ 37818 w 6801720"/>
              <a:gd name="connsiteY28" fmla="*/ 87519 h 520430"/>
              <a:gd name="connsiteX0" fmla="*/ 37818 w 6801720"/>
              <a:gd name="connsiteY0" fmla="*/ 87519 h 520430"/>
              <a:gd name="connsiteX1" fmla="*/ 44381 w 6801720"/>
              <a:gd name="connsiteY1" fmla="*/ 119340 h 520430"/>
              <a:gd name="connsiteX2" fmla="*/ 216349 w 6801720"/>
              <a:gd name="connsiteY2" fmla="*/ 88938 h 520430"/>
              <a:gd name="connsiteX3" fmla="*/ 413199 w 6801720"/>
              <a:gd name="connsiteY3" fmla="*/ 146088 h 520430"/>
              <a:gd name="connsiteX4" fmla="*/ 844999 w 6801720"/>
              <a:gd name="connsiteY4" fmla="*/ 107988 h 520430"/>
              <a:gd name="connsiteX5" fmla="*/ 1079949 w 6801720"/>
              <a:gd name="connsiteY5" fmla="*/ 63538 h 520430"/>
              <a:gd name="connsiteX6" fmla="*/ 1311895 w 6801720"/>
              <a:gd name="connsiteY6" fmla="*/ 145601 h 520430"/>
              <a:gd name="connsiteX7" fmla="*/ 1549849 w 6801720"/>
              <a:gd name="connsiteY7" fmla="*/ 95288 h 520430"/>
              <a:gd name="connsiteX8" fmla="*/ 1956249 w 6801720"/>
              <a:gd name="connsiteY8" fmla="*/ 133388 h 520430"/>
              <a:gd name="connsiteX9" fmla="*/ 2445199 w 6801720"/>
              <a:gd name="connsiteY9" fmla="*/ 50838 h 520430"/>
              <a:gd name="connsiteX10" fmla="*/ 2747278 w 6801720"/>
              <a:gd name="connsiteY10" fmla="*/ 111748 h 520430"/>
              <a:gd name="connsiteX11" fmla="*/ 3016699 w 6801720"/>
              <a:gd name="connsiteY11" fmla="*/ 25438 h 520430"/>
              <a:gd name="connsiteX12" fmla="*/ 3562799 w 6801720"/>
              <a:gd name="connsiteY12" fmla="*/ 69888 h 520430"/>
              <a:gd name="connsiteX13" fmla="*/ 3745045 w 6801720"/>
              <a:gd name="connsiteY13" fmla="*/ 159143 h 520430"/>
              <a:gd name="connsiteX14" fmla="*/ 4039049 w 6801720"/>
              <a:gd name="connsiteY14" fmla="*/ 82588 h 520430"/>
              <a:gd name="connsiteX15" fmla="*/ 4477199 w 6801720"/>
              <a:gd name="connsiteY15" fmla="*/ 38 h 520430"/>
              <a:gd name="connsiteX16" fmla="*/ 4771985 w 6801720"/>
              <a:gd name="connsiteY16" fmla="*/ 71124 h 520430"/>
              <a:gd name="connsiteX17" fmla="*/ 5264599 w 6801720"/>
              <a:gd name="connsiteY17" fmla="*/ 6388 h 520430"/>
              <a:gd name="connsiteX18" fmla="*/ 5721799 w 6801720"/>
              <a:gd name="connsiteY18" fmla="*/ 114338 h 520430"/>
              <a:gd name="connsiteX19" fmla="*/ 6242499 w 6801720"/>
              <a:gd name="connsiteY19" fmla="*/ 107988 h 520430"/>
              <a:gd name="connsiteX20" fmla="*/ 6632711 w 6801720"/>
              <a:gd name="connsiteY20" fmla="*/ 57071 h 520430"/>
              <a:gd name="connsiteX21" fmla="*/ 6772862 w 6801720"/>
              <a:gd name="connsiteY21" fmla="*/ 115615 h 520430"/>
              <a:gd name="connsiteX22" fmla="*/ 6777742 w 6801720"/>
              <a:gd name="connsiteY22" fmla="*/ 370879 h 520430"/>
              <a:gd name="connsiteX23" fmla="*/ 6545716 w 6801720"/>
              <a:gd name="connsiteY23" fmla="*/ 397101 h 520430"/>
              <a:gd name="connsiteX24" fmla="*/ 4959799 w 6801720"/>
              <a:gd name="connsiteY24" fmla="*/ 501688 h 520430"/>
              <a:gd name="connsiteX25" fmla="*/ 1079949 w 6801720"/>
              <a:gd name="connsiteY25" fmla="*/ 514388 h 520430"/>
              <a:gd name="connsiteX26" fmla="*/ 95699 w 6801720"/>
              <a:gd name="connsiteY26" fmla="*/ 476288 h 520430"/>
              <a:gd name="connsiteX27" fmla="*/ 37818 w 6801720"/>
              <a:gd name="connsiteY27" fmla="*/ 87519 h 520430"/>
              <a:gd name="connsiteX0" fmla="*/ 24889 w 6814754"/>
              <a:gd name="connsiteY0" fmla="*/ 25847 h 524388"/>
              <a:gd name="connsiteX1" fmla="*/ 57415 w 6814754"/>
              <a:gd name="connsiteY1" fmla="*/ 119340 h 524388"/>
              <a:gd name="connsiteX2" fmla="*/ 229383 w 6814754"/>
              <a:gd name="connsiteY2" fmla="*/ 88938 h 524388"/>
              <a:gd name="connsiteX3" fmla="*/ 426233 w 6814754"/>
              <a:gd name="connsiteY3" fmla="*/ 146088 h 524388"/>
              <a:gd name="connsiteX4" fmla="*/ 858033 w 6814754"/>
              <a:gd name="connsiteY4" fmla="*/ 107988 h 524388"/>
              <a:gd name="connsiteX5" fmla="*/ 1092983 w 6814754"/>
              <a:gd name="connsiteY5" fmla="*/ 63538 h 524388"/>
              <a:gd name="connsiteX6" fmla="*/ 1324929 w 6814754"/>
              <a:gd name="connsiteY6" fmla="*/ 145601 h 524388"/>
              <a:gd name="connsiteX7" fmla="*/ 1562883 w 6814754"/>
              <a:gd name="connsiteY7" fmla="*/ 95288 h 524388"/>
              <a:gd name="connsiteX8" fmla="*/ 1969283 w 6814754"/>
              <a:gd name="connsiteY8" fmla="*/ 133388 h 524388"/>
              <a:gd name="connsiteX9" fmla="*/ 2458233 w 6814754"/>
              <a:gd name="connsiteY9" fmla="*/ 50838 h 524388"/>
              <a:gd name="connsiteX10" fmla="*/ 2760312 w 6814754"/>
              <a:gd name="connsiteY10" fmla="*/ 111748 h 524388"/>
              <a:gd name="connsiteX11" fmla="*/ 3029733 w 6814754"/>
              <a:gd name="connsiteY11" fmla="*/ 25438 h 524388"/>
              <a:gd name="connsiteX12" fmla="*/ 3575833 w 6814754"/>
              <a:gd name="connsiteY12" fmla="*/ 69888 h 524388"/>
              <a:gd name="connsiteX13" fmla="*/ 3758079 w 6814754"/>
              <a:gd name="connsiteY13" fmla="*/ 159143 h 524388"/>
              <a:gd name="connsiteX14" fmla="*/ 4052083 w 6814754"/>
              <a:gd name="connsiteY14" fmla="*/ 82588 h 524388"/>
              <a:gd name="connsiteX15" fmla="*/ 4490233 w 6814754"/>
              <a:gd name="connsiteY15" fmla="*/ 38 h 524388"/>
              <a:gd name="connsiteX16" fmla="*/ 4785019 w 6814754"/>
              <a:gd name="connsiteY16" fmla="*/ 71124 h 524388"/>
              <a:gd name="connsiteX17" fmla="*/ 5277633 w 6814754"/>
              <a:gd name="connsiteY17" fmla="*/ 6388 h 524388"/>
              <a:gd name="connsiteX18" fmla="*/ 5734833 w 6814754"/>
              <a:gd name="connsiteY18" fmla="*/ 114338 h 524388"/>
              <a:gd name="connsiteX19" fmla="*/ 6255533 w 6814754"/>
              <a:gd name="connsiteY19" fmla="*/ 107988 h 524388"/>
              <a:gd name="connsiteX20" fmla="*/ 6645745 w 6814754"/>
              <a:gd name="connsiteY20" fmla="*/ 57071 h 524388"/>
              <a:gd name="connsiteX21" fmla="*/ 6785896 w 6814754"/>
              <a:gd name="connsiteY21" fmla="*/ 115615 h 524388"/>
              <a:gd name="connsiteX22" fmla="*/ 6790776 w 6814754"/>
              <a:gd name="connsiteY22" fmla="*/ 370879 h 524388"/>
              <a:gd name="connsiteX23" fmla="*/ 6558750 w 6814754"/>
              <a:gd name="connsiteY23" fmla="*/ 397101 h 524388"/>
              <a:gd name="connsiteX24" fmla="*/ 4972833 w 6814754"/>
              <a:gd name="connsiteY24" fmla="*/ 501688 h 524388"/>
              <a:gd name="connsiteX25" fmla="*/ 1092983 w 6814754"/>
              <a:gd name="connsiteY25" fmla="*/ 514388 h 524388"/>
              <a:gd name="connsiteX26" fmla="*/ 108733 w 6814754"/>
              <a:gd name="connsiteY26" fmla="*/ 476288 h 524388"/>
              <a:gd name="connsiteX27" fmla="*/ 24889 w 6814754"/>
              <a:gd name="connsiteY27" fmla="*/ 25847 h 524388"/>
              <a:gd name="connsiteX0" fmla="*/ 24889 w 6814754"/>
              <a:gd name="connsiteY0" fmla="*/ 25847 h 524388"/>
              <a:gd name="connsiteX1" fmla="*/ 95179 w 6814754"/>
              <a:gd name="connsiteY1" fmla="*/ 73898 h 524388"/>
              <a:gd name="connsiteX2" fmla="*/ 229383 w 6814754"/>
              <a:gd name="connsiteY2" fmla="*/ 88938 h 524388"/>
              <a:gd name="connsiteX3" fmla="*/ 426233 w 6814754"/>
              <a:gd name="connsiteY3" fmla="*/ 146088 h 524388"/>
              <a:gd name="connsiteX4" fmla="*/ 858033 w 6814754"/>
              <a:gd name="connsiteY4" fmla="*/ 107988 h 524388"/>
              <a:gd name="connsiteX5" fmla="*/ 1092983 w 6814754"/>
              <a:gd name="connsiteY5" fmla="*/ 63538 h 524388"/>
              <a:gd name="connsiteX6" fmla="*/ 1324929 w 6814754"/>
              <a:gd name="connsiteY6" fmla="*/ 145601 h 524388"/>
              <a:gd name="connsiteX7" fmla="*/ 1562883 w 6814754"/>
              <a:gd name="connsiteY7" fmla="*/ 95288 h 524388"/>
              <a:gd name="connsiteX8" fmla="*/ 1969283 w 6814754"/>
              <a:gd name="connsiteY8" fmla="*/ 133388 h 524388"/>
              <a:gd name="connsiteX9" fmla="*/ 2458233 w 6814754"/>
              <a:gd name="connsiteY9" fmla="*/ 50838 h 524388"/>
              <a:gd name="connsiteX10" fmla="*/ 2760312 w 6814754"/>
              <a:gd name="connsiteY10" fmla="*/ 111748 h 524388"/>
              <a:gd name="connsiteX11" fmla="*/ 3029733 w 6814754"/>
              <a:gd name="connsiteY11" fmla="*/ 25438 h 524388"/>
              <a:gd name="connsiteX12" fmla="*/ 3575833 w 6814754"/>
              <a:gd name="connsiteY12" fmla="*/ 69888 h 524388"/>
              <a:gd name="connsiteX13" fmla="*/ 3758079 w 6814754"/>
              <a:gd name="connsiteY13" fmla="*/ 159143 h 524388"/>
              <a:gd name="connsiteX14" fmla="*/ 4052083 w 6814754"/>
              <a:gd name="connsiteY14" fmla="*/ 82588 h 524388"/>
              <a:gd name="connsiteX15" fmla="*/ 4490233 w 6814754"/>
              <a:gd name="connsiteY15" fmla="*/ 38 h 524388"/>
              <a:gd name="connsiteX16" fmla="*/ 4785019 w 6814754"/>
              <a:gd name="connsiteY16" fmla="*/ 71124 h 524388"/>
              <a:gd name="connsiteX17" fmla="*/ 5277633 w 6814754"/>
              <a:gd name="connsiteY17" fmla="*/ 6388 h 524388"/>
              <a:gd name="connsiteX18" fmla="*/ 5734833 w 6814754"/>
              <a:gd name="connsiteY18" fmla="*/ 114338 h 524388"/>
              <a:gd name="connsiteX19" fmla="*/ 6255533 w 6814754"/>
              <a:gd name="connsiteY19" fmla="*/ 107988 h 524388"/>
              <a:gd name="connsiteX20" fmla="*/ 6645745 w 6814754"/>
              <a:gd name="connsiteY20" fmla="*/ 57071 h 524388"/>
              <a:gd name="connsiteX21" fmla="*/ 6785896 w 6814754"/>
              <a:gd name="connsiteY21" fmla="*/ 115615 h 524388"/>
              <a:gd name="connsiteX22" fmla="*/ 6790776 w 6814754"/>
              <a:gd name="connsiteY22" fmla="*/ 370879 h 524388"/>
              <a:gd name="connsiteX23" fmla="*/ 6558750 w 6814754"/>
              <a:gd name="connsiteY23" fmla="*/ 397101 h 524388"/>
              <a:gd name="connsiteX24" fmla="*/ 4972833 w 6814754"/>
              <a:gd name="connsiteY24" fmla="*/ 501688 h 524388"/>
              <a:gd name="connsiteX25" fmla="*/ 1092983 w 6814754"/>
              <a:gd name="connsiteY25" fmla="*/ 514388 h 524388"/>
              <a:gd name="connsiteX26" fmla="*/ 108733 w 6814754"/>
              <a:gd name="connsiteY26" fmla="*/ 476288 h 524388"/>
              <a:gd name="connsiteX27" fmla="*/ 24889 w 6814754"/>
              <a:gd name="connsiteY27" fmla="*/ 25847 h 524388"/>
              <a:gd name="connsiteX0" fmla="*/ 21740 w 6818685"/>
              <a:gd name="connsiteY0" fmla="*/ 0 h 529697"/>
              <a:gd name="connsiteX1" fmla="*/ 99110 w 6818685"/>
              <a:gd name="connsiteY1" fmla="*/ 77265 h 529697"/>
              <a:gd name="connsiteX2" fmla="*/ 233314 w 6818685"/>
              <a:gd name="connsiteY2" fmla="*/ 92305 h 529697"/>
              <a:gd name="connsiteX3" fmla="*/ 430164 w 6818685"/>
              <a:gd name="connsiteY3" fmla="*/ 149455 h 529697"/>
              <a:gd name="connsiteX4" fmla="*/ 861964 w 6818685"/>
              <a:gd name="connsiteY4" fmla="*/ 111355 h 529697"/>
              <a:gd name="connsiteX5" fmla="*/ 1096914 w 6818685"/>
              <a:gd name="connsiteY5" fmla="*/ 66905 h 529697"/>
              <a:gd name="connsiteX6" fmla="*/ 1328860 w 6818685"/>
              <a:gd name="connsiteY6" fmla="*/ 148968 h 529697"/>
              <a:gd name="connsiteX7" fmla="*/ 1566814 w 6818685"/>
              <a:gd name="connsiteY7" fmla="*/ 98655 h 529697"/>
              <a:gd name="connsiteX8" fmla="*/ 1973214 w 6818685"/>
              <a:gd name="connsiteY8" fmla="*/ 136755 h 529697"/>
              <a:gd name="connsiteX9" fmla="*/ 2462164 w 6818685"/>
              <a:gd name="connsiteY9" fmla="*/ 54205 h 529697"/>
              <a:gd name="connsiteX10" fmla="*/ 2764243 w 6818685"/>
              <a:gd name="connsiteY10" fmla="*/ 115115 h 529697"/>
              <a:gd name="connsiteX11" fmla="*/ 3033664 w 6818685"/>
              <a:gd name="connsiteY11" fmla="*/ 28805 h 529697"/>
              <a:gd name="connsiteX12" fmla="*/ 3579764 w 6818685"/>
              <a:gd name="connsiteY12" fmla="*/ 73255 h 529697"/>
              <a:gd name="connsiteX13" fmla="*/ 3762010 w 6818685"/>
              <a:gd name="connsiteY13" fmla="*/ 162510 h 529697"/>
              <a:gd name="connsiteX14" fmla="*/ 4056014 w 6818685"/>
              <a:gd name="connsiteY14" fmla="*/ 85955 h 529697"/>
              <a:gd name="connsiteX15" fmla="*/ 4494164 w 6818685"/>
              <a:gd name="connsiteY15" fmla="*/ 3405 h 529697"/>
              <a:gd name="connsiteX16" fmla="*/ 4788950 w 6818685"/>
              <a:gd name="connsiteY16" fmla="*/ 74491 h 529697"/>
              <a:gd name="connsiteX17" fmla="*/ 5281564 w 6818685"/>
              <a:gd name="connsiteY17" fmla="*/ 9755 h 529697"/>
              <a:gd name="connsiteX18" fmla="*/ 5738764 w 6818685"/>
              <a:gd name="connsiteY18" fmla="*/ 117705 h 529697"/>
              <a:gd name="connsiteX19" fmla="*/ 6259464 w 6818685"/>
              <a:gd name="connsiteY19" fmla="*/ 111355 h 529697"/>
              <a:gd name="connsiteX20" fmla="*/ 6649676 w 6818685"/>
              <a:gd name="connsiteY20" fmla="*/ 60438 h 529697"/>
              <a:gd name="connsiteX21" fmla="*/ 6789827 w 6818685"/>
              <a:gd name="connsiteY21" fmla="*/ 118982 h 529697"/>
              <a:gd name="connsiteX22" fmla="*/ 6794707 w 6818685"/>
              <a:gd name="connsiteY22" fmla="*/ 374246 h 529697"/>
              <a:gd name="connsiteX23" fmla="*/ 6562681 w 6818685"/>
              <a:gd name="connsiteY23" fmla="*/ 400468 h 529697"/>
              <a:gd name="connsiteX24" fmla="*/ 4976764 w 6818685"/>
              <a:gd name="connsiteY24" fmla="*/ 505055 h 529697"/>
              <a:gd name="connsiteX25" fmla="*/ 1096914 w 6818685"/>
              <a:gd name="connsiteY25" fmla="*/ 517755 h 529697"/>
              <a:gd name="connsiteX26" fmla="*/ 112664 w 6818685"/>
              <a:gd name="connsiteY26" fmla="*/ 479655 h 529697"/>
              <a:gd name="connsiteX27" fmla="*/ 21740 w 6818685"/>
              <a:gd name="connsiteY27" fmla="*/ 0 h 529697"/>
              <a:gd name="connsiteX0" fmla="*/ 21740 w 6818685"/>
              <a:gd name="connsiteY0" fmla="*/ 0 h 529697"/>
              <a:gd name="connsiteX1" fmla="*/ 233314 w 6818685"/>
              <a:gd name="connsiteY1" fmla="*/ 92305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21740 w 6818685"/>
              <a:gd name="connsiteY0" fmla="*/ 0 h 529697"/>
              <a:gd name="connsiteX1" fmla="*/ 216792 w 6818685"/>
              <a:gd name="connsiteY1" fmla="*/ 105288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21740 w 6818685"/>
              <a:gd name="connsiteY0" fmla="*/ 0 h 529697"/>
              <a:gd name="connsiteX1" fmla="*/ 216792 w 6818685"/>
              <a:gd name="connsiteY1" fmla="*/ 105288 h 529697"/>
              <a:gd name="connsiteX2" fmla="*/ 430164 w 6818685"/>
              <a:gd name="connsiteY2" fmla="*/ 149455 h 529697"/>
              <a:gd name="connsiteX3" fmla="*/ 861964 w 6818685"/>
              <a:gd name="connsiteY3" fmla="*/ 111355 h 529697"/>
              <a:gd name="connsiteX4" fmla="*/ 1096914 w 6818685"/>
              <a:gd name="connsiteY4" fmla="*/ 66905 h 529697"/>
              <a:gd name="connsiteX5" fmla="*/ 1328860 w 6818685"/>
              <a:gd name="connsiteY5" fmla="*/ 148968 h 529697"/>
              <a:gd name="connsiteX6" fmla="*/ 1566814 w 6818685"/>
              <a:gd name="connsiteY6" fmla="*/ 98655 h 529697"/>
              <a:gd name="connsiteX7" fmla="*/ 1973214 w 6818685"/>
              <a:gd name="connsiteY7" fmla="*/ 136755 h 529697"/>
              <a:gd name="connsiteX8" fmla="*/ 2462164 w 6818685"/>
              <a:gd name="connsiteY8" fmla="*/ 54205 h 529697"/>
              <a:gd name="connsiteX9" fmla="*/ 2764243 w 6818685"/>
              <a:gd name="connsiteY9" fmla="*/ 115115 h 529697"/>
              <a:gd name="connsiteX10" fmla="*/ 3033664 w 6818685"/>
              <a:gd name="connsiteY10" fmla="*/ 28805 h 529697"/>
              <a:gd name="connsiteX11" fmla="*/ 3579764 w 6818685"/>
              <a:gd name="connsiteY11" fmla="*/ 73255 h 529697"/>
              <a:gd name="connsiteX12" fmla="*/ 3762010 w 6818685"/>
              <a:gd name="connsiteY12" fmla="*/ 162510 h 529697"/>
              <a:gd name="connsiteX13" fmla="*/ 4056014 w 6818685"/>
              <a:gd name="connsiteY13" fmla="*/ 85955 h 529697"/>
              <a:gd name="connsiteX14" fmla="*/ 4494164 w 6818685"/>
              <a:gd name="connsiteY14" fmla="*/ 3405 h 529697"/>
              <a:gd name="connsiteX15" fmla="*/ 4788950 w 6818685"/>
              <a:gd name="connsiteY15" fmla="*/ 74491 h 529697"/>
              <a:gd name="connsiteX16" fmla="*/ 5281564 w 6818685"/>
              <a:gd name="connsiteY16" fmla="*/ 9755 h 529697"/>
              <a:gd name="connsiteX17" fmla="*/ 5738764 w 6818685"/>
              <a:gd name="connsiteY17" fmla="*/ 117705 h 529697"/>
              <a:gd name="connsiteX18" fmla="*/ 6259464 w 6818685"/>
              <a:gd name="connsiteY18" fmla="*/ 111355 h 529697"/>
              <a:gd name="connsiteX19" fmla="*/ 6649676 w 6818685"/>
              <a:gd name="connsiteY19" fmla="*/ 60438 h 529697"/>
              <a:gd name="connsiteX20" fmla="*/ 6789827 w 6818685"/>
              <a:gd name="connsiteY20" fmla="*/ 118982 h 529697"/>
              <a:gd name="connsiteX21" fmla="*/ 6794707 w 6818685"/>
              <a:gd name="connsiteY21" fmla="*/ 374246 h 529697"/>
              <a:gd name="connsiteX22" fmla="*/ 6562681 w 6818685"/>
              <a:gd name="connsiteY22" fmla="*/ 400468 h 529697"/>
              <a:gd name="connsiteX23" fmla="*/ 4976764 w 6818685"/>
              <a:gd name="connsiteY23" fmla="*/ 505055 h 529697"/>
              <a:gd name="connsiteX24" fmla="*/ 1096914 w 6818685"/>
              <a:gd name="connsiteY24" fmla="*/ 517755 h 529697"/>
              <a:gd name="connsiteX25" fmla="*/ 112664 w 6818685"/>
              <a:gd name="connsiteY25" fmla="*/ 479655 h 529697"/>
              <a:gd name="connsiteX26" fmla="*/ 21740 w 6818685"/>
              <a:gd name="connsiteY26" fmla="*/ 0 h 529697"/>
              <a:gd name="connsiteX0" fmla="*/ 10484 w 6807429"/>
              <a:gd name="connsiteY0" fmla="*/ 0 h 573683"/>
              <a:gd name="connsiteX1" fmla="*/ 205536 w 6807429"/>
              <a:gd name="connsiteY1" fmla="*/ 105288 h 573683"/>
              <a:gd name="connsiteX2" fmla="*/ 418908 w 6807429"/>
              <a:gd name="connsiteY2" fmla="*/ 149455 h 573683"/>
              <a:gd name="connsiteX3" fmla="*/ 850708 w 6807429"/>
              <a:gd name="connsiteY3" fmla="*/ 111355 h 573683"/>
              <a:gd name="connsiteX4" fmla="*/ 1085658 w 6807429"/>
              <a:gd name="connsiteY4" fmla="*/ 66905 h 573683"/>
              <a:gd name="connsiteX5" fmla="*/ 1317604 w 6807429"/>
              <a:gd name="connsiteY5" fmla="*/ 148968 h 573683"/>
              <a:gd name="connsiteX6" fmla="*/ 1555558 w 6807429"/>
              <a:gd name="connsiteY6" fmla="*/ 98655 h 573683"/>
              <a:gd name="connsiteX7" fmla="*/ 1961958 w 6807429"/>
              <a:gd name="connsiteY7" fmla="*/ 136755 h 573683"/>
              <a:gd name="connsiteX8" fmla="*/ 2450908 w 6807429"/>
              <a:gd name="connsiteY8" fmla="*/ 54205 h 573683"/>
              <a:gd name="connsiteX9" fmla="*/ 2752987 w 6807429"/>
              <a:gd name="connsiteY9" fmla="*/ 115115 h 573683"/>
              <a:gd name="connsiteX10" fmla="*/ 3022408 w 6807429"/>
              <a:gd name="connsiteY10" fmla="*/ 28805 h 573683"/>
              <a:gd name="connsiteX11" fmla="*/ 3568508 w 6807429"/>
              <a:gd name="connsiteY11" fmla="*/ 73255 h 573683"/>
              <a:gd name="connsiteX12" fmla="*/ 3750754 w 6807429"/>
              <a:gd name="connsiteY12" fmla="*/ 162510 h 573683"/>
              <a:gd name="connsiteX13" fmla="*/ 4044758 w 6807429"/>
              <a:gd name="connsiteY13" fmla="*/ 85955 h 573683"/>
              <a:gd name="connsiteX14" fmla="*/ 4482908 w 6807429"/>
              <a:gd name="connsiteY14" fmla="*/ 3405 h 573683"/>
              <a:gd name="connsiteX15" fmla="*/ 4777694 w 6807429"/>
              <a:gd name="connsiteY15" fmla="*/ 74491 h 573683"/>
              <a:gd name="connsiteX16" fmla="*/ 5270308 w 6807429"/>
              <a:gd name="connsiteY16" fmla="*/ 9755 h 573683"/>
              <a:gd name="connsiteX17" fmla="*/ 5727508 w 6807429"/>
              <a:gd name="connsiteY17" fmla="*/ 117705 h 573683"/>
              <a:gd name="connsiteX18" fmla="*/ 6248208 w 6807429"/>
              <a:gd name="connsiteY18" fmla="*/ 111355 h 573683"/>
              <a:gd name="connsiteX19" fmla="*/ 6638420 w 6807429"/>
              <a:gd name="connsiteY19" fmla="*/ 60438 h 573683"/>
              <a:gd name="connsiteX20" fmla="*/ 6778571 w 6807429"/>
              <a:gd name="connsiteY20" fmla="*/ 118982 h 573683"/>
              <a:gd name="connsiteX21" fmla="*/ 6783451 w 6807429"/>
              <a:gd name="connsiteY21" fmla="*/ 374246 h 573683"/>
              <a:gd name="connsiteX22" fmla="*/ 6551425 w 6807429"/>
              <a:gd name="connsiteY22" fmla="*/ 400468 h 573683"/>
              <a:gd name="connsiteX23" fmla="*/ 4965508 w 6807429"/>
              <a:gd name="connsiteY23" fmla="*/ 505055 h 573683"/>
              <a:gd name="connsiteX24" fmla="*/ 1085658 w 6807429"/>
              <a:gd name="connsiteY24" fmla="*/ 517755 h 573683"/>
              <a:gd name="connsiteX25" fmla="*/ 127371 w 6807429"/>
              <a:gd name="connsiteY25" fmla="*/ 541327 h 573683"/>
              <a:gd name="connsiteX26" fmla="*/ 10484 w 6807429"/>
              <a:gd name="connsiteY26" fmla="*/ 0 h 573683"/>
              <a:gd name="connsiteX0" fmla="*/ 5941 w 6802886"/>
              <a:gd name="connsiteY0" fmla="*/ 0 h 559019"/>
              <a:gd name="connsiteX1" fmla="*/ 200993 w 6802886"/>
              <a:gd name="connsiteY1" fmla="*/ 105288 h 559019"/>
              <a:gd name="connsiteX2" fmla="*/ 414365 w 6802886"/>
              <a:gd name="connsiteY2" fmla="*/ 149455 h 559019"/>
              <a:gd name="connsiteX3" fmla="*/ 846165 w 6802886"/>
              <a:gd name="connsiteY3" fmla="*/ 111355 h 559019"/>
              <a:gd name="connsiteX4" fmla="*/ 1081115 w 6802886"/>
              <a:gd name="connsiteY4" fmla="*/ 66905 h 559019"/>
              <a:gd name="connsiteX5" fmla="*/ 1313061 w 6802886"/>
              <a:gd name="connsiteY5" fmla="*/ 148968 h 559019"/>
              <a:gd name="connsiteX6" fmla="*/ 1551015 w 6802886"/>
              <a:gd name="connsiteY6" fmla="*/ 98655 h 559019"/>
              <a:gd name="connsiteX7" fmla="*/ 1957415 w 6802886"/>
              <a:gd name="connsiteY7" fmla="*/ 136755 h 559019"/>
              <a:gd name="connsiteX8" fmla="*/ 2446365 w 6802886"/>
              <a:gd name="connsiteY8" fmla="*/ 54205 h 559019"/>
              <a:gd name="connsiteX9" fmla="*/ 2748444 w 6802886"/>
              <a:gd name="connsiteY9" fmla="*/ 115115 h 559019"/>
              <a:gd name="connsiteX10" fmla="*/ 3017865 w 6802886"/>
              <a:gd name="connsiteY10" fmla="*/ 28805 h 559019"/>
              <a:gd name="connsiteX11" fmla="*/ 3563965 w 6802886"/>
              <a:gd name="connsiteY11" fmla="*/ 73255 h 559019"/>
              <a:gd name="connsiteX12" fmla="*/ 3746211 w 6802886"/>
              <a:gd name="connsiteY12" fmla="*/ 162510 h 559019"/>
              <a:gd name="connsiteX13" fmla="*/ 4040215 w 6802886"/>
              <a:gd name="connsiteY13" fmla="*/ 85955 h 559019"/>
              <a:gd name="connsiteX14" fmla="*/ 4478365 w 6802886"/>
              <a:gd name="connsiteY14" fmla="*/ 3405 h 559019"/>
              <a:gd name="connsiteX15" fmla="*/ 4773151 w 6802886"/>
              <a:gd name="connsiteY15" fmla="*/ 74491 h 559019"/>
              <a:gd name="connsiteX16" fmla="*/ 5265765 w 6802886"/>
              <a:gd name="connsiteY16" fmla="*/ 9755 h 559019"/>
              <a:gd name="connsiteX17" fmla="*/ 5722965 w 6802886"/>
              <a:gd name="connsiteY17" fmla="*/ 117705 h 559019"/>
              <a:gd name="connsiteX18" fmla="*/ 6243665 w 6802886"/>
              <a:gd name="connsiteY18" fmla="*/ 111355 h 559019"/>
              <a:gd name="connsiteX19" fmla="*/ 6633877 w 6802886"/>
              <a:gd name="connsiteY19" fmla="*/ 60438 h 559019"/>
              <a:gd name="connsiteX20" fmla="*/ 6774028 w 6802886"/>
              <a:gd name="connsiteY20" fmla="*/ 118982 h 559019"/>
              <a:gd name="connsiteX21" fmla="*/ 6778908 w 6802886"/>
              <a:gd name="connsiteY21" fmla="*/ 374246 h 559019"/>
              <a:gd name="connsiteX22" fmla="*/ 6546882 w 6802886"/>
              <a:gd name="connsiteY22" fmla="*/ 400468 h 559019"/>
              <a:gd name="connsiteX23" fmla="*/ 4960965 w 6802886"/>
              <a:gd name="connsiteY23" fmla="*/ 505055 h 559019"/>
              <a:gd name="connsiteX24" fmla="*/ 1081115 w 6802886"/>
              <a:gd name="connsiteY24" fmla="*/ 517755 h 559019"/>
              <a:gd name="connsiteX25" fmla="*/ 122828 w 6802886"/>
              <a:gd name="connsiteY25" fmla="*/ 541327 h 559019"/>
              <a:gd name="connsiteX26" fmla="*/ 5941 w 6802886"/>
              <a:gd name="connsiteY26" fmla="*/ 0 h 559019"/>
              <a:gd name="connsiteX0" fmla="*/ 5941 w 6802886"/>
              <a:gd name="connsiteY0" fmla="*/ 0 h 559019"/>
              <a:gd name="connsiteX1" fmla="*/ 200993 w 6802886"/>
              <a:gd name="connsiteY1" fmla="*/ 92305 h 559019"/>
              <a:gd name="connsiteX2" fmla="*/ 414365 w 6802886"/>
              <a:gd name="connsiteY2" fmla="*/ 149455 h 559019"/>
              <a:gd name="connsiteX3" fmla="*/ 846165 w 6802886"/>
              <a:gd name="connsiteY3" fmla="*/ 111355 h 559019"/>
              <a:gd name="connsiteX4" fmla="*/ 1081115 w 6802886"/>
              <a:gd name="connsiteY4" fmla="*/ 66905 h 559019"/>
              <a:gd name="connsiteX5" fmla="*/ 1313061 w 6802886"/>
              <a:gd name="connsiteY5" fmla="*/ 148968 h 559019"/>
              <a:gd name="connsiteX6" fmla="*/ 1551015 w 6802886"/>
              <a:gd name="connsiteY6" fmla="*/ 98655 h 559019"/>
              <a:gd name="connsiteX7" fmla="*/ 1957415 w 6802886"/>
              <a:gd name="connsiteY7" fmla="*/ 136755 h 559019"/>
              <a:gd name="connsiteX8" fmla="*/ 2446365 w 6802886"/>
              <a:gd name="connsiteY8" fmla="*/ 54205 h 559019"/>
              <a:gd name="connsiteX9" fmla="*/ 2748444 w 6802886"/>
              <a:gd name="connsiteY9" fmla="*/ 115115 h 559019"/>
              <a:gd name="connsiteX10" fmla="*/ 3017865 w 6802886"/>
              <a:gd name="connsiteY10" fmla="*/ 28805 h 559019"/>
              <a:gd name="connsiteX11" fmla="*/ 3563965 w 6802886"/>
              <a:gd name="connsiteY11" fmla="*/ 73255 h 559019"/>
              <a:gd name="connsiteX12" fmla="*/ 3746211 w 6802886"/>
              <a:gd name="connsiteY12" fmla="*/ 162510 h 559019"/>
              <a:gd name="connsiteX13" fmla="*/ 4040215 w 6802886"/>
              <a:gd name="connsiteY13" fmla="*/ 85955 h 559019"/>
              <a:gd name="connsiteX14" fmla="*/ 4478365 w 6802886"/>
              <a:gd name="connsiteY14" fmla="*/ 3405 h 559019"/>
              <a:gd name="connsiteX15" fmla="*/ 4773151 w 6802886"/>
              <a:gd name="connsiteY15" fmla="*/ 74491 h 559019"/>
              <a:gd name="connsiteX16" fmla="*/ 5265765 w 6802886"/>
              <a:gd name="connsiteY16" fmla="*/ 9755 h 559019"/>
              <a:gd name="connsiteX17" fmla="*/ 5722965 w 6802886"/>
              <a:gd name="connsiteY17" fmla="*/ 117705 h 559019"/>
              <a:gd name="connsiteX18" fmla="*/ 6243665 w 6802886"/>
              <a:gd name="connsiteY18" fmla="*/ 111355 h 559019"/>
              <a:gd name="connsiteX19" fmla="*/ 6633877 w 6802886"/>
              <a:gd name="connsiteY19" fmla="*/ 60438 h 559019"/>
              <a:gd name="connsiteX20" fmla="*/ 6774028 w 6802886"/>
              <a:gd name="connsiteY20" fmla="*/ 118982 h 559019"/>
              <a:gd name="connsiteX21" fmla="*/ 6778908 w 6802886"/>
              <a:gd name="connsiteY21" fmla="*/ 374246 h 559019"/>
              <a:gd name="connsiteX22" fmla="*/ 6546882 w 6802886"/>
              <a:gd name="connsiteY22" fmla="*/ 400468 h 559019"/>
              <a:gd name="connsiteX23" fmla="*/ 4960965 w 6802886"/>
              <a:gd name="connsiteY23" fmla="*/ 505055 h 559019"/>
              <a:gd name="connsiteX24" fmla="*/ 1081115 w 6802886"/>
              <a:gd name="connsiteY24" fmla="*/ 517755 h 559019"/>
              <a:gd name="connsiteX25" fmla="*/ 122828 w 6802886"/>
              <a:gd name="connsiteY25" fmla="*/ 541327 h 559019"/>
              <a:gd name="connsiteX26" fmla="*/ 5941 w 6802886"/>
              <a:gd name="connsiteY26" fmla="*/ 0 h 559019"/>
              <a:gd name="connsiteX0" fmla="*/ 5941 w 6802886"/>
              <a:gd name="connsiteY0" fmla="*/ 14000 h 573019"/>
              <a:gd name="connsiteX1" fmla="*/ 200993 w 6802886"/>
              <a:gd name="connsiteY1" fmla="*/ 106305 h 573019"/>
              <a:gd name="connsiteX2" fmla="*/ 414365 w 6802886"/>
              <a:gd name="connsiteY2" fmla="*/ 163455 h 573019"/>
              <a:gd name="connsiteX3" fmla="*/ 846165 w 6802886"/>
              <a:gd name="connsiteY3" fmla="*/ 125355 h 573019"/>
              <a:gd name="connsiteX4" fmla="*/ 1081115 w 6802886"/>
              <a:gd name="connsiteY4" fmla="*/ 80905 h 573019"/>
              <a:gd name="connsiteX5" fmla="*/ 1313061 w 6802886"/>
              <a:gd name="connsiteY5" fmla="*/ 162968 h 573019"/>
              <a:gd name="connsiteX6" fmla="*/ 1551015 w 6802886"/>
              <a:gd name="connsiteY6" fmla="*/ 112655 h 573019"/>
              <a:gd name="connsiteX7" fmla="*/ 1957415 w 6802886"/>
              <a:gd name="connsiteY7" fmla="*/ 150755 h 573019"/>
              <a:gd name="connsiteX8" fmla="*/ 2446365 w 6802886"/>
              <a:gd name="connsiteY8" fmla="*/ 68205 h 573019"/>
              <a:gd name="connsiteX9" fmla="*/ 2748444 w 6802886"/>
              <a:gd name="connsiteY9" fmla="*/ 129115 h 573019"/>
              <a:gd name="connsiteX10" fmla="*/ 3017865 w 6802886"/>
              <a:gd name="connsiteY10" fmla="*/ 42805 h 573019"/>
              <a:gd name="connsiteX11" fmla="*/ 3563965 w 6802886"/>
              <a:gd name="connsiteY11" fmla="*/ 87255 h 573019"/>
              <a:gd name="connsiteX12" fmla="*/ 3746211 w 6802886"/>
              <a:gd name="connsiteY12" fmla="*/ 176510 h 573019"/>
              <a:gd name="connsiteX13" fmla="*/ 4040215 w 6802886"/>
              <a:gd name="connsiteY13" fmla="*/ 99955 h 573019"/>
              <a:gd name="connsiteX14" fmla="*/ 4478365 w 6802886"/>
              <a:gd name="connsiteY14" fmla="*/ 17405 h 573019"/>
              <a:gd name="connsiteX15" fmla="*/ 4773151 w 6802886"/>
              <a:gd name="connsiteY15" fmla="*/ 88491 h 573019"/>
              <a:gd name="connsiteX16" fmla="*/ 5265765 w 6802886"/>
              <a:gd name="connsiteY16" fmla="*/ 23755 h 573019"/>
              <a:gd name="connsiteX17" fmla="*/ 5722965 w 6802886"/>
              <a:gd name="connsiteY17" fmla="*/ 131705 h 573019"/>
              <a:gd name="connsiteX18" fmla="*/ 6243665 w 6802886"/>
              <a:gd name="connsiteY18" fmla="*/ 125355 h 573019"/>
              <a:gd name="connsiteX19" fmla="*/ 6633877 w 6802886"/>
              <a:gd name="connsiteY19" fmla="*/ 74438 h 573019"/>
              <a:gd name="connsiteX20" fmla="*/ 6774028 w 6802886"/>
              <a:gd name="connsiteY20" fmla="*/ 132982 h 573019"/>
              <a:gd name="connsiteX21" fmla="*/ 6778908 w 6802886"/>
              <a:gd name="connsiteY21" fmla="*/ 388246 h 573019"/>
              <a:gd name="connsiteX22" fmla="*/ 6546882 w 6802886"/>
              <a:gd name="connsiteY22" fmla="*/ 414468 h 573019"/>
              <a:gd name="connsiteX23" fmla="*/ 4960965 w 6802886"/>
              <a:gd name="connsiteY23" fmla="*/ 519055 h 573019"/>
              <a:gd name="connsiteX24" fmla="*/ 1081115 w 6802886"/>
              <a:gd name="connsiteY24" fmla="*/ 531755 h 573019"/>
              <a:gd name="connsiteX25" fmla="*/ 122828 w 6802886"/>
              <a:gd name="connsiteY25" fmla="*/ 555327 h 573019"/>
              <a:gd name="connsiteX26" fmla="*/ 5941 w 6802886"/>
              <a:gd name="connsiteY26" fmla="*/ 14000 h 573019"/>
              <a:gd name="connsiteX0" fmla="*/ 5941 w 6802886"/>
              <a:gd name="connsiteY0" fmla="*/ 14000 h 573019"/>
              <a:gd name="connsiteX1" fmla="*/ 200993 w 6802886"/>
              <a:gd name="connsiteY1" fmla="*/ 106305 h 573019"/>
              <a:gd name="connsiteX2" fmla="*/ 414365 w 6802886"/>
              <a:gd name="connsiteY2" fmla="*/ 163455 h 573019"/>
              <a:gd name="connsiteX3" fmla="*/ 846165 w 6802886"/>
              <a:gd name="connsiteY3" fmla="*/ 125355 h 573019"/>
              <a:gd name="connsiteX4" fmla="*/ 1081115 w 6802886"/>
              <a:gd name="connsiteY4" fmla="*/ 80905 h 573019"/>
              <a:gd name="connsiteX5" fmla="*/ 1313061 w 6802886"/>
              <a:gd name="connsiteY5" fmla="*/ 162968 h 573019"/>
              <a:gd name="connsiteX6" fmla="*/ 1551015 w 6802886"/>
              <a:gd name="connsiteY6" fmla="*/ 112655 h 573019"/>
              <a:gd name="connsiteX7" fmla="*/ 1957415 w 6802886"/>
              <a:gd name="connsiteY7" fmla="*/ 150755 h 573019"/>
              <a:gd name="connsiteX8" fmla="*/ 2446365 w 6802886"/>
              <a:gd name="connsiteY8" fmla="*/ 68205 h 573019"/>
              <a:gd name="connsiteX9" fmla="*/ 2748444 w 6802886"/>
              <a:gd name="connsiteY9" fmla="*/ 129115 h 573019"/>
              <a:gd name="connsiteX10" fmla="*/ 3017865 w 6802886"/>
              <a:gd name="connsiteY10" fmla="*/ 42805 h 573019"/>
              <a:gd name="connsiteX11" fmla="*/ 3563965 w 6802886"/>
              <a:gd name="connsiteY11" fmla="*/ 87255 h 573019"/>
              <a:gd name="connsiteX12" fmla="*/ 3746211 w 6802886"/>
              <a:gd name="connsiteY12" fmla="*/ 176510 h 573019"/>
              <a:gd name="connsiteX13" fmla="*/ 4040215 w 6802886"/>
              <a:gd name="connsiteY13" fmla="*/ 99955 h 573019"/>
              <a:gd name="connsiteX14" fmla="*/ 4478365 w 6802886"/>
              <a:gd name="connsiteY14" fmla="*/ 17405 h 573019"/>
              <a:gd name="connsiteX15" fmla="*/ 4773151 w 6802886"/>
              <a:gd name="connsiteY15" fmla="*/ 88491 h 573019"/>
              <a:gd name="connsiteX16" fmla="*/ 5265765 w 6802886"/>
              <a:gd name="connsiteY16" fmla="*/ 23755 h 573019"/>
              <a:gd name="connsiteX17" fmla="*/ 5722965 w 6802886"/>
              <a:gd name="connsiteY17" fmla="*/ 131705 h 573019"/>
              <a:gd name="connsiteX18" fmla="*/ 6243665 w 6802886"/>
              <a:gd name="connsiteY18" fmla="*/ 125355 h 573019"/>
              <a:gd name="connsiteX19" fmla="*/ 6633877 w 6802886"/>
              <a:gd name="connsiteY19" fmla="*/ 74438 h 573019"/>
              <a:gd name="connsiteX20" fmla="*/ 6774028 w 6802886"/>
              <a:gd name="connsiteY20" fmla="*/ 132982 h 573019"/>
              <a:gd name="connsiteX21" fmla="*/ 6778908 w 6802886"/>
              <a:gd name="connsiteY21" fmla="*/ 388246 h 573019"/>
              <a:gd name="connsiteX22" fmla="*/ 6546882 w 6802886"/>
              <a:gd name="connsiteY22" fmla="*/ 414468 h 573019"/>
              <a:gd name="connsiteX23" fmla="*/ 4960965 w 6802886"/>
              <a:gd name="connsiteY23" fmla="*/ 519055 h 573019"/>
              <a:gd name="connsiteX24" fmla="*/ 1081115 w 6802886"/>
              <a:gd name="connsiteY24" fmla="*/ 531755 h 573019"/>
              <a:gd name="connsiteX25" fmla="*/ 122828 w 6802886"/>
              <a:gd name="connsiteY25" fmla="*/ 555327 h 573019"/>
              <a:gd name="connsiteX26" fmla="*/ 5941 w 6802886"/>
              <a:gd name="connsiteY26" fmla="*/ 14000 h 573019"/>
              <a:gd name="connsiteX0" fmla="*/ 5941 w 6814064"/>
              <a:gd name="connsiteY0" fmla="*/ 14000 h 573019"/>
              <a:gd name="connsiteX1" fmla="*/ 200993 w 6814064"/>
              <a:gd name="connsiteY1" fmla="*/ 106305 h 573019"/>
              <a:gd name="connsiteX2" fmla="*/ 414365 w 6814064"/>
              <a:gd name="connsiteY2" fmla="*/ 163455 h 573019"/>
              <a:gd name="connsiteX3" fmla="*/ 846165 w 6814064"/>
              <a:gd name="connsiteY3" fmla="*/ 125355 h 573019"/>
              <a:gd name="connsiteX4" fmla="*/ 1081115 w 6814064"/>
              <a:gd name="connsiteY4" fmla="*/ 80905 h 573019"/>
              <a:gd name="connsiteX5" fmla="*/ 1313061 w 6814064"/>
              <a:gd name="connsiteY5" fmla="*/ 162968 h 573019"/>
              <a:gd name="connsiteX6" fmla="*/ 1551015 w 6814064"/>
              <a:gd name="connsiteY6" fmla="*/ 112655 h 573019"/>
              <a:gd name="connsiteX7" fmla="*/ 1957415 w 6814064"/>
              <a:gd name="connsiteY7" fmla="*/ 150755 h 573019"/>
              <a:gd name="connsiteX8" fmla="*/ 2446365 w 6814064"/>
              <a:gd name="connsiteY8" fmla="*/ 68205 h 573019"/>
              <a:gd name="connsiteX9" fmla="*/ 2748444 w 6814064"/>
              <a:gd name="connsiteY9" fmla="*/ 129115 h 573019"/>
              <a:gd name="connsiteX10" fmla="*/ 3017865 w 6814064"/>
              <a:gd name="connsiteY10" fmla="*/ 42805 h 573019"/>
              <a:gd name="connsiteX11" fmla="*/ 3563965 w 6814064"/>
              <a:gd name="connsiteY11" fmla="*/ 87255 h 573019"/>
              <a:gd name="connsiteX12" fmla="*/ 3746211 w 6814064"/>
              <a:gd name="connsiteY12" fmla="*/ 176510 h 573019"/>
              <a:gd name="connsiteX13" fmla="*/ 4040215 w 6814064"/>
              <a:gd name="connsiteY13" fmla="*/ 99955 h 573019"/>
              <a:gd name="connsiteX14" fmla="*/ 4478365 w 6814064"/>
              <a:gd name="connsiteY14" fmla="*/ 17405 h 573019"/>
              <a:gd name="connsiteX15" fmla="*/ 4773151 w 6814064"/>
              <a:gd name="connsiteY15" fmla="*/ 88491 h 573019"/>
              <a:gd name="connsiteX16" fmla="*/ 5265765 w 6814064"/>
              <a:gd name="connsiteY16" fmla="*/ 23755 h 573019"/>
              <a:gd name="connsiteX17" fmla="*/ 5722965 w 6814064"/>
              <a:gd name="connsiteY17" fmla="*/ 131705 h 573019"/>
              <a:gd name="connsiteX18" fmla="*/ 6243665 w 6814064"/>
              <a:gd name="connsiteY18" fmla="*/ 125355 h 573019"/>
              <a:gd name="connsiteX19" fmla="*/ 6633877 w 6814064"/>
              <a:gd name="connsiteY19" fmla="*/ 74438 h 573019"/>
              <a:gd name="connsiteX20" fmla="*/ 6797630 w 6814064"/>
              <a:gd name="connsiteY20" fmla="*/ 123244 h 573019"/>
              <a:gd name="connsiteX21" fmla="*/ 6778908 w 6814064"/>
              <a:gd name="connsiteY21" fmla="*/ 388246 h 573019"/>
              <a:gd name="connsiteX22" fmla="*/ 6546882 w 6814064"/>
              <a:gd name="connsiteY22" fmla="*/ 414468 h 573019"/>
              <a:gd name="connsiteX23" fmla="*/ 4960965 w 6814064"/>
              <a:gd name="connsiteY23" fmla="*/ 519055 h 573019"/>
              <a:gd name="connsiteX24" fmla="*/ 1081115 w 6814064"/>
              <a:gd name="connsiteY24" fmla="*/ 531755 h 573019"/>
              <a:gd name="connsiteX25" fmla="*/ 122828 w 6814064"/>
              <a:gd name="connsiteY25" fmla="*/ 555327 h 573019"/>
              <a:gd name="connsiteX26" fmla="*/ 5941 w 6814064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09241"/>
              <a:gd name="connsiteY0" fmla="*/ 14000 h 573019"/>
              <a:gd name="connsiteX1" fmla="*/ 200993 w 6809241"/>
              <a:gd name="connsiteY1" fmla="*/ 106305 h 573019"/>
              <a:gd name="connsiteX2" fmla="*/ 414365 w 6809241"/>
              <a:gd name="connsiteY2" fmla="*/ 163455 h 573019"/>
              <a:gd name="connsiteX3" fmla="*/ 846165 w 6809241"/>
              <a:gd name="connsiteY3" fmla="*/ 125355 h 573019"/>
              <a:gd name="connsiteX4" fmla="*/ 1081115 w 6809241"/>
              <a:gd name="connsiteY4" fmla="*/ 80905 h 573019"/>
              <a:gd name="connsiteX5" fmla="*/ 1313061 w 6809241"/>
              <a:gd name="connsiteY5" fmla="*/ 162968 h 573019"/>
              <a:gd name="connsiteX6" fmla="*/ 1551015 w 6809241"/>
              <a:gd name="connsiteY6" fmla="*/ 112655 h 573019"/>
              <a:gd name="connsiteX7" fmla="*/ 1957415 w 6809241"/>
              <a:gd name="connsiteY7" fmla="*/ 150755 h 573019"/>
              <a:gd name="connsiteX8" fmla="*/ 2446365 w 6809241"/>
              <a:gd name="connsiteY8" fmla="*/ 68205 h 573019"/>
              <a:gd name="connsiteX9" fmla="*/ 2748444 w 6809241"/>
              <a:gd name="connsiteY9" fmla="*/ 129115 h 573019"/>
              <a:gd name="connsiteX10" fmla="*/ 3017865 w 6809241"/>
              <a:gd name="connsiteY10" fmla="*/ 42805 h 573019"/>
              <a:gd name="connsiteX11" fmla="*/ 3563965 w 6809241"/>
              <a:gd name="connsiteY11" fmla="*/ 87255 h 573019"/>
              <a:gd name="connsiteX12" fmla="*/ 3746211 w 6809241"/>
              <a:gd name="connsiteY12" fmla="*/ 176510 h 573019"/>
              <a:gd name="connsiteX13" fmla="*/ 4040215 w 6809241"/>
              <a:gd name="connsiteY13" fmla="*/ 99955 h 573019"/>
              <a:gd name="connsiteX14" fmla="*/ 4478365 w 6809241"/>
              <a:gd name="connsiteY14" fmla="*/ 17405 h 573019"/>
              <a:gd name="connsiteX15" fmla="*/ 4773151 w 6809241"/>
              <a:gd name="connsiteY15" fmla="*/ 88491 h 573019"/>
              <a:gd name="connsiteX16" fmla="*/ 5265765 w 6809241"/>
              <a:gd name="connsiteY16" fmla="*/ 23755 h 573019"/>
              <a:gd name="connsiteX17" fmla="*/ 5722965 w 6809241"/>
              <a:gd name="connsiteY17" fmla="*/ 131705 h 573019"/>
              <a:gd name="connsiteX18" fmla="*/ 6243665 w 6809241"/>
              <a:gd name="connsiteY18" fmla="*/ 125355 h 573019"/>
              <a:gd name="connsiteX19" fmla="*/ 6633877 w 6809241"/>
              <a:gd name="connsiteY19" fmla="*/ 74438 h 573019"/>
              <a:gd name="connsiteX20" fmla="*/ 6797630 w 6809241"/>
              <a:gd name="connsiteY20" fmla="*/ 123244 h 573019"/>
              <a:gd name="connsiteX21" fmla="*/ 6778908 w 6809241"/>
              <a:gd name="connsiteY21" fmla="*/ 388246 h 573019"/>
              <a:gd name="connsiteX22" fmla="*/ 6546882 w 6809241"/>
              <a:gd name="connsiteY22" fmla="*/ 414468 h 573019"/>
              <a:gd name="connsiteX23" fmla="*/ 4960965 w 6809241"/>
              <a:gd name="connsiteY23" fmla="*/ 519055 h 573019"/>
              <a:gd name="connsiteX24" fmla="*/ 1081115 w 6809241"/>
              <a:gd name="connsiteY24" fmla="*/ 531755 h 573019"/>
              <a:gd name="connsiteX25" fmla="*/ 122828 w 6809241"/>
              <a:gd name="connsiteY25" fmla="*/ 555327 h 573019"/>
              <a:gd name="connsiteX26" fmla="*/ 5941 w 6809241"/>
              <a:gd name="connsiteY26" fmla="*/ 14000 h 573019"/>
              <a:gd name="connsiteX0" fmla="*/ 5941 w 6810183"/>
              <a:gd name="connsiteY0" fmla="*/ 14000 h 573019"/>
              <a:gd name="connsiteX1" fmla="*/ 200993 w 6810183"/>
              <a:gd name="connsiteY1" fmla="*/ 106305 h 573019"/>
              <a:gd name="connsiteX2" fmla="*/ 414365 w 6810183"/>
              <a:gd name="connsiteY2" fmla="*/ 163455 h 573019"/>
              <a:gd name="connsiteX3" fmla="*/ 846165 w 6810183"/>
              <a:gd name="connsiteY3" fmla="*/ 125355 h 573019"/>
              <a:gd name="connsiteX4" fmla="*/ 1081115 w 6810183"/>
              <a:gd name="connsiteY4" fmla="*/ 80905 h 573019"/>
              <a:gd name="connsiteX5" fmla="*/ 1313061 w 6810183"/>
              <a:gd name="connsiteY5" fmla="*/ 162968 h 573019"/>
              <a:gd name="connsiteX6" fmla="*/ 1551015 w 6810183"/>
              <a:gd name="connsiteY6" fmla="*/ 112655 h 573019"/>
              <a:gd name="connsiteX7" fmla="*/ 1957415 w 6810183"/>
              <a:gd name="connsiteY7" fmla="*/ 150755 h 573019"/>
              <a:gd name="connsiteX8" fmla="*/ 2446365 w 6810183"/>
              <a:gd name="connsiteY8" fmla="*/ 68205 h 573019"/>
              <a:gd name="connsiteX9" fmla="*/ 2748444 w 6810183"/>
              <a:gd name="connsiteY9" fmla="*/ 129115 h 573019"/>
              <a:gd name="connsiteX10" fmla="*/ 3017865 w 6810183"/>
              <a:gd name="connsiteY10" fmla="*/ 42805 h 573019"/>
              <a:gd name="connsiteX11" fmla="*/ 3563965 w 6810183"/>
              <a:gd name="connsiteY11" fmla="*/ 87255 h 573019"/>
              <a:gd name="connsiteX12" fmla="*/ 3746211 w 6810183"/>
              <a:gd name="connsiteY12" fmla="*/ 176510 h 573019"/>
              <a:gd name="connsiteX13" fmla="*/ 4040215 w 6810183"/>
              <a:gd name="connsiteY13" fmla="*/ 99955 h 573019"/>
              <a:gd name="connsiteX14" fmla="*/ 4478365 w 6810183"/>
              <a:gd name="connsiteY14" fmla="*/ 17405 h 573019"/>
              <a:gd name="connsiteX15" fmla="*/ 4773151 w 6810183"/>
              <a:gd name="connsiteY15" fmla="*/ 88491 h 573019"/>
              <a:gd name="connsiteX16" fmla="*/ 5265765 w 6810183"/>
              <a:gd name="connsiteY16" fmla="*/ 23755 h 573019"/>
              <a:gd name="connsiteX17" fmla="*/ 5722965 w 6810183"/>
              <a:gd name="connsiteY17" fmla="*/ 131705 h 573019"/>
              <a:gd name="connsiteX18" fmla="*/ 6243665 w 6810183"/>
              <a:gd name="connsiteY18" fmla="*/ 125355 h 573019"/>
              <a:gd name="connsiteX19" fmla="*/ 6633877 w 6810183"/>
              <a:gd name="connsiteY19" fmla="*/ 74438 h 573019"/>
              <a:gd name="connsiteX20" fmla="*/ 6797630 w 6810183"/>
              <a:gd name="connsiteY20" fmla="*/ 123244 h 573019"/>
              <a:gd name="connsiteX21" fmla="*/ 6778908 w 6810183"/>
              <a:gd name="connsiteY21" fmla="*/ 388246 h 573019"/>
              <a:gd name="connsiteX22" fmla="*/ 6546882 w 6810183"/>
              <a:gd name="connsiteY22" fmla="*/ 414468 h 573019"/>
              <a:gd name="connsiteX23" fmla="*/ 4960965 w 6810183"/>
              <a:gd name="connsiteY23" fmla="*/ 519055 h 573019"/>
              <a:gd name="connsiteX24" fmla="*/ 1081115 w 6810183"/>
              <a:gd name="connsiteY24" fmla="*/ 531755 h 573019"/>
              <a:gd name="connsiteX25" fmla="*/ 122828 w 6810183"/>
              <a:gd name="connsiteY25" fmla="*/ 555327 h 573019"/>
              <a:gd name="connsiteX26" fmla="*/ 5941 w 6810183"/>
              <a:gd name="connsiteY26" fmla="*/ 14000 h 573019"/>
              <a:gd name="connsiteX0" fmla="*/ 5941 w 6810183"/>
              <a:gd name="connsiteY0" fmla="*/ 16330 h 575349"/>
              <a:gd name="connsiteX1" fmla="*/ 200993 w 6810183"/>
              <a:gd name="connsiteY1" fmla="*/ 108635 h 575349"/>
              <a:gd name="connsiteX2" fmla="*/ 414365 w 6810183"/>
              <a:gd name="connsiteY2" fmla="*/ 165785 h 575349"/>
              <a:gd name="connsiteX3" fmla="*/ 846165 w 6810183"/>
              <a:gd name="connsiteY3" fmla="*/ 127685 h 575349"/>
              <a:gd name="connsiteX4" fmla="*/ 1081115 w 6810183"/>
              <a:gd name="connsiteY4" fmla="*/ 83235 h 575349"/>
              <a:gd name="connsiteX5" fmla="*/ 1313061 w 6810183"/>
              <a:gd name="connsiteY5" fmla="*/ 165298 h 575349"/>
              <a:gd name="connsiteX6" fmla="*/ 1551015 w 6810183"/>
              <a:gd name="connsiteY6" fmla="*/ 114985 h 575349"/>
              <a:gd name="connsiteX7" fmla="*/ 1957415 w 6810183"/>
              <a:gd name="connsiteY7" fmla="*/ 153085 h 575349"/>
              <a:gd name="connsiteX8" fmla="*/ 2446365 w 6810183"/>
              <a:gd name="connsiteY8" fmla="*/ 70535 h 575349"/>
              <a:gd name="connsiteX9" fmla="*/ 2748444 w 6810183"/>
              <a:gd name="connsiteY9" fmla="*/ 131445 h 575349"/>
              <a:gd name="connsiteX10" fmla="*/ 3017865 w 6810183"/>
              <a:gd name="connsiteY10" fmla="*/ 45135 h 575349"/>
              <a:gd name="connsiteX11" fmla="*/ 3563965 w 6810183"/>
              <a:gd name="connsiteY11" fmla="*/ 89585 h 575349"/>
              <a:gd name="connsiteX12" fmla="*/ 3746211 w 6810183"/>
              <a:gd name="connsiteY12" fmla="*/ 178840 h 575349"/>
              <a:gd name="connsiteX13" fmla="*/ 4040215 w 6810183"/>
              <a:gd name="connsiteY13" fmla="*/ 102285 h 575349"/>
              <a:gd name="connsiteX14" fmla="*/ 4478365 w 6810183"/>
              <a:gd name="connsiteY14" fmla="*/ 19735 h 575349"/>
              <a:gd name="connsiteX15" fmla="*/ 4773151 w 6810183"/>
              <a:gd name="connsiteY15" fmla="*/ 90821 h 575349"/>
              <a:gd name="connsiteX16" fmla="*/ 5265765 w 6810183"/>
              <a:gd name="connsiteY16" fmla="*/ 26085 h 575349"/>
              <a:gd name="connsiteX17" fmla="*/ 5722965 w 6810183"/>
              <a:gd name="connsiteY17" fmla="*/ 134035 h 575349"/>
              <a:gd name="connsiteX18" fmla="*/ 6243665 w 6810183"/>
              <a:gd name="connsiteY18" fmla="*/ 127685 h 575349"/>
              <a:gd name="connsiteX19" fmla="*/ 6633877 w 6810183"/>
              <a:gd name="connsiteY19" fmla="*/ 76768 h 575349"/>
              <a:gd name="connsiteX20" fmla="*/ 6797630 w 6810183"/>
              <a:gd name="connsiteY20" fmla="*/ 125574 h 575349"/>
              <a:gd name="connsiteX21" fmla="*/ 6778908 w 6810183"/>
              <a:gd name="connsiteY21" fmla="*/ 390576 h 575349"/>
              <a:gd name="connsiteX22" fmla="*/ 6546882 w 6810183"/>
              <a:gd name="connsiteY22" fmla="*/ 416798 h 575349"/>
              <a:gd name="connsiteX23" fmla="*/ 4960965 w 6810183"/>
              <a:gd name="connsiteY23" fmla="*/ 521385 h 575349"/>
              <a:gd name="connsiteX24" fmla="*/ 1081115 w 6810183"/>
              <a:gd name="connsiteY24" fmla="*/ 534085 h 575349"/>
              <a:gd name="connsiteX25" fmla="*/ 122828 w 6810183"/>
              <a:gd name="connsiteY25" fmla="*/ 557657 h 575349"/>
              <a:gd name="connsiteX26" fmla="*/ 5941 w 6810183"/>
              <a:gd name="connsiteY26" fmla="*/ 16330 h 575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10183" h="575349">
                <a:moveTo>
                  <a:pt x="5941" y="16330"/>
                </a:moveTo>
                <a:cubicBezTo>
                  <a:pt x="28474" y="-36214"/>
                  <a:pt x="135976" y="73539"/>
                  <a:pt x="200993" y="108635"/>
                </a:cubicBezTo>
                <a:cubicBezTo>
                  <a:pt x="256169" y="120667"/>
                  <a:pt x="306836" y="162610"/>
                  <a:pt x="414365" y="165785"/>
                </a:cubicBezTo>
                <a:cubicBezTo>
                  <a:pt x="521894" y="168960"/>
                  <a:pt x="735040" y="141443"/>
                  <a:pt x="846165" y="127685"/>
                </a:cubicBezTo>
                <a:cubicBezTo>
                  <a:pt x="957290" y="113927"/>
                  <a:pt x="1003299" y="76966"/>
                  <a:pt x="1081115" y="83235"/>
                </a:cubicBezTo>
                <a:cubicBezTo>
                  <a:pt x="1158931" y="89504"/>
                  <a:pt x="1234744" y="160006"/>
                  <a:pt x="1313061" y="165298"/>
                </a:cubicBezTo>
                <a:cubicBezTo>
                  <a:pt x="1391378" y="170590"/>
                  <a:pt x="1443623" y="117020"/>
                  <a:pt x="1551015" y="114985"/>
                </a:cubicBezTo>
                <a:cubicBezTo>
                  <a:pt x="1658407" y="112950"/>
                  <a:pt x="1808190" y="160493"/>
                  <a:pt x="1957415" y="153085"/>
                </a:cubicBezTo>
                <a:cubicBezTo>
                  <a:pt x="2106640" y="145677"/>
                  <a:pt x="2314527" y="74142"/>
                  <a:pt x="2446365" y="70535"/>
                </a:cubicBezTo>
                <a:cubicBezTo>
                  <a:pt x="2578203" y="66928"/>
                  <a:pt x="2653194" y="135678"/>
                  <a:pt x="2748444" y="131445"/>
                </a:cubicBezTo>
                <a:cubicBezTo>
                  <a:pt x="2843694" y="127212"/>
                  <a:pt x="2881945" y="52112"/>
                  <a:pt x="3017865" y="45135"/>
                </a:cubicBezTo>
                <a:cubicBezTo>
                  <a:pt x="3153785" y="38158"/>
                  <a:pt x="3442574" y="67301"/>
                  <a:pt x="3563965" y="89585"/>
                </a:cubicBezTo>
                <a:cubicBezTo>
                  <a:pt x="3685356" y="111869"/>
                  <a:pt x="3666836" y="176723"/>
                  <a:pt x="3746211" y="178840"/>
                </a:cubicBezTo>
                <a:cubicBezTo>
                  <a:pt x="3825586" y="180957"/>
                  <a:pt x="3918189" y="128803"/>
                  <a:pt x="4040215" y="102285"/>
                </a:cubicBezTo>
                <a:cubicBezTo>
                  <a:pt x="4162241" y="75767"/>
                  <a:pt x="4356209" y="21646"/>
                  <a:pt x="4478365" y="19735"/>
                </a:cubicBezTo>
                <a:cubicBezTo>
                  <a:pt x="4600521" y="17824"/>
                  <a:pt x="4641918" y="89763"/>
                  <a:pt x="4773151" y="90821"/>
                </a:cubicBezTo>
                <a:cubicBezTo>
                  <a:pt x="4904384" y="91879"/>
                  <a:pt x="5107463" y="18883"/>
                  <a:pt x="5265765" y="26085"/>
                </a:cubicBezTo>
                <a:cubicBezTo>
                  <a:pt x="5424067" y="33287"/>
                  <a:pt x="5559982" y="117102"/>
                  <a:pt x="5722965" y="134035"/>
                </a:cubicBezTo>
                <a:cubicBezTo>
                  <a:pt x="5885948" y="150968"/>
                  <a:pt x="6091846" y="137230"/>
                  <a:pt x="6243665" y="127685"/>
                </a:cubicBezTo>
                <a:cubicBezTo>
                  <a:pt x="6395484" y="118141"/>
                  <a:pt x="6541550" y="77120"/>
                  <a:pt x="6633877" y="76768"/>
                </a:cubicBezTo>
                <a:cubicBezTo>
                  <a:pt x="6726204" y="76416"/>
                  <a:pt x="6837183" y="-124728"/>
                  <a:pt x="6797630" y="125574"/>
                </a:cubicBezTo>
                <a:cubicBezTo>
                  <a:pt x="6812361" y="431056"/>
                  <a:pt x="6822273" y="333924"/>
                  <a:pt x="6778908" y="390576"/>
                </a:cubicBezTo>
                <a:cubicBezTo>
                  <a:pt x="6735543" y="447228"/>
                  <a:pt x="6849873" y="394997"/>
                  <a:pt x="6546882" y="416798"/>
                </a:cubicBezTo>
                <a:cubicBezTo>
                  <a:pt x="6243892" y="438600"/>
                  <a:pt x="5871926" y="501837"/>
                  <a:pt x="4960965" y="521385"/>
                </a:cubicBezTo>
                <a:cubicBezTo>
                  <a:pt x="4050004" y="540933"/>
                  <a:pt x="1891798" y="538318"/>
                  <a:pt x="1081115" y="534085"/>
                </a:cubicBezTo>
                <a:cubicBezTo>
                  <a:pt x="270432" y="529852"/>
                  <a:pt x="285503" y="423227"/>
                  <a:pt x="122828" y="557657"/>
                </a:cubicBezTo>
                <a:cubicBezTo>
                  <a:pt x="-39847" y="692087"/>
                  <a:pt x="5941" y="16330"/>
                  <a:pt x="5941" y="1633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-6794" y="3015591"/>
            <a:ext cx="9156889" cy="3845449"/>
          </a:xfrm>
          <a:prstGeom prst="rect">
            <a:avLst/>
          </a:prstGeom>
          <a:gradFill flip="none" rotWithShape="1">
            <a:gsLst>
              <a:gs pos="94000">
                <a:srgbClr val="8C8686"/>
              </a:gs>
              <a:gs pos="12000">
                <a:schemeClr val="bg1"/>
              </a:gs>
              <a:gs pos="54000">
                <a:srgbClr val="D1C9C9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-2895" y="2727810"/>
            <a:ext cx="9161540" cy="397370"/>
            <a:chOff x="-11536" y="2971649"/>
            <a:chExt cx="9225550" cy="397370"/>
          </a:xfrm>
        </p:grpSpPr>
        <p:sp>
          <p:nvSpPr>
            <p:cNvPr id="40" name="Rounded Rectangle 39"/>
            <p:cNvSpPr/>
            <p:nvPr/>
          </p:nvSpPr>
          <p:spPr>
            <a:xfrm>
              <a:off x="-11536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59819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6648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37835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14190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31325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1991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89127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29274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64100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87076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04211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44618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61753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02419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19555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60253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4773889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180550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535190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75597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92732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33398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50534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6906814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7078170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484831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7656186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8060252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8231607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8638268" y="2971649"/>
              <a:ext cx="575746" cy="397370"/>
            </a:xfrm>
            <a:prstGeom prst="roundRect">
              <a:avLst/>
            </a:prstGeom>
            <a:gradFill flip="none" rotWithShape="1">
              <a:gsLst>
                <a:gs pos="52000">
                  <a:srgbClr val="C4B5B2"/>
                </a:gs>
                <a:gs pos="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 w="6350" cap="flat" cmpd="sng" algn="ctr">
              <a:solidFill>
                <a:srgbClr val="514447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8809623" y="3110729"/>
              <a:ext cx="207265" cy="120798"/>
            </a:xfrm>
            <a:prstGeom prst="ellipse">
              <a:avLst/>
            </a:prstGeom>
            <a:solidFill>
              <a:srgbClr val="A19494"/>
            </a:solidFill>
            <a:ln>
              <a:solidFill>
                <a:srgbClr val="514447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04827" y="6461760"/>
            <a:ext cx="7312105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63" name="Logo Stacked V2"/>
          <p:cNvGrpSpPr>
            <a:grpSpLocks noChangeAspect="1"/>
          </p:cNvGrpSpPr>
          <p:nvPr userDrawn="1"/>
        </p:nvGrpSpPr>
        <p:grpSpPr>
          <a:xfrm>
            <a:off x="7852252" y="6495425"/>
            <a:ext cx="1203637" cy="274319"/>
            <a:chOff x="680865" y="3439338"/>
            <a:chExt cx="4686473" cy="1068091"/>
          </a:xfrm>
        </p:grpSpPr>
        <p:pic>
          <p:nvPicPr>
            <p:cNvPr id="6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6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6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97" name="Straight Connector 96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94125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32487666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374013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4458109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1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20" r:id="rId13"/>
    <p:sldLayoutId id="2147483709" r:id="rId14"/>
    <p:sldLayoutId id="2147483716" r:id="rId15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/>
              <a:t>Tenofovir DF-Emtricitabine PrEP for African Women</a:t>
            </a:r>
            <a:br>
              <a:rPr lang="en-US" sz="2200" b="0" dirty="0"/>
            </a:br>
            <a:r>
              <a:rPr lang="en-US" dirty="0">
                <a:solidFill>
                  <a:srgbClr val="001D48"/>
                </a:solidFill>
              </a:rPr>
              <a:t> </a:t>
            </a:r>
            <a:r>
              <a:rPr lang="en-US" dirty="0">
                <a:solidFill>
                  <a:srgbClr val="001D48"/>
                </a:solidFill>
                <a:cs typeface="Arial"/>
              </a:rPr>
              <a:t>FEM-PrEP</a:t>
            </a:r>
            <a:endParaRPr lang="en-US" dirty="0">
              <a:solidFill>
                <a:srgbClr val="001D48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8013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Tenofovir DF-Emtricitabine PrEP for African Women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The FEM-PrEP Study: Background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Van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Damme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L, et al. </a:t>
            </a:r>
            <a:r>
              <a:rPr lang="en-US" dirty="0"/>
              <a:t>N Engl J Med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. 2012;367:411-22.</a:t>
            </a:r>
            <a:endParaRPr lang="en-US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rot="1169337" flipV="1">
            <a:off x="5159156" y="3263739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rot="20430663">
            <a:off x="5159156" y="3869048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698437" y="2727666"/>
            <a:ext cx="3215640" cy="109117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Placebo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1058)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ltGray">
          <a:xfrm>
            <a:off x="5698436" y="3971245"/>
            <a:ext cx="3216964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Tenofovir DF-Emtricitabine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1062)</a:t>
            </a:r>
          </a:p>
        </p:txBody>
      </p:sp>
      <p:graphicFrame>
        <p:nvGraphicFramePr>
          <p:cNvPr id="12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73570"/>
              </p:ext>
            </p:extLst>
          </p:nvPr>
        </p:nvGraphicFramePr>
        <p:xfrm>
          <a:off x="249472" y="1564467"/>
          <a:ext cx="4910668" cy="45643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10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19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FEM-PrEP</a:t>
                      </a: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96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Randomized, double-blind, placebo-controlled trial that examined efficacy and safety of tenofovir DF-emtricitabine as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preexposure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prophylaxis in HIV-negative women in Kenya, South Africa, and Tanzania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(2120 enrolled)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 18-35 years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of age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Negative HIV-1-antibody test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Increased risk for HIV: ≥1 vaginal sex acts in 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 prior 2 weeks or &gt;1 sex partner in prior month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dirty="0"/>
                        <a:t>Excluded if pregnant</a:t>
                      </a:r>
                      <a:r>
                        <a:rPr lang="en-US" sz="1600" baseline="0" dirty="0"/>
                        <a:t> or breastfeeding</a:t>
                      </a:r>
                      <a:br>
                        <a:rPr lang="en-US" sz="1600" baseline="0" dirty="0"/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- Excluded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if HBsAg or abnormal hepatic function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Excluded if abnormal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 renal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function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Treatment Arms: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Placebo: 1 pill daily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Tenofovir DF-emtricitabine: 1 pill daily </a:t>
                      </a:r>
                      <a:endParaRPr lang="en-US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545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Tenofovir DF-Emtricitabine PrEP for African Women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FEM-PrEP Study: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Van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Damme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L, et al. </a:t>
            </a:r>
            <a:r>
              <a:rPr lang="en-US" dirty="0"/>
              <a:t>N </a:t>
            </a:r>
            <a:r>
              <a:rPr lang="en-US" dirty="0" err="1"/>
              <a:t>Engl</a:t>
            </a:r>
            <a:r>
              <a:rPr lang="en-US" dirty="0"/>
              <a:t> J Med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. 2012;367:411-22.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783207"/>
              </p:ext>
            </p:extLst>
          </p:nvPr>
        </p:nvGraphicFramePr>
        <p:xfrm>
          <a:off x="685800" y="1295409"/>
          <a:ext cx="7772400" cy="425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5791199"/>
            <a:ext cx="9162288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600" dirty="0">
                <a:latin typeface="+mn-lt"/>
              </a:rPr>
              <a:t> Study stopped early due to lack of efficacy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200400" y="1934884"/>
            <a:ext cx="3401566" cy="375494"/>
            <a:chOff x="3251199" y="1651377"/>
            <a:chExt cx="3401566" cy="1390522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2848768" y="2627555"/>
              <a:ext cx="816543" cy="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646334" y="2219283"/>
              <a:ext cx="0" cy="822616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51199" y="2219287"/>
              <a:ext cx="3401566" cy="0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>
              <a:spLocks/>
            </p:cNvSpPr>
            <p:nvPr/>
          </p:nvSpPr>
          <p:spPr>
            <a:xfrm>
              <a:off x="4362329" y="1651377"/>
              <a:ext cx="1184694" cy="117504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93763">
                <a:lnSpc>
                  <a:spcPts val="1600"/>
                </a:lnSpc>
              </a:pPr>
              <a:r>
                <a:rPr lang="en-US" sz="1600" dirty="0">
                  <a:solidFill>
                    <a:srgbClr val="000000"/>
                  </a:solidFill>
                  <a:latin typeface="Arial" pitchFamily="31" charset="0"/>
                </a:rPr>
                <a:t>P = 0.81</a:t>
              </a:r>
              <a:endParaRPr lang="en-US" sz="1600" b="1" dirty="0">
                <a:solidFill>
                  <a:srgbClr val="000000"/>
                </a:solidFill>
                <a:latin typeface="Arial" pitchFamily="3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9016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Tenofovir DF-Emtricitabine PrEP for African Women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FEM-PrEP Study: Adherence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Proportion of Participants with Target Plasma Tenofovir Level (≥10 </a:t>
            </a:r>
            <a:r>
              <a:rPr lang="en-US" sz="2000" dirty="0" err="1"/>
              <a:t>ng</a:t>
            </a:r>
            <a:r>
              <a:rPr lang="en-US" sz="2000" dirty="0"/>
              <a:t>/mL)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Van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Damme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L, et al. </a:t>
            </a:r>
            <a:r>
              <a:rPr lang="en-US" dirty="0"/>
              <a:t>N </a:t>
            </a:r>
            <a:r>
              <a:rPr lang="en-US" dirty="0" err="1"/>
              <a:t>Engl</a:t>
            </a:r>
            <a:r>
              <a:rPr lang="en-US" dirty="0"/>
              <a:t> J Med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. 2012;367:411-22.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36679257"/>
              </p:ext>
            </p:extLst>
          </p:nvPr>
        </p:nvGraphicFramePr>
        <p:xfrm>
          <a:off x="490070" y="1964764"/>
          <a:ext cx="8077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62775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Tenofovir DF-Emtricitabine PrEP for African Women</a:t>
            </a:r>
            <a:b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FEM-PrEP Study: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Van </a:t>
            </a:r>
            <a:r>
              <a:rPr lang="en-US" dirty="0" err="1">
                <a:ea typeface="ＭＳ Ｐゴシック" pitchFamily="-105" charset="-128"/>
                <a:cs typeface="ＭＳ Ｐゴシック" pitchFamily="-105" charset="-128"/>
              </a:rPr>
              <a:t>Damme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 L, et al. </a:t>
            </a:r>
            <a:r>
              <a:rPr lang="en-US" dirty="0"/>
              <a:t>N </a:t>
            </a:r>
            <a:r>
              <a:rPr lang="en-US" dirty="0" err="1"/>
              <a:t>Engl</a:t>
            </a:r>
            <a:r>
              <a:rPr lang="en-US" dirty="0"/>
              <a:t> J Med</a:t>
            </a:r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. 2012;367:411-22.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41839"/>
              </p:ext>
            </p:extLst>
          </p:nvPr>
        </p:nvGraphicFramePr>
        <p:xfrm>
          <a:off x="0" y="2667000"/>
          <a:ext cx="9144000" cy="1889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“In conclusion, prophylaxis with tenofovir DF–emtricitabine did not reduce the rate of HIV infection and was associated with increased rates of side effects, as compared with placebo. 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Despite substantial counseling efforts, drug adherence appeared to be low.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16083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4927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45537</TotalTime>
  <Words>342</Words>
  <Application>Microsoft Macintosh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Tenofovir DF-Emtricitabine PrEP for African Women  FEM-PrEP</vt:lpstr>
      <vt:lpstr>Tenofovir DF-Emtricitabine PrEP for African Women The FEM-PrEP Study: Background</vt:lpstr>
      <vt:lpstr>Tenofovir DF-Emtricitabine PrEP for African Women FEM-PrEP Study: Results</vt:lpstr>
      <vt:lpstr>Tenofovir DF-Emtricitabine PrEP for African Women FEM-PrEP Study: Adherence</vt:lpstr>
      <vt:lpstr>Tenofovir DF-Emtricitabine PrEP for African Women FEM-PrEP Study: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2116</cp:revision>
  <cp:lastPrinted>2008-02-05T14:34:24Z</cp:lastPrinted>
  <dcterms:created xsi:type="dcterms:W3CDTF">2010-11-28T05:36:22Z</dcterms:created>
  <dcterms:modified xsi:type="dcterms:W3CDTF">2020-06-22T17:44:21Z</dcterms:modified>
</cp:coreProperties>
</file>