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42" r:id="rId1"/>
  </p:sldMasterIdLst>
  <p:notesMasterIdLst>
    <p:notesMasterId r:id="rId9"/>
  </p:notesMasterIdLst>
  <p:sldIdLst>
    <p:sldId id="333" r:id="rId2"/>
    <p:sldId id="322" r:id="rId3"/>
    <p:sldId id="334" r:id="rId4"/>
    <p:sldId id="335" r:id="rId5"/>
    <p:sldId id="337" r:id="rId6"/>
    <p:sldId id="324" r:id="rId7"/>
    <p:sldId id="355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BDE"/>
    <a:srgbClr val="3D5787"/>
    <a:srgbClr val="587075"/>
    <a:srgbClr val="7B6E80"/>
    <a:srgbClr val="96859A"/>
    <a:srgbClr val="5B7571"/>
    <a:srgbClr val="875C9A"/>
    <a:srgbClr val="D9D9D9"/>
    <a:srgbClr val="3B7780"/>
    <a:srgbClr val="478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152" d="100"/>
          <a:sy n="152" d="100"/>
        </p:scale>
        <p:origin x="444" y="-480"/>
      </p:cViewPr>
      <p:guideLst>
        <p:guide orient="horz" pos="4319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821069174570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Etravrine (Switch Group)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Overall 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95.2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7-47DF-B753-C96308127D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 (Maintain Group)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427-47DF-B753-C96308127DBC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Overall 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90.9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27-47DF-B753-C96308127D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1944252776"/>
        <c:axId val="1944646728"/>
      </c:barChart>
      <c:catAx>
        <c:axId val="19442527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9446467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446467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HIV RNA ≤ 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5.9951881014873101E-3"/>
              <c:y val="0.183509278931561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944252776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74315762613007"/>
          <c:y val="1.8543358318437099E-2"/>
          <c:w val="0.71333855837464799"/>
          <c:h val="8.1576179701191798E-2"/>
        </c:manualLayout>
      </c:layout>
      <c:overlay val="0"/>
      <c:spPr>
        <a:noFill/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69041994750699"/>
          <c:y val="0.104040152875627"/>
          <c:w val="0.81928149606299205"/>
          <c:h val="0.73719965925312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Group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</c:v>
                </c:pt>
                <c:pt idx="2">
                  <c:v>LDL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-16.399999999999999</c:v>
                </c:pt>
                <c:pt idx="1">
                  <c:v>-0.1</c:v>
                </c:pt>
                <c:pt idx="2">
                  <c:v>-6.1</c:v>
                </c:pt>
                <c:pt idx="3">
                  <c:v>-54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81-4934-86B0-0E4D5D41F3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 (Control) Group</c:v>
                </c:pt>
              </c:strCache>
            </c:strRef>
          </c:tx>
          <c:spPr>
            <a:solidFill>
              <a:srgbClr val="326496"/>
            </a:solidFill>
            <a:ln w="9525" cmpd="sng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</c:v>
                </c:pt>
                <c:pt idx="2">
                  <c:v>LDL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1.2</c:v>
                </c:pt>
                <c:pt idx="1">
                  <c:v>0.9</c:v>
                </c:pt>
                <c:pt idx="2">
                  <c:v>-1</c:v>
                </c:pt>
                <c:pt idx="3">
                  <c:v>-29.6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81-4934-86B0-0E4D5D41F3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891523496"/>
        <c:axId val="1891242488"/>
      </c:barChart>
      <c:catAx>
        <c:axId val="1891523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18912424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91242488"/>
        <c:scaling>
          <c:orientation val="minMax"/>
          <c:max val="25"/>
          <c:min val="-75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Median</a:t>
                </a:r>
                <a:r>
                  <a:rPr lang="en-US" sz="1600" baseline="0" dirty="0" smtClean="0"/>
                  <a:t> </a:t>
                </a:r>
                <a:r>
                  <a:rPr lang="en-US" sz="1600" dirty="0" smtClean="0"/>
                  <a:t>change</a:t>
                </a:r>
                <a:r>
                  <a:rPr lang="en-US" sz="1600" baseline="0" dirty="0" smtClean="0"/>
                  <a:t> (mg/</a:t>
                </a:r>
                <a:r>
                  <a:rPr lang="en-US" sz="1600" baseline="0" dirty="0" err="1" smtClean="0"/>
                  <a:t>dL</a:t>
                </a:r>
                <a:r>
                  <a:rPr lang="en-US" sz="1600" baseline="0" dirty="0" smtClean="0"/>
                  <a:t>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5.12889574735697E-2"/>
              <c:y val="0.196478795413731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aseline="0"/>
            </a:pPr>
            <a:endParaRPr lang="en-US"/>
          </a:p>
        </c:txPr>
        <c:crossAx val="1891523496"/>
        <c:crosses val="autoZero"/>
        <c:crossBetween val="between"/>
        <c:majorUnit val="25"/>
        <c:minorUnit val="0.1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9731171215038602"/>
          <c:y val="0"/>
          <c:w val="0.56950376658919299"/>
          <c:h val="8.1575954321499305E-2"/>
        </c:manualLayout>
      </c:layout>
      <c:overlay val="0"/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943472343735"/>
          <c:y val="0.11943591426071699"/>
          <c:w val="0.83682013706619995"/>
          <c:h val="0.70410978710628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(Switch Group)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.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24 Weeks</c:v>
                </c:pt>
                <c:pt idx="2">
                  <c:v>48 Weeks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7.7</c:v>
                </c:pt>
                <c:pt idx="1">
                  <c:v>8.9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F7-402D-A951-3C041BDF5E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 (Maintain Group)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24 Weeks</c:v>
                </c:pt>
                <c:pt idx="2">
                  <c:v>48 Weeks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6</c:v>
                </c:pt>
                <c:pt idx="1">
                  <c:v>5.3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F7-402D-A951-3C041BDF5E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1891301144"/>
        <c:axId val="1891320072"/>
      </c:barChart>
      <c:catAx>
        <c:axId val="1891301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Study Week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5936655487508499"/>
              <c:y val="0.927143971480328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913200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91320072"/>
        <c:scaling>
          <c:orientation val="minMax"/>
          <c:max val="12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Patient Satisfaction Score</a:t>
                </a:r>
              </a:p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 (</a:t>
                </a:r>
                <a:r>
                  <a:rPr lang="en-US" sz="1600" b="1" i="0" baseline="0" dirty="0" err="1" smtClean="0">
                    <a:effectLst/>
                  </a:rPr>
                  <a:t>Likert</a:t>
                </a:r>
                <a:r>
                  <a:rPr lang="en-US" sz="1600" b="1" i="0" baseline="0" dirty="0" smtClean="0">
                    <a:effectLst/>
                  </a:rPr>
                  <a:t> scale 0-10)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15134544737886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91301144"/>
        <c:crosses val="autoZero"/>
        <c:crossBetween val="between"/>
        <c:majorUnit val="2"/>
        <c:minorUnit val="2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26042687372411799"/>
          <c:y val="1.8543358318437099E-2"/>
          <c:w val="0.70662195003402295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F3A8A-8990-D343-997B-36761A2323B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771525"/>
            <a:ext cx="5143500" cy="385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886325"/>
            <a:ext cx="5486400" cy="4629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2971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771063"/>
            <a:ext cx="2971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5CC87-9824-8A4F-85DD-A52EBF403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9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  <p:sp>
        <p:nvSpPr>
          <p:cNvPr id="33" name="Rectangle 32"/>
          <p:cNvSpPr/>
          <p:nvPr userDrawn="1"/>
        </p:nvSpPr>
        <p:spPr>
          <a:xfrm>
            <a:off x="0" y="5757984"/>
            <a:ext cx="9153151" cy="8534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0" y="1032588"/>
            <a:ext cx="9153151" cy="8534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1274280" y="196172"/>
            <a:ext cx="6614160" cy="640080"/>
            <a:chOff x="1274280" y="229596"/>
            <a:chExt cx="6614160" cy="640080"/>
          </a:xfrm>
        </p:grpSpPr>
        <p:grpSp>
          <p:nvGrpSpPr>
            <p:cNvPr id="37" name="Group 36"/>
            <p:cNvGrpSpPr>
              <a:grpSpLocks noChangeAspect="1"/>
            </p:cNvGrpSpPr>
            <p:nvPr userDrawn="1"/>
          </p:nvGrpSpPr>
          <p:grpSpPr>
            <a:xfrm>
              <a:off x="7248360" y="229596"/>
              <a:ext cx="640080" cy="640080"/>
              <a:chOff x="1573527" y="457200"/>
              <a:chExt cx="1093473" cy="1091294"/>
            </a:xfrm>
            <a:solidFill>
              <a:schemeClr val="tx2"/>
            </a:solidFill>
          </p:grpSpPr>
          <p:sp>
            <p:nvSpPr>
              <p:cNvPr id="218" name="Dodecagon 217"/>
              <p:cNvSpPr>
                <a:spLocks noChangeAspect="1"/>
              </p:cNvSpPr>
              <p:nvPr userDrawn="1"/>
            </p:nvSpPr>
            <p:spPr>
              <a:xfrm>
                <a:off x="2092643" y="45720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Dodecagon 218"/>
              <p:cNvSpPr>
                <a:spLocks noChangeAspect="1"/>
              </p:cNvSpPr>
              <p:nvPr userDrawn="1"/>
            </p:nvSpPr>
            <p:spPr>
              <a:xfrm>
                <a:off x="1896750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Dodecagon 219"/>
              <p:cNvSpPr>
                <a:spLocks noChangeAspect="1"/>
              </p:cNvSpPr>
              <p:nvPr userDrawn="1"/>
            </p:nvSpPr>
            <p:spPr>
              <a:xfrm>
                <a:off x="2268946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Dodecagon 220"/>
              <p:cNvSpPr>
                <a:spLocks noChangeAspect="1"/>
              </p:cNvSpPr>
              <p:nvPr userDrawn="1"/>
            </p:nvSpPr>
            <p:spPr>
              <a:xfrm>
                <a:off x="2435455" y="599493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Dodecagon 221"/>
              <p:cNvSpPr>
                <a:spLocks noChangeAspect="1"/>
              </p:cNvSpPr>
              <p:nvPr userDrawn="1"/>
            </p:nvSpPr>
            <p:spPr>
              <a:xfrm>
                <a:off x="2547117" y="76747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Dodecagon 222"/>
              <p:cNvSpPr>
                <a:spLocks noChangeAspect="1"/>
              </p:cNvSpPr>
              <p:nvPr userDrawn="1"/>
            </p:nvSpPr>
            <p:spPr>
              <a:xfrm>
                <a:off x="2582374" y="9552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Dodecagon 223"/>
              <p:cNvSpPr>
                <a:spLocks noChangeAspect="1"/>
              </p:cNvSpPr>
              <p:nvPr userDrawn="1"/>
            </p:nvSpPr>
            <p:spPr>
              <a:xfrm>
                <a:off x="1740036" y="6054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Dodecagon 224"/>
              <p:cNvSpPr>
                <a:spLocks noChangeAspect="1"/>
              </p:cNvSpPr>
              <p:nvPr userDrawn="1"/>
            </p:nvSpPr>
            <p:spPr>
              <a:xfrm>
                <a:off x="2543196" y="115877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Dodecagon 225"/>
              <p:cNvSpPr>
                <a:spLocks noChangeAspect="1"/>
              </p:cNvSpPr>
              <p:nvPr userDrawn="1"/>
            </p:nvSpPr>
            <p:spPr>
              <a:xfrm>
                <a:off x="1622500" y="77340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Dodecagon 226"/>
              <p:cNvSpPr>
                <a:spLocks noChangeAspect="1"/>
              </p:cNvSpPr>
              <p:nvPr userDrawn="1"/>
            </p:nvSpPr>
            <p:spPr>
              <a:xfrm>
                <a:off x="2445249" y="1326752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Dodecagon 227"/>
              <p:cNvSpPr>
                <a:spLocks noChangeAspect="1"/>
              </p:cNvSpPr>
              <p:nvPr userDrawn="1"/>
            </p:nvSpPr>
            <p:spPr>
              <a:xfrm>
                <a:off x="2278741" y="14295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Dodecagon 228"/>
              <p:cNvSpPr>
                <a:spLocks noChangeAspect="1"/>
              </p:cNvSpPr>
              <p:nvPr userDrawn="1"/>
            </p:nvSpPr>
            <p:spPr>
              <a:xfrm>
                <a:off x="2092643" y="14631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Dodecagon 229"/>
              <p:cNvSpPr>
                <a:spLocks noChangeAspect="1"/>
              </p:cNvSpPr>
              <p:nvPr userDrawn="1"/>
            </p:nvSpPr>
            <p:spPr>
              <a:xfrm>
                <a:off x="1896750" y="143544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Dodecagon 230"/>
              <p:cNvSpPr>
                <a:spLocks noChangeAspect="1"/>
              </p:cNvSpPr>
              <p:nvPr userDrawn="1"/>
            </p:nvSpPr>
            <p:spPr>
              <a:xfrm>
                <a:off x="1730241" y="131884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Dodecagon 231"/>
              <p:cNvSpPr>
                <a:spLocks noChangeAspect="1"/>
              </p:cNvSpPr>
              <p:nvPr userDrawn="1"/>
            </p:nvSpPr>
            <p:spPr>
              <a:xfrm>
                <a:off x="1573527" y="97102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Dodecagon 232"/>
              <p:cNvSpPr>
                <a:spLocks noChangeAspect="1"/>
              </p:cNvSpPr>
              <p:nvPr userDrawn="1"/>
            </p:nvSpPr>
            <p:spPr>
              <a:xfrm>
                <a:off x="1622500" y="114888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Dodecagon 233"/>
              <p:cNvSpPr>
                <a:spLocks noChangeAspect="1"/>
              </p:cNvSpPr>
              <p:nvPr userDrawn="1"/>
            </p:nvSpPr>
            <p:spPr>
              <a:xfrm>
                <a:off x="1984902" y="941382"/>
                <a:ext cx="98730" cy="99603"/>
              </a:xfrm>
              <a:prstGeom prst="dodecagon">
                <a:avLst/>
              </a:prstGeom>
              <a:solidFill>
                <a:srgbClr val="247C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Dodecagon 234"/>
              <p:cNvSpPr>
                <a:spLocks noChangeAspect="1"/>
              </p:cNvSpPr>
              <p:nvPr userDrawn="1"/>
            </p:nvSpPr>
            <p:spPr>
              <a:xfrm>
                <a:off x="2190589" y="941382"/>
                <a:ext cx="98730" cy="99603"/>
              </a:xfrm>
              <a:prstGeom prst="dodecagon">
                <a:avLst/>
              </a:prstGeom>
              <a:solidFill>
                <a:srgbClr val="247C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>
                <a:spLocks noChangeAspect="1"/>
              </p:cNvSpPr>
              <p:nvPr userDrawn="1"/>
            </p:nvSpPr>
            <p:spPr>
              <a:xfrm rot="2305559" flipH="1" flipV="1">
                <a:off x="2077326" y="785152"/>
                <a:ext cx="98730" cy="99603"/>
              </a:xfrm>
              <a:prstGeom prst="ellipse">
                <a:avLst/>
              </a:prstGeom>
              <a:solidFill>
                <a:srgbClr val="247C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>
                <a:spLocks noChangeAspect="1"/>
              </p:cNvSpPr>
              <p:nvPr userDrawn="1"/>
            </p:nvSpPr>
            <p:spPr>
              <a:xfrm rot="2305559" flipH="1" flipV="1">
                <a:off x="2087121" y="1107942"/>
                <a:ext cx="98730" cy="99603"/>
              </a:xfrm>
              <a:prstGeom prst="ellipse">
                <a:avLst/>
              </a:prstGeom>
              <a:solidFill>
                <a:srgbClr val="247C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>
                <a:spLocks noChangeAspect="1"/>
              </p:cNvSpPr>
              <p:nvPr userDrawn="1"/>
            </p:nvSpPr>
            <p:spPr>
              <a:xfrm rot="2305559" flipH="1" flipV="1">
                <a:off x="2288924" y="1067365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>
                <a:spLocks noChangeAspect="1"/>
              </p:cNvSpPr>
              <p:nvPr userDrawn="1"/>
            </p:nvSpPr>
            <p:spPr>
              <a:xfrm rot="2305559" flipH="1" flipV="1">
                <a:off x="1906933" y="1085297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842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734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171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063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618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510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172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Oval 270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064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703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595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197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276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08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64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541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Oval 280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201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093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694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Oval 284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586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Oval 285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937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829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139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Oval 288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031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37"/>
            <p:cNvGrpSpPr>
              <a:grpSpLocks noChangeAspect="1"/>
            </p:cNvGrpSpPr>
            <p:nvPr userDrawn="1"/>
          </p:nvGrpSpPr>
          <p:grpSpPr>
            <a:xfrm>
              <a:off x="4261320" y="229596"/>
              <a:ext cx="640080" cy="640080"/>
              <a:chOff x="1573527" y="457200"/>
              <a:chExt cx="1093473" cy="1091294"/>
            </a:xfrm>
            <a:solidFill>
              <a:schemeClr val="tx2"/>
            </a:solidFill>
          </p:grpSpPr>
          <p:sp>
            <p:nvSpPr>
              <p:cNvPr id="174" name="Dodecagon 173"/>
              <p:cNvSpPr>
                <a:spLocks noChangeAspect="1"/>
              </p:cNvSpPr>
              <p:nvPr userDrawn="1"/>
            </p:nvSpPr>
            <p:spPr>
              <a:xfrm>
                <a:off x="2092643" y="45720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Dodecagon 174"/>
              <p:cNvSpPr>
                <a:spLocks noChangeAspect="1"/>
              </p:cNvSpPr>
              <p:nvPr userDrawn="1"/>
            </p:nvSpPr>
            <p:spPr>
              <a:xfrm>
                <a:off x="1896750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Dodecagon 175"/>
              <p:cNvSpPr>
                <a:spLocks noChangeAspect="1"/>
              </p:cNvSpPr>
              <p:nvPr userDrawn="1"/>
            </p:nvSpPr>
            <p:spPr>
              <a:xfrm>
                <a:off x="2268946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Dodecagon 176"/>
              <p:cNvSpPr>
                <a:spLocks noChangeAspect="1"/>
              </p:cNvSpPr>
              <p:nvPr userDrawn="1"/>
            </p:nvSpPr>
            <p:spPr>
              <a:xfrm>
                <a:off x="2435455" y="599493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Dodecagon 177"/>
              <p:cNvSpPr>
                <a:spLocks noChangeAspect="1"/>
              </p:cNvSpPr>
              <p:nvPr userDrawn="1"/>
            </p:nvSpPr>
            <p:spPr>
              <a:xfrm>
                <a:off x="2547117" y="76747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Dodecagon 178"/>
              <p:cNvSpPr>
                <a:spLocks noChangeAspect="1"/>
              </p:cNvSpPr>
              <p:nvPr userDrawn="1"/>
            </p:nvSpPr>
            <p:spPr>
              <a:xfrm>
                <a:off x="2582374" y="9552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Dodecagon 179"/>
              <p:cNvSpPr>
                <a:spLocks noChangeAspect="1"/>
              </p:cNvSpPr>
              <p:nvPr userDrawn="1"/>
            </p:nvSpPr>
            <p:spPr>
              <a:xfrm>
                <a:off x="1740036" y="6054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Dodecagon 180"/>
              <p:cNvSpPr>
                <a:spLocks noChangeAspect="1"/>
              </p:cNvSpPr>
              <p:nvPr userDrawn="1"/>
            </p:nvSpPr>
            <p:spPr>
              <a:xfrm>
                <a:off x="2543196" y="115877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Dodecagon 181"/>
              <p:cNvSpPr>
                <a:spLocks noChangeAspect="1"/>
              </p:cNvSpPr>
              <p:nvPr userDrawn="1"/>
            </p:nvSpPr>
            <p:spPr>
              <a:xfrm>
                <a:off x="1622500" y="77340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Dodecagon 182"/>
              <p:cNvSpPr>
                <a:spLocks noChangeAspect="1"/>
              </p:cNvSpPr>
              <p:nvPr userDrawn="1"/>
            </p:nvSpPr>
            <p:spPr>
              <a:xfrm>
                <a:off x="2445249" y="1326752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Dodecagon 183"/>
              <p:cNvSpPr>
                <a:spLocks noChangeAspect="1"/>
              </p:cNvSpPr>
              <p:nvPr userDrawn="1"/>
            </p:nvSpPr>
            <p:spPr>
              <a:xfrm>
                <a:off x="2278741" y="14295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Dodecagon 184"/>
              <p:cNvSpPr>
                <a:spLocks noChangeAspect="1"/>
              </p:cNvSpPr>
              <p:nvPr userDrawn="1"/>
            </p:nvSpPr>
            <p:spPr>
              <a:xfrm>
                <a:off x="2092643" y="14631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Dodecagon 185"/>
              <p:cNvSpPr>
                <a:spLocks noChangeAspect="1"/>
              </p:cNvSpPr>
              <p:nvPr userDrawn="1"/>
            </p:nvSpPr>
            <p:spPr>
              <a:xfrm>
                <a:off x="1896750" y="143544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Dodecagon 186"/>
              <p:cNvSpPr>
                <a:spLocks noChangeAspect="1"/>
              </p:cNvSpPr>
              <p:nvPr userDrawn="1"/>
            </p:nvSpPr>
            <p:spPr>
              <a:xfrm>
                <a:off x="1730241" y="131884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Dodecagon 187"/>
              <p:cNvSpPr>
                <a:spLocks noChangeAspect="1"/>
              </p:cNvSpPr>
              <p:nvPr userDrawn="1"/>
            </p:nvSpPr>
            <p:spPr>
              <a:xfrm>
                <a:off x="1573527" y="97102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Dodecagon 188"/>
              <p:cNvSpPr>
                <a:spLocks noChangeAspect="1"/>
              </p:cNvSpPr>
              <p:nvPr userDrawn="1"/>
            </p:nvSpPr>
            <p:spPr>
              <a:xfrm>
                <a:off x="1622500" y="114888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Dodecagon 189"/>
              <p:cNvSpPr>
                <a:spLocks noChangeAspect="1"/>
              </p:cNvSpPr>
              <p:nvPr userDrawn="1"/>
            </p:nvSpPr>
            <p:spPr>
              <a:xfrm>
                <a:off x="1984902" y="941382"/>
                <a:ext cx="98730" cy="99603"/>
              </a:xfrm>
              <a:prstGeom prst="dodecagon">
                <a:avLst/>
              </a:prstGeom>
              <a:solidFill>
                <a:srgbClr val="7B9B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Dodecagon 190"/>
              <p:cNvSpPr>
                <a:spLocks noChangeAspect="1"/>
              </p:cNvSpPr>
              <p:nvPr userDrawn="1"/>
            </p:nvSpPr>
            <p:spPr>
              <a:xfrm>
                <a:off x="2190589" y="941382"/>
                <a:ext cx="98730" cy="99603"/>
              </a:xfrm>
              <a:prstGeom prst="dodecagon">
                <a:avLst/>
              </a:prstGeom>
              <a:solidFill>
                <a:srgbClr val="7B9B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>
                <a:spLocks noChangeAspect="1"/>
              </p:cNvSpPr>
              <p:nvPr userDrawn="1"/>
            </p:nvSpPr>
            <p:spPr>
              <a:xfrm rot="2305559" flipH="1" flipV="1">
                <a:off x="2077326" y="785152"/>
                <a:ext cx="98730" cy="99603"/>
              </a:xfrm>
              <a:prstGeom prst="ellipse">
                <a:avLst/>
              </a:prstGeom>
              <a:solidFill>
                <a:srgbClr val="7B9B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>
                <a:spLocks noChangeAspect="1"/>
              </p:cNvSpPr>
              <p:nvPr userDrawn="1"/>
            </p:nvSpPr>
            <p:spPr>
              <a:xfrm rot="2305559" flipH="1" flipV="1">
                <a:off x="2087121" y="1107942"/>
                <a:ext cx="98730" cy="99603"/>
              </a:xfrm>
              <a:prstGeom prst="ellipse">
                <a:avLst/>
              </a:prstGeom>
              <a:solidFill>
                <a:srgbClr val="7B9B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>
                <a:spLocks noChangeAspect="1"/>
              </p:cNvSpPr>
              <p:nvPr userDrawn="1"/>
            </p:nvSpPr>
            <p:spPr>
              <a:xfrm rot="2305559" flipH="1" flipV="1">
                <a:off x="2288924" y="1067365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/>
              <p:cNvSpPr>
                <a:spLocks noChangeAspect="1"/>
              </p:cNvSpPr>
              <p:nvPr userDrawn="1"/>
            </p:nvSpPr>
            <p:spPr>
              <a:xfrm rot="2305559" flipH="1" flipV="1">
                <a:off x="1906933" y="1085297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842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734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171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063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618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510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172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064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703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595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197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08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64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541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201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093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694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586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937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829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139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031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>
              <a:grpSpLocks noChangeAspect="1"/>
            </p:cNvGrpSpPr>
            <p:nvPr userDrawn="1"/>
          </p:nvGrpSpPr>
          <p:grpSpPr>
            <a:xfrm>
              <a:off x="1274280" y="229596"/>
              <a:ext cx="640080" cy="640080"/>
              <a:chOff x="1573527" y="457200"/>
              <a:chExt cx="1093473" cy="1091294"/>
            </a:xfrm>
            <a:solidFill>
              <a:schemeClr val="tx2"/>
            </a:solidFill>
          </p:grpSpPr>
          <p:sp>
            <p:nvSpPr>
              <p:cNvPr id="130" name="Dodecagon 129"/>
              <p:cNvSpPr>
                <a:spLocks noChangeAspect="1"/>
              </p:cNvSpPr>
              <p:nvPr userDrawn="1"/>
            </p:nvSpPr>
            <p:spPr>
              <a:xfrm>
                <a:off x="2092643" y="45720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Dodecagon 130"/>
              <p:cNvSpPr>
                <a:spLocks noChangeAspect="1"/>
              </p:cNvSpPr>
              <p:nvPr userDrawn="1"/>
            </p:nvSpPr>
            <p:spPr>
              <a:xfrm>
                <a:off x="1896750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Dodecagon 131"/>
              <p:cNvSpPr>
                <a:spLocks noChangeAspect="1"/>
              </p:cNvSpPr>
              <p:nvPr userDrawn="1"/>
            </p:nvSpPr>
            <p:spPr>
              <a:xfrm>
                <a:off x="2268946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Dodecagon 132"/>
              <p:cNvSpPr>
                <a:spLocks noChangeAspect="1"/>
              </p:cNvSpPr>
              <p:nvPr userDrawn="1"/>
            </p:nvSpPr>
            <p:spPr>
              <a:xfrm>
                <a:off x="2435455" y="599493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Dodecagon 133"/>
              <p:cNvSpPr>
                <a:spLocks noChangeAspect="1"/>
              </p:cNvSpPr>
              <p:nvPr userDrawn="1"/>
            </p:nvSpPr>
            <p:spPr>
              <a:xfrm>
                <a:off x="2547117" y="76747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Dodecagon 134"/>
              <p:cNvSpPr>
                <a:spLocks noChangeAspect="1"/>
              </p:cNvSpPr>
              <p:nvPr userDrawn="1"/>
            </p:nvSpPr>
            <p:spPr>
              <a:xfrm>
                <a:off x="2582374" y="9552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Dodecagon 135"/>
              <p:cNvSpPr>
                <a:spLocks noChangeAspect="1"/>
              </p:cNvSpPr>
              <p:nvPr userDrawn="1"/>
            </p:nvSpPr>
            <p:spPr>
              <a:xfrm>
                <a:off x="1740036" y="6054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Dodecagon 136"/>
              <p:cNvSpPr>
                <a:spLocks noChangeAspect="1"/>
              </p:cNvSpPr>
              <p:nvPr userDrawn="1"/>
            </p:nvSpPr>
            <p:spPr>
              <a:xfrm>
                <a:off x="2543196" y="115877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Dodecagon 137"/>
              <p:cNvSpPr>
                <a:spLocks noChangeAspect="1"/>
              </p:cNvSpPr>
              <p:nvPr userDrawn="1"/>
            </p:nvSpPr>
            <p:spPr>
              <a:xfrm>
                <a:off x="1622500" y="77340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Dodecagon 138"/>
              <p:cNvSpPr>
                <a:spLocks noChangeAspect="1"/>
              </p:cNvSpPr>
              <p:nvPr userDrawn="1"/>
            </p:nvSpPr>
            <p:spPr>
              <a:xfrm>
                <a:off x="2445249" y="1326752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Dodecagon 139"/>
              <p:cNvSpPr>
                <a:spLocks noChangeAspect="1"/>
              </p:cNvSpPr>
              <p:nvPr userDrawn="1"/>
            </p:nvSpPr>
            <p:spPr>
              <a:xfrm>
                <a:off x="2278741" y="14295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Dodecagon 140"/>
              <p:cNvSpPr>
                <a:spLocks noChangeAspect="1"/>
              </p:cNvSpPr>
              <p:nvPr userDrawn="1"/>
            </p:nvSpPr>
            <p:spPr>
              <a:xfrm>
                <a:off x="2092643" y="14631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Dodecagon 141"/>
              <p:cNvSpPr>
                <a:spLocks noChangeAspect="1"/>
              </p:cNvSpPr>
              <p:nvPr userDrawn="1"/>
            </p:nvSpPr>
            <p:spPr>
              <a:xfrm>
                <a:off x="1896750" y="143544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Dodecagon 142"/>
              <p:cNvSpPr>
                <a:spLocks noChangeAspect="1"/>
              </p:cNvSpPr>
              <p:nvPr userDrawn="1"/>
            </p:nvSpPr>
            <p:spPr>
              <a:xfrm>
                <a:off x="1730241" y="131884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Dodecagon 143"/>
              <p:cNvSpPr>
                <a:spLocks noChangeAspect="1"/>
              </p:cNvSpPr>
              <p:nvPr userDrawn="1"/>
            </p:nvSpPr>
            <p:spPr>
              <a:xfrm>
                <a:off x="1573527" y="97102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Dodecagon 144"/>
              <p:cNvSpPr>
                <a:spLocks noChangeAspect="1"/>
              </p:cNvSpPr>
              <p:nvPr userDrawn="1"/>
            </p:nvSpPr>
            <p:spPr>
              <a:xfrm>
                <a:off x="1622500" y="114888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Dodecagon 145"/>
              <p:cNvSpPr>
                <a:spLocks noChangeAspect="1"/>
              </p:cNvSpPr>
              <p:nvPr userDrawn="1"/>
            </p:nvSpPr>
            <p:spPr>
              <a:xfrm>
                <a:off x="1984902" y="941382"/>
                <a:ext cx="98730" cy="99603"/>
              </a:xfrm>
              <a:prstGeom prst="dodecagon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Dodecagon 146"/>
              <p:cNvSpPr>
                <a:spLocks noChangeAspect="1"/>
              </p:cNvSpPr>
              <p:nvPr userDrawn="1"/>
            </p:nvSpPr>
            <p:spPr>
              <a:xfrm>
                <a:off x="2190589" y="941382"/>
                <a:ext cx="98730" cy="99603"/>
              </a:xfrm>
              <a:prstGeom prst="dodecagon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>
                <a:spLocks noChangeAspect="1"/>
              </p:cNvSpPr>
              <p:nvPr userDrawn="1"/>
            </p:nvSpPr>
            <p:spPr>
              <a:xfrm rot="2305559" flipH="1" flipV="1">
                <a:off x="2077326" y="785152"/>
                <a:ext cx="98730" cy="99603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>
                <a:spLocks noChangeAspect="1"/>
              </p:cNvSpPr>
              <p:nvPr userDrawn="1"/>
            </p:nvSpPr>
            <p:spPr>
              <a:xfrm rot="2305559" flipH="1" flipV="1">
                <a:off x="2087121" y="1107942"/>
                <a:ext cx="98730" cy="99603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>
                <a:spLocks noChangeAspect="1"/>
              </p:cNvSpPr>
              <p:nvPr userDrawn="1"/>
            </p:nvSpPr>
            <p:spPr>
              <a:xfrm rot="2305559" flipH="1" flipV="1">
                <a:off x="2288924" y="1067365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>
                <a:spLocks noChangeAspect="1"/>
              </p:cNvSpPr>
              <p:nvPr userDrawn="1"/>
            </p:nvSpPr>
            <p:spPr>
              <a:xfrm rot="2305559" flipH="1" flipV="1">
                <a:off x="1906933" y="1085297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842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734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171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063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618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510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172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064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703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595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197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08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64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541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201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093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694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586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937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829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139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031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 userDrawn="1"/>
          </p:nvGrpSpPr>
          <p:grpSpPr>
            <a:xfrm>
              <a:off x="2767800" y="229596"/>
              <a:ext cx="640080" cy="640080"/>
              <a:chOff x="4164621" y="525584"/>
              <a:chExt cx="818792" cy="817153"/>
            </a:xfrm>
          </p:grpSpPr>
          <p:sp>
            <p:nvSpPr>
              <p:cNvPr id="86" name="Dodecagon 85"/>
              <p:cNvSpPr>
                <a:spLocks noChangeAspect="1"/>
              </p:cNvSpPr>
              <p:nvPr userDrawn="1"/>
            </p:nvSpPr>
            <p:spPr>
              <a:xfrm>
                <a:off x="4553335" y="525584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Dodecagon 86"/>
              <p:cNvSpPr>
                <a:spLocks noChangeAspect="1"/>
              </p:cNvSpPr>
              <p:nvPr userDrawn="1"/>
            </p:nvSpPr>
            <p:spPr>
              <a:xfrm>
                <a:off x="4406650" y="55518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Dodecagon 87"/>
              <p:cNvSpPr>
                <a:spLocks noChangeAspect="1"/>
              </p:cNvSpPr>
              <p:nvPr userDrawn="1"/>
            </p:nvSpPr>
            <p:spPr>
              <a:xfrm>
                <a:off x="4685350" y="55518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Dodecagon 88"/>
              <p:cNvSpPr>
                <a:spLocks noChangeAspect="1"/>
              </p:cNvSpPr>
              <p:nvPr userDrawn="1"/>
            </p:nvSpPr>
            <p:spPr>
              <a:xfrm>
                <a:off x="4810032" y="632132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Dodecagon 89"/>
              <p:cNvSpPr>
                <a:spLocks noChangeAspect="1"/>
              </p:cNvSpPr>
              <p:nvPr userDrawn="1"/>
            </p:nvSpPr>
            <p:spPr>
              <a:xfrm>
                <a:off x="4893645" y="757916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Dodecagon 90"/>
              <p:cNvSpPr>
                <a:spLocks noChangeAspect="1"/>
              </p:cNvSpPr>
              <p:nvPr userDrawn="1"/>
            </p:nvSpPr>
            <p:spPr>
              <a:xfrm>
                <a:off x="4920045" y="898497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Dodecagon 91"/>
              <p:cNvSpPr>
                <a:spLocks noChangeAspect="1"/>
              </p:cNvSpPr>
              <p:nvPr userDrawn="1"/>
            </p:nvSpPr>
            <p:spPr>
              <a:xfrm>
                <a:off x="4289303" y="636569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Dodecagon 92"/>
              <p:cNvSpPr>
                <a:spLocks noChangeAspect="1"/>
              </p:cNvSpPr>
              <p:nvPr userDrawn="1"/>
            </p:nvSpPr>
            <p:spPr>
              <a:xfrm>
                <a:off x="4890709" y="1050915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Dodecagon 93"/>
              <p:cNvSpPr>
                <a:spLocks noChangeAspect="1"/>
              </p:cNvSpPr>
              <p:nvPr userDrawn="1"/>
            </p:nvSpPr>
            <p:spPr>
              <a:xfrm>
                <a:off x="4201292" y="762353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Dodecagon 94"/>
              <p:cNvSpPr>
                <a:spLocks noChangeAspect="1"/>
              </p:cNvSpPr>
              <p:nvPr userDrawn="1"/>
            </p:nvSpPr>
            <p:spPr>
              <a:xfrm>
                <a:off x="4817366" y="1176698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Dodecagon 95"/>
              <p:cNvSpPr>
                <a:spLocks noChangeAspect="1"/>
              </p:cNvSpPr>
              <p:nvPr userDrawn="1"/>
            </p:nvSpPr>
            <p:spPr>
              <a:xfrm>
                <a:off x="4692685" y="125365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Dodecagon 96"/>
              <p:cNvSpPr>
                <a:spLocks noChangeAspect="1"/>
              </p:cNvSpPr>
              <p:nvPr userDrawn="1"/>
            </p:nvSpPr>
            <p:spPr>
              <a:xfrm>
                <a:off x="4553335" y="127881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Dodecagon 97"/>
              <p:cNvSpPr>
                <a:spLocks noChangeAspect="1"/>
              </p:cNvSpPr>
              <p:nvPr userDrawn="1"/>
            </p:nvSpPr>
            <p:spPr>
              <a:xfrm>
                <a:off x="4406650" y="1258087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Dodecagon 98"/>
              <p:cNvSpPr>
                <a:spLocks noChangeAspect="1"/>
              </p:cNvSpPr>
              <p:nvPr userDrawn="1"/>
            </p:nvSpPr>
            <p:spPr>
              <a:xfrm>
                <a:off x="4281968" y="1170775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Dodecagon 99"/>
              <p:cNvSpPr>
                <a:spLocks noChangeAspect="1"/>
              </p:cNvSpPr>
              <p:nvPr userDrawn="1"/>
            </p:nvSpPr>
            <p:spPr>
              <a:xfrm>
                <a:off x="4164621" y="910333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Dodecagon 100"/>
              <p:cNvSpPr>
                <a:spLocks noChangeAspect="1"/>
              </p:cNvSpPr>
              <p:nvPr userDrawn="1"/>
            </p:nvSpPr>
            <p:spPr>
              <a:xfrm>
                <a:off x="4201292" y="1043516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Dodecagon 101"/>
              <p:cNvSpPr>
                <a:spLocks noChangeAspect="1"/>
              </p:cNvSpPr>
              <p:nvPr userDrawn="1"/>
            </p:nvSpPr>
            <p:spPr>
              <a:xfrm>
                <a:off x="4472658" y="888136"/>
                <a:ext cx="73929" cy="74582"/>
              </a:xfrm>
              <a:prstGeom prst="dodecagon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03" name="Dodecagon 102"/>
              <p:cNvSpPr>
                <a:spLocks noChangeAspect="1"/>
              </p:cNvSpPr>
              <p:nvPr userDrawn="1"/>
            </p:nvSpPr>
            <p:spPr>
              <a:xfrm>
                <a:off x="4626677" y="888136"/>
                <a:ext cx="73929" cy="74582"/>
              </a:xfrm>
              <a:prstGeom prst="dodecagon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04" name="Oval 103"/>
              <p:cNvSpPr>
                <a:spLocks noChangeAspect="1"/>
              </p:cNvSpPr>
              <p:nvPr userDrawn="1"/>
            </p:nvSpPr>
            <p:spPr>
              <a:xfrm rot="2305559" flipH="1" flipV="1">
                <a:off x="4541865" y="771152"/>
                <a:ext cx="73929" cy="7458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05" name="Oval 104"/>
              <p:cNvSpPr>
                <a:spLocks noChangeAspect="1"/>
              </p:cNvSpPr>
              <p:nvPr userDrawn="1"/>
            </p:nvSpPr>
            <p:spPr>
              <a:xfrm rot="2305559" flipH="1" flipV="1">
                <a:off x="4549200" y="1012855"/>
                <a:ext cx="73929" cy="7458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06" name="Oval 105"/>
              <p:cNvSpPr>
                <a:spLocks noChangeAspect="1"/>
              </p:cNvSpPr>
              <p:nvPr userDrawn="1"/>
            </p:nvSpPr>
            <p:spPr>
              <a:xfrm rot="2305559" flipH="1" flipV="1">
                <a:off x="4700310" y="982471"/>
                <a:ext cx="63368" cy="6392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>
                <a:spLocks noChangeAspect="1"/>
              </p:cNvSpPr>
              <p:nvPr userDrawn="1"/>
            </p:nvSpPr>
            <p:spPr>
              <a:xfrm rot="2305559" flipH="1" flipV="1">
                <a:off x="4414275" y="995898"/>
                <a:ext cx="63368" cy="6392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40512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3970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97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16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144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0635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332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251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1000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0919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87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06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7378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6569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90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092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742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661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1319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051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5536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4728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/>
            <p:cNvGrpSpPr/>
            <p:nvPr userDrawn="1"/>
          </p:nvGrpSpPr>
          <p:grpSpPr>
            <a:xfrm>
              <a:off x="5754840" y="229596"/>
              <a:ext cx="640080" cy="640080"/>
              <a:chOff x="4164621" y="525584"/>
              <a:chExt cx="818792" cy="817153"/>
            </a:xfrm>
          </p:grpSpPr>
          <p:sp>
            <p:nvSpPr>
              <p:cNvPr id="42" name="Dodecagon 41"/>
              <p:cNvSpPr>
                <a:spLocks noChangeAspect="1"/>
              </p:cNvSpPr>
              <p:nvPr userDrawn="1"/>
            </p:nvSpPr>
            <p:spPr>
              <a:xfrm>
                <a:off x="4553335" y="525584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 userDrawn="1"/>
            </p:nvSpPr>
            <p:spPr>
              <a:xfrm>
                <a:off x="4406650" y="55518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Dodecagon 43"/>
              <p:cNvSpPr>
                <a:spLocks noChangeAspect="1"/>
              </p:cNvSpPr>
              <p:nvPr userDrawn="1"/>
            </p:nvSpPr>
            <p:spPr>
              <a:xfrm>
                <a:off x="4685350" y="55518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Dodecagon 44"/>
              <p:cNvSpPr>
                <a:spLocks noChangeAspect="1"/>
              </p:cNvSpPr>
              <p:nvPr userDrawn="1"/>
            </p:nvSpPr>
            <p:spPr>
              <a:xfrm>
                <a:off x="4810032" y="632132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Dodecagon 45"/>
              <p:cNvSpPr>
                <a:spLocks noChangeAspect="1"/>
              </p:cNvSpPr>
              <p:nvPr userDrawn="1"/>
            </p:nvSpPr>
            <p:spPr>
              <a:xfrm>
                <a:off x="4893645" y="757916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Dodecagon 46"/>
              <p:cNvSpPr>
                <a:spLocks noChangeAspect="1"/>
              </p:cNvSpPr>
              <p:nvPr userDrawn="1"/>
            </p:nvSpPr>
            <p:spPr>
              <a:xfrm>
                <a:off x="4920045" y="898497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Dodecagon 47"/>
              <p:cNvSpPr>
                <a:spLocks noChangeAspect="1"/>
              </p:cNvSpPr>
              <p:nvPr userDrawn="1"/>
            </p:nvSpPr>
            <p:spPr>
              <a:xfrm>
                <a:off x="4289303" y="636569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Dodecagon 48"/>
              <p:cNvSpPr>
                <a:spLocks noChangeAspect="1"/>
              </p:cNvSpPr>
              <p:nvPr userDrawn="1"/>
            </p:nvSpPr>
            <p:spPr>
              <a:xfrm>
                <a:off x="4890709" y="1050915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Dodecagon 49"/>
              <p:cNvSpPr>
                <a:spLocks noChangeAspect="1"/>
              </p:cNvSpPr>
              <p:nvPr userDrawn="1"/>
            </p:nvSpPr>
            <p:spPr>
              <a:xfrm>
                <a:off x="4201292" y="762353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Dodecagon 50"/>
              <p:cNvSpPr>
                <a:spLocks noChangeAspect="1"/>
              </p:cNvSpPr>
              <p:nvPr userDrawn="1"/>
            </p:nvSpPr>
            <p:spPr>
              <a:xfrm>
                <a:off x="4817366" y="1176698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Dodecagon 51"/>
              <p:cNvSpPr>
                <a:spLocks noChangeAspect="1"/>
              </p:cNvSpPr>
              <p:nvPr userDrawn="1"/>
            </p:nvSpPr>
            <p:spPr>
              <a:xfrm>
                <a:off x="4692685" y="125365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Dodecagon 52"/>
              <p:cNvSpPr>
                <a:spLocks noChangeAspect="1"/>
              </p:cNvSpPr>
              <p:nvPr userDrawn="1"/>
            </p:nvSpPr>
            <p:spPr>
              <a:xfrm>
                <a:off x="4553335" y="127881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Dodecagon 53"/>
              <p:cNvSpPr>
                <a:spLocks noChangeAspect="1"/>
              </p:cNvSpPr>
              <p:nvPr userDrawn="1"/>
            </p:nvSpPr>
            <p:spPr>
              <a:xfrm>
                <a:off x="4406650" y="1258087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Dodecagon 54"/>
              <p:cNvSpPr>
                <a:spLocks noChangeAspect="1"/>
              </p:cNvSpPr>
              <p:nvPr userDrawn="1"/>
            </p:nvSpPr>
            <p:spPr>
              <a:xfrm>
                <a:off x="4281968" y="1170775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Dodecagon 55"/>
              <p:cNvSpPr>
                <a:spLocks noChangeAspect="1"/>
              </p:cNvSpPr>
              <p:nvPr userDrawn="1"/>
            </p:nvSpPr>
            <p:spPr>
              <a:xfrm>
                <a:off x="4164621" y="910333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Dodecagon 56"/>
              <p:cNvSpPr>
                <a:spLocks noChangeAspect="1"/>
              </p:cNvSpPr>
              <p:nvPr userDrawn="1"/>
            </p:nvSpPr>
            <p:spPr>
              <a:xfrm>
                <a:off x="4201292" y="1043516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Dodecagon 57"/>
              <p:cNvSpPr>
                <a:spLocks noChangeAspect="1"/>
              </p:cNvSpPr>
              <p:nvPr userDrawn="1"/>
            </p:nvSpPr>
            <p:spPr>
              <a:xfrm>
                <a:off x="4472658" y="888136"/>
                <a:ext cx="73929" cy="74582"/>
              </a:xfrm>
              <a:prstGeom prst="dodecagon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59" name="Dodecagon 58"/>
              <p:cNvSpPr>
                <a:spLocks noChangeAspect="1"/>
              </p:cNvSpPr>
              <p:nvPr userDrawn="1"/>
            </p:nvSpPr>
            <p:spPr>
              <a:xfrm>
                <a:off x="4626677" y="888136"/>
                <a:ext cx="73929" cy="74582"/>
              </a:xfrm>
              <a:prstGeom prst="dodecagon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60" name="Oval 59"/>
              <p:cNvSpPr>
                <a:spLocks noChangeAspect="1"/>
              </p:cNvSpPr>
              <p:nvPr userDrawn="1"/>
            </p:nvSpPr>
            <p:spPr>
              <a:xfrm rot="2305559" flipH="1" flipV="1">
                <a:off x="4541865" y="771152"/>
                <a:ext cx="73929" cy="7458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61" name="Oval 60"/>
              <p:cNvSpPr>
                <a:spLocks noChangeAspect="1"/>
              </p:cNvSpPr>
              <p:nvPr userDrawn="1"/>
            </p:nvSpPr>
            <p:spPr>
              <a:xfrm rot="2305559" flipH="1" flipV="1">
                <a:off x="4549200" y="1012855"/>
                <a:ext cx="73929" cy="7458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 userDrawn="1"/>
            </p:nvSpPr>
            <p:spPr>
              <a:xfrm rot="2305559" flipH="1" flipV="1">
                <a:off x="4700310" y="982471"/>
                <a:ext cx="63368" cy="6392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>
                <a:spLocks noChangeAspect="1"/>
              </p:cNvSpPr>
              <p:nvPr userDrawn="1"/>
            </p:nvSpPr>
            <p:spPr>
              <a:xfrm rot="2305559" flipH="1" flipV="1">
                <a:off x="4414275" y="995898"/>
                <a:ext cx="63368" cy="6392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40512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3970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97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16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144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0635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332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251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1000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0919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87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06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7378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6569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90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092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742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661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1319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051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5536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4728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90" name="Picture 289" descr="background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1102220"/>
            <a:ext cx="9154751" cy="467119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91" name="Rectangle 290"/>
          <p:cNvSpPr/>
          <p:nvPr userDrawn="1"/>
        </p:nvSpPr>
        <p:spPr>
          <a:xfrm>
            <a:off x="417469" y="1371600"/>
            <a:ext cx="8311895" cy="461665"/>
          </a:xfrm>
          <a:prstGeom prst="rect">
            <a:avLst/>
          </a:prstGeom>
        </p:spPr>
        <p:txBody>
          <a:bodyPr wrap="square" lIns="274320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2400" cap="small" dirty="0" smtClean="0">
                <a:solidFill>
                  <a:srgbClr val="81AE28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HIV web</a:t>
            </a:r>
            <a:r>
              <a:rPr lang="en-US" sz="2400" cap="small" baseline="0" dirty="0" smtClean="0">
                <a:solidFill>
                  <a:srgbClr val="81AE28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2400" cap="small" dirty="0" smtClean="0">
              <a:solidFill>
                <a:srgbClr val="81AE28"/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Rectangle 288"/>
          <p:cNvSpPr/>
          <p:nvPr userDrawn="1"/>
        </p:nvSpPr>
        <p:spPr>
          <a:xfrm>
            <a:off x="0" y="5757984"/>
            <a:ext cx="9153151" cy="8534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1032588"/>
            <a:ext cx="9153151" cy="8534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274280" y="196172"/>
            <a:ext cx="6614160" cy="640080"/>
            <a:chOff x="1274280" y="229596"/>
            <a:chExt cx="6614160" cy="640080"/>
          </a:xfrm>
        </p:grpSpPr>
        <p:grpSp>
          <p:nvGrpSpPr>
            <p:cNvPr id="64" name="Group 63"/>
            <p:cNvGrpSpPr>
              <a:grpSpLocks noChangeAspect="1"/>
            </p:cNvGrpSpPr>
            <p:nvPr userDrawn="1"/>
          </p:nvGrpSpPr>
          <p:grpSpPr>
            <a:xfrm>
              <a:off x="7248360" y="229596"/>
              <a:ext cx="640080" cy="640080"/>
              <a:chOff x="1573527" y="457200"/>
              <a:chExt cx="1093473" cy="1091294"/>
            </a:xfrm>
            <a:solidFill>
              <a:schemeClr val="tx2"/>
            </a:solidFill>
          </p:grpSpPr>
          <p:sp>
            <p:nvSpPr>
              <p:cNvPr id="65" name="Dodecagon 64"/>
              <p:cNvSpPr>
                <a:spLocks noChangeAspect="1"/>
              </p:cNvSpPr>
              <p:nvPr userDrawn="1"/>
            </p:nvSpPr>
            <p:spPr>
              <a:xfrm>
                <a:off x="2092643" y="45720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Dodecagon 65"/>
              <p:cNvSpPr>
                <a:spLocks noChangeAspect="1"/>
              </p:cNvSpPr>
              <p:nvPr userDrawn="1"/>
            </p:nvSpPr>
            <p:spPr>
              <a:xfrm>
                <a:off x="1896750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Dodecagon 66"/>
              <p:cNvSpPr>
                <a:spLocks noChangeAspect="1"/>
              </p:cNvSpPr>
              <p:nvPr userDrawn="1"/>
            </p:nvSpPr>
            <p:spPr>
              <a:xfrm>
                <a:off x="2268946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Dodecagon 67"/>
              <p:cNvSpPr>
                <a:spLocks noChangeAspect="1"/>
              </p:cNvSpPr>
              <p:nvPr userDrawn="1"/>
            </p:nvSpPr>
            <p:spPr>
              <a:xfrm>
                <a:off x="2435455" y="599493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Dodecagon 68"/>
              <p:cNvSpPr>
                <a:spLocks noChangeAspect="1"/>
              </p:cNvSpPr>
              <p:nvPr userDrawn="1"/>
            </p:nvSpPr>
            <p:spPr>
              <a:xfrm>
                <a:off x="2547117" y="76747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Dodecagon 69"/>
              <p:cNvSpPr>
                <a:spLocks noChangeAspect="1"/>
              </p:cNvSpPr>
              <p:nvPr userDrawn="1"/>
            </p:nvSpPr>
            <p:spPr>
              <a:xfrm>
                <a:off x="2582374" y="9552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Dodecagon 70"/>
              <p:cNvSpPr>
                <a:spLocks noChangeAspect="1"/>
              </p:cNvSpPr>
              <p:nvPr userDrawn="1"/>
            </p:nvSpPr>
            <p:spPr>
              <a:xfrm>
                <a:off x="1740036" y="6054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Dodecagon 71"/>
              <p:cNvSpPr>
                <a:spLocks noChangeAspect="1"/>
              </p:cNvSpPr>
              <p:nvPr userDrawn="1"/>
            </p:nvSpPr>
            <p:spPr>
              <a:xfrm>
                <a:off x="2543196" y="115877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Dodecagon 72"/>
              <p:cNvSpPr>
                <a:spLocks noChangeAspect="1"/>
              </p:cNvSpPr>
              <p:nvPr userDrawn="1"/>
            </p:nvSpPr>
            <p:spPr>
              <a:xfrm>
                <a:off x="1622500" y="77340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Dodecagon 73"/>
              <p:cNvSpPr>
                <a:spLocks noChangeAspect="1"/>
              </p:cNvSpPr>
              <p:nvPr userDrawn="1"/>
            </p:nvSpPr>
            <p:spPr>
              <a:xfrm>
                <a:off x="2445249" y="1326752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Dodecagon 74"/>
              <p:cNvSpPr>
                <a:spLocks noChangeAspect="1"/>
              </p:cNvSpPr>
              <p:nvPr userDrawn="1"/>
            </p:nvSpPr>
            <p:spPr>
              <a:xfrm>
                <a:off x="2278741" y="14295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Dodecagon 75"/>
              <p:cNvSpPr>
                <a:spLocks noChangeAspect="1"/>
              </p:cNvSpPr>
              <p:nvPr userDrawn="1"/>
            </p:nvSpPr>
            <p:spPr>
              <a:xfrm>
                <a:off x="2092643" y="14631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Dodecagon 76"/>
              <p:cNvSpPr>
                <a:spLocks noChangeAspect="1"/>
              </p:cNvSpPr>
              <p:nvPr userDrawn="1"/>
            </p:nvSpPr>
            <p:spPr>
              <a:xfrm>
                <a:off x="1896750" y="143544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Dodecagon 77"/>
              <p:cNvSpPr>
                <a:spLocks noChangeAspect="1"/>
              </p:cNvSpPr>
              <p:nvPr userDrawn="1"/>
            </p:nvSpPr>
            <p:spPr>
              <a:xfrm>
                <a:off x="1730241" y="131884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Dodecagon 78"/>
              <p:cNvSpPr>
                <a:spLocks noChangeAspect="1"/>
              </p:cNvSpPr>
              <p:nvPr userDrawn="1"/>
            </p:nvSpPr>
            <p:spPr>
              <a:xfrm>
                <a:off x="1573527" y="97102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Dodecagon 79"/>
              <p:cNvSpPr>
                <a:spLocks noChangeAspect="1"/>
              </p:cNvSpPr>
              <p:nvPr userDrawn="1"/>
            </p:nvSpPr>
            <p:spPr>
              <a:xfrm>
                <a:off x="1622500" y="114888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Dodecagon 80"/>
              <p:cNvSpPr>
                <a:spLocks noChangeAspect="1"/>
              </p:cNvSpPr>
              <p:nvPr userDrawn="1"/>
            </p:nvSpPr>
            <p:spPr>
              <a:xfrm>
                <a:off x="1984902" y="941382"/>
                <a:ext cx="98730" cy="99603"/>
              </a:xfrm>
              <a:prstGeom prst="dodecagon">
                <a:avLst/>
              </a:prstGeom>
              <a:solidFill>
                <a:srgbClr val="247C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Dodecagon 81"/>
              <p:cNvSpPr>
                <a:spLocks noChangeAspect="1"/>
              </p:cNvSpPr>
              <p:nvPr userDrawn="1"/>
            </p:nvSpPr>
            <p:spPr>
              <a:xfrm>
                <a:off x="2190589" y="941382"/>
                <a:ext cx="98730" cy="99603"/>
              </a:xfrm>
              <a:prstGeom prst="dodecagon">
                <a:avLst/>
              </a:prstGeom>
              <a:solidFill>
                <a:srgbClr val="247C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>
                <a:spLocks noChangeAspect="1"/>
              </p:cNvSpPr>
              <p:nvPr userDrawn="1"/>
            </p:nvSpPr>
            <p:spPr>
              <a:xfrm rot="2305559" flipH="1" flipV="1">
                <a:off x="2077326" y="785152"/>
                <a:ext cx="98730" cy="99603"/>
              </a:xfrm>
              <a:prstGeom prst="ellipse">
                <a:avLst/>
              </a:prstGeom>
              <a:solidFill>
                <a:srgbClr val="247C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>
                <a:spLocks noChangeAspect="1"/>
              </p:cNvSpPr>
              <p:nvPr userDrawn="1"/>
            </p:nvSpPr>
            <p:spPr>
              <a:xfrm rot="2305559" flipH="1" flipV="1">
                <a:off x="2087121" y="1107942"/>
                <a:ext cx="98730" cy="99603"/>
              </a:xfrm>
              <a:prstGeom prst="ellipse">
                <a:avLst/>
              </a:prstGeom>
              <a:solidFill>
                <a:srgbClr val="247C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>
                <a:spLocks noChangeAspect="1"/>
              </p:cNvSpPr>
              <p:nvPr userDrawn="1"/>
            </p:nvSpPr>
            <p:spPr>
              <a:xfrm rot="2305559" flipH="1" flipV="1">
                <a:off x="2288924" y="1067365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>
                <a:spLocks noChangeAspect="1"/>
              </p:cNvSpPr>
              <p:nvPr userDrawn="1"/>
            </p:nvSpPr>
            <p:spPr>
              <a:xfrm rot="2305559" flipH="1" flipV="1">
                <a:off x="1906933" y="1085297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842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734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171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063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618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510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172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064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703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595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197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08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64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541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201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093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694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586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937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829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139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031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108"/>
            <p:cNvGrpSpPr>
              <a:grpSpLocks noChangeAspect="1"/>
            </p:cNvGrpSpPr>
            <p:nvPr userDrawn="1"/>
          </p:nvGrpSpPr>
          <p:grpSpPr>
            <a:xfrm>
              <a:off x="4261320" y="229596"/>
              <a:ext cx="640080" cy="640080"/>
              <a:chOff x="1573527" y="457200"/>
              <a:chExt cx="1093473" cy="1091294"/>
            </a:xfrm>
            <a:solidFill>
              <a:schemeClr val="tx2"/>
            </a:solidFill>
          </p:grpSpPr>
          <p:sp>
            <p:nvSpPr>
              <p:cNvPr id="110" name="Dodecagon 109"/>
              <p:cNvSpPr>
                <a:spLocks noChangeAspect="1"/>
              </p:cNvSpPr>
              <p:nvPr userDrawn="1"/>
            </p:nvSpPr>
            <p:spPr>
              <a:xfrm>
                <a:off x="2092643" y="45720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Dodecagon 110"/>
              <p:cNvSpPr>
                <a:spLocks noChangeAspect="1"/>
              </p:cNvSpPr>
              <p:nvPr userDrawn="1"/>
            </p:nvSpPr>
            <p:spPr>
              <a:xfrm>
                <a:off x="1896750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Dodecagon 111"/>
              <p:cNvSpPr>
                <a:spLocks noChangeAspect="1"/>
              </p:cNvSpPr>
              <p:nvPr userDrawn="1"/>
            </p:nvSpPr>
            <p:spPr>
              <a:xfrm>
                <a:off x="2268946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Dodecagon 112"/>
              <p:cNvSpPr>
                <a:spLocks noChangeAspect="1"/>
              </p:cNvSpPr>
              <p:nvPr userDrawn="1"/>
            </p:nvSpPr>
            <p:spPr>
              <a:xfrm>
                <a:off x="2435455" y="599493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Dodecagon 113"/>
              <p:cNvSpPr>
                <a:spLocks noChangeAspect="1"/>
              </p:cNvSpPr>
              <p:nvPr userDrawn="1"/>
            </p:nvSpPr>
            <p:spPr>
              <a:xfrm>
                <a:off x="2547117" y="76747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Dodecagon 114"/>
              <p:cNvSpPr>
                <a:spLocks noChangeAspect="1"/>
              </p:cNvSpPr>
              <p:nvPr userDrawn="1"/>
            </p:nvSpPr>
            <p:spPr>
              <a:xfrm>
                <a:off x="2582374" y="9552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Dodecagon 115"/>
              <p:cNvSpPr>
                <a:spLocks noChangeAspect="1"/>
              </p:cNvSpPr>
              <p:nvPr userDrawn="1"/>
            </p:nvSpPr>
            <p:spPr>
              <a:xfrm>
                <a:off x="1740036" y="6054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Dodecagon 116"/>
              <p:cNvSpPr>
                <a:spLocks noChangeAspect="1"/>
              </p:cNvSpPr>
              <p:nvPr userDrawn="1"/>
            </p:nvSpPr>
            <p:spPr>
              <a:xfrm>
                <a:off x="2543196" y="115877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Dodecagon 117"/>
              <p:cNvSpPr>
                <a:spLocks noChangeAspect="1"/>
              </p:cNvSpPr>
              <p:nvPr userDrawn="1"/>
            </p:nvSpPr>
            <p:spPr>
              <a:xfrm>
                <a:off x="1622500" y="77340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Dodecagon 118"/>
              <p:cNvSpPr>
                <a:spLocks noChangeAspect="1"/>
              </p:cNvSpPr>
              <p:nvPr userDrawn="1"/>
            </p:nvSpPr>
            <p:spPr>
              <a:xfrm>
                <a:off x="2445249" y="1326752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Dodecagon 119"/>
              <p:cNvSpPr>
                <a:spLocks noChangeAspect="1"/>
              </p:cNvSpPr>
              <p:nvPr userDrawn="1"/>
            </p:nvSpPr>
            <p:spPr>
              <a:xfrm>
                <a:off x="2278741" y="14295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Dodecagon 120"/>
              <p:cNvSpPr>
                <a:spLocks noChangeAspect="1"/>
              </p:cNvSpPr>
              <p:nvPr userDrawn="1"/>
            </p:nvSpPr>
            <p:spPr>
              <a:xfrm>
                <a:off x="2092643" y="14631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Dodecagon 121"/>
              <p:cNvSpPr>
                <a:spLocks noChangeAspect="1"/>
              </p:cNvSpPr>
              <p:nvPr userDrawn="1"/>
            </p:nvSpPr>
            <p:spPr>
              <a:xfrm>
                <a:off x="1896750" y="143544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Dodecagon 122"/>
              <p:cNvSpPr>
                <a:spLocks noChangeAspect="1"/>
              </p:cNvSpPr>
              <p:nvPr userDrawn="1"/>
            </p:nvSpPr>
            <p:spPr>
              <a:xfrm>
                <a:off x="1730241" y="131884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Dodecagon 123"/>
              <p:cNvSpPr>
                <a:spLocks noChangeAspect="1"/>
              </p:cNvSpPr>
              <p:nvPr userDrawn="1"/>
            </p:nvSpPr>
            <p:spPr>
              <a:xfrm>
                <a:off x="1573527" y="97102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Dodecagon 124"/>
              <p:cNvSpPr>
                <a:spLocks noChangeAspect="1"/>
              </p:cNvSpPr>
              <p:nvPr userDrawn="1"/>
            </p:nvSpPr>
            <p:spPr>
              <a:xfrm>
                <a:off x="1622500" y="114888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Dodecagon 125"/>
              <p:cNvSpPr>
                <a:spLocks noChangeAspect="1"/>
              </p:cNvSpPr>
              <p:nvPr userDrawn="1"/>
            </p:nvSpPr>
            <p:spPr>
              <a:xfrm>
                <a:off x="1984902" y="941382"/>
                <a:ext cx="98730" cy="99603"/>
              </a:xfrm>
              <a:prstGeom prst="dodecagon">
                <a:avLst/>
              </a:prstGeom>
              <a:solidFill>
                <a:srgbClr val="7B9B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Dodecagon 126"/>
              <p:cNvSpPr>
                <a:spLocks noChangeAspect="1"/>
              </p:cNvSpPr>
              <p:nvPr userDrawn="1"/>
            </p:nvSpPr>
            <p:spPr>
              <a:xfrm>
                <a:off x="2190589" y="941382"/>
                <a:ext cx="98730" cy="99603"/>
              </a:xfrm>
              <a:prstGeom prst="dodecagon">
                <a:avLst/>
              </a:prstGeom>
              <a:solidFill>
                <a:srgbClr val="7B9B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>
                <a:spLocks noChangeAspect="1"/>
              </p:cNvSpPr>
              <p:nvPr userDrawn="1"/>
            </p:nvSpPr>
            <p:spPr>
              <a:xfrm rot="2305559" flipH="1" flipV="1">
                <a:off x="2077326" y="785152"/>
                <a:ext cx="98730" cy="99603"/>
              </a:xfrm>
              <a:prstGeom prst="ellipse">
                <a:avLst/>
              </a:prstGeom>
              <a:solidFill>
                <a:srgbClr val="7B9B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>
                <a:spLocks noChangeAspect="1"/>
              </p:cNvSpPr>
              <p:nvPr userDrawn="1"/>
            </p:nvSpPr>
            <p:spPr>
              <a:xfrm rot="2305559" flipH="1" flipV="1">
                <a:off x="2087121" y="1107942"/>
                <a:ext cx="98730" cy="99603"/>
              </a:xfrm>
              <a:prstGeom prst="ellipse">
                <a:avLst/>
              </a:prstGeom>
              <a:solidFill>
                <a:srgbClr val="7B9B2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>
                <a:spLocks noChangeAspect="1"/>
              </p:cNvSpPr>
              <p:nvPr userDrawn="1"/>
            </p:nvSpPr>
            <p:spPr>
              <a:xfrm rot="2305559" flipH="1" flipV="1">
                <a:off x="2288924" y="1067365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>
                <a:spLocks noChangeAspect="1"/>
              </p:cNvSpPr>
              <p:nvPr userDrawn="1"/>
            </p:nvSpPr>
            <p:spPr>
              <a:xfrm rot="2305559" flipH="1" flipV="1">
                <a:off x="1906933" y="1085297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842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734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171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063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618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510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172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064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703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595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197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08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64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541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201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093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694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586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937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829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139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031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9" name="Group 198"/>
            <p:cNvGrpSpPr>
              <a:grpSpLocks noChangeAspect="1"/>
            </p:cNvGrpSpPr>
            <p:nvPr userDrawn="1"/>
          </p:nvGrpSpPr>
          <p:grpSpPr>
            <a:xfrm>
              <a:off x="1274280" y="229596"/>
              <a:ext cx="640080" cy="640080"/>
              <a:chOff x="1573527" y="457200"/>
              <a:chExt cx="1093473" cy="1091294"/>
            </a:xfrm>
            <a:solidFill>
              <a:schemeClr val="tx2"/>
            </a:solidFill>
          </p:grpSpPr>
          <p:sp>
            <p:nvSpPr>
              <p:cNvPr id="200" name="Dodecagon 199"/>
              <p:cNvSpPr>
                <a:spLocks noChangeAspect="1"/>
              </p:cNvSpPr>
              <p:nvPr userDrawn="1"/>
            </p:nvSpPr>
            <p:spPr>
              <a:xfrm>
                <a:off x="2092643" y="45720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Dodecagon 200"/>
              <p:cNvSpPr>
                <a:spLocks noChangeAspect="1"/>
              </p:cNvSpPr>
              <p:nvPr userDrawn="1"/>
            </p:nvSpPr>
            <p:spPr>
              <a:xfrm>
                <a:off x="1896750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Dodecagon 201"/>
              <p:cNvSpPr>
                <a:spLocks noChangeAspect="1"/>
              </p:cNvSpPr>
              <p:nvPr userDrawn="1"/>
            </p:nvSpPr>
            <p:spPr>
              <a:xfrm>
                <a:off x="2268946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Dodecagon 202"/>
              <p:cNvSpPr>
                <a:spLocks noChangeAspect="1"/>
              </p:cNvSpPr>
              <p:nvPr userDrawn="1"/>
            </p:nvSpPr>
            <p:spPr>
              <a:xfrm>
                <a:off x="2435455" y="599493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Dodecagon 203"/>
              <p:cNvSpPr>
                <a:spLocks noChangeAspect="1"/>
              </p:cNvSpPr>
              <p:nvPr userDrawn="1"/>
            </p:nvSpPr>
            <p:spPr>
              <a:xfrm>
                <a:off x="2547117" y="76747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Dodecagon 204"/>
              <p:cNvSpPr>
                <a:spLocks noChangeAspect="1"/>
              </p:cNvSpPr>
              <p:nvPr userDrawn="1"/>
            </p:nvSpPr>
            <p:spPr>
              <a:xfrm>
                <a:off x="2582374" y="9552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Dodecagon 205"/>
              <p:cNvSpPr>
                <a:spLocks noChangeAspect="1"/>
              </p:cNvSpPr>
              <p:nvPr userDrawn="1"/>
            </p:nvSpPr>
            <p:spPr>
              <a:xfrm>
                <a:off x="1740036" y="6054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Dodecagon 206"/>
              <p:cNvSpPr>
                <a:spLocks noChangeAspect="1"/>
              </p:cNvSpPr>
              <p:nvPr userDrawn="1"/>
            </p:nvSpPr>
            <p:spPr>
              <a:xfrm>
                <a:off x="2543196" y="115877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Dodecagon 207"/>
              <p:cNvSpPr>
                <a:spLocks noChangeAspect="1"/>
              </p:cNvSpPr>
              <p:nvPr userDrawn="1"/>
            </p:nvSpPr>
            <p:spPr>
              <a:xfrm>
                <a:off x="1622500" y="77340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Dodecagon 208"/>
              <p:cNvSpPr>
                <a:spLocks noChangeAspect="1"/>
              </p:cNvSpPr>
              <p:nvPr userDrawn="1"/>
            </p:nvSpPr>
            <p:spPr>
              <a:xfrm>
                <a:off x="2445249" y="1326752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Dodecagon 209"/>
              <p:cNvSpPr>
                <a:spLocks noChangeAspect="1"/>
              </p:cNvSpPr>
              <p:nvPr userDrawn="1"/>
            </p:nvSpPr>
            <p:spPr>
              <a:xfrm>
                <a:off x="2278741" y="14295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Dodecagon 210"/>
              <p:cNvSpPr>
                <a:spLocks noChangeAspect="1"/>
              </p:cNvSpPr>
              <p:nvPr userDrawn="1"/>
            </p:nvSpPr>
            <p:spPr>
              <a:xfrm>
                <a:off x="2092643" y="14631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Dodecagon 211"/>
              <p:cNvSpPr>
                <a:spLocks noChangeAspect="1"/>
              </p:cNvSpPr>
              <p:nvPr userDrawn="1"/>
            </p:nvSpPr>
            <p:spPr>
              <a:xfrm>
                <a:off x="1896750" y="143544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Dodecagon 212"/>
              <p:cNvSpPr>
                <a:spLocks noChangeAspect="1"/>
              </p:cNvSpPr>
              <p:nvPr userDrawn="1"/>
            </p:nvSpPr>
            <p:spPr>
              <a:xfrm>
                <a:off x="1730241" y="131884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Dodecagon 213"/>
              <p:cNvSpPr>
                <a:spLocks noChangeAspect="1"/>
              </p:cNvSpPr>
              <p:nvPr userDrawn="1"/>
            </p:nvSpPr>
            <p:spPr>
              <a:xfrm>
                <a:off x="1573527" y="97102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Dodecagon 214"/>
              <p:cNvSpPr>
                <a:spLocks noChangeAspect="1"/>
              </p:cNvSpPr>
              <p:nvPr userDrawn="1"/>
            </p:nvSpPr>
            <p:spPr>
              <a:xfrm>
                <a:off x="1622500" y="114888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Dodecagon 215"/>
              <p:cNvSpPr>
                <a:spLocks noChangeAspect="1"/>
              </p:cNvSpPr>
              <p:nvPr userDrawn="1"/>
            </p:nvSpPr>
            <p:spPr>
              <a:xfrm>
                <a:off x="1984902" y="941382"/>
                <a:ext cx="98730" cy="99603"/>
              </a:xfrm>
              <a:prstGeom prst="dodecagon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Dodecagon 216"/>
              <p:cNvSpPr>
                <a:spLocks noChangeAspect="1"/>
              </p:cNvSpPr>
              <p:nvPr userDrawn="1"/>
            </p:nvSpPr>
            <p:spPr>
              <a:xfrm>
                <a:off x="2190589" y="941382"/>
                <a:ext cx="98730" cy="99603"/>
              </a:xfrm>
              <a:prstGeom prst="dodecagon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>
                <a:spLocks noChangeAspect="1"/>
              </p:cNvSpPr>
              <p:nvPr userDrawn="1"/>
            </p:nvSpPr>
            <p:spPr>
              <a:xfrm rot="2305559" flipH="1" flipV="1">
                <a:off x="2077326" y="785152"/>
                <a:ext cx="98730" cy="99603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>
                <a:spLocks noChangeAspect="1"/>
              </p:cNvSpPr>
              <p:nvPr userDrawn="1"/>
            </p:nvSpPr>
            <p:spPr>
              <a:xfrm rot="2305559" flipH="1" flipV="1">
                <a:off x="2087121" y="1107942"/>
                <a:ext cx="98730" cy="99603"/>
              </a:xfrm>
              <a:prstGeom prst="ellipse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>
                <a:spLocks noChangeAspect="1"/>
              </p:cNvSpPr>
              <p:nvPr userDrawn="1"/>
            </p:nvSpPr>
            <p:spPr>
              <a:xfrm rot="2305559" flipH="1" flipV="1">
                <a:off x="2288924" y="1067365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>
                <a:spLocks noChangeAspect="1"/>
              </p:cNvSpPr>
              <p:nvPr userDrawn="1"/>
            </p:nvSpPr>
            <p:spPr>
              <a:xfrm rot="2305559" flipH="1" flipV="1">
                <a:off x="1906933" y="1085297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842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734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171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063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618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510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172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064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703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595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197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08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64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541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201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093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694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586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937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829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139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031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1" name="Group 380"/>
            <p:cNvGrpSpPr/>
            <p:nvPr userDrawn="1"/>
          </p:nvGrpSpPr>
          <p:grpSpPr>
            <a:xfrm>
              <a:off x="2767800" y="229596"/>
              <a:ext cx="640080" cy="640080"/>
              <a:chOff x="4164621" y="525584"/>
              <a:chExt cx="818792" cy="817153"/>
            </a:xfrm>
          </p:grpSpPr>
          <p:sp>
            <p:nvSpPr>
              <p:cNvPr id="382" name="Dodecagon 381"/>
              <p:cNvSpPr>
                <a:spLocks noChangeAspect="1"/>
              </p:cNvSpPr>
              <p:nvPr userDrawn="1"/>
            </p:nvSpPr>
            <p:spPr>
              <a:xfrm>
                <a:off x="4553335" y="525584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Dodecagon 382"/>
              <p:cNvSpPr>
                <a:spLocks noChangeAspect="1"/>
              </p:cNvSpPr>
              <p:nvPr userDrawn="1"/>
            </p:nvSpPr>
            <p:spPr>
              <a:xfrm>
                <a:off x="4406650" y="55518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Dodecagon 383"/>
              <p:cNvSpPr>
                <a:spLocks noChangeAspect="1"/>
              </p:cNvSpPr>
              <p:nvPr userDrawn="1"/>
            </p:nvSpPr>
            <p:spPr>
              <a:xfrm>
                <a:off x="4685350" y="55518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Dodecagon 384"/>
              <p:cNvSpPr>
                <a:spLocks noChangeAspect="1"/>
              </p:cNvSpPr>
              <p:nvPr userDrawn="1"/>
            </p:nvSpPr>
            <p:spPr>
              <a:xfrm>
                <a:off x="4810032" y="632132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Dodecagon 385"/>
              <p:cNvSpPr>
                <a:spLocks noChangeAspect="1"/>
              </p:cNvSpPr>
              <p:nvPr userDrawn="1"/>
            </p:nvSpPr>
            <p:spPr>
              <a:xfrm>
                <a:off x="4893645" y="757916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Dodecagon 386"/>
              <p:cNvSpPr>
                <a:spLocks noChangeAspect="1"/>
              </p:cNvSpPr>
              <p:nvPr userDrawn="1"/>
            </p:nvSpPr>
            <p:spPr>
              <a:xfrm>
                <a:off x="4920045" y="898497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Dodecagon 387"/>
              <p:cNvSpPr>
                <a:spLocks noChangeAspect="1"/>
              </p:cNvSpPr>
              <p:nvPr userDrawn="1"/>
            </p:nvSpPr>
            <p:spPr>
              <a:xfrm>
                <a:off x="4289303" y="636569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Dodecagon 388"/>
              <p:cNvSpPr>
                <a:spLocks noChangeAspect="1"/>
              </p:cNvSpPr>
              <p:nvPr userDrawn="1"/>
            </p:nvSpPr>
            <p:spPr>
              <a:xfrm>
                <a:off x="4890709" y="1050915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Dodecagon 389"/>
              <p:cNvSpPr>
                <a:spLocks noChangeAspect="1"/>
              </p:cNvSpPr>
              <p:nvPr userDrawn="1"/>
            </p:nvSpPr>
            <p:spPr>
              <a:xfrm>
                <a:off x="4201292" y="762353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Dodecagon 390"/>
              <p:cNvSpPr>
                <a:spLocks noChangeAspect="1"/>
              </p:cNvSpPr>
              <p:nvPr userDrawn="1"/>
            </p:nvSpPr>
            <p:spPr>
              <a:xfrm>
                <a:off x="4817366" y="1176698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Dodecagon 391"/>
              <p:cNvSpPr>
                <a:spLocks noChangeAspect="1"/>
              </p:cNvSpPr>
              <p:nvPr userDrawn="1"/>
            </p:nvSpPr>
            <p:spPr>
              <a:xfrm>
                <a:off x="4692685" y="125365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Dodecagon 392"/>
              <p:cNvSpPr>
                <a:spLocks noChangeAspect="1"/>
              </p:cNvSpPr>
              <p:nvPr userDrawn="1"/>
            </p:nvSpPr>
            <p:spPr>
              <a:xfrm>
                <a:off x="4553335" y="127881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Dodecagon 393"/>
              <p:cNvSpPr>
                <a:spLocks noChangeAspect="1"/>
              </p:cNvSpPr>
              <p:nvPr userDrawn="1"/>
            </p:nvSpPr>
            <p:spPr>
              <a:xfrm>
                <a:off x="4406650" y="1258087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Dodecagon 394"/>
              <p:cNvSpPr>
                <a:spLocks noChangeAspect="1"/>
              </p:cNvSpPr>
              <p:nvPr userDrawn="1"/>
            </p:nvSpPr>
            <p:spPr>
              <a:xfrm>
                <a:off x="4281968" y="1170775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Dodecagon 395"/>
              <p:cNvSpPr>
                <a:spLocks noChangeAspect="1"/>
              </p:cNvSpPr>
              <p:nvPr userDrawn="1"/>
            </p:nvSpPr>
            <p:spPr>
              <a:xfrm>
                <a:off x="4164621" y="910333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Dodecagon 396"/>
              <p:cNvSpPr>
                <a:spLocks noChangeAspect="1"/>
              </p:cNvSpPr>
              <p:nvPr userDrawn="1"/>
            </p:nvSpPr>
            <p:spPr>
              <a:xfrm>
                <a:off x="4201292" y="1043516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Dodecagon 397"/>
              <p:cNvSpPr>
                <a:spLocks noChangeAspect="1"/>
              </p:cNvSpPr>
              <p:nvPr userDrawn="1"/>
            </p:nvSpPr>
            <p:spPr>
              <a:xfrm>
                <a:off x="4472658" y="888136"/>
                <a:ext cx="73929" cy="74582"/>
              </a:xfrm>
              <a:prstGeom prst="dodecagon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399" name="Dodecagon 398"/>
              <p:cNvSpPr>
                <a:spLocks noChangeAspect="1"/>
              </p:cNvSpPr>
              <p:nvPr userDrawn="1"/>
            </p:nvSpPr>
            <p:spPr>
              <a:xfrm>
                <a:off x="4626677" y="888136"/>
                <a:ext cx="73929" cy="74582"/>
              </a:xfrm>
              <a:prstGeom prst="dodecagon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400" name="Oval 399"/>
              <p:cNvSpPr>
                <a:spLocks noChangeAspect="1"/>
              </p:cNvSpPr>
              <p:nvPr userDrawn="1"/>
            </p:nvSpPr>
            <p:spPr>
              <a:xfrm rot="2305559" flipH="1" flipV="1">
                <a:off x="4541865" y="771152"/>
                <a:ext cx="73929" cy="7458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401" name="Oval 400"/>
              <p:cNvSpPr>
                <a:spLocks noChangeAspect="1"/>
              </p:cNvSpPr>
              <p:nvPr userDrawn="1"/>
            </p:nvSpPr>
            <p:spPr>
              <a:xfrm rot="2305559" flipH="1" flipV="1">
                <a:off x="4549200" y="1012855"/>
                <a:ext cx="73929" cy="7458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 userDrawn="1"/>
            </p:nvSpPr>
            <p:spPr>
              <a:xfrm rot="2305559" flipH="1" flipV="1">
                <a:off x="4700310" y="982471"/>
                <a:ext cx="63368" cy="6392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Oval 402"/>
              <p:cNvSpPr>
                <a:spLocks noChangeAspect="1"/>
              </p:cNvSpPr>
              <p:nvPr userDrawn="1"/>
            </p:nvSpPr>
            <p:spPr>
              <a:xfrm rot="2305559" flipH="1" flipV="1">
                <a:off x="4414275" y="995898"/>
                <a:ext cx="63368" cy="6392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Oval 403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40512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Oval 404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3970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Oval 405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97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Oval 406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16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Oval 407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144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Oval 408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0635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Oval 409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332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Oval 410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251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Oval 411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1000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Oval 412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0919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Oval 413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87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Oval 414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06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Oval 415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7378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Oval 416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6569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417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90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418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092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419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742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420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661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421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1319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422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051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423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5536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Oval 424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4728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6" name="Group 425"/>
            <p:cNvGrpSpPr/>
            <p:nvPr userDrawn="1"/>
          </p:nvGrpSpPr>
          <p:grpSpPr>
            <a:xfrm>
              <a:off x="5754840" y="229596"/>
              <a:ext cx="640080" cy="640080"/>
              <a:chOff x="4164621" y="525584"/>
              <a:chExt cx="818792" cy="817153"/>
            </a:xfrm>
          </p:grpSpPr>
          <p:sp>
            <p:nvSpPr>
              <p:cNvPr id="427" name="Dodecagon 426"/>
              <p:cNvSpPr>
                <a:spLocks noChangeAspect="1"/>
              </p:cNvSpPr>
              <p:nvPr userDrawn="1"/>
            </p:nvSpPr>
            <p:spPr>
              <a:xfrm>
                <a:off x="4553335" y="525584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Dodecagon 427"/>
              <p:cNvSpPr>
                <a:spLocks noChangeAspect="1"/>
              </p:cNvSpPr>
              <p:nvPr userDrawn="1"/>
            </p:nvSpPr>
            <p:spPr>
              <a:xfrm>
                <a:off x="4406650" y="55518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9" name="Dodecagon 428"/>
              <p:cNvSpPr>
                <a:spLocks noChangeAspect="1"/>
              </p:cNvSpPr>
              <p:nvPr userDrawn="1"/>
            </p:nvSpPr>
            <p:spPr>
              <a:xfrm>
                <a:off x="4685350" y="55518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0" name="Dodecagon 429"/>
              <p:cNvSpPr>
                <a:spLocks noChangeAspect="1"/>
              </p:cNvSpPr>
              <p:nvPr userDrawn="1"/>
            </p:nvSpPr>
            <p:spPr>
              <a:xfrm>
                <a:off x="4810032" y="632132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1" name="Dodecagon 430"/>
              <p:cNvSpPr>
                <a:spLocks noChangeAspect="1"/>
              </p:cNvSpPr>
              <p:nvPr userDrawn="1"/>
            </p:nvSpPr>
            <p:spPr>
              <a:xfrm>
                <a:off x="4893645" y="757916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2" name="Dodecagon 431"/>
              <p:cNvSpPr>
                <a:spLocks noChangeAspect="1"/>
              </p:cNvSpPr>
              <p:nvPr userDrawn="1"/>
            </p:nvSpPr>
            <p:spPr>
              <a:xfrm>
                <a:off x="4920045" y="898497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Dodecagon 432"/>
              <p:cNvSpPr>
                <a:spLocks noChangeAspect="1"/>
              </p:cNvSpPr>
              <p:nvPr userDrawn="1"/>
            </p:nvSpPr>
            <p:spPr>
              <a:xfrm>
                <a:off x="4289303" y="636569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Dodecagon 433"/>
              <p:cNvSpPr>
                <a:spLocks noChangeAspect="1"/>
              </p:cNvSpPr>
              <p:nvPr userDrawn="1"/>
            </p:nvSpPr>
            <p:spPr>
              <a:xfrm>
                <a:off x="4890709" y="1050915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Dodecagon 434"/>
              <p:cNvSpPr>
                <a:spLocks noChangeAspect="1"/>
              </p:cNvSpPr>
              <p:nvPr userDrawn="1"/>
            </p:nvSpPr>
            <p:spPr>
              <a:xfrm>
                <a:off x="4201292" y="762353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Dodecagon 435"/>
              <p:cNvSpPr>
                <a:spLocks noChangeAspect="1"/>
              </p:cNvSpPr>
              <p:nvPr userDrawn="1"/>
            </p:nvSpPr>
            <p:spPr>
              <a:xfrm>
                <a:off x="4817366" y="1176698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Dodecagon 436"/>
              <p:cNvSpPr>
                <a:spLocks noChangeAspect="1"/>
              </p:cNvSpPr>
              <p:nvPr userDrawn="1"/>
            </p:nvSpPr>
            <p:spPr>
              <a:xfrm>
                <a:off x="4692685" y="125365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Dodecagon 437"/>
              <p:cNvSpPr>
                <a:spLocks noChangeAspect="1"/>
              </p:cNvSpPr>
              <p:nvPr userDrawn="1"/>
            </p:nvSpPr>
            <p:spPr>
              <a:xfrm>
                <a:off x="4553335" y="1278810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Dodecagon 438"/>
              <p:cNvSpPr>
                <a:spLocks noChangeAspect="1"/>
              </p:cNvSpPr>
              <p:nvPr userDrawn="1"/>
            </p:nvSpPr>
            <p:spPr>
              <a:xfrm>
                <a:off x="4406650" y="1258087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Dodecagon 439"/>
              <p:cNvSpPr>
                <a:spLocks noChangeAspect="1"/>
              </p:cNvSpPr>
              <p:nvPr userDrawn="1"/>
            </p:nvSpPr>
            <p:spPr>
              <a:xfrm>
                <a:off x="4281968" y="1170775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Dodecagon 440"/>
              <p:cNvSpPr>
                <a:spLocks noChangeAspect="1"/>
              </p:cNvSpPr>
              <p:nvPr userDrawn="1"/>
            </p:nvSpPr>
            <p:spPr>
              <a:xfrm>
                <a:off x="4164621" y="910333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2" name="Dodecagon 441"/>
              <p:cNvSpPr>
                <a:spLocks noChangeAspect="1"/>
              </p:cNvSpPr>
              <p:nvPr userDrawn="1"/>
            </p:nvSpPr>
            <p:spPr>
              <a:xfrm>
                <a:off x="4201292" y="1043516"/>
                <a:ext cx="63368" cy="63927"/>
              </a:xfrm>
              <a:prstGeom prst="dodecagon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3" name="Dodecagon 442"/>
              <p:cNvSpPr>
                <a:spLocks noChangeAspect="1"/>
              </p:cNvSpPr>
              <p:nvPr userDrawn="1"/>
            </p:nvSpPr>
            <p:spPr>
              <a:xfrm>
                <a:off x="4472658" y="888136"/>
                <a:ext cx="73929" cy="74582"/>
              </a:xfrm>
              <a:prstGeom prst="dodecagon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444" name="Dodecagon 443"/>
              <p:cNvSpPr>
                <a:spLocks noChangeAspect="1"/>
              </p:cNvSpPr>
              <p:nvPr userDrawn="1"/>
            </p:nvSpPr>
            <p:spPr>
              <a:xfrm>
                <a:off x="4626677" y="888136"/>
                <a:ext cx="73929" cy="74582"/>
              </a:xfrm>
              <a:prstGeom prst="dodecagon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445" name="Oval 444"/>
              <p:cNvSpPr>
                <a:spLocks noChangeAspect="1"/>
              </p:cNvSpPr>
              <p:nvPr userDrawn="1"/>
            </p:nvSpPr>
            <p:spPr>
              <a:xfrm rot="2305559" flipH="1" flipV="1">
                <a:off x="4541865" y="771152"/>
                <a:ext cx="73929" cy="7458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446" name="Oval 445"/>
              <p:cNvSpPr>
                <a:spLocks noChangeAspect="1"/>
              </p:cNvSpPr>
              <p:nvPr userDrawn="1"/>
            </p:nvSpPr>
            <p:spPr>
              <a:xfrm rot="2305559" flipH="1" flipV="1">
                <a:off x="4549200" y="1012855"/>
                <a:ext cx="73929" cy="7458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447" name="Oval 446"/>
              <p:cNvSpPr>
                <a:spLocks noChangeAspect="1"/>
              </p:cNvSpPr>
              <p:nvPr userDrawn="1"/>
            </p:nvSpPr>
            <p:spPr>
              <a:xfrm rot="2305559" flipH="1" flipV="1">
                <a:off x="4700310" y="982471"/>
                <a:ext cx="63368" cy="6392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8" name="Oval 447"/>
              <p:cNvSpPr>
                <a:spLocks noChangeAspect="1"/>
              </p:cNvSpPr>
              <p:nvPr userDrawn="1"/>
            </p:nvSpPr>
            <p:spPr>
              <a:xfrm rot="2305559" flipH="1" flipV="1">
                <a:off x="4414275" y="995898"/>
                <a:ext cx="63368" cy="6392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Oval 448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40512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0" name="Oval 449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3970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Oval 450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97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Oval 451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16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Oval 452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144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0635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Oval 454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332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Oval 455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251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Oval 456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1000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Oval 457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0919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Oval 458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873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Oval 459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064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Oval 460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7378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Oval 461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6569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Oval 462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90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Oval 463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092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Oval 464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7420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Oval 465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661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Oval 466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1319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Oval 467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0511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Oval 468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5536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Oval 469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4728"/>
                <a:ext cx="63368" cy="63119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80" name="Picture 279" descr="background.jpg"/>
          <p:cNvPicPr>
            <a:picLocks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1102220"/>
            <a:ext cx="9154751" cy="467119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1" name="Rectangle 280"/>
          <p:cNvSpPr/>
          <p:nvPr userDrawn="1"/>
        </p:nvSpPr>
        <p:spPr>
          <a:xfrm>
            <a:off x="417469" y="1371600"/>
            <a:ext cx="8311895" cy="461665"/>
          </a:xfrm>
          <a:prstGeom prst="rect">
            <a:avLst/>
          </a:prstGeom>
        </p:spPr>
        <p:txBody>
          <a:bodyPr wrap="square" lIns="274320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2400" cap="small" dirty="0" smtClean="0">
                <a:solidFill>
                  <a:srgbClr val="81AE28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HIV web</a:t>
            </a:r>
            <a:r>
              <a:rPr lang="en-US" sz="2400" cap="small" baseline="0" dirty="0" smtClean="0">
                <a:solidFill>
                  <a:srgbClr val="81AE28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2400" cap="small" dirty="0" smtClean="0">
              <a:solidFill>
                <a:srgbClr val="81AE28"/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15182" y="2188066"/>
            <a:ext cx="8314182" cy="1028700"/>
          </a:xfrm>
          <a:prstGeom prst="rect">
            <a:avLst/>
          </a:prstGeom>
        </p:spPr>
        <p:txBody>
          <a:bodyPr lIns="274320"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8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4421" y="3619500"/>
            <a:ext cx="8314943" cy="1333500"/>
          </a:xfrm>
          <a:prstGeom prst="rect">
            <a:avLst/>
          </a:prstGeom>
        </p:spPr>
        <p:txBody>
          <a:bodyPr lIns="274320">
            <a:normAutofit/>
          </a:bodyPr>
          <a:lstStyle>
            <a:lvl1pPr marL="0" indent="0" algn="l">
              <a:buNone/>
              <a:defRPr sz="20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info</a:t>
            </a:r>
            <a:endParaRPr lang="en-US" dirty="0"/>
          </a:p>
        </p:txBody>
      </p:sp>
      <p:sp>
        <p:nvSpPr>
          <p:cNvPr id="284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14420" y="5267152"/>
            <a:ext cx="8314944" cy="381000"/>
          </a:xfrm>
          <a:prstGeom prst="rect">
            <a:avLst/>
          </a:prstGeom>
        </p:spPr>
        <p:txBody>
          <a:bodyPr vert="horz" lIns="274320" anchor="ctr"/>
          <a:lstStyle>
            <a:lvl1pPr marL="0" indent="0">
              <a:spcBef>
                <a:spcPts val="0"/>
              </a:spcBef>
              <a:buNone/>
              <a:defRPr sz="110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Prepared by and Last Updated</a:t>
            </a:r>
          </a:p>
        </p:txBody>
      </p:sp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B6D661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81AE2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81AE2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grpSp>
        <p:nvGrpSpPr>
          <p:cNvPr id="56" name="Group 55"/>
          <p:cNvGrpSpPr/>
          <p:nvPr userDrawn="1"/>
        </p:nvGrpSpPr>
        <p:grpSpPr>
          <a:xfrm>
            <a:off x="7860612" y="6485995"/>
            <a:ext cx="1275763" cy="325001"/>
            <a:chOff x="7860612" y="6485995"/>
            <a:chExt cx="1275763" cy="325001"/>
          </a:xfrm>
        </p:grpSpPr>
        <p:sp>
          <p:nvSpPr>
            <p:cNvPr id="57" name="Rectangle 56"/>
            <p:cNvSpPr/>
            <p:nvPr userDrawn="1"/>
          </p:nvSpPr>
          <p:spPr>
            <a:xfrm>
              <a:off x="7992291" y="6485995"/>
              <a:ext cx="516100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1600" dirty="0" smtClean="0">
                  <a:solidFill>
                    <a:schemeClr val="bg1"/>
                  </a:solidFill>
                  <a:latin typeface="Myriad Pro"/>
                  <a:cs typeface="Myriad Pro"/>
                </a:rPr>
                <a:t>HIV</a:t>
              </a:r>
              <a:endParaRPr lang="en-US" sz="1600" dirty="0">
                <a:solidFill>
                  <a:schemeClr val="bg1"/>
                </a:solidFill>
                <a:latin typeface="Myriad Pro"/>
                <a:cs typeface="Myriad Pro"/>
              </a:endParaRPr>
            </a:p>
          </p:txBody>
        </p:sp>
        <p:sp>
          <p:nvSpPr>
            <p:cNvPr id="58" name="Rectangle 57"/>
            <p:cNvSpPr/>
            <p:nvPr userDrawn="1"/>
          </p:nvSpPr>
          <p:spPr>
            <a:xfrm>
              <a:off x="8289409" y="6506196"/>
              <a:ext cx="846966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1200" dirty="0" smtClean="0">
                  <a:solidFill>
                    <a:srgbClr val="E6D9D9"/>
                  </a:solidFill>
                  <a:latin typeface="Myriad Pro"/>
                  <a:cs typeface="Myriad Pro"/>
                </a:rPr>
                <a:t>web study</a:t>
              </a:r>
              <a:endParaRPr lang="en-US" sz="1200" dirty="0">
                <a:solidFill>
                  <a:srgbClr val="E6D9D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59" name="Group 58"/>
            <p:cNvGrpSpPr>
              <a:grpSpLocks noChangeAspect="1"/>
            </p:cNvGrpSpPr>
            <p:nvPr userDrawn="1"/>
          </p:nvGrpSpPr>
          <p:grpSpPr>
            <a:xfrm>
              <a:off x="7860612" y="6553840"/>
              <a:ext cx="194506" cy="200345"/>
              <a:chOff x="7752933" y="6426246"/>
              <a:chExt cx="354457" cy="350649"/>
            </a:xfrm>
          </p:grpSpPr>
          <p:sp>
            <p:nvSpPr>
              <p:cNvPr id="60" name="Dodecagon 5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Dodecagon 6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Dodecagon 6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Dodecagon 6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Dodecagon 6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Dodecagon 6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Dodecagon 6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Dodecagon 6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Dodecagon 6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Dodecagon 6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Dodecagon 6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Dodecagon 7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Dodecagon 7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Dodecagon 7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Dodecagon 7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Dodecagon 7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Dodecagon 7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Dodecagon 7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24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77112"/>
          </a:xfrm>
          <a:prstGeom prst="rect">
            <a:avLst/>
          </a:prstGeom>
        </p:spPr>
      </p:pic>
      <p:sp>
        <p:nvSpPr>
          <p:cNvPr id="11" name="Text Placeholder 19"/>
          <p:cNvSpPr>
            <a:spLocks/>
          </p:cNvSpPr>
          <p:nvPr userDrawn="1"/>
        </p:nvSpPr>
        <p:spPr bwMode="invGray">
          <a:xfrm>
            <a:off x="-1" y="-12701"/>
            <a:ext cx="9162288" cy="316990"/>
          </a:xfrm>
          <a:prstGeom prst="rect">
            <a:avLst/>
          </a:prstGeom>
          <a:solidFill>
            <a:srgbClr val="001D48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81AE2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4478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2400"/>
              </a:spcBef>
              <a:buClr>
                <a:schemeClr val="bg2"/>
              </a:buClr>
              <a:defRPr sz="2400" baseline="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1800"/>
              </a:spcBef>
              <a:buClr>
                <a:schemeClr val="tx2"/>
              </a:buClr>
              <a:buFont typeface="Arial" pitchFamily="34" charset="0"/>
              <a:buChar char="-"/>
              <a:defRPr sz="20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1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0"/>
            <a:r>
              <a:rPr lang="en-US" dirty="0" smtClean="0"/>
              <a:t>Click to edit second line</a:t>
            </a:r>
          </a:p>
          <a:p>
            <a:pPr lvl="0"/>
            <a:r>
              <a:rPr lang="en-US" dirty="0" smtClean="0"/>
              <a:t>Click to edit third line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543800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77112"/>
          </a:xfrm>
          <a:prstGeom prst="rect">
            <a:avLst/>
          </a:prstGeom>
        </p:spPr>
      </p:pic>
      <p:sp>
        <p:nvSpPr>
          <p:cNvPr id="11" name="Text Placeholder 19"/>
          <p:cNvSpPr>
            <a:spLocks/>
          </p:cNvSpPr>
          <p:nvPr userDrawn="1"/>
        </p:nvSpPr>
        <p:spPr bwMode="invGray">
          <a:xfrm>
            <a:off x="-1" y="-12701"/>
            <a:ext cx="9162288" cy="316990"/>
          </a:xfrm>
          <a:prstGeom prst="rect">
            <a:avLst/>
          </a:prstGeom>
          <a:solidFill>
            <a:srgbClr val="001D48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81AE2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4478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ts val="2400"/>
              </a:lnSpc>
              <a:spcBef>
                <a:spcPts val="2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Char char="•"/>
              <a:tabLst/>
              <a:defRPr sz="2000" baseline="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1800"/>
              </a:spcBef>
              <a:buClr>
                <a:schemeClr val="tx2"/>
              </a:buClr>
              <a:buFont typeface="Arial" pitchFamily="34" charset="0"/>
              <a:buChar char="-"/>
              <a:defRPr sz="20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1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0"/>
            <a:r>
              <a:rPr lang="en-US" dirty="0" smtClean="0"/>
              <a:t>Click to edit second line</a:t>
            </a:r>
          </a:p>
          <a:p>
            <a:pPr lvl="0"/>
            <a:r>
              <a:rPr lang="en-US" dirty="0" smtClean="0"/>
              <a:t>Click to edit third line</a:t>
            </a:r>
          </a:p>
          <a:p>
            <a:pPr lvl="0"/>
            <a:r>
              <a:rPr lang="en-US" dirty="0" smtClean="0"/>
              <a:t>Click to edit fourth line</a:t>
            </a:r>
          </a:p>
          <a:p>
            <a:pPr lvl="0"/>
            <a:endParaRPr lang="en-US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543800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98580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24/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7711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81AE2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4478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000"/>
              </a:lnSpc>
              <a:spcBef>
                <a:spcPts val="1400"/>
              </a:spcBef>
              <a:buClr>
                <a:schemeClr val="accent1"/>
              </a:buClr>
              <a:defRPr sz="2400">
                <a:solidFill>
                  <a:srgbClr val="000000"/>
                </a:solidFill>
              </a:defRPr>
            </a:lvl1pPr>
            <a:lvl2pPr marL="228600" indent="0">
              <a:lnSpc>
                <a:spcPts val="2000"/>
              </a:lnSpc>
              <a:spcBef>
                <a:spcPts val="1400"/>
              </a:spcBef>
              <a:buClr>
                <a:schemeClr val="accent1"/>
              </a:buClr>
              <a:buFont typeface="Arial" pitchFamily="34" charset="0"/>
              <a:buNone/>
              <a:defRPr sz="2000">
                <a:solidFill>
                  <a:srgbClr val="000000"/>
                </a:solidFill>
              </a:defRPr>
            </a:lvl2pPr>
            <a:lvl3pPr marL="914400" indent="0">
              <a:buClr>
                <a:schemeClr val="accent1"/>
              </a:buClr>
              <a:buNone/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- Second level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- Second level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 - Second level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 - Second level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772400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13" name="Text Placeholder 19"/>
          <p:cNvSpPr>
            <a:spLocks/>
          </p:cNvSpPr>
          <p:nvPr userDrawn="1"/>
        </p:nvSpPr>
        <p:spPr bwMode="invGray">
          <a:xfrm>
            <a:off x="-1" y="-12701"/>
            <a:ext cx="9162288" cy="316990"/>
          </a:xfrm>
          <a:prstGeom prst="rect">
            <a:avLst/>
          </a:prstGeom>
          <a:solidFill>
            <a:srgbClr val="001D48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660598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77112"/>
          </a:xfrm>
          <a:prstGeom prst="rect">
            <a:avLst/>
          </a:prstGeom>
        </p:spPr>
      </p:pic>
      <p:sp>
        <p:nvSpPr>
          <p:cNvPr id="11" name="Text Placeholder 19"/>
          <p:cNvSpPr>
            <a:spLocks/>
          </p:cNvSpPr>
          <p:nvPr/>
        </p:nvSpPr>
        <p:spPr bwMode="invGray">
          <a:xfrm>
            <a:off x="-1" y="-12701"/>
            <a:ext cx="9162288" cy="316990"/>
          </a:xfrm>
          <a:prstGeom prst="rect">
            <a:avLst/>
          </a:prstGeom>
          <a:solidFill>
            <a:srgbClr val="001D48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81AE2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543800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/Table/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77112"/>
          </a:xfrm>
          <a:prstGeom prst="rect">
            <a:avLst/>
          </a:prstGeom>
        </p:spPr>
      </p:pic>
      <p:sp>
        <p:nvSpPr>
          <p:cNvPr id="11" name="Text Placeholder 19"/>
          <p:cNvSpPr>
            <a:spLocks/>
          </p:cNvSpPr>
          <p:nvPr/>
        </p:nvSpPr>
        <p:spPr bwMode="invGray">
          <a:xfrm>
            <a:off x="-1" y="-12701"/>
            <a:ext cx="9162288" cy="316990"/>
          </a:xfrm>
          <a:prstGeom prst="rect">
            <a:avLst/>
          </a:prstGeom>
          <a:solidFill>
            <a:srgbClr val="001D48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81AE2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71602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71600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543800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77112"/>
          </a:xfrm>
          <a:prstGeom prst="rect">
            <a:avLst/>
          </a:prstGeom>
        </p:spPr>
      </p:pic>
      <p:sp>
        <p:nvSpPr>
          <p:cNvPr id="11" name="Text Placeholder 19"/>
          <p:cNvSpPr>
            <a:spLocks/>
          </p:cNvSpPr>
          <p:nvPr/>
        </p:nvSpPr>
        <p:spPr bwMode="invGray">
          <a:xfrm>
            <a:off x="-1" y="-12701"/>
            <a:ext cx="9162288" cy="316990"/>
          </a:xfrm>
          <a:prstGeom prst="rect">
            <a:avLst/>
          </a:prstGeom>
          <a:solidFill>
            <a:srgbClr val="001D48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81AE2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 Slide: click to add title</a:t>
            </a:r>
            <a:endParaRPr lang="en-US" dirty="0"/>
          </a:p>
        </p:txBody>
      </p:sp>
      <p:sp>
        <p:nvSpPr>
          <p:cNvPr id="14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543800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grpSp>
        <p:nvGrpSpPr>
          <p:cNvPr id="62" name="Group 61"/>
          <p:cNvGrpSpPr/>
          <p:nvPr userDrawn="1"/>
        </p:nvGrpSpPr>
        <p:grpSpPr>
          <a:xfrm>
            <a:off x="7860612" y="6485995"/>
            <a:ext cx="1275763" cy="325001"/>
            <a:chOff x="7860612" y="6485995"/>
            <a:chExt cx="1275763" cy="325001"/>
          </a:xfrm>
        </p:grpSpPr>
        <p:sp>
          <p:nvSpPr>
            <p:cNvPr id="63" name="Rectangle 62"/>
            <p:cNvSpPr/>
            <p:nvPr userDrawn="1"/>
          </p:nvSpPr>
          <p:spPr>
            <a:xfrm>
              <a:off x="7992291" y="6485995"/>
              <a:ext cx="516100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1600" dirty="0" smtClean="0">
                  <a:solidFill>
                    <a:schemeClr val="bg1"/>
                  </a:solidFill>
                  <a:latin typeface="Myriad Pro"/>
                  <a:cs typeface="Myriad Pro"/>
                </a:rPr>
                <a:t>HIV</a:t>
              </a:r>
              <a:endParaRPr lang="en-US" sz="1600" dirty="0">
                <a:solidFill>
                  <a:schemeClr val="bg1"/>
                </a:solidFill>
                <a:latin typeface="Myriad Pro"/>
                <a:cs typeface="Myriad Pro"/>
              </a:endParaRPr>
            </a:p>
          </p:txBody>
        </p:sp>
        <p:sp>
          <p:nvSpPr>
            <p:cNvPr id="64" name="Rectangle 63"/>
            <p:cNvSpPr/>
            <p:nvPr userDrawn="1"/>
          </p:nvSpPr>
          <p:spPr>
            <a:xfrm>
              <a:off x="8289409" y="6506196"/>
              <a:ext cx="846966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1200" dirty="0" smtClean="0">
                  <a:solidFill>
                    <a:srgbClr val="E6D9D9"/>
                  </a:solidFill>
                  <a:latin typeface="Myriad Pro"/>
                  <a:cs typeface="Myriad Pro"/>
                </a:rPr>
                <a:t>web study</a:t>
              </a:r>
              <a:endParaRPr lang="en-US" sz="1200" dirty="0">
                <a:solidFill>
                  <a:srgbClr val="E6D9D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65" name="Group 64"/>
            <p:cNvGrpSpPr>
              <a:grpSpLocks noChangeAspect="1"/>
            </p:cNvGrpSpPr>
            <p:nvPr userDrawn="1"/>
          </p:nvGrpSpPr>
          <p:grpSpPr>
            <a:xfrm>
              <a:off x="7860612" y="6553840"/>
              <a:ext cx="194506" cy="200345"/>
              <a:chOff x="7752933" y="6426246"/>
              <a:chExt cx="354457" cy="350649"/>
            </a:xfrm>
          </p:grpSpPr>
          <p:sp>
            <p:nvSpPr>
              <p:cNvPr id="66" name="Dodecagon 6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Dodecagon 6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Dodecagon 6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Dodecagon 6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Dodecagon 6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Dodecagon 7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Dodecagon 7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Dodecagon 7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Dodecagon 7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Dodecagon 7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Dodecagon 7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Dodecagon 7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Dodecagon 7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Dodecagon 7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Dodecagon 7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Dodecagon 8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Dodecagon 8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Dodecagon 8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76200"/>
            <a:ext cx="9162289" cy="69342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Rectangle 4"/>
          <p:cNvSpPr/>
          <p:nvPr userDrawn="1"/>
        </p:nvSpPr>
        <p:spPr>
          <a:xfrm>
            <a:off x="0" y="5757984"/>
            <a:ext cx="9153151" cy="8534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1032588"/>
            <a:ext cx="9153151" cy="8534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274280" y="196172"/>
            <a:ext cx="6614160" cy="640080"/>
            <a:chOff x="1274280" y="229596"/>
            <a:chExt cx="6614160" cy="640080"/>
          </a:xfrm>
          <a:solidFill>
            <a:srgbClr val="FFFFFF"/>
          </a:solidFill>
        </p:grpSpPr>
        <p:grpSp>
          <p:nvGrpSpPr>
            <p:cNvPr id="8" name="Group 7"/>
            <p:cNvGrpSpPr>
              <a:grpSpLocks noChangeAspect="1"/>
            </p:cNvGrpSpPr>
            <p:nvPr userDrawn="1"/>
          </p:nvGrpSpPr>
          <p:grpSpPr>
            <a:xfrm>
              <a:off x="7248360" y="229596"/>
              <a:ext cx="640080" cy="640080"/>
              <a:chOff x="1573527" y="457200"/>
              <a:chExt cx="1093473" cy="1091294"/>
            </a:xfrm>
            <a:grpFill/>
          </p:grpSpPr>
          <p:sp>
            <p:nvSpPr>
              <p:cNvPr id="190" name="Dodecagon 189"/>
              <p:cNvSpPr>
                <a:spLocks noChangeAspect="1"/>
              </p:cNvSpPr>
              <p:nvPr userDrawn="1"/>
            </p:nvSpPr>
            <p:spPr>
              <a:xfrm>
                <a:off x="2092643" y="45720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Dodecagon 190"/>
              <p:cNvSpPr>
                <a:spLocks noChangeAspect="1"/>
              </p:cNvSpPr>
              <p:nvPr userDrawn="1"/>
            </p:nvSpPr>
            <p:spPr>
              <a:xfrm>
                <a:off x="1896750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Dodecagon 191"/>
              <p:cNvSpPr>
                <a:spLocks noChangeAspect="1"/>
              </p:cNvSpPr>
              <p:nvPr userDrawn="1"/>
            </p:nvSpPr>
            <p:spPr>
              <a:xfrm>
                <a:off x="2268946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Dodecagon 192"/>
              <p:cNvSpPr>
                <a:spLocks noChangeAspect="1"/>
              </p:cNvSpPr>
              <p:nvPr userDrawn="1"/>
            </p:nvSpPr>
            <p:spPr>
              <a:xfrm>
                <a:off x="2435455" y="599493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Dodecagon 193"/>
              <p:cNvSpPr>
                <a:spLocks noChangeAspect="1"/>
              </p:cNvSpPr>
              <p:nvPr userDrawn="1"/>
            </p:nvSpPr>
            <p:spPr>
              <a:xfrm>
                <a:off x="2547117" y="76747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Dodecagon 194"/>
              <p:cNvSpPr>
                <a:spLocks noChangeAspect="1"/>
              </p:cNvSpPr>
              <p:nvPr userDrawn="1"/>
            </p:nvSpPr>
            <p:spPr>
              <a:xfrm>
                <a:off x="2582374" y="9552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Dodecagon 195"/>
              <p:cNvSpPr>
                <a:spLocks noChangeAspect="1"/>
              </p:cNvSpPr>
              <p:nvPr userDrawn="1"/>
            </p:nvSpPr>
            <p:spPr>
              <a:xfrm>
                <a:off x="1740036" y="6054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Dodecagon 196"/>
              <p:cNvSpPr>
                <a:spLocks noChangeAspect="1"/>
              </p:cNvSpPr>
              <p:nvPr userDrawn="1"/>
            </p:nvSpPr>
            <p:spPr>
              <a:xfrm>
                <a:off x="2543196" y="115877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Dodecagon 197"/>
              <p:cNvSpPr>
                <a:spLocks noChangeAspect="1"/>
              </p:cNvSpPr>
              <p:nvPr userDrawn="1"/>
            </p:nvSpPr>
            <p:spPr>
              <a:xfrm>
                <a:off x="1622500" y="77340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Dodecagon 198"/>
              <p:cNvSpPr>
                <a:spLocks noChangeAspect="1"/>
              </p:cNvSpPr>
              <p:nvPr userDrawn="1"/>
            </p:nvSpPr>
            <p:spPr>
              <a:xfrm>
                <a:off x="2445249" y="1326752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Dodecagon 199"/>
              <p:cNvSpPr>
                <a:spLocks noChangeAspect="1"/>
              </p:cNvSpPr>
              <p:nvPr userDrawn="1"/>
            </p:nvSpPr>
            <p:spPr>
              <a:xfrm>
                <a:off x="2278741" y="14295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Dodecagon 200"/>
              <p:cNvSpPr>
                <a:spLocks noChangeAspect="1"/>
              </p:cNvSpPr>
              <p:nvPr userDrawn="1"/>
            </p:nvSpPr>
            <p:spPr>
              <a:xfrm>
                <a:off x="2092643" y="14631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Dodecagon 201"/>
              <p:cNvSpPr>
                <a:spLocks noChangeAspect="1"/>
              </p:cNvSpPr>
              <p:nvPr userDrawn="1"/>
            </p:nvSpPr>
            <p:spPr>
              <a:xfrm>
                <a:off x="1896750" y="143544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Dodecagon 202"/>
              <p:cNvSpPr>
                <a:spLocks noChangeAspect="1"/>
              </p:cNvSpPr>
              <p:nvPr userDrawn="1"/>
            </p:nvSpPr>
            <p:spPr>
              <a:xfrm>
                <a:off x="1730241" y="131884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Dodecagon 203"/>
              <p:cNvSpPr>
                <a:spLocks noChangeAspect="1"/>
              </p:cNvSpPr>
              <p:nvPr userDrawn="1"/>
            </p:nvSpPr>
            <p:spPr>
              <a:xfrm>
                <a:off x="1573527" y="97102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Dodecagon 204"/>
              <p:cNvSpPr>
                <a:spLocks noChangeAspect="1"/>
              </p:cNvSpPr>
              <p:nvPr userDrawn="1"/>
            </p:nvSpPr>
            <p:spPr>
              <a:xfrm>
                <a:off x="1622500" y="114888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Dodecagon 205"/>
              <p:cNvSpPr>
                <a:spLocks noChangeAspect="1"/>
              </p:cNvSpPr>
              <p:nvPr userDrawn="1"/>
            </p:nvSpPr>
            <p:spPr>
              <a:xfrm>
                <a:off x="1984902" y="941382"/>
                <a:ext cx="98730" cy="99603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Dodecagon 206"/>
              <p:cNvSpPr>
                <a:spLocks noChangeAspect="1"/>
              </p:cNvSpPr>
              <p:nvPr userDrawn="1"/>
            </p:nvSpPr>
            <p:spPr>
              <a:xfrm>
                <a:off x="2190589" y="941382"/>
                <a:ext cx="98730" cy="99603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>
                <a:spLocks noChangeAspect="1"/>
              </p:cNvSpPr>
              <p:nvPr userDrawn="1"/>
            </p:nvSpPr>
            <p:spPr>
              <a:xfrm rot="2305559" flipH="1" flipV="1">
                <a:off x="2077326" y="785152"/>
                <a:ext cx="98730" cy="996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>
                <a:spLocks noChangeAspect="1"/>
              </p:cNvSpPr>
              <p:nvPr userDrawn="1"/>
            </p:nvSpPr>
            <p:spPr>
              <a:xfrm rot="2305559" flipH="1" flipV="1">
                <a:off x="2087121" y="1107942"/>
                <a:ext cx="98730" cy="996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>
                <a:spLocks noChangeAspect="1"/>
              </p:cNvSpPr>
              <p:nvPr userDrawn="1"/>
            </p:nvSpPr>
            <p:spPr>
              <a:xfrm rot="2305559" flipH="1" flipV="1">
                <a:off x="2288924" y="1067365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>
                <a:spLocks noChangeAspect="1"/>
              </p:cNvSpPr>
              <p:nvPr userDrawn="1"/>
            </p:nvSpPr>
            <p:spPr>
              <a:xfrm rot="2305559" flipH="1" flipV="1">
                <a:off x="1906933" y="1085297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842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734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171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063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618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510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172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064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703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595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197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08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64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541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201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093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694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586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937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829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139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031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 userDrawn="1"/>
          </p:nvGrpSpPr>
          <p:grpSpPr>
            <a:xfrm>
              <a:off x="4261320" y="229596"/>
              <a:ext cx="640080" cy="640080"/>
              <a:chOff x="1573527" y="457200"/>
              <a:chExt cx="1093473" cy="1091294"/>
            </a:xfrm>
            <a:grpFill/>
          </p:grpSpPr>
          <p:sp>
            <p:nvSpPr>
              <p:cNvPr id="146" name="Dodecagon 145"/>
              <p:cNvSpPr>
                <a:spLocks noChangeAspect="1"/>
              </p:cNvSpPr>
              <p:nvPr userDrawn="1"/>
            </p:nvSpPr>
            <p:spPr>
              <a:xfrm>
                <a:off x="2092643" y="45720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Dodecagon 146"/>
              <p:cNvSpPr>
                <a:spLocks noChangeAspect="1"/>
              </p:cNvSpPr>
              <p:nvPr userDrawn="1"/>
            </p:nvSpPr>
            <p:spPr>
              <a:xfrm>
                <a:off x="1896750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Dodecagon 147"/>
              <p:cNvSpPr>
                <a:spLocks noChangeAspect="1"/>
              </p:cNvSpPr>
              <p:nvPr userDrawn="1"/>
            </p:nvSpPr>
            <p:spPr>
              <a:xfrm>
                <a:off x="2268946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Dodecagon 148"/>
              <p:cNvSpPr>
                <a:spLocks noChangeAspect="1"/>
              </p:cNvSpPr>
              <p:nvPr userDrawn="1"/>
            </p:nvSpPr>
            <p:spPr>
              <a:xfrm>
                <a:off x="2435455" y="599493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Dodecagon 149"/>
              <p:cNvSpPr>
                <a:spLocks noChangeAspect="1"/>
              </p:cNvSpPr>
              <p:nvPr userDrawn="1"/>
            </p:nvSpPr>
            <p:spPr>
              <a:xfrm>
                <a:off x="2547117" y="76747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Dodecagon 150"/>
              <p:cNvSpPr>
                <a:spLocks noChangeAspect="1"/>
              </p:cNvSpPr>
              <p:nvPr userDrawn="1"/>
            </p:nvSpPr>
            <p:spPr>
              <a:xfrm>
                <a:off x="2582374" y="9552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Dodecagon 151"/>
              <p:cNvSpPr>
                <a:spLocks noChangeAspect="1"/>
              </p:cNvSpPr>
              <p:nvPr userDrawn="1"/>
            </p:nvSpPr>
            <p:spPr>
              <a:xfrm>
                <a:off x="1740036" y="6054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Dodecagon 152"/>
              <p:cNvSpPr>
                <a:spLocks noChangeAspect="1"/>
              </p:cNvSpPr>
              <p:nvPr userDrawn="1"/>
            </p:nvSpPr>
            <p:spPr>
              <a:xfrm>
                <a:off x="2543196" y="115877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Dodecagon 153"/>
              <p:cNvSpPr>
                <a:spLocks noChangeAspect="1"/>
              </p:cNvSpPr>
              <p:nvPr userDrawn="1"/>
            </p:nvSpPr>
            <p:spPr>
              <a:xfrm>
                <a:off x="1622500" y="77340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Dodecagon 154"/>
              <p:cNvSpPr>
                <a:spLocks noChangeAspect="1"/>
              </p:cNvSpPr>
              <p:nvPr userDrawn="1"/>
            </p:nvSpPr>
            <p:spPr>
              <a:xfrm>
                <a:off x="2445249" y="1326752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Dodecagon 155"/>
              <p:cNvSpPr>
                <a:spLocks noChangeAspect="1"/>
              </p:cNvSpPr>
              <p:nvPr userDrawn="1"/>
            </p:nvSpPr>
            <p:spPr>
              <a:xfrm>
                <a:off x="2278741" y="14295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Dodecagon 156"/>
              <p:cNvSpPr>
                <a:spLocks noChangeAspect="1"/>
              </p:cNvSpPr>
              <p:nvPr userDrawn="1"/>
            </p:nvSpPr>
            <p:spPr>
              <a:xfrm>
                <a:off x="2092643" y="14631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Dodecagon 157"/>
              <p:cNvSpPr>
                <a:spLocks noChangeAspect="1"/>
              </p:cNvSpPr>
              <p:nvPr userDrawn="1"/>
            </p:nvSpPr>
            <p:spPr>
              <a:xfrm>
                <a:off x="1896750" y="143544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Dodecagon 158"/>
              <p:cNvSpPr>
                <a:spLocks noChangeAspect="1"/>
              </p:cNvSpPr>
              <p:nvPr userDrawn="1"/>
            </p:nvSpPr>
            <p:spPr>
              <a:xfrm>
                <a:off x="1730241" y="131884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Dodecagon 159"/>
              <p:cNvSpPr>
                <a:spLocks noChangeAspect="1"/>
              </p:cNvSpPr>
              <p:nvPr userDrawn="1"/>
            </p:nvSpPr>
            <p:spPr>
              <a:xfrm>
                <a:off x="1573527" y="97102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Dodecagon 160"/>
              <p:cNvSpPr>
                <a:spLocks noChangeAspect="1"/>
              </p:cNvSpPr>
              <p:nvPr userDrawn="1"/>
            </p:nvSpPr>
            <p:spPr>
              <a:xfrm>
                <a:off x="1622500" y="114888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Dodecagon 161"/>
              <p:cNvSpPr>
                <a:spLocks noChangeAspect="1"/>
              </p:cNvSpPr>
              <p:nvPr userDrawn="1"/>
            </p:nvSpPr>
            <p:spPr>
              <a:xfrm>
                <a:off x="1984902" y="941382"/>
                <a:ext cx="98730" cy="99603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Dodecagon 162"/>
              <p:cNvSpPr>
                <a:spLocks noChangeAspect="1"/>
              </p:cNvSpPr>
              <p:nvPr userDrawn="1"/>
            </p:nvSpPr>
            <p:spPr>
              <a:xfrm>
                <a:off x="2190589" y="941382"/>
                <a:ext cx="98730" cy="99603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>
                <a:spLocks noChangeAspect="1"/>
              </p:cNvSpPr>
              <p:nvPr userDrawn="1"/>
            </p:nvSpPr>
            <p:spPr>
              <a:xfrm rot="2305559" flipH="1" flipV="1">
                <a:off x="2077326" y="785152"/>
                <a:ext cx="98730" cy="996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>
                <a:spLocks noChangeAspect="1"/>
              </p:cNvSpPr>
              <p:nvPr userDrawn="1"/>
            </p:nvSpPr>
            <p:spPr>
              <a:xfrm rot="2305559" flipH="1" flipV="1">
                <a:off x="2087121" y="1107942"/>
                <a:ext cx="98730" cy="996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>
                <a:spLocks noChangeAspect="1"/>
              </p:cNvSpPr>
              <p:nvPr userDrawn="1"/>
            </p:nvSpPr>
            <p:spPr>
              <a:xfrm rot="2305559" flipH="1" flipV="1">
                <a:off x="2288924" y="1067365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>
                <a:spLocks noChangeAspect="1"/>
              </p:cNvSpPr>
              <p:nvPr userDrawn="1"/>
            </p:nvSpPr>
            <p:spPr>
              <a:xfrm rot="2305559" flipH="1" flipV="1">
                <a:off x="1906933" y="1085297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842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734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171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063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618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510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172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064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703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595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197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08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64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541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201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093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694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586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937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829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139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031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>
              <a:grpSpLocks noChangeAspect="1"/>
            </p:cNvGrpSpPr>
            <p:nvPr userDrawn="1"/>
          </p:nvGrpSpPr>
          <p:grpSpPr>
            <a:xfrm>
              <a:off x="1274280" y="229596"/>
              <a:ext cx="640080" cy="640080"/>
              <a:chOff x="1573527" y="457200"/>
              <a:chExt cx="1093473" cy="1091294"/>
            </a:xfrm>
            <a:grpFill/>
          </p:grpSpPr>
          <p:sp>
            <p:nvSpPr>
              <p:cNvPr id="102" name="Dodecagon 101"/>
              <p:cNvSpPr>
                <a:spLocks noChangeAspect="1"/>
              </p:cNvSpPr>
              <p:nvPr userDrawn="1"/>
            </p:nvSpPr>
            <p:spPr>
              <a:xfrm>
                <a:off x="2092643" y="45720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Dodecagon 102"/>
              <p:cNvSpPr>
                <a:spLocks noChangeAspect="1"/>
              </p:cNvSpPr>
              <p:nvPr userDrawn="1"/>
            </p:nvSpPr>
            <p:spPr>
              <a:xfrm>
                <a:off x="1896750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Dodecagon 103"/>
              <p:cNvSpPr>
                <a:spLocks noChangeAspect="1"/>
              </p:cNvSpPr>
              <p:nvPr userDrawn="1"/>
            </p:nvSpPr>
            <p:spPr>
              <a:xfrm>
                <a:off x="2268946" y="49672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Dodecagon 104"/>
              <p:cNvSpPr>
                <a:spLocks noChangeAspect="1"/>
              </p:cNvSpPr>
              <p:nvPr userDrawn="1"/>
            </p:nvSpPr>
            <p:spPr>
              <a:xfrm>
                <a:off x="2435455" y="599493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Dodecagon 105"/>
              <p:cNvSpPr>
                <a:spLocks noChangeAspect="1"/>
              </p:cNvSpPr>
              <p:nvPr userDrawn="1"/>
            </p:nvSpPr>
            <p:spPr>
              <a:xfrm>
                <a:off x="2547117" y="767475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decagon 106"/>
              <p:cNvSpPr>
                <a:spLocks noChangeAspect="1"/>
              </p:cNvSpPr>
              <p:nvPr userDrawn="1"/>
            </p:nvSpPr>
            <p:spPr>
              <a:xfrm>
                <a:off x="2582374" y="9552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decagon 107"/>
              <p:cNvSpPr>
                <a:spLocks noChangeAspect="1"/>
              </p:cNvSpPr>
              <p:nvPr userDrawn="1"/>
            </p:nvSpPr>
            <p:spPr>
              <a:xfrm>
                <a:off x="1740036" y="60541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decagon 108"/>
              <p:cNvSpPr>
                <a:spLocks noChangeAspect="1"/>
              </p:cNvSpPr>
              <p:nvPr userDrawn="1"/>
            </p:nvSpPr>
            <p:spPr>
              <a:xfrm>
                <a:off x="2543196" y="115877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decagon 109"/>
              <p:cNvSpPr>
                <a:spLocks noChangeAspect="1"/>
              </p:cNvSpPr>
              <p:nvPr userDrawn="1"/>
            </p:nvSpPr>
            <p:spPr>
              <a:xfrm>
                <a:off x="1622500" y="77340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Dodecagon 110"/>
              <p:cNvSpPr>
                <a:spLocks noChangeAspect="1"/>
              </p:cNvSpPr>
              <p:nvPr userDrawn="1"/>
            </p:nvSpPr>
            <p:spPr>
              <a:xfrm>
                <a:off x="2445249" y="1326752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Dodecagon 111"/>
              <p:cNvSpPr>
                <a:spLocks noChangeAspect="1"/>
              </p:cNvSpPr>
              <p:nvPr userDrawn="1"/>
            </p:nvSpPr>
            <p:spPr>
              <a:xfrm>
                <a:off x="2278741" y="14295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Dodecagon 112"/>
              <p:cNvSpPr>
                <a:spLocks noChangeAspect="1"/>
              </p:cNvSpPr>
              <p:nvPr userDrawn="1"/>
            </p:nvSpPr>
            <p:spPr>
              <a:xfrm>
                <a:off x="2092643" y="1463120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Dodecagon 113"/>
              <p:cNvSpPr>
                <a:spLocks noChangeAspect="1"/>
              </p:cNvSpPr>
              <p:nvPr userDrawn="1"/>
            </p:nvSpPr>
            <p:spPr>
              <a:xfrm>
                <a:off x="1896750" y="143544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Dodecagon 114"/>
              <p:cNvSpPr>
                <a:spLocks noChangeAspect="1"/>
              </p:cNvSpPr>
              <p:nvPr userDrawn="1"/>
            </p:nvSpPr>
            <p:spPr>
              <a:xfrm>
                <a:off x="1730241" y="1318841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Dodecagon 115"/>
              <p:cNvSpPr>
                <a:spLocks noChangeAspect="1"/>
              </p:cNvSpPr>
              <p:nvPr userDrawn="1"/>
            </p:nvSpPr>
            <p:spPr>
              <a:xfrm>
                <a:off x="1573527" y="971026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Dodecagon 116"/>
              <p:cNvSpPr>
                <a:spLocks noChangeAspect="1"/>
              </p:cNvSpPr>
              <p:nvPr userDrawn="1"/>
            </p:nvSpPr>
            <p:spPr>
              <a:xfrm>
                <a:off x="1622500" y="1148889"/>
                <a:ext cx="84626" cy="85374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Dodecagon 117"/>
              <p:cNvSpPr>
                <a:spLocks noChangeAspect="1"/>
              </p:cNvSpPr>
              <p:nvPr userDrawn="1"/>
            </p:nvSpPr>
            <p:spPr>
              <a:xfrm>
                <a:off x="1984902" y="941382"/>
                <a:ext cx="98730" cy="99603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Dodecagon 118"/>
              <p:cNvSpPr>
                <a:spLocks noChangeAspect="1"/>
              </p:cNvSpPr>
              <p:nvPr userDrawn="1"/>
            </p:nvSpPr>
            <p:spPr>
              <a:xfrm>
                <a:off x="2190589" y="941382"/>
                <a:ext cx="98730" cy="99603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>
                <a:spLocks noChangeAspect="1"/>
              </p:cNvSpPr>
              <p:nvPr userDrawn="1"/>
            </p:nvSpPr>
            <p:spPr>
              <a:xfrm rot="2305559" flipH="1" flipV="1">
                <a:off x="2077326" y="785152"/>
                <a:ext cx="98730" cy="996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>
                <a:spLocks noChangeAspect="1"/>
              </p:cNvSpPr>
              <p:nvPr userDrawn="1"/>
            </p:nvSpPr>
            <p:spPr>
              <a:xfrm rot="2305559" flipH="1" flipV="1">
                <a:off x="2087121" y="1107942"/>
                <a:ext cx="98730" cy="99603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>
                <a:spLocks noChangeAspect="1"/>
              </p:cNvSpPr>
              <p:nvPr userDrawn="1"/>
            </p:nvSpPr>
            <p:spPr>
              <a:xfrm rot="2305559" flipH="1" flipV="1">
                <a:off x="2288924" y="1067365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>
                <a:spLocks noChangeAspect="1"/>
              </p:cNvSpPr>
              <p:nvPr userDrawn="1"/>
            </p:nvSpPr>
            <p:spPr>
              <a:xfrm rot="2305559" flipH="1" flipV="1">
                <a:off x="1906933" y="1085297"/>
                <a:ext cx="84626" cy="8537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842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>
                <a:spLocks noChangeAspect="1"/>
              </p:cNvSpPr>
              <p:nvPr userDrawn="1"/>
            </p:nvSpPr>
            <p:spPr>
              <a:xfrm rot="2305559" flipH="1" flipV="1">
                <a:off x="2175899" y="127734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171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>
                <a:spLocks noChangeAspect="1"/>
              </p:cNvSpPr>
              <p:nvPr userDrawn="1"/>
            </p:nvSpPr>
            <p:spPr>
              <a:xfrm rot="2305559" flipH="1" flipV="1">
                <a:off x="1978562" y="128063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618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>
                <a:spLocks noChangeAspect="1"/>
              </p:cNvSpPr>
              <p:nvPr userDrawn="1"/>
            </p:nvSpPr>
            <p:spPr>
              <a:xfrm rot="2305559" flipH="1" flipV="1">
                <a:off x="1800812" y="118510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172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>
                <a:spLocks noChangeAspect="1"/>
              </p:cNvSpPr>
              <p:nvPr userDrawn="1"/>
            </p:nvSpPr>
            <p:spPr>
              <a:xfrm rot="2305559" flipH="1" flipV="1">
                <a:off x="1739838" y="1000648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703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>
                <a:spLocks noChangeAspect="1"/>
              </p:cNvSpPr>
              <p:nvPr userDrawn="1"/>
            </p:nvSpPr>
            <p:spPr>
              <a:xfrm rot="2305559" flipH="1" flipV="1">
                <a:off x="1788812" y="835953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197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>
                <a:spLocks noChangeAspect="1"/>
              </p:cNvSpPr>
              <p:nvPr userDrawn="1"/>
            </p:nvSpPr>
            <p:spPr>
              <a:xfrm rot="2305559" flipH="1" flipV="1">
                <a:off x="1903083" y="7008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649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>
                <a:spLocks noChangeAspect="1"/>
              </p:cNvSpPr>
              <p:nvPr userDrawn="1"/>
            </p:nvSpPr>
            <p:spPr>
              <a:xfrm rot="2305559" flipH="1" flipV="1">
                <a:off x="2077952" y="605419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201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>
                <a:spLocks noChangeAspect="1"/>
              </p:cNvSpPr>
              <p:nvPr userDrawn="1"/>
            </p:nvSpPr>
            <p:spPr>
              <a:xfrm rot="2305559" flipH="1" flipV="1">
                <a:off x="2278938" y="700936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694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>
                <a:spLocks noChangeAspect="1"/>
              </p:cNvSpPr>
              <p:nvPr userDrawn="1"/>
            </p:nvSpPr>
            <p:spPr>
              <a:xfrm rot="2305559" flipH="1" flipV="1">
                <a:off x="2359128" y="845862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937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>
                <a:spLocks noChangeAspect="1"/>
              </p:cNvSpPr>
              <p:nvPr userDrawn="1"/>
            </p:nvSpPr>
            <p:spPr>
              <a:xfrm rot="2305559" flipH="1" flipV="1">
                <a:off x="2356903" y="1198295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139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>
                <a:spLocks noChangeAspect="1"/>
              </p:cNvSpPr>
              <p:nvPr userDrawn="1"/>
            </p:nvSpPr>
            <p:spPr>
              <a:xfrm rot="2305559" flipH="1" flipV="1">
                <a:off x="2430559" y="1030314"/>
                <a:ext cx="84626" cy="8429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2767800" y="229596"/>
              <a:ext cx="640080" cy="640080"/>
              <a:chOff x="4164621" y="525584"/>
              <a:chExt cx="818792" cy="817153"/>
            </a:xfrm>
            <a:grpFill/>
          </p:grpSpPr>
          <p:sp>
            <p:nvSpPr>
              <p:cNvPr id="58" name="Dodecagon 57"/>
              <p:cNvSpPr>
                <a:spLocks noChangeAspect="1"/>
              </p:cNvSpPr>
              <p:nvPr userDrawn="1"/>
            </p:nvSpPr>
            <p:spPr>
              <a:xfrm>
                <a:off x="4553335" y="525584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Dodecagon 58"/>
              <p:cNvSpPr>
                <a:spLocks noChangeAspect="1"/>
              </p:cNvSpPr>
              <p:nvPr userDrawn="1"/>
            </p:nvSpPr>
            <p:spPr>
              <a:xfrm>
                <a:off x="4406650" y="555180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Dodecagon 59"/>
              <p:cNvSpPr>
                <a:spLocks noChangeAspect="1"/>
              </p:cNvSpPr>
              <p:nvPr userDrawn="1"/>
            </p:nvSpPr>
            <p:spPr>
              <a:xfrm>
                <a:off x="4685350" y="555180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Dodecagon 60"/>
              <p:cNvSpPr>
                <a:spLocks noChangeAspect="1"/>
              </p:cNvSpPr>
              <p:nvPr userDrawn="1"/>
            </p:nvSpPr>
            <p:spPr>
              <a:xfrm>
                <a:off x="4810032" y="632132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Dodecagon 61"/>
              <p:cNvSpPr>
                <a:spLocks noChangeAspect="1"/>
              </p:cNvSpPr>
              <p:nvPr userDrawn="1"/>
            </p:nvSpPr>
            <p:spPr>
              <a:xfrm>
                <a:off x="4893645" y="757916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Dodecagon 62"/>
              <p:cNvSpPr>
                <a:spLocks noChangeAspect="1"/>
              </p:cNvSpPr>
              <p:nvPr userDrawn="1"/>
            </p:nvSpPr>
            <p:spPr>
              <a:xfrm>
                <a:off x="4920045" y="898497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Dodecagon 63"/>
              <p:cNvSpPr>
                <a:spLocks noChangeAspect="1"/>
              </p:cNvSpPr>
              <p:nvPr userDrawn="1"/>
            </p:nvSpPr>
            <p:spPr>
              <a:xfrm>
                <a:off x="4289303" y="636569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Dodecagon 64"/>
              <p:cNvSpPr>
                <a:spLocks noChangeAspect="1"/>
              </p:cNvSpPr>
              <p:nvPr userDrawn="1"/>
            </p:nvSpPr>
            <p:spPr>
              <a:xfrm>
                <a:off x="4890709" y="1050915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Dodecagon 65"/>
              <p:cNvSpPr>
                <a:spLocks noChangeAspect="1"/>
              </p:cNvSpPr>
              <p:nvPr userDrawn="1"/>
            </p:nvSpPr>
            <p:spPr>
              <a:xfrm>
                <a:off x="4201292" y="762353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Dodecagon 66"/>
              <p:cNvSpPr>
                <a:spLocks noChangeAspect="1"/>
              </p:cNvSpPr>
              <p:nvPr userDrawn="1"/>
            </p:nvSpPr>
            <p:spPr>
              <a:xfrm>
                <a:off x="4817366" y="1176698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Dodecagon 67"/>
              <p:cNvSpPr>
                <a:spLocks noChangeAspect="1"/>
              </p:cNvSpPr>
              <p:nvPr userDrawn="1"/>
            </p:nvSpPr>
            <p:spPr>
              <a:xfrm>
                <a:off x="4692685" y="1253650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Dodecagon 68"/>
              <p:cNvSpPr>
                <a:spLocks noChangeAspect="1"/>
              </p:cNvSpPr>
              <p:nvPr userDrawn="1"/>
            </p:nvSpPr>
            <p:spPr>
              <a:xfrm>
                <a:off x="4553335" y="1278810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Dodecagon 69"/>
              <p:cNvSpPr>
                <a:spLocks noChangeAspect="1"/>
              </p:cNvSpPr>
              <p:nvPr userDrawn="1"/>
            </p:nvSpPr>
            <p:spPr>
              <a:xfrm>
                <a:off x="4406650" y="1258087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Dodecagon 70"/>
              <p:cNvSpPr>
                <a:spLocks noChangeAspect="1"/>
              </p:cNvSpPr>
              <p:nvPr userDrawn="1"/>
            </p:nvSpPr>
            <p:spPr>
              <a:xfrm>
                <a:off x="4281968" y="1170775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Dodecagon 71"/>
              <p:cNvSpPr>
                <a:spLocks noChangeAspect="1"/>
              </p:cNvSpPr>
              <p:nvPr userDrawn="1"/>
            </p:nvSpPr>
            <p:spPr>
              <a:xfrm>
                <a:off x="4164621" y="910333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Dodecagon 72"/>
              <p:cNvSpPr>
                <a:spLocks noChangeAspect="1"/>
              </p:cNvSpPr>
              <p:nvPr userDrawn="1"/>
            </p:nvSpPr>
            <p:spPr>
              <a:xfrm>
                <a:off x="4201292" y="1043516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Dodecagon 73"/>
              <p:cNvSpPr>
                <a:spLocks noChangeAspect="1"/>
              </p:cNvSpPr>
              <p:nvPr userDrawn="1"/>
            </p:nvSpPr>
            <p:spPr>
              <a:xfrm>
                <a:off x="4472658" y="888136"/>
                <a:ext cx="73929" cy="74582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75" name="Dodecagon 74"/>
              <p:cNvSpPr>
                <a:spLocks noChangeAspect="1"/>
              </p:cNvSpPr>
              <p:nvPr userDrawn="1"/>
            </p:nvSpPr>
            <p:spPr>
              <a:xfrm>
                <a:off x="4626677" y="888136"/>
                <a:ext cx="73929" cy="74582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76" name="Oval 75"/>
              <p:cNvSpPr>
                <a:spLocks noChangeAspect="1"/>
              </p:cNvSpPr>
              <p:nvPr userDrawn="1"/>
            </p:nvSpPr>
            <p:spPr>
              <a:xfrm rot="2305559" flipH="1" flipV="1">
                <a:off x="4541865" y="771152"/>
                <a:ext cx="73929" cy="7458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77" name="Oval 76"/>
              <p:cNvSpPr>
                <a:spLocks noChangeAspect="1"/>
              </p:cNvSpPr>
              <p:nvPr userDrawn="1"/>
            </p:nvSpPr>
            <p:spPr>
              <a:xfrm rot="2305559" flipH="1" flipV="1">
                <a:off x="4549200" y="1012855"/>
                <a:ext cx="73929" cy="7458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78" name="Oval 77"/>
              <p:cNvSpPr>
                <a:spLocks noChangeAspect="1"/>
              </p:cNvSpPr>
              <p:nvPr userDrawn="1"/>
            </p:nvSpPr>
            <p:spPr>
              <a:xfrm rot="2305559" flipH="1" flipV="1">
                <a:off x="4700310" y="982471"/>
                <a:ext cx="63368" cy="6392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>
                <a:spLocks noChangeAspect="1"/>
              </p:cNvSpPr>
              <p:nvPr userDrawn="1"/>
            </p:nvSpPr>
            <p:spPr>
              <a:xfrm rot="2305559" flipH="1" flipV="1">
                <a:off x="4414275" y="995898"/>
                <a:ext cx="63368" cy="6392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40512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39703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973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164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1443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0635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3323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2514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10000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09191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873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064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7378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6569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900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092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7420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6611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1319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0511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5536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4728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 userDrawn="1"/>
          </p:nvGrpSpPr>
          <p:grpSpPr>
            <a:xfrm>
              <a:off x="5754840" y="229596"/>
              <a:ext cx="640080" cy="640080"/>
              <a:chOff x="4164621" y="525584"/>
              <a:chExt cx="818792" cy="817153"/>
            </a:xfrm>
            <a:grpFill/>
          </p:grpSpPr>
          <p:sp>
            <p:nvSpPr>
              <p:cNvPr id="14" name="Dodecagon 13"/>
              <p:cNvSpPr>
                <a:spLocks noChangeAspect="1"/>
              </p:cNvSpPr>
              <p:nvPr userDrawn="1"/>
            </p:nvSpPr>
            <p:spPr>
              <a:xfrm>
                <a:off x="4553335" y="525584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 userDrawn="1"/>
            </p:nvSpPr>
            <p:spPr>
              <a:xfrm>
                <a:off x="4406650" y="555180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 userDrawn="1"/>
            </p:nvSpPr>
            <p:spPr>
              <a:xfrm>
                <a:off x="4685350" y="555180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 userDrawn="1"/>
            </p:nvSpPr>
            <p:spPr>
              <a:xfrm>
                <a:off x="4810032" y="632132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 userDrawn="1"/>
            </p:nvSpPr>
            <p:spPr>
              <a:xfrm>
                <a:off x="4893645" y="757916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 userDrawn="1"/>
            </p:nvSpPr>
            <p:spPr>
              <a:xfrm>
                <a:off x="4920045" y="898497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 userDrawn="1"/>
            </p:nvSpPr>
            <p:spPr>
              <a:xfrm>
                <a:off x="4289303" y="636569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 userDrawn="1"/>
            </p:nvSpPr>
            <p:spPr>
              <a:xfrm>
                <a:off x="4890709" y="1050915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 userDrawn="1"/>
            </p:nvSpPr>
            <p:spPr>
              <a:xfrm>
                <a:off x="4201292" y="762353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 userDrawn="1"/>
            </p:nvSpPr>
            <p:spPr>
              <a:xfrm>
                <a:off x="4817366" y="1176698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 userDrawn="1"/>
            </p:nvSpPr>
            <p:spPr>
              <a:xfrm>
                <a:off x="4692685" y="1253650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 userDrawn="1"/>
            </p:nvSpPr>
            <p:spPr>
              <a:xfrm>
                <a:off x="4553335" y="1278810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 userDrawn="1"/>
            </p:nvSpPr>
            <p:spPr>
              <a:xfrm>
                <a:off x="4406650" y="1258087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 userDrawn="1"/>
            </p:nvSpPr>
            <p:spPr>
              <a:xfrm>
                <a:off x="4281968" y="1170775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 userDrawn="1"/>
            </p:nvSpPr>
            <p:spPr>
              <a:xfrm>
                <a:off x="4164621" y="910333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 userDrawn="1"/>
            </p:nvSpPr>
            <p:spPr>
              <a:xfrm>
                <a:off x="4201292" y="1043516"/>
                <a:ext cx="63368" cy="63927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 userDrawn="1"/>
            </p:nvSpPr>
            <p:spPr>
              <a:xfrm>
                <a:off x="4472658" y="888136"/>
                <a:ext cx="73929" cy="74582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 userDrawn="1"/>
            </p:nvSpPr>
            <p:spPr>
              <a:xfrm>
                <a:off x="4626677" y="888136"/>
                <a:ext cx="73929" cy="74582"/>
              </a:xfrm>
              <a:prstGeom prst="dodecagon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32" name="Oval 31"/>
              <p:cNvSpPr>
                <a:spLocks noChangeAspect="1"/>
              </p:cNvSpPr>
              <p:nvPr userDrawn="1"/>
            </p:nvSpPr>
            <p:spPr>
              <a:xfrm rot="2305559" flipH="1" flipV="1">
                <a:off x="4541865" y="771152"/>
                <a:ext cx="73929" cy="7458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 userDrawn="1"/>
            </p:nvSpPr>
            <p:spPr>
              <a:xfrm rot="2305559" flipH="1" flipV="1">
                <a:off x="4549200" y="1012855"/>
                <a:ext cx="73929" cy="7458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34" name="Oval 33"/>
              <p:cNvSpPr>
                <a:spLocks noChangeAspect="1"/>
              </p:cNvSpPr>
              <p:nvPr userDrawn="1"/>
            </p:nvSpPr>
            <p:spPr>
              <a:xfrm rot="2305559" flipH="1" flipV="1">
                <a:off x="4700310" y="982471"/>
                <a:ext cx="63368" cy="6392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 userDrawn="1"/>
            </p:nvSpPr>
            <p:spPr>
              <a:xfrm rot="2305559" flipH="1" flipV="1">
                <a:off x="4414275" y="995898"/>
                <a:ext cx="63368" cy="63927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40512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>
                <a:spLocks noChangeAspect="1"/>
              </p:cNvSpPr>
              <p:nvPr userDrawn="1"/>
            </p:nvSpPr>
            <p:spPr>
              <a:xfrm rot="2305559" flipH="1" flipV="1">
                <a:off x="4615677" y="1139703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973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>
                <a:spLocks noChangeAspect="1"/>
              </p:cNvSpPr>
              <p:nvPr userDrawn="1"/>
            </p:nvSpPr>
            <p:spPr>
              <a:xfrm rot="2305559" flipH="1" flipV="1">
                <a:off x="4467911" y="1142164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1443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 userDrawn="1"/>
            </p:nvSpPr>
            <p:spPr>
              <a:xfrm rot="2305559" flipH="1" flipV="1">
                <a:off x="4334812" y="1070635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3323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>
                <a:spLocks noChangeAspect="1"/>
              </p:cNvSpPr>
              <p:nvPr userDrawn="1"/>
            </p:nvSpPr>
            <p:spPr>
              <a:xfrm rot="2305559" flipH="1" flipV="1">
                <a:off x="4289155" y="932514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10000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>
                <a:spLocks noChangeAspect="1"/>
              </p:cNvSpPr>
              <p:nvPr userDrawn="1"/>
            </p:nvSpPr>
            <p:spPr>
              <a:xfrm rot="2305559" flipH="1" flipV="1">
                <a:off x="4325826" y="809191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873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 userDrawn="1"/>
            </p:nvSpPr>
            <p:spPr>
              <a:xfrm rot="2305559" flipH="1" flipV="1">
                <a:off x="4411392" y="708064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7378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>
                <a:spLocks noChangeAspect="1"/>
              </p:cNvSpPr>
              <p:nvPr userDrawn="1"/>
            </p:nvSpPr>
            <p:spPr>
              <a:xfrm rot="2305559" flipH="1" flipV="1">
                <a:off x="4542334" y="636569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900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>
                <a:spLocks noChangeAspect="1"/>
              </p:cNvSpPr>
              <p:nvPr userDrawn="1"/>
            </p:nvSpPr>
            <p:spPr>
              <a:xfrm rot="2305559" flipH="1" flipV="1">
                <a:off x="4692832" y="708092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7420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 userDrawn="1"/>
            </p:nvSpPr>
            <p:spPr>
              <a:xfrm rot="2305559" flipH="1" flipV="1">
                <a:off x="4752879" y="816611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1319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>
                <a:spLocks noChangeAspect="1"/>
              </p:cNvSpPr>
              <p:nvPr userDrawn="1"/>
            </p:nvSpPr>
            <p:spPr>
              <a:xfrm rot="2305559" flipH="1" flipV="1">
                <a:off x="4751213" y="1080511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5536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>
                <a:spLocks noChangeAspect="1"/>
              </p:cNvSpPr>
              <p:nvPr userDrawn="1"/>
            </p:nvSpPr>
            <p:spPr>
              <a:xfrm rot="2305559" flipH="1" flipV="1">
                <a:off x="4806366" y="954728"/>
                <a:ext cx="63368" cy="63119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60" name="Group 459"/>
          <p:cNvGrpSpPr/>
          <p:nvPr userDrawn="1"/>
        </p:nvGrpSpPr>
        <p:grpSpPr>
          <a:xfrm>
            <a:off x="7860612" y="6485995"/>
            <a:ext cx="1275763" cy="325001"/>
            <a:chOff x="7860612" y="6485995"/>
            <a:chExt cx="1275763" cy="325001"/>
          </a:xfrm>
        </p:grpSpPr>
        <p:sp>
          <p:nvSpPr>
            <p:cNvPr id="461" name="Rectangle 460"/>
            <p:cNvSpPr/>
            <p:nvPr userDrawn="1"/>
          </p:nvSpPr>
          <p:spPr>
            <a:xfrm>
              <a:off x="7992291" y="6485995"/>
              <a:ext cx="516100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1600" dirty="0" smtClean="0">
                  <a:solidFill>
                    <a:schemeClr val="bg1"/>
                  </a:solidFill>
                  <a:latin typeface="Myriad Pro"/>
                  <a:cs typeface="Myriad Pro"/>
                </a:rPr>
                <a:t>HIV</a:t>
              </a:r>
              <a:endParaRPr lang="en-US" sz="1600" dirty="0">
                <a:solidFill>
                  <a:schemeClr val="bg1"/>
                </a:solidFill>
                <a:latin typeface="Myriad Pro"/>
                <a:cs typeface="Myriad Pro"/>
              </a:endParaRPr>
            </a:p>
          </p:txBody>
        </p:sp>
        <p:sp>
          <p:nvSpPr>
            <p:cNvPr id="462" name="Rectangle 461"/>
            <p:cNvSpPr/>
            <p:nvPr userDrawn="1"/>
          </p:nvSpPr>
          <p:spPr>
            <a:xfrm>
              <a:off x="8289409" y="6506196"/>
              <a:ext cx="846966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Myriad Pro"/>
                  <a:cs typeface="Myriad Pro"/>
                </a:rPr>
                <a:t>web study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463" name="Group 462"/>
            <p:cNvGrpSpPr>
              <a:grpSpLocks noChangeAspect="1"/>
            </p:cNvGrpSpPr>
            <p:nvPr userDrawn="1"/>
          </p:nvGrpSpPr>
          <p:grpSpPr>
            <a:xfrm>
              <a:off x="7860612" y="6553840"/>
              <a:ext cx="194506" cy="200345"/>
              <a:chOff x="7752933" y="6426246"/>
              <a:chExt cx="354457" cy="350649"/>
            </a:xfrm>
          </p:grpSpPr>
          <p:sp>
            <p:nvSpPr>
              <p:cNvPr id="464" name="Dodecagon 463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Dodecagon 464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Dodecagon 465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Dodecagon 466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Dodecagon 467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Dodecagon 468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Dodecagon 469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Dodecagon 470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Dodecagon 471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Dodecagon 472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4" name="Dodecagon 473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Dodecagon 474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Dodecagon 475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Dodecagon 476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Dodecagon 477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Dodecagon 478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Dodecagon 479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Dodecagon 480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Oval 481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Oval 482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Oval 483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Oval 484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Oval 485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Oval 486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Oval 487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Oval 488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Oval 489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Oval 490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Oval 491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Oval 492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Oval 493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5" name="Oval 494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Oval 495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Oval 496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Oval 497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Oval 499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Oval 500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Oval 501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Oval 502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Oval 503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Oval 504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Oval 505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Oval 506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689" r:id="rId12"/>
    <p:sldLayoutId id="2147483690" r:id="rId13"/>
    <p:sldLayoutId id="2147483665" r:id="rId14"/>
    <p:sldLayoutId id="2147483691" r:id="rId15"/>
    <p:sldLayoutId id="2147483707" r:id="rId16"/>
    <p:sldLayoutId id="2147483667" r:id="rId17"/>
    <p:sldLayoutId id="2147483668" r:id="rId18"/>
    <p:sldLayoutId id="2147483687" r:id="rId19"/>
    <p:sldLayoutId id="2147483670" r:id="rId20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solidFill>
                  <a:schemeClr val="bg2"/>
                </a:solidFill>
                <a:ea typeface="ＭＳ Ｐゴシック" pitchFamily="22" charset="-128"/>
                <a:cs typeface="ＭＳ Ｐゴシック" pitchFamily="22" charset="-128"/>
              </a:rPr>
              <a:t>Switch </a:t>
            </a:r>
            <a:r>
              <a:rPr lang="en-US" sz="2400" b="0" dirty="0" smtClean="0">
                <a:solidFill>
                  <a:schemeClr val="bg2"/>
                </a:solidFill>
                <a:ea typeface="ＭＳ Ｐゴシック" pitchFamily="22" charset="-128"/>
                <a:cs typeface="ＭＳ Ｐゴシック" pitchFamily="22" charset="-128"/>
              </a:rPr>
              <a:t>to Etravirine from PI-Based Regimen</a:t>
            </a:r>
            <a:r>
              <a:rPr lang="en-US" sz="2400" b="0" dirty="0">
                <a:solidFill>
                  <a:schemeClr val="bg2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b="0" dirty="0">
                <a:solidFill>
                  <a:schemeClr val="bg2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>
                <a:solidFill>
                  <a:srgbClr val="003A78"/>
                </a:solidFill>
              </a:rPr>
              <a:t>ETRA-SWITCH STUDY </a:t>
            </a:r>
            <a:endParaRPr lang="en-US" dirty="0">
              <a:solidFill>
                <a:srgbClr val="003A78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294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110570" y="3080287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110570" y="367339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Etravirine from PI-Based Regimen 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ETRA-SWITCH: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/>
              <a:t>Echeverría</a:t>
            </a:r>
            <a:r>
              <a:rPr lang="en-US" dirty="0"/>
              <a:t> </a:t>
            </a:r>
            <a:r>
              <a:rPr lang="en-US" dirty="0" smtClean="0"/>
              <a:t>P, et al. P</a:t>
            </a:r>
            <a:r>
              <a:rPr lang="pt-BR" dirty="0" err="1" smtClean="0"/>
              <a:t>LoS</a:t>
            </a:r>
            <a:r>
              <a:rPr lang="pt-BR" dirty="0" smtClean="0"/>
              <a:t> </a:t>
            </a:r>
            <a:r>
              <a:rPr lang="pt-BR" dirty="0" err="1"/>
              <a:t>One</a:t>
            </a:r>
            <a:r>
              <a:rPr lang="pt-BR" dirty="0"/>
              <a:t>. 2014;9:e84676.</a:t>
            </a:r>
            <a:endParaRPr lang="it-IT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67412" y="2390417"/>
            <a:ext cx="3086993" cy="1228339"/>
          </a:xfrm>
          <a:prstGeom prst="rect">
            <a:avLst/>
          </a:prstGeom>
          <a:solidFill>
            <a:srgbClr val="D5CBD9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Switch Group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Switch from PI to ETR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22)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683325" y="3987578"/>
            <a:ext cx="3086993" cy="1228339"/>
          </a:xfrm>
          <a:prstGeom prst="rect">
            <a:avLst/>
          </a:prstGeom>
          <a:solidFill>
            <a:srgbClr val="C7D6E4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Maintain Group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Continue PI-based Regimen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558639"/>
              </p:ext>
            </p:extLst>
          </p:nvPr>
        </p:nvGraphicFramePr>
        <p:xfrm>
          <a:off x="304801" y="1367801"/>
          <a:ext cx="4724400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ETRA-SWITCH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pen label,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randomized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phase 3b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trial that enrolled patients with suppressed viral load while taking a ritonavir-boosted PI plus 2NRTIs and examined the efficacy and safety of switching the ritonavir-boosted PI to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etravirine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43)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PI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&gt;12 months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 RNA &lt;50 copies/mL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6 months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NRTI or NNRTI resistance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prior virologic failure with prior regimen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Patients had dyslipidemia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OR use of lipid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lowering medication OR GI disturbance OR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persistent dissatisfaction with current regimen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Switch PI in regimen to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etravirine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 mg/day 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Continue current PI-based ART regimen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1165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Etravirine from PI-Based Regimen </a:t>
            </a:r>
            <a: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ETRA-SWITCH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Virologic Response (ITT Analysis, Missing = Failure)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Echeverría</a:t>
            </a:r>
            <a:r>
              <a:rPr lang="en-US" dirty="0"/>
              <a:t> P, et al. P</a:t>
            </a:r>
            <a:r>
              <a:rPr lang="pt-BR" dirty="0" err="1"/>
              <a:t>LoS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. 2014;9:e84676.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278995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17407" y="5568698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 smtClean="0">
                <a:solidFill>
                  <a:srgbClr val="FFFFFF"/>
                </a:solidFill>
                <a:latin typeface="Arial"/>
              </a:rPr>
              <a:t>21/22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79612" y="5568698"/>
            <a:ext cx="10668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 smtClean="0">
                <a:solidFill>
                  <a:srgbClr val="FFFFFF"/>
                </a:solidFill>
                <a:latin typeface="Arial"/>
              </a:rPr>
              <a:t>19/21</a:t>
            </a:r>
          </a:p>
        </p:txBody>
      </p:sp>
    </p:spTree>
    <p:extLst>
      <p:ext uri="{BB962C8B-B14F-4D97-AF65-F5344CB8AC3E}">
        <p14:creationId xmlns:p14="http://schemas.microsoft.com/office/powerpoint/2010/main" val="31384723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Etravirine from PI-Based Regimen </a:t>
            </a:r>
            <a: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ETRA-SWITCH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Plasma Lipids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/>
              <a:t>Echeverría</a:t>
            </a:r>
            <a:r>
              <a:rPr lang="en-US" dirty="0"/>
              <a:t> P, et al. P</a:t>
            </a:r>
            <a:r>
              <a:rPr lang="pt-BR" dirty="0" err="1"/>
              <a:t>LoS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. 2014;9:e84676.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185052"/>
              </p:ext>
            </p:extLst>
          </p:nvPr>
        </p:nvGraphicFramePr>
        <p:xfrm>
          <a:off x="454819" y="1905000"/>
          <a:ext cx="823118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1598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Etravirine from PI-Based Regimen </a:t>
            </a:r>
            <a: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ETRA-SWITCH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Patient Satisfaction Scores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Echeverría</a:t>
            </a:r>
            <a:r>
              <a:rPr lang="en-US" dirty="0"/>
              <a:t> P, et al. P</a:t>
            </a:r>
            <a:r>
              <a:rPr lang="pt-BR" dirty="0" err="1"/>
              <a:t>LoS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. 2014;9:e84676</a:t>
            </a:r>
            <a:r>
              <a:rPr lang="is-IS" dirty="0" smtClean="0">
                <a:latin typeface="Arial" pitchFamily="31" charset="0"/>
              </a:rPr>
              <a:t>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091780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86121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Switch to Etravirine from PI-Based Regimen </a:t>
            </a:r>
            <a: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E3D8E8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ETRA-SWITCH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/>
              <a:t>Echeverría</a:t>
            </a:r>
            <a:r>
              <a:rPr lang="en-US" dirty="0"/>
              <a:t> P, et al. P</a:t>
            </a:r>
            <a:r>
              <a:rPr lang="pt-BR" dirty="0" err="1"/>
              <a:t>LoS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. 2014;9:e84676.</a:t>
            </a:r>
            <a:endParaRPr lang="it-IT" dirty="0">
              <a:latin typeface="Arial" pitchFamily="22" charset="0"/>
            </a:endParaRPr>
          </a:p>
          <a:p>
            <a:r>
              <a:rPr lang="en-US" dirty="0" smtClean="0"/>
              <a:t> 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672202"/>
              </p:ext>
            </p:extLst>
          </p:nvPr>
        </p:nvGraphicFramePr>
        <p:xfrm>
          <a:off x="0" y="2470352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Switch from a PI-based regimen to a once-daily combination based on ETR maintained undetectable VL during 48 weeks in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virologically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suppressed HIV-infected patients while lipid profile and patient satisfaction improved significantly.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2211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20394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HC 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NHC .thmx</Template>
  <TotalTime>2098</TotalTime>
  <Words>250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Geneva</vt:lpstr>
      <vt:lpstr>Lucida Grande</vt:lpstr>
      <vt:lpstr>Myriad Pro</vt:lpstr>
      <vt:lpstr>NHC </vt:lpstr>
      <vt:lpstr>Switch to Etravirine from PI-Based Regimen ETRA-SWITCH STUDY </vt:lpstr>
      <vt:lpstr>Switch to Etravirine from PI-Based Regimen  ETRA-SWITCH: Design</vt:lpstr>
      <vt:lpstr>Switch to Etravirine from PI-Based Regimen  ETRA-SWITCH: Result</vt:lpstr>
      <vt:lpstr>Switch to Etravirine from PI-Based Regimen  ETRA-SWITCH: Result</vt:lpstr>
      <vt:lpstr>Switch to Etravirine from PI-Based Regimen  ETRA-SWITCH: Result</vt:lpstr>
      <vt:lpstr>Switch to Etravirine from PI-Based Regimen  ETRA-SWITCH: 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Kinney</dc:creator>
  <cp:lastModifiedBy>Kent Unruh</cp:lastModifiedBy>
  <cp:revision>154</cp:revision>
  <dcterms:created xsi:type="dcterms:W3CDTF">2016-12-22T18:38:39Z</dcterms:created>
  <dcterms:modified xsi:type="dcterms:W3CDTF">2017-05-30T22:18:21Z</dcterms:modified>
</cp:coreProperties>
</file>