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999" r:id="rId2"/>
    <p:sldId id="1305" r:id="rId3"/>
    <p:sldId id="1306" r:id="rId4"/>
    <p:sldId id="1106" r:id="rId5"/>
    <p:sldId id="954" r:id="rId6"/>
    <p:sldId id="1057" r:id="rId7"/>
    <p:sldId id="1304" r:id="rId8"/>
    <p:sldId id="1110" r:id="rId9"/>
    <p:sldId id="274" r:id="rId10"/>
    <p:sldId id="275" r:id="rId11"/>
    <p:sldId id="1111" r:id="rId12"/>
    <p:sldId id="1114" r:id="rId13"/>
    <p:sldId id="1112" r:id="rId14"/>
    <p:sldId id="277" r:id="rId15"/>
    <p:sldId id="1307" r:id="rId16"/>
    <p:sldId id="1309" r:id="rId17"/>
    <p:sldId id="1310" r:id="rId18"/>
    <p:sldId id="1311" r:id="rId19"/>
    <p:sldId id="1308" r:id="rId20"/>
    <p:sldId id="1078" r:id="rId21"/>
    <p:sldId id="1080" r:id="rId22"/>
    <p:sldId id="1081" r:id="rId23"/>
    <p:sldId id="1056" r:id="rId24"/>
    <p:sldId id="1053" r:id="rId25"/>
    <p:sldId id="1075" r:id="rId26"/>
    <p:sldId id="1076" r:id="rId27"/>
    <p:sldId id="1082" r:id="rId28"/>
    <p:sldId id="1314" r:id="rId29"/>
    <p:sldId id="1312" r:id="rId30"/>
    <p:sldId id="1313" r:id="rId31"/>
    <p:sldId id="1109" r:id="rId3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F00"/>
    <a:srgbClr val="00599A"/>
    <a:srgbClr val="004F87"/>
    <a:srgbClr val="004A7F"/>
    <a:srgbClr val="870000"/>
    <a:srgbClr val="7C0000"/>
    <a:srgbClr val="A10000"/>
    <a:srgbClr val="705066"/>
    <a:srgbClr val="027D81"/>
    <a:srgbClr val="69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4755" autoAdjust="0"/>
  </p:normalViewPr>
  <p:slideViewPr>
    <p:cSldViewPr snapToGrid="0" showGuides="1">
      <p:cViewPr varScale="1">
        <p:scale>
          <a:sx n="147" d="100"/>
          <a:sy n="147" d="100"/>
        </p:scale>
        <p:origin x="200" y="108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52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87471566054247"/>
          <c:y val="0.11346343560503212"/>
          <c:w val="0.81686590842811324"/>
          <c:h val="0.86407254050140281"/>
        </c:manualLayout>
      </c:layout>
      <c:barChart>
        <c:barDir val="col"/>
        <c:grouping val="clustered"/>
        <c:varyColors val="0"/>
        <c:ser>
          <c:idx val="0"/>
          <c:order val="0"/>
          <c:tx>
            <c:v>Series 1</c:v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7E5F00"/>
                  </a:gs>
                  <a:gs pos="99000">
                    <a:srgbClr val="FFC000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B70-2940-9767-393AFF061A6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B70-2940-9767-393AFF061A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B70-2940-9767-393AFF061A6E}"/>
              </c:ext>
            </c:extLst>
          </c:dPt>
          <c:dPt>
            <c:idx val="3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FB70-2940-9767-393AFF061A6E}"/>
              </c:ext>
            </c:extLst>
          </c:dPt>
          <c:dPt>
            <c:idx val="4"/>
            <c:invertIfNegative val="0"/>
            <c:bubble3D val="0"/>
            <c:spPr>
              <a:solidFill>
                <a:srgbClr val="5C8C8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FB70-2940-9767-393AFF061A6E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70-2940-9767-393AFF061A6E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0-2940-9767-393AFF061A6E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70-2940-9767-393AFF061A6E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70-2940-9767-393AFF061A6E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70-2940-9767-393AFF061A6E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70-2940-9767-393AFF061A6E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70-2940-9767-393AFF061A6E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70-2940-9767-393AFF061A6E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70-2940-9767-393AFF061A6E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70-2940-9767-393AFF061A6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70-2940-9767-393AFF061A6E}"/>
                </c:ext>
              </c:extLst>
            </c:dLbl>
            <c:numFmt formatCode="0.00" sourceLinked="0"/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Fostemsavir</c:v>
                </c:pt>
                <c:pt idx="1">
                  <c:v>Placebo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-0.79</c:v>
                </c:pt>
                <c:pt idx="1">
                  <c:v>-0.17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B70-2940-9767-393AFF061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5264632"/>
        <c:axId val="1785105192"/>
      </c:barChart>
      <c:catAx>
        <c:axId val="178526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785105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5105192"/>
        <c:scaling>
          <c:orientation val="minMax"/>
          <c:max val="0"/>
          <c:min val="-1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Median Change in HIV RNA from Baseline (Log10 copies/mL)</a:t>
                </a:r>
              </a:p>
            </c:rich>
          </c:tx>
          <c:layout>
            <c:manualLayout>
              <c:xMode val="edge"/>
              <c:yMode val="edge"/>
              <c:x val="7.0994459025955088E-4"/>
              <c:y val="0.1459985066521857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5264632"/>
        <c:crosses val="autoZero"/>
        <c:crossBetween val="between"/>
        <c:majorUnit val="0.2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07763544906373"/>
          <c:y val="9.4261258509086926E-2"/>
          <c:w val="0.81550715648888805"/>
          <c:h val="0.81095687960758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Fostemsavir: Randomized</c:v>
                </c:pt>
              </c:strCache>
            </c:strRef>
          </c:tx>
          <c:spPr>
            <a:ln w="28575">
              <a:solidFill>
                <a:srgbClr val="7E5F00"/>
              </a:solidFill>
            </a:ln>
            <a:effectLst/>
          </c:spPr>
          <c:marker>
            <c:symbol val="circle"/>
            <c:size val="10"/>
            <c:spPr>
              <a:solidFill>
                <a:srgbClr val="D6CFBC"/>
              </a:solidFill>
              <a:ln w="19050">
                <a:solidFill>
                  <a:srgbClr val="7E5F00"/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D914-3141-BC64-6D77BC0F73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14-3141-BC64-6D77BC0F73BD}"/>
                </c:ext>
              </c:extLst>
            </c:dLbl>
            <c:dLbl>
              <c:idx val="4"/>
              <c:layout>
                <c:manualLayout>
                  <c:x val="-5.341350486238311E-2"/>
                  <c:y val="-5.1812716509790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55-CC4B-A332-0A4F7157F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12</c:v>
                </c:pt>
                <c:pt idx="2">
                  <c:v>Week 24</c:v>
                </c:pt>
                <c:pt idx="3">
                  <c:v>Week 36</c:v>
                </c:pt>
                <c:pt idx="4">
                  <c:v>Week 48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0</c:v>
                </c:pt>
                <c:pt idx="1">
                  <c:v>51</c:v>
                </c:pt>
                <c:pt idx="2">
                  <c:v>57</c:v>
                </c:pt>
                <c:pt idx="3">
                  <c:v>61</c:v>
                </c:pt>
                <c:pt idx="4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14-3141-BC64-6D77BC0F7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Fostemsavir: Nonrandomized</c:v>
                </c:pt>
              </c:strCache>
            </c:strRef>
          </c:tx>
          <c:spPr>
            <a:ln w="28575">
              <a:solidFill>
                <a:srgbClr val="004A7F"/>
              </a:solidFill>
            </a:ln>
            <a:effectLst/>
          </c:spPr>
          <c:marker>
            <c:symbol val="circle"/>
            <c:size val="10"/>
            <c:spPr>
              <a:solidFill>
                <a:srgbClr val="B8C4DC"/>
              </a:solidFill>
              <a:ln w="19050">
                <a:solidFill>
                  <a:srgbClr val="004A7F"/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9050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14-3141-BC64-6D77BC0F73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D914-3141-BC64-6D77BC0F73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14-3141-BC64-6D77BC0F73BD}"/>
                </c:ext>
              </c:extLst>
            </c:dLbl>
            <c:dLbl>
              <c:idx val="4"/>
              <c:layout>
                <c:manualLayout>
                  <c:x val="-5.341350486238311E-2"/>
                  <c:y val="5.766915863070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5-CC4B-A332-0A4F7157F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12</c:v>
                </c:pt>
                <c:pt idx="2">
                  <c:v>Week 24</c:v>
                </c:pt>
                <c:pt idx="3">
                  <c:v>Week 36</c:v>
                </c:pt>
                <c:pt idx="4">
                  <c:v>Week 48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0</c:v>
                </c:pt>
                <c:pt idx="1">
                  <c:v>38</c:v>
                </c:pt>
                <c:pt idx="2">
                  <c:v>42</c:v>
                </c:pt>
                <c:pt idx="3">
                  <c:v>42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914-3141-BC64-6D77BC0F7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Participants with </a:t>
                </a:r>
                <a:br>
                  <a:rPr lang="en-US" dirty="0"/>
                </a:br>
                <a:r>
                  <a:rPr lang="en-US" dirty="0"/>
                  <a:t>HIV RNA &lt;40 copies/mL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1620690364543361E-3"/>
              <c:y val="0.150519623496319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115445866838303"/>
          <c:y val="2.9281057807033217E-3"/>
          <c:w val="0.7625715311937602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49227168579347"/>
          <c:y val="4.6415254541653739E-2"/>
          <c:w val="0.84959102472153336"/>
          <c:h val="0.83672815829920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Fostemsavir: Randomized</c:v>
                </c:pt>
              </c:strCache>
            </c:strRef>
          </c:tx>
          <c:spPr>
            <a:gradFill>
              <a:gsLst>
                <a:gs pos="0">
                  <a:srgbClr val="694F00"/>
                </a:gs>
                <a:gs pos="100000">
                  <a:srgbClr val="D39F00"/>
                </a:gs>
              </a:gsLst>
              <a:lin ang="0" scaled="1"/>
            </a:gradFill>
            <a:ln w="2392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Grade 3 or 4 Adverse Events</c:v>
                </c:pt>
                <c:pt idx="1">
                  <c:v>Serious Adverse Events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5-2641-8B42-91DD3FA54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Fostemsavir: Nonrandomized</c:v>
                </c:pt>
              </c:strCache>
            </c:strRef>
          </c:tx>
          <c:spPr>
            <a:gradFill>
              <a:gsLst>
                <a:gs pos="0">
                  <a:srgbClr val="004A7F"/>
                </a:gs>
                <a:gs pos="100000">
                  <a:srgbClr val="007FDA"/>
                </a:gs>
              </a:gsLst>
              <a:lin ang="0" scaled="1"/>
            </a:gradFill>
            <a:ln w="2392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FF-3348-952C-88B82F644868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F-3348-952C-88B82F644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Grade 3 or 4 Adverse Events</c:v>
                </c:pt>
                <c:pt idx="1">
                  <c:v>Serious Adverse Events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47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5-2641-8B42-91DD3FA54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554512"/>
        <c:axId val="1"/>
      </c:barChart>
      <c:catAx>
        <c:axId val="93555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dirty="0"/>
                  <a:t>Patients at 48 Weeks (%)</a:t>
                </a:r>
              </a:p>
            </c:rich>
          </c:tx>
          <c:layout>
            <c:manualLayout>
              <c:xMode val="edge"/>
              <c:yMode val="edge"/>
              <c:x val="5.185903803119442E-3"/>
              <c:y val="0.17036070773087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5554512"/>
        <c:crosses val="autoZero"/>
        <c:crossBetween val="between"/>
        <c:majorUnit val="20"/>
      </c:valAx>
      <c:spPr>
        <a:solidFill>
          <a:srgbClr val="E1E3EE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61296490271865522"/>
          <c:y val="5.6516387894571564E-2"/>
          <c:w val="0.35662355582293553"/>
          <c:h val="0.17108960090911352"/>
        </c:manualLayout>
      </c:layout>
      <c:overlay val="0"/>
      <c:spPr>
        <a:solidFill>
          <a:schemeClr val="bg1"/>
        </a:solidFill>
        <a:ln w="9525">
          <a:solidFill>
            <a:srgbClr val="000000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8063916214777"/>
          <c:y val="8.8405046947680296E-2"/>
          <c:w val="0.81250415277580401"/>
          <c:h val="0.81095687960758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Fostemsavir: Randomized</c:v>
                </c:pt>
              </c:strCache>
            </c:strRef>
          </c:tx>
          <c:spPr>
            <a:ln w="28575">
              <a:solidFill>
                <a:srgbClr val="7E5F00"/>
              </a:solidFill>
            </a:ln>
            <a:effectLst/>
          </c:spPr>
          <c:marker>
            <c:symbol val="circle"/>
            <c:size val="10"/>
            <c:spPr>
              <a:solidFill>
                <a:srgbClr val="D6CFBC"/>
              </a:solidFill>
              <a:ln w="19050">
                <a:solidFill>
                  <a:srgbClr val="7E5F00"/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D914-3141-BC64-6D77BC0F73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14-3141-BC64-6D77BC0F73BD}"/>
                </c:ext>
              </c:extLst>
            </c:dLbl>
            <c:dLbl>
              <c:idx val="4"/>
              <c:layout>
                <c:manualLayout>
                  <c:x val="-4.890899929275716E-2"/>
                  <c:y val="-5.4740822290493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55-CC4B-A332-0A4F7157F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53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14-3141-BC64-6D77BC0F7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Fostemsavir: Nonrandomized</c:v>
                </c:pt>
              </c:strCache>
            </c:strRef>
          </c:tx>
          <c:spPr>
            <a:ln w="28575">
              <a:solidFill>
                <a:srgbClr val="004A7F"/>
              </a:solidFill>
            </a:ln>
            <a:effectLst/>
          </c:spPr>
          <c:marker>
            <c:symbol val="circle"/>
            <c:size val="10"/>
            <c:spPr>
              <a:solidFill>
                <a:srgbClr val="B8C4DC"/>
              </a:solidFill>
              <a:ln w="19050">
                <a:solidFill>
                  <a:srgbClr val="004A7F"/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9050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14-3141-BC64-6D77BC0F73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D914-3141-BC64-6D77BC0F73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14-3141-BC64-6D77BC0F73BD}"/>
                </c:ext>
              </c:extLst>
            </c:dLbl>
            <c:dLbl>
              <c:idx val="4"/>
              <c:layout>
                <c:manualLayout>
                  <c:x val="-4.590599557967312E-2"/>
                  <c:y val="4.8884841288597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5-CC4B-A332-0A4F7157F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0</c:v>
                </c:pt>
                <c:pt idx="1">
                  <c:v>37</c:v>
                </c:pt>
                <c:pt idx="2">
                  <c:v>38</c:v>
                </c:pt>
                <c:pt idx="3">
                  <c:v>35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914-3141-BC64-6D77BC0F7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Participants with </a:t>
                </a:r>
                <a:br>
                  <a:rPr lang="en-US" dirty="0"/>
                </a:br>
                <a:r>
                  <a:rPr lang="en-US" dirty="0"/>
                  <a:t>HIV RNA &lt;40 copies/mL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1620690364543361E-3"/>
              <c:y val="0.150519623496319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7701004398336384"/>
          <c:y val="2.9281057807033217E-3"/>
          <c:w val="0.76857753861992828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59715958410999"/>
          <c:y val="8.8405046947680296E-2"/>
          <c:w val="0.79598763235384196"/>
          <c:h val="0.81095687960758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Fostemsavir: Randomized</c:v>
                </c:pt>
              </c:strCache>
            </c:strRef>
          </c:tx>
          <c:spPr>
            <a:ln w="28575">
              <a:solidFill>
                <a:srgbClr val="7E5F00"/>
              </a:solidFill>
            </a:ln>
            <a:effectLst/>
          </c:spPr>
          <c:marker>
            <c:symbol val="circle"/>
            <c:size val="10"/>
            <c:spPr>
              <a:solidFill>
                <a:srgbClr val="D6CFBC"/>
              </a:solidFill>
              <a:ln w="19050">
                <a:solidFill>
                  <a:srgbClr val="7E5F00"/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D914-3141-BC64-6D77BC0F73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14-3141-BC64-6D77BC0F73BD}"/>
                </c:ext>
              </c:extLst>
            </c:dLbl>
            <c:dLbl>
              <c:idx val="4"/>
              <c:layout>
                <c:manualLayout>
                  <c:x val="-5.9419512288551517E-2"/>
                  <c:y val="-5.4740822290493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55-CC4B-A332-0A4F7157F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0</c:v>
                </c:pt>
                <c:pt idx="1">
                  <c:v>90</c:v>
                </c:pt>
                <c:pt idx="2">
                  <c:v>139</c:v>
                </c:pt>
                <c:pt idx="3">
                  <c:v>172</c:v>
                </c:pt>
                <c:pt idx="4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14-3141-BC64-6D77BC0F7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Fostemsavir: Nonrandomized</c:v>
                </c:pt>
              </c:strCache>
            </c:strRef>
          </c:tx>
          <c:spPr>
            <a:ln w="28575">
              <a:solidFill>
                <a:srgbClr val="004A7F"/>
              </a:solidFill>
            </a:ln>
            <a:effectLst/>
          </c:spPr>
          <c:marker>
            <c:symbol val="circle"/>
            <c:size val="10"/>
            <c:spPr>
              <a:solidFill>
                <a:srgbClr val="B8C4DC"/>
              </a:solidFill>
              <a:ln w="19050">
                <a:solidFill>
                  <a:srgbClr val="004A7F"/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9050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14-3141-BC64-6D77BC0F73B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D914-3141-BC64-6D77BC0F73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14-3141-BC64-6D77BC0F73BD}"/>
                </c:ext>
              </c:extLst>
            </c:dLbl>
            <c:dLbl>
              <c:idx val="4"/>
              <c:layout>
                <c:manualLayout>
                  <c:x val="-5.9419512288551406E-2"/>
                  <c:y val="6.059726441141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55-CC4B-A332-0A4F7157F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0</c:v>
                </c:pt>
                <c:pt idx="1">
                  <c:v>41</c:v>
                </c:pt>
                <c:pt idx="2">
                  <c:v>64</c:v>
                </c:pt>
                <c:pt idx="3">
                  <c:v>96</c:v>
                </c:pt>
                <c:pt idx="4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914-3141-BC64-6D77BC0F7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2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Mean increase in CD4 Count (cells/mm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6.1620690364543361E-3"/>
              <c:y val="0.150519623496319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4491608"/>
        <c:crosses val="autoZero"/>
        <c:crossBetween val="midCat"/>
        <c:majorUnit val="5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7701004398336384"/>
          <c:y val="2.9281057807033217E-3"/>
          <c:w val="0.76857753861992828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4882467885299"/>
          <c:y val="0.22349692279844299"/>
          <c:w val="0.86279186467330404"/>
          <c:h val="0.74420694180468805"/>
        </c:manualLayout>
      </c:layout>
      <c:barChart>
        <c:barDir val="col"/>
        <c:grouping val="clustered"/>
        <c:varyColors val="0"/>
        <c:ser>
          <c:idx val="0"/>
          <c:order val="0"/>
          <c:tx>
            <c:v>Series 1</c:v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99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B70-2940-9767-393AFF061A6E}"/>
              </c:ext>
            </c:extLst>
          </c:dPt>
          <c:dPt>
            <c:idx val="1"/>
            <c:invertIfNegative val="0"/>
            <c:bubble3D val="0"/>
            <c:spPr>
              <a:solidFill>
                <a:srgbClr val="694F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B70-2940-9767-393AFF061A6E}"/>
              </c:ext>
            </c:extLst>
          </c:dPt>
          <c:dPt>
            <c:idx val="2"/>
            <c:invertIfNegative val="0"/>
            <c:bubble3D val="0"/>
            <c:spPr>
              <a:solidFill>
                <a:srgbClr val="597F3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B70-2940-9767-393AFF061A6E}"/>
              </c:ext>
            </c:extLst>
          </c:dPt>
          <c:dPt>
            <c:idx val="3"/>
            <c:invertIfNegative val="0"/>
            <c:bubble3D val="0"/>
            <c:spPr>
              <a:solidFill>
                <a:srgbClr val="A100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FB70-2940-9767-393AFF061A6E}"/>
              </c:ext>
            </c:extLst>
          </c:dPt>
          <c:dPt>
            <c:idx val="4"/>
            <c:invertIfNegative val="0"/>
            <c:bubble3D val="0"/>
            <c:spPr>
              <a:solidFill>
                <a:srgbClr val="027D8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FB70-2940-9767-393AFF061A6E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70-2940-9767-393AFF061A6E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0-2940-9767-393AFF061A6E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70-2940-9767-393AFF061A6E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70-2940-9767-393AFF061A6E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70-2940-9767-393AFF061A6E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70-2940-9767-393AFF061A6E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70-2940-9767-393AFF061A6E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70-2940-9767-393AFF061A6E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70-2940-9767-393AFF061A6E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70-2940-9767-393AFF061A6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70-2940-9767-393AFF061A6E}"/>
                </c:ext>
              </c:extLst>
            </c:dLbl>
            <c:numFmt formatCode="0.00" sourceLinked="0"/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600 mg Q12H + _x000d_RTV 100 mg Q12H</c:v>
                </c:pt>
                <c:pt idx="1">
                  <c:v>1200 mg QHS + _x000d_RTV 100 mg QHS</c:v>
                </c:pt>
                <c:pt idx="2">
                  <c:v>1200 mg Q12H +_x000d_RTV 100 mg Q12H</c:v>
                </c:pt>
                <c:pt idx="3">
                  <c:v>1200 mg Q12H +_x000d_ RTV 100 mg QAM</c:v>
                </c:pt>
                <c:pt idx="4">
                  <c:v>1200 mg Q12H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-1.64</c:v>
                </c:pt>
                <c:pt idx="1">
                  <c:v>-1.59</c:v>
                </c:pt>
                <c:pt idx="2">
                  <c:v>-1.73</c:v>
                </c:pt>
                <c:pt idx="3">
                  <c:v>-1.63</c:v>
                </c:pt>
                <c:pt idx="4">
                  <c:v>-1.21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B70-2940-9767-393AFF061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85264632"/>
        <c:axId val="1785105192"/>
      </c:barChart>
      <c:catAx>
        <c:axId val="178526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1785105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5105192"/>
        <c:scaling>
          <c:orientation val="minMax"/>
          <c:max val="0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Median Change in HIV RNA from Baseline (Log10 copies/mL)</a:t>
                </a:r>
              </a:p>
            </c:rich>
          </c:tx>
          <c:layout>
            <c:manualLayout>
              <c:xMode val="edge"/>
              <c:yMode val="edge"/>
              <c:x val="7.0994459025955099E-4"/>
              <c:y val="0.2494467825142550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85264632"/>
        <c:crosses val="autoZero"/>
        <c:crossBetween val="between"/>
        <c:majorUnit val="0.5"/>
        <c:minorUnit val="0.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1481554558035297E-2"/>
          <c:w val="0.87016094351988604"/>
          <c:h val="0.7664661094992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Regimen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99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35E-B94E-908B-DE500C9E3BDD}"/>
              </c:ext>
            </c:extLst>
          </c:dPt>
          <c:dPt>
            <c:idx val="1"/>
            <c:invertIfNegative val="0"/>
            <c:bubble3D val="0"/>
            <c:spPr>
              <a:solidFill>
                <a:srgbClr val="027D8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35E-B94E-908B-DE500C9E3BDD}"/>
              </c:ext>
            </c:extLst>
          </c:dPt>
          <c:dPt>
            <c:idx val="2"/>
            <c:invertIfNegative val="0"/>
            <c:bubble3D val="0"/>
            <c:spPr>
              <a:solidFill>
                <a:srgbClr val="7E5F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35E-B94E-908B-DE500C9E3BDD}"/>
              </c:ext>
            </c:extLst>
          </c:dPt>
          <c:dPt>
            <c:idx val="3"/>
            <c:invertIfNegative val="0"/>
            <c:bubble3D val="0"/>
            <c:spPr>
              <a:solidFill>
                <a:srgbClr val="7050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335E-B94E-908B-DE500C9E3BDD}"/>
              </c:ext>
            </c:extLst>
          </c:dPt>
          <c:dPt>
            <c:idx val="4"/>
            <c:invertIfNegative val="0"/>
            <c:bubble3D val="0"/>
            <c:spPr>
              <a:solidFill>
                <a:srgbClr val="8700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335E-B94E-908B-DE500C9E3BDD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Fostemsavir_x000d_400 mg BID</c:v>
                </c:pt>
                <c:pt idx="1">
                  <c:v>Fostemsavir_x000d_800 mg BID</c:v>
                </c:pt>
                <c:pt idx="2">
                  <c:v>Fostemsavir_x000d_600 mg QD</c:v>
                </c:pt>
                <c:pt idx="3">
                  <c:v>Fostemsavir_x000d_1200 mg QD</c:v>
                </c:pt>
                <c:pt idx="4">
                  <c:v>Atazanavir + Ritonavir QD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80</c:v>
                </c:pt>
                <c:pt idx="1">
                  <c:v>69</c:v>
                </c:pt>
                <c:pt idx="2">
                  <c:v>76</c:v>
                </c:pt>
                <c:pt idx="3">
                  <c:v>72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5E-B94E-908B-DE500C9E3B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785226712"/>
        <c:axId val="1785272344"/>
      </c:barChart>
      <c:catAx>
        <c:axId val="178522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ctr"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852723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52723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HIV RNA &lt; 50 copies/mL</a:t>
                </a:r>
              </a:p>
            </c:rich>
          </c:tx>
          <c:layout>
            <c:manualLayout>
              <c:xMode val="edge"/>
              <c:yMode val="edge"/>
              <c:x val="3.6803732866725002E-3"/>
              <c:y val="0.13894651894941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52267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1481554558035297E-2"/>
          <c:w val="0.87016094351988604"/>
          <c:h val="0.7664661094992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Regimen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99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35E-B94E-908B-DE500C9E3BDD}"/>
              </c:ext>
            </c:extLst>
          </c:dPt>
          <c:dPt>
            <c:idx val="1"/>
            <c:invertIfNegative val="0"/>
            <c:bubble3D val="0"/>
            <c:spPr>
              <a:solidFill>
                <a:srgbClr val="027D8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335E-B94E-908B-DE500C9E3BDD}"/>
              </c:ext>
            </c:extLst>
          </c:dPt>
          <c:dPt>
            <c:idx val="2"/>
            <c:invertIfNegative val="0"/>
            <c:bubble3D val="0"/>
            <c:spPr>
              <a:solidFill>
                <a:srgbClr val="7E5F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35E-B94E-908B-DE500C9E3BDD}"/>
              </c:ext>
            </c:extLst>
          </c:dPt>
          <c:dPt>
            <c:idx val="3"/>
            <c:invertIfNegative val="0"/>
            <c:bubble3D val="0"/>
            <c:spPr>
              <a:solidFill>
                <a:srgbClr val="7050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335E-B94E-908B-DE500C9E3BDD}"/>
              </c:ext>
            </c:extLst>
          </c:dPt>
          <c:dPt>
            <c:idx val="4"/>
            <c:invertIfNegative val="0"/>
            <c:bubble3D val="0"/>
            <c:spPr>
              <a:solidFill>
                <a:srgbClr val="8700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335E-B94E-908B-DE500C9E3BDD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Fostemsavir
400 mg BID</c:v>
                </c:pt>
                <c:pt idx="1">
                  <c:v>Fostemsavir
800 mg BID</c:v>
                </c:pt>
                <c:pt idx="2">
                  <c:v>Fostemsavir
600 mg QD</c:v>
                </c:pt>
                <c:pt idx="3">
                  <c:v>Fostemsavir
1200 mg QD</c:v>
                </c:pt>
                <c:pt idx="4">
                  <c:v>Atazanavir + Ritonavir QD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82</c:v>
                </c:pt>
                <c:pt idx="1">
                  <c:v>61</c:v>
                </c:pt>
                <c:pt idx="2">
                  <c:v>69</c:v>
                </c:pt>
                <c:pt idx="3">
                  <c:v>68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5E-B94E-908B-DE500C9E3B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785226712"/>
        <c:axId val="1785272344"/>
      </c:barChart>
      <c:catAx>
        <c:axId val="178522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ctr"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852723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52723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HIV RNA &lt; 50 copies/mL</a:t>
                </a:r>
              </a:p>
            </c:rich>
          </c:tx>
          <c:layout>
            <c:manualLayout>
              <c:xMode val="edge"/>
              <c:yMode val="edge"/>
              <c:x val="3.6803732866725002E-3"/>
              <c:y val="0.13894651894941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52267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0.12889</cdr:x>
      <cdr:y>0.08621</cdr:y>
    </cdr:from>
    <cdr:to>
      <cdr:x>0.96125</cdr:x>
      <cdr:y>0.08621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E1339AA-20E4-3743-B988-15A67A8B5EFE}"/>
            </a:ext>
          </a:extLst>
        </cdr:cNvPr>
        <cdr:cNvCxnSpPr/>
      </cdr:nvCxnSpPr>
      <cdr:spPr>
        <a:xfrm xmlns:a="http://schemas.openxmlformats.org/drawingml/2006/main">
          <a:off x="1104900" y="381000"/>
          <a:ext cx="7135422" cy="0"/>
        </a:xfrm>
        <a:prstGeom xmlns:a="http://schemas.openxmlformats.org/drawingml/2006/main" prst="line">
          <a:avLst/>
        </a:prstGeom>
        <a:ln xmlns:a="http://schemas.openxmlformats.org/drawingml/2006/main" w="12700" cmpd="sng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C33FE33-7927-0442-9A2D-F7BB0DE6D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9E703758-6639-2548-9DB4-E44EBBBA6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23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59D51E8B-8D4F-9646-9299-3503C3335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6C5E1B4D-DF2F-0E4D-85AF-A403AB826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66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3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C486732-4023-2744-BD4A-B952C9E30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B4F2008-0E0C-1549-8CC3-18259F7C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11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C486732-4023-2744-BD4A-B952C9E30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B4F2008-0E0C-1549-8CC3-18259F7C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C486732-4023-2744-BD4A-B952C9E30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B4F2008-0E0C-1549-8CC3-18259F7C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79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C486732-4023-2744-BD4A-B952C9E30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B4F2008-0E0C-1549-8CC3-18259F7C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95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C486732-4023-2744-BD4A-B952C9E30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2B4F2008-0E0C-1549-8CC3-18259F7C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79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6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F2DB65-74FD-F342-94E2-BD2A1A4C9E33}"/>
              </a:ext>
            </a:extLst>
          </p:cNvPr>
          <p:cNvGrpSpPr/>
          <p:nvPr userDrawn="1"/>
        </p:nvGrpSpPr>
        <p:grpSpPr>
          <a:xfrm>
            <a:off x="0" y="0"/>
            <a:ext cx="9156413" cy="6952487"/>
            <a:chOff x="0" y="0"/>
            <a:chExt cx="9156413" cy="6952487"/>
          </a:xfrm>
        </p:grpSpPr>
        <p:pic>
          <p:nvPicPr>
            <p:cNvPr id="6" name="Picture 5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BCD6FC-89DE-874C-8843-E56A28807580}"/>
                </a:ext>
              </a:extLst>
            </p:cNvPr>
            <p:cNvGrpSpPr/>
            <p:nvPr userDrawn="1"/>
          </p:nvGrpSpPr>
          <p:grpSpPr>
            <a:xfrm>
              <a:off x="5166548" y="5971328"/>
              <a:ext cx="3977452" cy="961889"/>
              <a:chOff x="5166548" y="5971328"/>
              <a:chExt cx="3977452" cy="9618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7360C3-47B4-7440-9FF3-DD0DF7A1A4DA}"/>
                  </a:ext>
                </a:extLst>
              </p:cNvPr>
              <p:cNvSpPr/>
              <p:nvPr userDrawn="1"/>
            </p:nvSpPr>
            <p:spPr>
              <a:xfrm rot="21288567">
                <a:off x="8242594" y="5971328"/>
                <a:ext cx="640080" cy="548640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1B0BAC0-649E-5C43-A451-905015CB67CC}"/>
                  </a:ext>
                </a:extLst>
              </p:cNvPr>
              <p:cNvSpPr/>
              <p:nvPr userDrawn="1"/>
            </p:nvSpPr>
            <p:spPr>
              <a:xfrm rot="21288567">
                <a:off x="7383455" y="6312297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09AA2-E1A7-4840-9C95-929CD153EE37}"/>
                  </a:ext>
                </a:extLst>
              </p:cNvPr>
              <p:cNvSpPr/>
              <p:nvPr userDrawn="1"/>
            </p:nvSpPr>
            <p:spPr>
              <a:xfrm rot="21288567">
                <a:off x="6645060" y="6326619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8F6A85-A8C6-4E4A-9D5A-CD93C95B463A}"/>
                  </a:ext>
                </a:extLst>
              </p:cNvPr>
              <p:cNvSpPr/>
              <p:nvPr userDrawn="1"/>
            </p:nvSpPr>
            <p:spPr>
              <a:xfrm>
                <a:off x="5166548" y="6567457"/>
                <a:ext cx="3977452" cy="365760"/>
              </a:xfrm>
              <a:prstGeom prst="rect">
                <a:avLst/>
              </a:prstGeom>
              <a:solidFill>
                <a:srgbClr val="177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F2DB65-74FD-F342-94E2-BD2A1A4C9E33}"/>
              </a:ext>
            </a:extLst>
          </p:cNvPr>
          <p:cNvGrpSpPr/>
          <p:nvPr userDrawn="1"/>
        </p:nvGrpSpPr>
        <p:grpSpPr>
          <a:xfrm>
            <a:off x="0" y="0"/>
            <a:ext cx="9156413" cy="6952487"/>
            <a:chOff x="0" y="0"/>
            <a:chExt cx="9156413" cy="6952487"/>
          </a:xfrm>
        </p:grpSpPr>
        <p:pic>
          <p:nvPicPr>
            <p:cNvPr id="6" name="Picture 5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BCD6FC-89DE-874C-8843-E56A28807580}"/>
                </a:ext>
              </a:extLst>
            </p:cNvPr>
            <p:cNvGrpSpPr/>
            <p:nvPr userDrawn="1"/>
          </p:nvGrpSpPr>
          <p:grpSpPr>
            <a:xfrm>
              <a:off x="5166548" y="5971328"/>
              <a:ext cx="3977452" cy="961889"/>
              <a:chOff x="5166548" y="5971328"/>
              <a:chExt cx="3977452" cy="9618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7360C3-47B4-7440-9FF3-DD0DF7A1A4DA}"/>
                  </a:ext>
                </a:extLst>
              </p:cNvPr>
              <p:cNvSpPr/>
              <p:nvPr userDrawn="1"/>
            </p:nvSpPr>
            <p:spPr>
              <a:xfrm rot="21288567">
                <a:off x="8242594" y="5971328"/>
                <a:ext cx="640080" cy="548640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1B0BAC0-649E-5C43-A451-905015CB67CC}"/>
                  </a:ext>
                </a:extLst>
              </p:cNvPr>
              <p:cNvSpPr/>
              <p:nvPr userDrawn="1"/>
            </p:nvSpPr>
            <p:spPr>
              <a:xfrm rot="21288567">
                <a:off x="7383455" y="6312297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09AA2-E1A7-4840-9C95-929CD153EE37}"/>
                  </a:ext>
                </a:extLst>
              </p:cNvPr>
              <p:cNvSpPr/>
              <p:nvPr userDrawn="1"/>
            </p:nvSpPr>
            <p:spPr>
              <a:xfrm rot="21288567">
                <a:off x="6645060" y="6326619"/>
                <a:ext cx="580810" cy="471001"/>
              </a:xfrm>
              <a:prstGeom prst="ellipse">
                <a:avLst/>
              </a:prstGeom>
              <a:solidFill>
                <a:srgbClr val="1775A9"/>
              </a:solidFill>
              <a:ln>
                <a:noFill/>
              </a:ln>
              <a:effectLst>
                <a:glow rad="101600">
                  <a:srgbClr val="1775A9">
                    <a:alpha val="5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8F6A85-A8C6-4E4A-9D5A-CD93C95B463A}"/>
                  </a:ext>
                </a:extLst>
              </p:cNvPr>
              <p:cNvSpPr/>
              <p:nvPr userDrawn="1"/>
            </p:nvSpPr>
            <p:spPr>
              <a:xfrm>
                <a:off x="5166548" y="6567457"/>
                <a:ext cx="3977452" cy="365760"/>
              </a:xfrm>
              <a:prstGeom prst="rect">
                <a:avLst/>
              </a:prstGeom>
              <a:solidFill>
                <a:srgbClr val="1775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us_Very_Low_Memb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Oval 1"/>
          <p:cNvSpPr/>
          <p:nvPr userDrawn="1"/>
        </p:nvSpPr>
        <p:spPr>
          <a:xfrm>
            <a:off x="-5857" y="1236785"/>
            <a:ext cx="9153144" cy="2211163"/>
          </a:xfrm>
          <a:custGeom>
            <a:avLst/>
            <a:gdLst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9790113 w 9790114"/>
              <a:gd name="connsiteY5" fmla="*/ 1371600 h 1664494"/>
              <a:gd name="connsiteX6" fmla="*/ 4895057 w 9790114"/>
              <a:gd name="connsiteY6" fmla="*/ 1664494 h 1664494"/>
              <a:gd name="connsiteX7" fmla="*/ 33274 w 9790114"/>
              <a:gd name="connsiteY7" fmla="*/ 1371600 h 1664494"/>
              <a:gd name="connsiteX8" fmla="*/ 0 w 9790114"/>
              <a:gd name="connsiteY8" fmla="*/ 1371600 h 1664494"/>
              <a:gd name="connsiteX9" fmla="*/ 0 w 9790114"/>
              <a:gd name="connsiteY9" fmla="*/ 1333500 h 1664494"/>
              <a:gd name="connsiteX10" fmla="*/ 0 w 9790114"/>
              <a:gd name="connsiteY10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71600 h 1664494"/>
              <a:gd name="connsiteX8" fmla="*/ 0 w 9790114"/>
              <a:gd name="connsiteY8" fmla="*/ 1333500 h 1664494"/>
              <a:gd name="connsiteX9" fmla="*/ 0 w 9790114"/>
              <a:gd name="connsiteY9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33500 h 1664494"/>
              <a:gd name="connsiteX8" fmla="*/ 0 w 9790114"/>
              <a:gd name="connsiteY8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0 w 9790114"/>
              <a:gd name="connsiteY6" fmla="*/ 1333500 h 1664494"/>
              <a:gd name="connsiteX7" fmla="*/ 0 w 9790114"/>
              <a:gd name="connsiteY7" fmla="*/ 0 h 1664494"/>
              <a:gd name="connsiteX0" fmla="*/ 0 w 9790114"/>
              <a:gd name="connsiteY0" fmla="*/ 0 h 1664699"/>
              <a:gd name="connsiteX1" fmla="*/ 9790113 w 9790114"/>
              <a:gd name="connsiteY1" fmla="*/ 0 h 1664699"/>
              <a:gd name="connsiteX2" fmla="*/ 9790113 w 9790114"/>
              <a:gd name="connsiteY2" fmla="*/ 1333497 h 1664699"/>
              <a:gd name="connsiteX3" fmla="*/ 9790114 w 9790114"/>
              <a:gd name="connsiteY3" fmla="*/ 1333500 h 1664699"/>
              <a:gd name="connsiteX4" fmla="*/ 9790113 w 9790114"/>
              <a:gd name="connsiteY4" fmla="*/ 1333503 h 1664699"/>
              <a:gd name="connsiteX5" fmla="*/ 4895057 w 9790114"/>
              <a:gd name="connsiteY5" fmla="*/ 1664494 h 1664699"/>
              <a:gd name="connsiteX6" fmla="*/ 0 w 9790114"/>
              <a:gd name="connsiteY6" fmla="*/ 1333500 h 1664699"/>
              <a:gd name="connsiteX7" fmla="*/ 0 w 9790114"/>
              <a:gd name="connsiteY7" fmla="*/ 0 h 1664699"/>
              <a:gd name="connsiteX0" fmla="*/ 0 w 9794645"/>
              <a:gd name="connsiteY0" fmla="*/ 0 h 1664699"/>
              <a:gd name="connsiteX1" fmla="*/ 9790113 w 9794645"/>
              <a:gd name="connsiteY1" fmla="*/ 0 h 1664699"/>
              <a:gd name="connsiteX2" fmla="*/ 9790113 w 9794645"/>
              <a:gd name="connsiteY2" fmla="*/ 1333497 h 1664699"/>
              <a:gd name="connsiteX3" fmla="*/ 9790114 w 9794645"/>
              <a:gd name="connsiteY3" fmla="*/ 1333500 h 1664699"/>
              <a:gd name="connsiteX4" fmla="*/ 9790113 w 9794645"/>
              <a:gd name="connsiteY4" fmla="*/ 1333503 h 1664699"/>
              <a:gd name="connsiteX5" fmla="*/ 4895057 w 9794645"/>
              <a:gd name="connsiteY5" fmla="*/ 1664494 h 1664699"/>
              <a:gd name="connsiteX6" fmla="*/ 0 w 9794645"/>
              <a:gd name="connsiteY6" fmla="*/ 1333500 h 1664699"/>
              <a:gd name="connsiteX7" fmla="*/ 0 w 9794645"/>
              <a:gd name="connsiteY7" fmla="*/ 0 h 1664699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5017434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9790114 w 9794645"/>
              <a:gd name="connsiteY3" fmla="*/ 1333500 h 1672660"/>
              <a:gd name="connsiteX4" fmla="*/ 9790113 w 9794645"/>
              <a:gd name="connsiteY4" fmla="*/ 1105925 h 1672660"/>
              <a:gd name="connsiteX5" fmla="*/ 5017434 w 9794645"/>
              <a:gd name="connsiteY5" fmla="*/ 1664494 h 1672660"/>
              <a:gd name="connsiteX6" fmla="*/ 0 w 9794645"/>
              <a:gd name="connsiteY6" fmla="*/ 1333500 h 1672660"/>
              <a:gd name="connsiteX7" fmla="*/ 0 w 9794645"/>
              <a:gd name="connsiteY7" fmla="*/ 0 h 1672660"/>
              <a:gd name="connsiteX0" fmla="*/ 0 w 10143645"/>
              <a:gd name="connsiteY0" fmla="*/ 0 h 1672660"/>
              <a:gd name="connsiteX1" fmla="*/ 9790113 w 10143645"/>
              <a:gd name="connsiteY1" fmla="*/ 0 h 1672660"/>
              <a:gd name="connsiteX2" fmla="*/ 9790113 w 10143645"/>
              <a:gd name="connsiteY2" fmla="*/ 1333497 h 1672660"/>
              <a:gd name="connsiteX3" fmla="*/ 9790114 w 10143645"/>
              <a:gd name="connsiteY3" fmla="*/ 1333500 h 1672660"/>
              <a:gd name="connsiteX4" fmla="*/ 5017434 w 10143645"/>
              <a:gd name="connsiteY4" fmla="*/ 1664494 h 1672660"/>
              <a:gd name="connsiteX5" fmla="*/ 0 w 10143645"/>
              <a:gd name="connsiteY5" fmla="*/ 1333500 h 1672660"/>
              <a:gd name="connsiteX6" fmla="*/ 0 w 10143645"/>
              <a:gd name="connsiteY6" fmla="*/ 0 h 1672660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5017434 w 9794645"/>
              <a:gd name="connsiteY3" fmla="*/ 1664494 h 1672660"/>
              <a:gd name="connsiteX4" fmla="*/ 0 w 9794645"/>
              <a:gd name="connsiteY4" fmla="*/ 1333500 h 1672660"/>
              <a:gd name="connsiteX5" fmla="*/ 0 w 9794645"/>
              <a:gd name="connsiteY5" fmla="*/ 0 h 1672660"/>
              <a:gd name="connsiteX0" fmla="*/ 0 w 9794645"/>
              <a:gd name="connsiteY0" fmla="*/ 0 h 1664494"/>
              <a:gd name="connsiteX1" fmla="*/ 9790113 w 9794645"/>
              <a:gd name="connsiteY1" fmla="*/ 0 h 1664494"/>
              <a:gd name="connsiteX2" fmla="*/ 9790113 w 9794645"/>
              <a:gd name="connsiteY2" fmla="*/ 1333497 h 1664494"/>
              <a:gd name="connsiteX3" fmla="*/ 5017434 w 9794645"/>
              <a:gd name="connsiteY3" fmla="*/ 1664494 h 1664494"/>
              <a:gd name="connsiteX4" fmla="*/ 0 w 9794645"/>
              <a:gd name="connsiteY4" fmla="*/ 1333500 h 1664494"/>
              <a:gd name="connsiteX5" fmla="*/ 0 w 9794645"/>
              <a:gd name="connsiteY5" fmla="*/ 0 h 1664494"/>
              <a:gd name="connsiteX0" fmla="*/ 0 w 9794645"/>
              <a:gd name="connsiteY0" fmla="*/ 0 h 1669079"/>
              <a:gd name="connsiteX1" fmla="*/ 9790113 w 9794645"/>
              <a:gd name="connsiteY1" fmla="*/ 0 h 1669079"/>
              <a:gd name="connsiteX2" fmla="*/ 9790113 w 9794645"/>
              <a:gd name="connsiteY2" fmla="*/ 1178744 h 1669079"/>
              <a:gd name="connsiteX3" fmla="*/ 5017434 w 9794645"/>
              <a:gd name="connsiteY3" fmla="*/ 1664494 h 1669079"/>
              <a:gd name="connsiteX4" fmla="*/ 0 w 9794645"/>
              <a:gd name="connsiteY4" fmla="*/ 1333500 h 1669079"/>
              <a:gd name="connsiteX5" fmla="*/ 0 w 9794645"/>
              <a:gd name="connsiteY5" fmla="*/ 0 h 1669079"/>
              <a:gd name="connsiteX0" fmla="*/ 0 w 9794645"/>
              <a:gd name="connsiteY0" fmla="*/ 0 h 1664529"/>
              <a:gd name="connsiteX1" fmla="*/ 9790113 w 9794645"/>
              <a:gd name="connsiteY1" fmla="*/ 0 h 1664529"/>
              <a:gd name="connsiteX2" fmla="*/ 9790113 w 9794645"/>
              <a:gd name="connsiteY2" fmla="*/ 1178744 h 1664529"/>
              <a:gd name="connsiteX3" fmla="*/ 5017434 w 9794645"/>
              <a:gd name="connsiteY3" fmla="*/ 1664494 h 1664529"/>
              <a:gd name="connsiteX4" fmla="*/ 0 w 9794645"/>
              <a:gd name="connsiteY4" fmla="*/ 1196954 h 1664529"/>
              <a:gd name="connsiteX5" fmla="*/ 0 w 9794645"/>
              <a:gd name="connsiteY5" fmla="*/ 0 h 1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4645" h="1664529">
                <a:moveTo>
                  <a:pt x="0" y="0"/>
                </a:moveTo>
                <a:lnTo>
                  <a:pt x="9790113" y="0"/>
                </a:lnTo>
                <a:cubicBezTo>
                  <a:pt x="9790113" y="444499"/>
                  <a:pt x="9800311" y="1171194"/>
                  <a:pt x="9790113" y="1178744"/>
                </a:cubicBezTo>
                <a:cubicBezTo>
                  <a:pt x="8994667" y="1456160"/>
                  <a:pt x="6649119" y="1661459"/>
                  <a:pt x="5017434" y="1664494"/>
                </a:cubicBezTo>
                <a:cubicBezTo>
                  <a:pt x="3385749" y="1667529"/>
                  <a:pt x="815843" y="1474370"/>
                  <a:pt x="0" y="11969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DDC4"/>
              </a:gs>
              <a:gs pos="98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1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4" y="6495426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-84372" y="2598509"/>
            <a:ext cx="9318755" cy="906691"/>
            <a:chOff x="-29631" y="2217511"/>
            <a:chExt cx="9245601" cy="90669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>
              <a:off x="6466794" y="271349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6506862" y="27116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81231" y="25487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6469969" y="28757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506862" y="2873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6490755" y="291812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6602260" y="270396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6642328" y="270208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6616697" y="25392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6605435" y="28661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642328" y="28643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626221" y="29086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195860" y="27296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928" y="27277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210297" y="256495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199035" y="28918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235928" y="289001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6219821" y="29343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>
              <a:off x="6331326" y="27201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6371394" y="271826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345763" y="25554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334501" y="2882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371394" y="288048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355287" y="2924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5924928" y="27410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5964996" y="27391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939365" y="25762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5928103" y="29032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964996" y="29013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48889" y="29456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6060394" y="273148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100462" y="27296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074831" y="25667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063569" y="28937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100462" y="28918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6084355" y="29361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5653994" y="275719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5694062" y="275531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668431" y="259247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5657169" y="291941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694062" y="291753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5677955" y="29618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5789460" y="27476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829528" y="274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5803897" y="25829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792635" y="29098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829528" y="29080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813421" y="295230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rot="5400000">
              <a:off x="7010579" y="2679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7050647" y="267773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025016" y="25149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16011323" flipH="1">
              <a:off x="7015151" y="28473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211323">
              <a:off x="7051972" y="28434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>
              <a:spLocks noChangeAspect="1"/>
            </p:cNvSpPr>
            <p:nvPr/>
          </p:nvSpPr>
          <p:spPr bwMode="auto">
            <a:xfrm rot="21411323">
              <a:off x="7041560" y="28884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rot="5400000">
              <a:off x="7146045" y="266586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7186113" y="26639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7160482" y="25011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rot="15964251" flipH="1">
              <a:off x="7158387" y="28339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164251">
              <a:off x="7195173" y="28295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21364251">
              <a:off x="7186186" y="28746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rot="5400000">
              <a:off x="6739645" y="26958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6779713" y="26939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6754082" y="25310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6742820" y="28622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6779713" y="28603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763606" y="29046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5400000">
              <a:off x="6875111" y="26862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915179" y="26843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6889548" y="25215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6882519" y="28527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919412" y="2850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903305" y="28951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rot="5180924">
              <a:off x="7556172" y="262081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5980924" flipH="1">
              <a:off x="7596140" y="261637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 bwMode="auto">
            <a:xfrm rot="21380924">
              <a:off x="7563952" y="245526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15980924" flipH="1">
              <a:off x="7569671" y="279308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180924">
              <a:off x="7606470" y="27888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/>
            <p:cNvSpPr>
              <a:spLocks noChangeAspect="1"/>
            </p:cNvSpPr>
            <p:nvPr/>
          </p:nvSpPr>
          <p:spPr bwMode="auto">
            <a:xfrm rot="21380924">
              <a:off x="7596978" y="283384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180924">
              <a:off x="7690756" y="260267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5980924" flipH="1">
              <a:off x="7730724" y="25982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 bwMode="auto">
            <a:xfrm rot="21380924">
              <a:off x="7698536" y="24371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rot="15629559" flipH="1">
              <a:off x="7703444" y="277574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4829559">
              <a:off x="7739781" y="276776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 bwMode="auto">
            <a:xfrm rot="21029559">
              <a:off x="7740951" y="28130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180924">
              <a:off x="7286818" y="26499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5980924" flipH="1">
              <a:off x="7326786" y="26455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 rot="21380924">
              <a:off x="7294598" y="24844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15980924" flipH="1">
              <a:off x="7296084" y="28286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180924">
              <a:off x="7332883" y="28243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 bwMode="auto">
            <a:xfrm rot="21380924">
              <a:off x="7323391" y="28693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5180924">
              <a:off x="7421402" y="26360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5980924" flipH="1">
              <a:off x="7461370" y="26316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 bwMode="auto">
            <a:xfrm rot="21380924">
              <a:off x="7429182" y="247053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5980924" flipH="1">
              <a:off x="7430669" y="28083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180924">
              <a:off x="7467468" y="280412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 bwMode="auto">
            <a:xfrm rot="21380924">
              <a:off x="7457976" y="28491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5072678">
              <a:off x="8091855" y="25486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5872678" flipH="1">
              <a:off x="8131714" y="25430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 bwMode="auto">
            <a:xfrm rot="21272678">
              <a:off x="8096330" y="23829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5872678" flipH="1">
              <a:off x="8110438" y="27225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072678">
              <a:off x="8147136" y="27171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 bwMode="auto">
            <a:xfrm rot="21272678">
              <a:off x="8140925" y="2762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5072678">
              <a:off x="8225802" y="25263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5872678" flipH="1">
              <a:off x="8265661" y="25206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 rot="21272678">
              <a:off x="8230277" y="23605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rot="15872678" flipH="1">
              <a:off x="8244385" y="269175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072678">
              <a:off x="8281083" y="26863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 rot="21272678">
              <a:off x="8274872" y="27315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072678">
              <a:off x="7832153" y="25863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5872678" flipH="1">
              <a:off x="7872012" y="25806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 rot="21272678">
              <a:off x="7836628" y="24205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rot="15872678" flipH="1">
              <a:off x="7846503" y="27559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072678">
              <a:off x="7883201" y="27505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 rot="21272678">
              <a:off x="7876990" y="27957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 bwMode="auto">
            <a:xfrm rot="5072678">
              <a:off x="7961867" y="256820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5872678" flipH="1">
              <a:off x="8001726" y="25625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Oval 154"/>
            <p:cNvSpPr>
              <a:spLocks noChangeAspect="1"/>
            </p:cNvSpPr>
            <p:nvPr/>
          </p:nvSpPr>
          <p:spPr bwMode="auto">
            <a:xfrm rot="21272678">
              <a:off x="7966342" y="240240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5872678" flipH="1">
              <a:off x="7976217" y="27420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072678">
              <a:off x="8012915" y="273669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 rot="21272678">
              <a:off x="8006704" y="27818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rot="4933897">
              <a:off x="8627642" y="24534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5733897" flipH="1">
              <a:off x="8667302" y="24461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 rot="21133897">
              <a:off x="8627870" y="22875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15733897" flipH="1">
              <a:off x="8648483" y="261803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4933897">
              <a:off x="8684997" y="26111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21133897">
              <a:off x="8682999" y="265644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 rot="4933897">
              <a:off x="8760575" y="24299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15733897" flipH="1">
              <a:off x="8800235" y="24226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21133897">
              <a:off x="8760803" y="226401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5733897" flipH="1">
              <a:off x="8785649" y="25902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4933897">
              <a:off x="8822163" y="25834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 rot="21133897">
              <a:off x="8820165" y="262869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 rot="4933897">
              <a:off x="8361382" y="25019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15733897" flipH="1">
              <a:off x="8401042" y="24946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 bwMode="auto">
            <a:xfrm rot="21133897">
              <a:off x="8361610" y="233595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 rot="15733897" flipH="1">
              <a:off x="8382223" y="267068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4933897">
              <a:off x="8418737" y="26638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 rot="21133897">
              <a:off x="8416739" y="2709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4933897">
              <a:off x="8494317" y="247840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15733897" flipH="1">
              <a:off x="8533977" y="24711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 rot="21133897">
              <a:off x="8494545" y="23124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 rot="15733897" flipH="1">
              <a:off x="8515158" y="264294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4933897">
              <a:off x="8551672" y="26360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rot="21133897">
              <a:off x="8549674" y="26813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 bwMode="auto">
            <a:xfrm rot="4933897">
              <a:off x="8886802" y="240402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5733897" flipH="1">
              <a:off x="8926462" y="23967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rot="21133897">
              <a:off x="8887030" y="223806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6" name="Group 670"/>
            <p:cNvGrpSpPr/>
            <p:nvPr/>
          </p:nvGrpSpPr>
          <p:grpSpPr>
            <a:xfrm>
              <a:off x="8950624" y="2500164"/>
              <a:ext cx="134111" cy="236688"/>
              <a:chOff x="8912531" y="2670251"/>
              <a:chExt cx="134111" cy="236688"/>
            </a:xfrm>
          </p:grpSpPr>
          <p:cxnSp>
            <p:nvCxnSpPr>
              <p:cNvPr id="448" name="Straight Connector 447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0" name="Oval 449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 bwMode="auto">
            <a:xfrm rot="5400000">
              <a:off x="5380947" y="27685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16200000" flipH="1">
              <a:off x="5421015" y="27666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395384" y="26038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5384122" y="293074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5421015" y="29288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5404908" y="29731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rot="5400000">
              <a:off x="5516413" y="27589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5556481" y="27571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5530850" y="25942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rot="16200000" flipH="1">
              <a:off x="5519588" y="29212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rot="5400000">
              <a:off x="5556481" y="29193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5540374" y="29636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>
              <a:off x="5110013" y="277623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16200000" flipH="1">
              <a:off x="5150081" y="27743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5124450" y="26115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5113188" y="29469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150081" y="294504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5133974" y="29893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 rot="5400000">
              <a:off x="5245479" y="27751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 rot="16200000" flipH="1">
              <a:off x="5285547" y="27732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259916" y="261045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rot="16200000" flipH="1">
              <a:off x="5248654" y="29374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5285547" y="29355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5269440" y="29798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4877330" y="277087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 bwMode="auto">
            <a:xfrm>
              <a:off x="4851699" y="26080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 rot="5400000">
              <a:off x="4881563" y="29457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4865456" y="299009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rot="5400000">
              <a:off x="4972728" y="2775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5012796" y="2774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4987165" y="26112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 rot="16200000" flipH="1">
              <a:off x="4980136" y="29423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5017029" y="29405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000922" y="2984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16407357" flipH="1">
              <a:off x="2590280" y="2717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607357">
              <a:off x="2550300" y="27128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 rot="207357" flipH="1">
              <a:off x="2578503" y="25516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rot="5607357">
              <a:off x="2577332" y="288738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rot="16407357" flipH="1">
              <a:off x="2540522" y="28832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 rot="207357" flipH="1">
              <a:off x="2546732" y="29282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 bwMode="auto">
            <a:xfrm rot="16407357" flipH="1">
              <a:off x="2455635" y="270374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 rot="5607357">
              <a:off x="2415655" y="26994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>
              <a:spLocks noChangeAspect="1"/>
            </p:cNvSpPr>
            <p:nvPr/>
          </p:nvSpPr>
          <p:spPr bwMode="auto">
            <a:xfrm rot="207357" flipH="1">
              <a:off x="2443858" y="25382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rot="5607357">
              <a:off x="2442686" y="28781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16407357" flipH="1">
              <a:off x="2405876" y="287406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 rot="207357" flipH="1">
              <a:off x="2412086" y="2919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16407357" flipH="1">
              <a:off x="2859746" y="27327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607357">
              <a:off x="2819766" y="27284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>
              <a:spLocks noChangeAspect="1"/>
            </p:cNvSpPr>
            <p:nvPr/>
          </p:nvSpPr>
          <p:spPr bwMode="auto">
            <a:xfrm rot="207357" flipH="1">
              <a:off x="2847969" y="256722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 rot="5607357">
              <a:off x="2851031" y="290716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16407357" flipH="1">
              <a:off x="2814221" y="29030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07357" flipH="1">
              <a:off x="2820431" y="29480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 bwMode="auto">
            <a:xfrm rot="16407357" flipH="1">
              <a:off x="2725101" y="272352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 rot="5607357">
              <a:off x="2685121" y="271922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207357" flipH="1">
              <a:off x="2713324" y="25580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 rot="5607357">
              <a:off x="2712152" y="289796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16407357" flipH="1">
              <a:off x="2675342" y="2893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207357" flipH="1">
              <a:off x="2681552" y="29388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16200000" flipH="1">
              <a:off x="3131230" y="27515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 rot="5400000">
              <a:off x="3091160" y="27497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 bwMode="auto">
            <a:xfrm flipH="1">
              <a:off x="3113154" y="25868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>
              <a:off x="3119589" y="291805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16200000" flipH="1">
              <a:off x="3082694" y="291616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 flipH="1">
              <a:off x="3095164" y="2960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1" name="Straight Connector 250"/>
            <p:cNvCxnSpPr/>
            <p:nvPr/>
          </p:nvCxnSpPr>
          <p:spPr bwMode="auto">
            <a:xfrm rot="16200000" flipH="1">
              <a:off x="2995764" y="27463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2955694" y="2744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 bwMode="auto">
            <a:xfrm flipH="1">
              <a:off x="2977688" y="25815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 rot="5636814">
              <a:off x="2987671" y="291020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436814" flipH="1">
              <a:off x="2950884" y="290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 rot="236814" flipH="1">
              <a:off x="2956202" y="295082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 bwMode="auto">
            <a:xfrm rot="16200000" flipH="1">
              <a:off x="3402164" y="27593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3362094" y="27574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>
              <a:spLocks noChangeAspect="1"/>
            </p:cNvSpPr>
            <p:nvPr/>
          </p:nvSpPr>
          <p:spPr bwMode="auto">
            <a:xfrm flipH="1">
              <a:off x="3384088" y="25945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3394756" y="29300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3357861" y="29281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2" name="Oval 261"/>
            <p:cNvSpPr>
              <a:spLocks noChangeAspect="1"/>
            </p:cNvSpPr>
            <p:nvPr/>
          </p:nvSpPr>
          <p:spPr bwMode="auto">
            <a:xfrm flipH="1">
              <a:off x="3370331" y="29724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 rot="16200000" flipH="1">
              <a:off x="3266698" y="27540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3226628" y="27521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>
              <a:spLocks noChangeAspect="1"/>
            </p:cNvSpPr>
            <p:nvPr/>
          </p:nvSpPr>
          <p:spPr bwMode="auto">
            <a:xfrm flipH="1">
              <a:off x="3248622" y="25893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5400000">
              <a:off x="3255057" y="292471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16200000" flipH="1">
              <a:off x="3218162" y="292282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Oval 267"/>
            <p:cNvSpPr>
              <a:spLocks noChangeAspect="1"/>
            </p:cNvSpPr>
            <p:nvPr/>
          </p:nvSpPr>
          <p:spPr bwMode="auto">
            <a:xfrm flipH="1">
              <a:off x="3230632" y="29671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 bwMode="auto">
            <a:xfrm rot="16382811" flipH="1">
              <a:off x="2052227" y="2679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rot="5582811">
              <a:off x="2012230" y="26753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 rot="182811" flipH="1">
              <a:off x="2039703" y="25139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rot="5683260">
              <a:off x="2033449" y="28504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16483260" flipH="1">
              <a:off x="1996704" y="28455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Oval 273"/>
            <p:cNvSpPr>
              <a:spLocks noChangeAspect="1"/>
            </p:cNvSpPr>
            <p:nvPr/>
          </p:nvSpPr>
          <p:spPr bwMode="auto">
            <a:xfrm rot="283260" flipH="1">
              <a:off x="2000614" y="28906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 bwMode="auto">
            <a:xfrm rot="16382811" flipH="1">
              <a:off x="1917459" y="26626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582811">
              <a:off x="1877462" y="265864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>
              <a:spLocks noChangeAspect="1"/>
            </p:cNvSpPr>
            <p:nvPr/>
          </p:nvSpPr>
          <p:spPr bwMode="auto">
            <a:xfrm rot="182811" flipH="1">
              <a:off x="1904935" y="24972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 rot="5829631">
              <a:off x="1896564" y="28349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16629631" flipH="1">
              <a:off x="1859994" y="282842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Oval 279"/>
            <p:cNvSpPr>
              <a:spLocks noChangeAspect="1"/>
            </p:cNvSpPr>
            <p:nvPr/>
          </p:nvSpPr>
          <p:spPr bwMode="auto">
            <a:xfrm rot="429631" flipH="1">
              <a:off x="1859462" y="2873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 bwMode="auto">
            <a:xfrm rot="16382811" flipH="1">
              <a:off x="2321917" y="26972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5582811">
              <a:off x="2281920" y="26932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 rot="182811" flipH="1">
              <a:off x="2309393" y="2531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 bwMode="auto">
            <a:xfrm rot="5582811">
              <a:off x="2305892" y="286752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16382811" flipH="1">
              <a:off x="2269065" y="28636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Oval 285"/>
            <p:cNvSpPr>
              <a:spLocks noChangeAspect="1"/>
            </p:cNvSpPr>
            <p:nvPr/>
          </p:nvSpPr>
          <p:spPr bwMode="auto">
            <a:xfrm rot="182811" flipH="1">
              <a:off x="2276018" y="290859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16382811" flipH="1">
              <a:off x="2187149" y="26932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582811">
              <a:off x="2147152" y="26892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Oval 288"/>
            <p:cNvSpPr>
              <a:spLocks noChangeAspect="1"/>
            </p:cNvSpPr>
            <p:nvPr/>
          </p:nvSpPr>
          <p:spPr bwMode="auto">
            <a:xfrm rot="182811" flipH="1">
              <a:off x="2174625" y="2527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rot="5766418">
              <a:off x="2173813" y="286070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16566418" flipH="1">
              <a:off x="2137159" y="285490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Oval 291"/>
            <p:cNvSpPr>
              <a:spLocks noChangeAspect="1"/>
            </p:cNvSpPr>
            <p:nvPr/>
          </p:nvSpPr>
          <p:spPr bwMode="auto">
            <a:xfrm rot="366418" flipH="1">
              <a:off x="2138546" y="29001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rot="16618690" flipH="1">
              <a:off x="1509326" y="26143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5818690">
              <a:off x="1469589" y="26075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Oval 294"/>
            <p:cNvSpPr>
              <a:spLocks noChangeAspect="1"/>
            </p:cNvSpPr>
            <p:nvPr/>
          </p:nvSpPr>
          <p:spPr bwMode="auto">
            <a:xfrm rot="418690" flipH="1">
              <a:off x="1504007" y="244840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 rot="5818690">
              <a:off x="1486466" y="27791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16618690" flipH="1">
              <a:off x="1449880" y="2772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Oval 297"/>
            <p:cNvSpPr>
              <a:spLocks noChangeAspect="1"/>
            </p:cNvSpPr>
            <p:nvPr/>
          </p:nvSpPr>
          <p:spPr bwMode="auto">
            <a:xfrm rot="418690" flipH="1">
              <a:off x="1449681" y="2818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 bwMode="auto">
            <a:xfrm rot="16618690" flipH="1">
              <a:off x="1376021" y="25968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rot="5818690">
              <a:off x="1336284" y="259013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>
              <a:spLocks noChangeAspect="1"/>
            </p:cNvSpPr>
            <p:nvPr/>
          </p:nvSpPr>
          <p:spPr bwMode="auto">
            <a:xfrm rot="418690" flipH="1">
              <a:off x="1370702" y="24309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818690">
              <a:off x="1353160" y="276175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rot="16618690" flipH="1">
              <a:off x="1316574" y="27553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/>
            <p:cNvSpPr>
              <a:spLocks noChangeAspect="1"/>
            </p:cNvSpPr>
            <p:nvPr/>
          </p:nvSpPr>
          <p:spPr bwMode="auto">
            <a:xfrm rot="418690" flipH="1">
              <a:off x="1316375" y="280065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6618690" flipH="1">
              <a:off x="1776288" y="265060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rot="5818690">
              <a:off x="1736551" y="264385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>
              <a:spLocks noChangeAspect="1"/>
            </p:cNvSpPr>
            <p:nvPr/>
          </p:nvSpPr>
          <p:spPr bwMode="auto">
            <a:xfrm rot="418690" flipH="1">
              <a:off x="1770969" y="248468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 rot="5818690">
              <a:off x="1757661" y="28154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rot="16618690" flipH="1">
              <a:off x="1721075" y="28091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Oval 309"/>
            <p:cNvSpPr>
              <a:spLocks noChangeAspect="1"/>
            </p:cNvSpPr>
            <p:nvPr/>
          </p:nvSpPr>
          <p:spPr bwMode="auto">
            <a:xfrm rot="418690" flipH="1">
              <a:off x="1720876" y="2854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 bwMode="auto">
            <a:xfrm rot="16618690" flipH="1">
              <a:off x="1642983" y="26331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rot="5818690">
              <a:off x="1603246" y="26264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 rot="418690" flipH="1">
              <a:off x="1637664" y="24672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 bwMode="auto">
            <a:xfrm rot="5818690">
              <a:off x="1620122" y="280226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16618690" flipH="1">
              <a:off x="1583536" y="279589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6" name="Oval 315"/>
            <p:cNvSpPr>
              <a:spLocks noChangeAspect="1"/>
            </p:cNvSpPr>
            <p:nvPr/>
          </p:nvSpPr>
          <p:spPr bwMode="auto">
            <a:xfrm rot="418690" flipH="1">
              <a:off x="1583337" y="284116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 rot="16553665" flipH="1">
              <a:off x="969214" y="254205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753665">
              <a:off x="929386" y="25360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Oval 318"/>
            <p:cNvSpPr>
              <a:spLocks noChangeAspect="1"/>
            </p:cNvSpPr>
            <p:nvPr/>
          </p:nvSpPr>
          <p:spPr bwMode="auto">
            <a:xfrm rot="353665" flipH="1">
              <a:off x="961905" y="23762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 rot="5753665">
              <a:off x="945162" y="27030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16553665" flipH="1">
              <a:off x="908493" y="2697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Oval 321"/>
            <p:cNvSpPr>
              <a:spLocks noChangeAspect="1"/>
            </p:cNvSpPr>
            <p:nvPr/>
          </p:nvSpPr>
          <p:spPr bwMode="auto">
            <a:xfrm rot="353665" flipH="1">
              <a:off x="910267" y="27426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553665" flipH="1">
              <a:off x="831209" y="25271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753665">
              <a:off x="791381" y="25211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>
              <a:spLocks noChangeAspect="1"/>
            </p:cNvSpPr>
            <p:nvPr/>
          </p:nvSpPr>
          <p:spPr bwMode="auto">
            <a:xfrm rot="353665" flipH="1">
              <a:off x="823900" y="236129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 rot="5753665">
              <a:off x="807157" y="26881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16553665" flipH="1">
              <a:off x="770488" y="268249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 bwMode="auto">
            <a:xfrm rot="353665" flipH="1">
              <a:off x="772262" y="27277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 rot="16553665" flipH="1">
              <a:off x="1237054" y="25817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753665">
              <a:off x="1197226" y="25757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 bwMode="auto">
            <a:xfrm rot="353665" flipH="1">
              <a:off x="1229745" y="241589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5753665">
              <a:off x="1217235" y="27427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16553665" flipH="1">
              <a:off x="1180566" y="27371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4" name="Oval 333"/>
            <p:cNvSpPr>
              <a:spLocks noChangeAspect="1"/>
            </p:cNvSpPr>
            <p:nvPr/>
          </p:nvSpPr>
          <p:spPr bwMode="auto">
            <a:xfrm rot="353665" flipH="1">
              <a:off x="1182340" y="27823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5" name="Straight Connector 334"/>
            <p:cNvCxnSpPr/>
            <p:nvPr/>
          </p:nvCxnSpPr>
          <p:spPr bwMode="auto">
            <a:xfrm rot="16553665" flipH="1">
              <a:off x="1103282" y="256258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753665">
              <a:off x="1063454" y="25565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336"/>
            <p:cNvSpPr>
              <a:spLocks noChangeAspect="1"/>
            </p:cNvSpPr>
            <p:nvPr/>
          </p:nvSpPr>
          <p:spPr bwMode="auto">
            <a:xfrm rot="353665" flipH="1">
              <a:off x="1095973" y="239674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 bwMode="auto">
            <a:xfrm rot="5753665">
              <a:off x="1083463" y="272785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rot="16553665" flipH="1">
              <a:off x="1046794" y="27221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Oval 339"/>
            <p:cNvSpPr>
              <a:spLocks noChangeAspect="1"/>
            </p:cNvSpPr>
            <p:nvPr/>
          </p:nvSpPr>
          <p:spPr bwMode="auto">
            <a:xfrm rot="353665" flipH="1">
              <a:off x="1048568" y="2767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 rot="16666103" flipH="1">
              <a:off x="428517" y="24640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 bwMode="auto">
            <a:xfrm rot="5866103">
              <a:off x="388855" y="245677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 rot="466103" flipH="1">
              <a:off x="424650" y="22981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rot="5866103">
              <a:off x="407676" y="261591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 bwMode="auto">
            <a:xfrm rot="16666103" flipH="1">
              <a:off x="371160" y="2609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Oval 345"/>
            <p:cNvSpPr>
              <a:spLocks noChangeAspect="1"/>
            </p:cNvSpPr>
            <p:nvPr/>
          </p:nvSpPr>
          <p:spPr bwMode="auto">
            <a:xfrm rot="466103" flipH="1">
              <a:off x="369521" y="265432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 bwMode="auto">
            <a:xfrm rot="16666103" flipH="1">
              <a:off x="287116" y="24405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866103">
              <a:off x="247454" y="24332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 rot="466103" flipH="1">
              <a:off x="283249" y="227459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 rot="5866103">
              <a:off x="270508" y="259240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 bwMode="auto">
            <a:xfrm rot="16666103" flipH="1">
              <a:off x="233992" y="258553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Oval 351"/>
            <p:cNvSpPr>
              <a:spLocks noChangeAspect="1"/>
            </p:cNvSpPr>
            <p:nvPr/>
          </p:nvSpPr>
          <p:spPr bwMode="auto">
            <a:xfrm rot="466103" flipH="1">
              <a:off x="232353" y="263080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 bwMode="auto">
            <a:xfrm rot="16666103" flipH="1">
              <a:off x="694777" y="25040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rot="5866103">
              <a:off x="655115" y="24967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 rot="466103" flipH="1">
              <a:off x="690910" y="23380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 bwMode="auto">
            <a:xfrm rot="5866103">
              <a:off x="673936" y="2668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 bwMode="auto">
            <a:xfrm rot="16666103" flipH="1">
              <a:off x="637420" y="26617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8" name="Oval 357"/>
            <p:cNvSpPr>
              <a:spLocks noChangeAspect="1"/>
            </p:cNvSpPr>
            <p:nvPr/>
          </p:nvSpPr>
          <p:spPr bwMode="auto">
            <a:xfrm rot="466103" flipH="1">
              <a:off x="635781" y="270698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16666103" flipH="1">
              <a:off x="561842" y="24847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rot="5866103">
              <a:off x="522180" y="24774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1" name="Oval 360"/>
            <p:cNvSpPr>
              <a:spLocks noChangeAspect="1"/>
            </p:cNvSpPr>
            <p:nvPr/>
          </p:nvSpPr>
          <p:spPr bwMode="auto">
            <a:xfrm rot="466103" flipH="1">
              <a:off x="557975" y="231878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866103">
              <a:off x="536768" y="26450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 rot="16666103" flipH="1">
              <a:off x="500252" y="26381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 rot="466103" flipH="1">
              <a:off x="498613" y="2683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16587425" flipH="1">
              <a:off x="153669" y="2418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787425">
              <a:off x="113887" y="24122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7" name="Oval 366"/>
            <p:cNvSpPr>
              <a:spLocks noChangeAspect="1"/>
            </p:cNvSpPr>
            <p:nvPr/>
          </p:nvSpPr>
          <p:spPr bwMode="auto">
            <a:xfrm rot="387425" flipH="1">
              <a:off x="147393" y="22527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866103">
              <a:off x="135813" y="257491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16666103" flipH="1">
              <a:off x="99297" y="256804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0" name="Oval 369"/>
            <p:cNvSpPr>
              <a:spLocks noChangeAspect="1"/>
            </p:cNvSpPr>
            <p:nvPr/>
          </p:nvSpPr>
          <p:spPr bwMode="auto">
            <a:xfrm rot="466103" flipH="1">
              <a:off x="97658" y="26133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16200000" flipH="1">
              <a:off x="3670978" y="27664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3630908" y="27645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 flipH="1">
              <a:off x="3652902" y="260168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3667803" y="29370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6200000" flipH="1">
              <a:off x="3630908" y="29352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6" name="Oval 375"/>
            <p:cNvSpPr>
              <a:spLocks noChangeAspect="1"/>
            </p:cNvSpPr>
            <p:nvPr/>
          </p:nvSpPr>
          <p:spPr bwMode="auto">
            <a:xfrm flipH="1">
              <a:off x="3643378" y="297950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16200000" flipH="1">
              <a:off x="3535512" y="27611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3495442" y="27592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 flipH="1">
              <a:off x="3517436" y="25963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3532337" y="2927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6200000" flipH="1">
              <a:off x="3495442" y="29256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 flipH="1">
              <a:off x="3507912" y="29699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16200000" flipH="1">
              <a:off x="3937679" y="27741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3897609" y="27722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Oval 384"/>
            <p:cNvSpPr>
              <a:spLocks noChangeAspect="1"/>
            </p:cNvSpPr>
            <p:nvPr/>
          </p:nvSpPr>
          <p:spPr bwMode="auto">
            <a:xfrm flipH="1">
              <a:off x="3919603" y="2609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3938737" y="29448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16200000" flipH="1">
              <a:off x="3901842" y="29429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/>
            <p:cNvSpPr>
              <a:spLocks noChangeAspect="1"/>
            </p:cNvSpPr>
            <p:nvPr/>
          </p:nvSpPr>
          <p:spPr bwMode="auto">
            <a:xfrm flipH="1">
              <a:off x="3914312" y="29872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16200000" flipH="1">
              <a:off x="3806446" y="27688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3766376" y="27669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 flipH="1">
              <a:off x="3788370" y="26041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3803271" y="293952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16200000" flipH="1">
              <a:off x="3766376" y="293763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/>
            <p:cNvSpPr>
              <a:spLocks noChangeAspect="1"/>
            </p:cNvSpPr>
            <p:nvPr/>
          </p:nvSpPr>
          <p:spPr bwMode="auto">
            <a:xfrm flipH="1">
              <a:off x="3778846" y="29819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16200000" flipH="1">
              <a:off x="4206197" y="277275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 rot="5400000">
              <a:off x="4166127" y="27708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7" name="Oval 396"/>
            <p:cNvSpPr>
              <a:spLocks noChangeAspect="1"/>
            </p:cNvSpPr>
            <p:nvPr/>
          </p:nvSpPr>
          <p:spPr bwMode="auto">
            <a:xfrm flipH="1">
              <a:off x="4188121" y="2608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4211488" y="294344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 bwMode="auto">
            <a:xfrm rot="16200000" flipH="1">
              <a:off x="4174593" y="294156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 flipH="1">
              <a:off x="4187063" y="298585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16200000" flipH="1">
              <a:off x="4070731" y="277593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 rot="5400000">
              <a:off x="4030661" y="2774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>
              <a:spLocks noChangeAspect="1"/>
            </p:cNvSpPr>
            <p:nvPr/>
          </p:nvSpPr>
          <p:spPr bwMode="auto">
            <a:xfrm flipH="1">
              <a:off x="4052655" y="26112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4071789" y="29466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 bwMode="auto">
            <a:xfrm rot="16200000" flipH="1">
              <a:off x="4034894" y="29447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Oval 405"/>
            <p:cNvSpPr>
              <a:spLocks noChangeAspect="1"/>
            </p:cNvSpPr>
            <p:nvPr/>
          </p:nvSpPr>
          <p:spPr bwMode="auto">
            <a:xfrm flipH="1">
              <a:off x="4047364" y="29890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07" name="Group 681"/>
            <p:cNvGrpSpPr/>
            <p:nvPr/>
          </p:nvGrpSpPr>
          <p:grpSpPr>
            <a:xfrm rot="387425" flipH="1">
              <a:off x="7492" y="2235479"/>
              <a:ext cx="134111" cy="236306"/>
              <a:chOff x="6438901" y="2761191"/>
              <a:chExt cx="134111" cy="236306"/>
            </a:xfrm>
          </p:grpSpPr>
          <p:cxnSp>
            <p:nvCxnSpPr>
              <p:cNvPr id="445" name="Straight Connector 444"/>
              <p:cNvCxnSpPr/>
              <p:nvPr/>
            </p:nvCxnSpPr>
            <p:spPr bwMode="auto">
              <a:xfrm rot="5400000">
                <a:off x="6424464" y="2925911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 rot="16200000" flipH="1">
                <a:off x="6464532" y="2924026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7" name="Oval 446"/>
              <p:cNvSpPr>
                <a:spLocks noChangeAspect="1"/>
              </p:cNvSpPr>
              <p:nvPr/>
            </p:nvSpPr>
            <p:spPr bwMode="auto">
              <a:xfrm>
                <a:off x="6438901" y="2761191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54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408" name="Group 682"/>
            <p:cNvGrpSpPr/>
            <p:nvPr/>
          </p:nvGrpSpPr>
          <p:grpSpPr>
            <a:xfrm rot="466103" flipH="1">
              <a:off x="-29631" y="2495265"/>
              <a:ext cx="134111" cy="235706"/>
              <a:chOff x="6448425" y="3028951"/>
              <a:chExt cx="134111" cy="235706"/>
            </a:xfrm>
          </p:grpSpPr>
          <p:cxnSp>
            <p:nvCxnSpPr>
              <p:cNvPr id="442" name="Straight Connector 441"/>
              <p:cNvCxnSpPr/>
              <p:nvPr/>
            </p:nvCxnSpPr>
            <p:spPr bwMode="auto">
              <a:xfrm rot="16200000" flipH="1">
                <a:off x="6427639" y="3088135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 rot="5400000">
                <a:off x="6464532" y="30862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Oval 443"/>
              <p:cNvSpPr>
                <a:spLocks noChangeAspect="1"/>
              </p:cNvSpPr>
              <p:nvPr/>
            </p:nvSpPr>
            <p:spPr bwMode="auto">
              <a:xfrm>
                <a:off x="6448425" y="3130546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 bwMode="auto">
            <a:xfrm rot="4933897">
              <a:off x="9018037" y="23834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 bwMode="auto">
            <a:xfrm rot="15733897" flipH="1">
              <a:off x="9057697" y="23761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1" name="Oval 410"/>
            <p:cNvSpPr>
              <a:spLocks noChangeAspect="1"/>
            </p:cNvSpPr>
            <p:nvPr/>
          </p:nvSpPr>
          <p:spPr bwMode="auto">
            <a:xfrm rot="21133897">
              <a:off x="9018265" y="22175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12" name="Group 692"/>
            <p:cNvGrpSpPr/>
            <p:nvPr/>
          </p:nvGrpSpPr>
          <p:grpSpPr>
            <a:xfrm>
              <a:off x="9081859" y="2479612"/>
              <a:ext cx="134111" cy="236688"/>
              <a:chOff x="8912531" y="2670251"/>
              <a:chExt cx="134111" cy="236688"/>
            </a:xfrm>
          </p:grpSpPr>
          <p:cxnSp>
            <p:nvCxnSpPr>
              <p:cNvPr id="439" name="Straight Connector 438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1" name="Oval 440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 bwMode="auto">
            <a:xfrm rot="5400000">
              <a:off x="4837262" y="27727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rot="16200000" flipH="1">
              <a:off x="4844670" y="29476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 bwMode="auto">
            <a:xfrm rot="5400000">
              <a:off x="4570561" y="27762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 bwMode="auto">
            <a:xfrm rot="16200000" flipH="1">
              <a:off x="4610629" y="277435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>
              <a:spLocks noChangeAspect="1"/>
            </p:cNvSpPr>
            <p:nvPr/>
          </p:nvSpPr>
          <p:spPr bwMode="auto">
            <a:xfrm>
              <a:off x="4584998" y="261151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rot="16200000" flipH="1">
              <a:off x="4573736" y="29469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 rot="5400000">
              <a:off x="4610629" y="294504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4594522" y="29893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4701794" y="2775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rot="16200000" flipH="1">
              <a:off x="4741862" y="27732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4716231" y="26104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4" name="Straight Connector 423"/>
            <p:cNvCxnSpPr/>
            <p:nvPr/>
          </p:nvCxnSpPr>
          <p:spPr bwMode="auto">
            <a:xfrm rot="16200000" flipH="1">
              <a:off x="4709202" y="29458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rot="5400000">
              <a:off x="4746095" y="29439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val 425"/>
            <p:cNvSpPr>
              <a:spLocks noChangeAspect="1"/>
            </p:cNvSpPr>
            <p:nvPr/>
          </p:nvSpPr>
          <p:spPr bwMode="auto">
            <a:xfrm>
              <a:off x="4729988" y="298828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rot="16200000" flipH="1">
              <a:off x="4472898" y="278047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rot="5400000">
              <a:off x="4432828" y="277858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9" name="Oval 428"/>
            <p:cNvSpPr>
              <a:spLocks noChangeAspect="1"/>
            </p:cNvSpPr>
            <p:nvPr/>
          </p:nvSpPr>
          <p:spPr bwMode="auto">
            <a:xfrm flipH="1">
              <a:off x="4454822" y="261575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0" name="Straight Connector 429"/>
            <p:cNvCxnSpPr/>
            <p:nvPr/>
          </p:nvCxnSpPr>
          <p:spPr bwMode="auto">
            <a:xfrm rot="5400000">
              <a:off x="4482422" y="2946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 bwMode="auto">
            <a:xfrm rot="16200000" flipH="1">
              <a:off x="4445527" y="2945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 flipH="1">
              <a:off x="4457997" y="298934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3" name="Straight Connector 432"/>
            <p:cNvCxnSpPr/>
            <p:nvPr/>
          </p:nvCxnSpPr>
          <p:spPr bwMode="auto">
            <a:xfrm rot="16200000" flipH="1">
              <a:off x="4337432" y="27794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 rot="5400000">
              <a:off x="4297362" y="27775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Oval 434"/>
            <p:cNvSpPr>
              <a:spLocks noChangeAspect="1"/>
            </p:cNvSpPr>
            <p:nvPr/>
          </p:nvSpPr>
          <p:spPr bwMode="auto">
            <a:xfrm flipH="1">
              <a:off x="4319356" y="2614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 bwMode="auto">
            <a:xfrm rot="5400000">
              <a:off x="4342723" y="29458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 bwMode="auto">
            <a:xfrm rot="16200000" flipH="1">
              <a:off x="4305828" y="29439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8" name="Oval 437"/>
            <p:cNvSpPr>
              <a:spLocks noChangeAspect="1"/>
            </p:cNvSpPr>
            <p:nvPr/>
          </p:nvSpPr>
          <p:spPr bwMode="auto">
            <a:xfrm flipH="1">
              <a:off x="4318298" y="29882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37184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us_High_Memb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1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4" y="6495426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2" name="Oval 1"/>
          <p:cNvSpPr/>
          <p:nvPr userDrawn="1"/>
        </p:nvSpPr>
        <p:spPr>
          <a:xfrm>
            <a:off x="-5857" y="1240042"/>
            <a:ext cx="9153144" cy="1342484"/>
          </a:xfrm>
          <a:custGeom>
            <a:avLst/>
            <a:gdLst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9790113 w 9790114"/>
              <a:gd name="connsiteY5" fmla="*/ 1371600 h 1664494"/>
              <a:gd name="connsiteX6" fmla="*/ 4895057 w 9790114"/>
              <a:gd name="connsiteY6" fmla="*/ 1664494 h 1664494"/>
              <a:gd name="connsiteX7" fmla="*/ 33274 w 9790114"/>
              <a:gd name="connsiteY7" fmla="*/ 1371600 h 1664494"/>
              <a:gd name="connsiteX8" fmla="*/ 0 w 9790114"/>
              <a:gd name="connsiteY8" fmla="*/ 1371600 h 1664494"/>
              <a:gd name="connsiteX9" fmla="*/ 0 w 9790114"/>
              <a:gd name="connsiteY9" fmla="*/ 1333500 h 1664494"/>
              <a:gd name="connsiteX10" fmla="*/ 0 w 9790114"/>
              <a:gd name="connsiteY10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71600 h 1664494"/>
              <a:gd name="connsiteX8" fmla="*/ 0 w 9790114"/>
              <a:gd name="connsiteY8" fmla="*/ 1333500 h 1664494"/>
              <a:gd name="connsiteX9" fmla="*/ 0 w 9790114"/>
              <a:gd name="connsiteY9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33500 h 1664494"/>
              <a:gd name="connsiteX8" fmla="*/ 0 w 9790114"/>
              <a:gd name="connsiteY8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0 w 9790114"/>
              <a:gd name="connsiteY6" fmla="*/ 1333500 h 1664494"/>
              <a:gd name="connsiteX7" fmla="*/ 0 w 9790114"/>
              <a:gd name="connsiteY7" fmla="*/ 0 h 1664494"/>
              <a:gd name="connsiteX0" fmla="*/ 0 w 9790114"/>
              <a:gd name="connsiteY0" fmla="*/ 0 h 1664699"/>
              <a:gd name="connsiteX1" fmla="*/ 9790113 w 9790114"/>
              <a:gd name="connsiteY1" fmla="*/ 0 h 1664699"/>
              <a:gd name="connsiteX2" fmla="*/ 9790113 w 9790114"/>
              <a:gd name="connsiteY2" fmla="*/ 1333497 h 1664699"/>
              <a:gd name="connsiteX3" fmla="*/ 9790114 w 9790114"/>
              <a:gd name="connsiteY3" fmla="*/ 1333500 h 1664699"/>
              <a:gd name="connsiteX4" fmla="*/ 9790113 w 9790114"/>
              <a:gd name="connsiteY4" fmla="*/ 1333503 h 1664699"/>
              <a:gd name="connsiteX5" fmla="*/ 4895057 w 9790114"/>
              <a:gd name="connsiteY5" fmla="*/ 1664494 h 1664699"/>
              <a:gd name="connsiteX6" fmla="*/ 0 w 9790114"/>
              <a:gd name="connsiteY6" fmla="*/ 1333500 h 1664699"/>
              <a:gd name="connsiteX7" fmla="*/ 0 w 9790114"/>
              <a:gd name="connsiteY7" fmla="*/ 0 h 1664699"/>
              <a:gd name="connsiteX0" fmla="*/ 0 w 9794645"/>
              <a:gd name="connsiteY0" fmla="*/ 0 h 1664699"/>
              <a:gd name="connsiteX1" fmla="*/ 9790113 w 9794645"/>
              <a:gd name="connsiteY1" fmla="*/ 0 h 1664699"/>
              <a:gd name="connsiteX2" fmla="*/ 9790113 w 9794645"/>
              <a:gd name="connsiteY2" fmla="*/ 1333497 h 1664699"/>
              <a:gd name="connsiteX3" fmla="*/ 9790114 w 9794645"/>
              <a:gd name="connsiteY3" fmla="*/ 1333500 h 1664699"/>
              <a:gd name="connsiteX4" fmla="*/ 9790113 w 9794645"/>
              <a:gd name="connsiteY4" fmla="*/ 1333503 h 1664699"/>
              <a:gd name="connsiteX5" fmla="*/ 4895057 w 9794645"/>
              <a:gd name="connsiteY5" fmla="*/ 1664494 h 1664699"/>
              <a:gd name="connsiteX6" fmla="*/ 0 w 9794645"/>
              <a:gd name="connsiteY6" fmla="*/ 1333500 h 1664699"/>
              <a:gd name="connsiteX7" fmla="*/ 0 w 9794645"/>
              <a:gd name="connsiteY7" fmla="*/ 0 h 1664699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5017434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9790114 w 9794645"/>
              <a:gd name="connsiteY3" fmla="*/ 1333500 h 1672660"/>
              <a:gd name="connsiteX4" fmla="*/ 9790113 w 9794645"/>
              <a:gd name="connsiteY4" fmla="*/ 1105925 h 1672660"/>
              <a:gd name="connsiteX5" fmla="*/ 5017434 w 9794645"/>
              <a:gd name="connsiteY5" fmla="*/ 1664494 h 1672660"/>
              <a:gd name="connsiteX6" fmla="*/ 0 w 9794645"/>
              <a:gd name="connsiteY6" fmla="*/ 1333500 h 1672660"/>
              <a:gd name="connsiteX7" fmla="*/ 0 w 9794645"/>
              <a:gd name="connsiteY7" fmla="*/ 0 h 1672660"/>
              <a:gd name="connsiteX0" fmla="*/ 0 w 10143645"/>
              <a:gd name="connsiteY0" fmla="*/ 0 h 1672660"/>
              <a:gd name="connsiteX1" fmla="*/ 9790113 w 10143645"/>
              <a:gd name="connsiteY1" fmla="*/ 0 h 1672660"/>
              <a:gd name="connsiteX2" fmla="*/ 9790113 w 10143645"/>
              <a:gd name="connsiteY2" fmla="*/ 1333497 h 1672660"/>
              <a:gd name="connsiteX3" fmla="*/ 9790114 w 10143645"/>
              <a:gd name="connsiteY3" fmla="*/ 1333500 h 1672660"/>
              <a:gd name="connsiteX4" fmla="*/ 5017434 w 10143645"/>
              <a:gd name="connsiteY4" fmla="*/ 1664494 h 1672660"/>
              <a:gd name="connsiteX5" fmla="*/ 0 w 10143645"/>
              <a:gd name="connsiteY5" fmla="*/ 1333500 h 1672660"/>
              <a:gd name="connsiteX6" fmla="*/ 0 w 10143645"/>
              <a:gd name="connsiteY6" fmla="*/ 0 h 1672660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5017434 w 9794645"/>
              <a:gd name="connsiteY3" fmla="*/ 1664494 h 1672660"/>
              <a:gd name="connsiteX4" fmla="*/ 0 w 9794645"/>
              <a:gd name="connsiteY4" fmla="*/ 1333500 h 1672660"/>
              <a:gd name="connsiteX5" fmla="*/ 0 w 9794645"/>
              <a:gd name="connsiteY5" fmla="*/ 0 h 1672660"/>
              <a:gd name="connsiteX0" fmla="*/ 0 w 9794645"/>
              <a:gd name="connsiteY0" fmla="*/ 0 h 1664494"/>
              <a:gd name="connsiteX1" fmla="*/ 9790113 w 9794645"/>
              <a:gd name="connsiteY1" fmla="*/ 0 h 1664494"/>
              <a:gd name="connsiteX2" fmla="*/ 9790113 w 9794645"/>
              <a:gd name="connsiteY2" fmla="*/ 1333497 h 1664494"/>
              <a:gd name="connsiteX3" fmla="*/ 5017434 w 9794645"/>
              <a:gd name="connsiteY3" fmla="*/ 1664494 h 1664494"/>
              <a:gd name="connsiteX4" fmla="*/ 0 w 9794645"/>
              <a:gd name="connsiteY4" fmla="*/ 1333500 h 1664494"/>
              <a:gd name="connsiteX5" fmla="*/ 0 w 9794645"/>
              <a:gd name="connsiteY5" fmla="*/ 0 h 1664494"/>
              <a:gd name="connsiteX0" fmla="*/ 0 w 9794645"/>
              <a:gd name="connsiteY0" fmla="*/ 0 h 1669079"/>
              <a:gd name="connsiteX1" fmla="*/ 9790113 w 9794645"/>
              <a:gd name="connsiteY1" fmla="*/ 0 h 1669079"/>
              <a:gd name="connsiteX2" fmla="*/ 9790113 w 9794645"/>
              <a:gd name="connsiteY2" fmla="*/ 1178744 h 1669079"/>
              <a:gd name="connsiteX3" fmla="*/ 5017434 w 9794645"/>
              <a:gd name="connsiteY3" fmla="*/ 1664494 h 1669079"/>
              <a:gd name="connsiteX4" fmla="*/ 0 w 9794645"/>
              <a:gd name="connsiteY4" fmla="*/ 1333500 h 1669079"/>
              <a:gd name="connsiteX5" fmla="*/ 0 w 9794645"/>
              <a:gd name="connsiteY5" fmla="*/ 0 h 1669079"/>
              <a:gd name="connsiteX0" fmla="*/ 0 w 9794645"/>
              <a:gd name="connsiteY0" fmla="*/ 0 h 1664529"/>
              <a:gd name="connsiteX1" fmla="*/ 9790113 w 9794645"/>
              <a:gd name="connsiteY1" fmla="*/ 0 h 1664529"/>
              <a:gd name="connsiteX2" fmla="*/ 9790113 w 9794645"/>
              <a:gd name="connsiteY2" fmla="*/ 1178744 h 1664529"/>
              <a:gd name="connsiteX3" fmla="*/ 5017434 w 9794645"/>
              <a:gd name="connsiteY3" fmla="*/ 1664494 h 1664529"/>
              <a:gd name="connsiteX4" fmla="*/ 0 w 9794645"/>
              <a:gd name="connsiteY4" fmla="*/ 1196954 h 1664529"/>
              <a:gd name="connsiteX5" fmla="*/ 0 w 9794645"/>
              <a:gd name="connsiteY5" fmla="*/ 0 h 1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4645" h="1664529">
                <a:moveTo>
                  <a:pt x="0" y="0"/>
                </a:moveTo>
                <a:lnTo>
                  <a:pt x="9790113" y="0"/>
                </a:lnTo>
                <a:cubicBezTo>
                  <a:pt x="9790113" y="444499"/>
                  <a:pt x="9800311" y="1171194"/>
                  <a:pt x="9790113" y="1178744"/>
                </a:cubicBezTo>
                <a:cubicBezTo>
                  <a:pt x="8994667" y="1456160"/>
                  <a:pt x="6649119" y="1661459"/>
                  <a:pt x="5017434" y="1664494"/>
                </a:cubicBezTo>
                <a:cubicBezTo>
                  <a:pt x="3385749" y="1667529"/>
                  <a:pt x="815843" y="1474370"/>
                  <a:pt x="0" y="11969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DDC4"/>
              </a:gs>
              <a:gs pos="98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-84372" y="1749361"/>
            <a:ext cx="9318755" cy="906691"/>
            <a:chOff x="-29631" y="2217511"/>
            <a:chExt cx="9245601" cy="90669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>
              <a:off x="6466794" y="271349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6506862" y="27116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81231" y="25487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6469969" y="28757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506862" y="2873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6490755" y="291812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6602260" y="270396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6642328" y="270208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6616697" y="25392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6605435" y="28661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642328" y="28643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626221" y="29086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195860" y="27296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928" y="27277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210297" y="256495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199035" y="28918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235928" y="289001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6219821" y="29343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>
              <a:off x="6331326" y="27201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6371394" y="271826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345763" y="25554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334501" y="2882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371394" y="288048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355287" y="2924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5924928" y="27410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5964996" y="27391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939365" y="25762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5928103" y="29032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964996" y="29013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48889" y="29456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6060394" y="273148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100462" y="27296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074831" y="25667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063569" y="28937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100462" y="28918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6084355" y="29361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5653994" y="275719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5694062" y="275531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668431" y="259247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5657169" y="291941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694062" y="291753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5677955" y="29618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5789460" y="27476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829528" y="274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5803897" y="25829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792635" y="29098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829528" y="29080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813421" y="295230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rot="5400000">
              <a:off x="7010579" y="2679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7050647" y="267773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025016" y="25149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16011323" flipH="1">
              <a:off x="7015151" y="28473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211323">
              <a:off x="7051972" y="28434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>
              <a:spLocks noChangeAspect="1"/>
            </p:cNvSpPr>
            <p:nvPr/>
          </p:nvSpPr>
          <p:spPr bwMode="auto">
            <a:xfrm rot="21411323">
              <a:off x="7041560" y="28884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rot="5400000">
              <a:off x="7146045" y="266586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7186113" y="26639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7160482" y="25011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rot="15964251" flipH="1">
              <a:off x="7158387" y="28339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164251">
              <a:off x="7195173" y="28295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21364251">
              <a:off x="7186186" y="28746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rot="5400000">
              <a:off x="6739645" y="26958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6779713" y="26939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6754082" y="25310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6742820" y="28622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6779713" y="28603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763606" y="29046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5400000">
              <a:off x="6875111" y="26862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915179" y="26843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6889548" y="25215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6882519" y="28527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919412" y="2850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903305" y="28951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rot="5180924">
              <a:off x="7556172" y="262081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5980924" flipH="1">
              <a:off x="7596140" y="261637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 bwMode="auto">
            <a:xfrm rot="21380924">
              <a:off x="7563952" y="245526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15980924" flipH="1">
              <a:off x="7569671" y="279308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180924">
              <a:off x="7606470" y="27888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/>
            <p:cNvSpPr>
              <a:spLocks noChangeAspect="1"/>
            </p:cNvSpPr>
            <p:nvPr/>
          </p:nvSpPr>
          <p:spPr bwMode="auto">
            <a:xfrm rot="21380924">
              <a:off x="7596978" y="283384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180924">
              <a:off x="7690756" y="260267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5980924" flipH="1">
              <a:off x="7730724" y="25982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 bwMode="auto">
            <a:xfrm rot="21380924">
              <a:off x="7698536" y="24371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rot="15629559" flipH="1">
              <a:off x="7703444" y="277574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4829559">
              <a:off x="7739781" y="276776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 bwMode="auto">
            <a:xfrm rot="21029559">
              <a:off x="7740951" y="28130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180924">
              <a:off x="7286818" y="26499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5980924" flipH="1">
              <a:off x="7326786" y="26455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 rot="21380924">
              <a:off x="7294598" y="24844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15980924" flipH="1">
              <a:off x="7296084" y="28286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180924">
              <a:off x="7332883" y="28243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 bwMode="auto">
            <a:xfrm rot="21380924">
              <a:off x="7323391" y="28693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5180924">
              <a:off x="7421402" y="26360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5980924" flipH="1">
              <a:off x="7461370" y="26316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 bwMode="auto">
            <a:xfrm rot="21380924">
              <a:off x="7429182" y="247053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5980924" flipH="1">
              <a:off x="7430669" y="28083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180924">
              <a:off x="7467468" y="280412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 bwMode="auto">
            <a:xfrm rot="21380924">
              <a:off x="7457976" y="28491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5072678">
              <a:off x="8091855" y="25486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5872678" flipH="1">
              <a:off x="8131714" y="25430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 bwMode="auto">
            <a:xfrm rot="21272678">
              <a:off x="8096330" y="23829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5872678" flipH="1">
              <a:off x="8110438" y="27225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072678">
              <a:off x="8147136" y="27171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 bwMode="auto">
            <a:xfrm rot="21272678">
              <a:off x="8140925" y="2762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5072678">
              <a:off x="8225802" y="25263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5872678" flipH="1">
              <a:off x="8265661" y="25206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 rot="21272678">
              <a:off x="8230277" y="23605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rot="15872678" flipH="1">
              <a:off x="8244385" y="269175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072678">
              <a:off x="8281083" y="26863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 rot="21272678">
              <a:off x="8274872" y="27315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072678">
              <a:off x="7832153" y="25863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5872678" flipH="1">
              <a:off x="7872012" y="25806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 rot="21272678">
              <a:off x="7836628" y="24205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rot="15872678" flipH="1">
              <a:off x="7846503" y="27559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072678">
              <a:off x="7883201" y="27505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 rot="21272678">
              <a:off x="7876990" y="27957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 bwMode="auto">
            <a:xfrm rot="5072678">
              <a:off x="7961867" y="256820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5872678" flipH="1">
              <a:off x="8001726" y="25625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Oval 154"/>
            <p:cNvSpPr>
              <a:spLocks noChangeAspect="1"/>
            </p:cNvSpPr>
            <p:nvPr/>
          </p:nvSpPr>
          <p:spPr bwMode="auto">
            <a:xfrm rot="21272678">
              <a:off x="7966342" y="240240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5872678" flipH="1">
              <a:off x="7976217" y="27420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072678">
              <a:off x="8012915" y="273669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 rot="21272678">
              <a:off x="8006704" y="27818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rot="4933897">
              <a:off x="8627642" y="24534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5733897" flipH="1">
              <a:off x="8667302" y="24461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 rot="21133897">
              <a:off x="8627870" y="22875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15733897" flipH="1">
              <a:off x="8648483" y="261803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4933897">
              <a:off x="8684997" y="26111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21133897">
              <a:off x="8682999" y="265644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 rot="4933897">
              <a:off x="8760575" y="24299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15733897" flipH="1">
              <a:off x="8800235" y="24226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21133897">
              <a:off x="8760803" y="226401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5733897" flipH="1">
              <a:off x="8785649" y="25902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4933897">
              <a:off x="8822163" y="25834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 rot="21133897">
              <a:off x="8820165" y="262869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 rot="4933897">
              <a:off x="8361382" y="25019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15733897" flipH="1">
              <a:off x="8401042" y="24946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 bwMode="auto">
            <a:xfrm rot="21133897">
              <a:off x="8361610" y="233595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 rot="15733897" flipH="1">
              <a:off x="8382223" y="267068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4933897">
              <a:off x="8418737" y="26638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 rot="21133897">
              <a:off x="8416739" y="2709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4933897">
              <a:off x="8494317" y="247840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15733897" flipH="1">
              <a:off x="8533977" y="24711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 rot="21133897">
              <a:off x="8494545" y="23124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 rot="15733897" flipH="1">
              <a:off x="8515158" y="264294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4933897">
              <a:off x="8551672" y="26360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rot="21133897">
              <a:off x="8549674" y="26813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 bwMode="auto">
            <a:xfrm rot="4933897">
              <a:off x="8886802" y="240402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5733897" flipH="1">
              <a:off x="8926462" y="23967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rot="21133897">
              <a:off x="8887030" y="223806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6" name="Group 670"/>
            <p:cNvGrpSpPr/>
            <p:nvPr/>
          </p:nvGrpSpPr>
          <p:grpSpPr>
            <a:xfrm>
              <a:off x="8950624" y="2500164"/>
              <a:ext cx="134111" cy="236688"/>
              <a:chOff x="8912531" y="2670251"/>
              <a:chExt cx="134111" cy="236688"/>
            </a:xfrm>
          </p:grpSpPr>
          <p:cxnSp>
            <p:nvCxnSpPr>
              <p:cNvPr id="448" name="Straight Connector 447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0" name="Oval 449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 bwMode="auto">
            <a:xfrm rot="5400000">
              <a:off x="5380947" y="27685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16200000" flipH="1">
              <a:off x="5421015" y="27666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395384" y="26038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5384122" y="293074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5421015" y="29288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5404908" y="29731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rot="5400000">
              <a:off x="5516413" y="27589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5556481" y="27571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5530850" y="25942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rot="16200000" flipH="1">
              <a:off x="5519588" y="29212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rot="5400000">
              <a:off x="5556481" y="29193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5540374" y="29636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>
              <a:off x="5110013" y="277623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16200000" flipH="1">
              <a:off x="5150081" y="27743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5124450" y="26115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5113188" y="29469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150081" y="294504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5133974" y="29893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 rot="5400000">
              <a:off x="5245479" y="27751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 rot="16200000" flipH="1">
              <a:off x="5285547" y="27732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259916" y="261045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rot="16200000" flipH="1">
              <a:off x="5248654" y="29374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5285547" y="29355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5269440" y="29798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4877330" y="277087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 bwMode="auto">
            <a:xfrm>
              <a:off x="4851699" y="26080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 rot="5400000">
              <a:off x="4881563" y="29457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4865456" y="299009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rot="5400000">
              <a:off x="4972728" y="2775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5012796" y="2774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4987165" y="26112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 rot="16200000" flipH="1">
              <a:off x="4980136" y="29423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5017029" y="29405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000922" y="2984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16407357" flipH="1">
              <a:off x="2590280" y="2717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607357">
              <a:off x="2550300" y="27128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 rot="207357" flipH="1">
              <a:off x="2578503" y="25516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rot="5607357">
              <a:off x="2577332" y="288738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rot="16407357" flipH="1">
              <a:off x="2540522" y="28832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 rot="207357" flipH="1">
              <a:off x="2546732" y="29282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 bwMode="auto">
            <a:xfrm rot="16407357" flipH="1">
              <a:off x="2455635" y="270374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 rot="5607357">
              <a:off x="2415655" y="26994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>
              <a:spLocks noChangeAspect="1"/>
            </p:cNvSpPr>
            <p:nvPr/>
          </p:nvSpPr>
          <p:spPr bwMode="auto">
            <a:xfrm rot="207357" flipH="1">
              <a:off x="2443858" y="25382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rot="5607357">
              <a:off x="2442686" y="28781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16407357" flipH="1">
              <a:off x="2405876" y="287406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 rot="207357" flipH="1">
              <a:off x="2412086" y="2919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16407357" flipH="1">
              <a:off x="2859746" y="27327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607357">
              <a:off x="2819766" y="27284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>
              <a:spLocks noChangeAspect="1"/>
            </p:cNvSpPr>
            <p:nvPr/>
          </p:nvSpPr>
          <p:spPr bwMode="auto">
            <a:xfrm rot="207357" flipH="1">
              <a:off x="2847969" y="256722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 rot="5607357">
              <a:off x="2851031" y="290716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16407357" flipH="1">
              <a:off x="2814221" y="29030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07357" flipH="1">
              <a:off x="2820431" y="29480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 bwMode="auto">
            <a:xfrm rot="16407357" flipH="1">
              <a:off x="2725101" y="272352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 rot="5607357">
              <a:off x="2685121" y="271922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207357" flipH="1">
              <a:off x="2713324" y="25580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 rot="5607357">
              <a:off x="2712152" y="289796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16407357" flipH="1">
              <a:off x="2675342" y="2893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207357" flipH="1">
              <a:off x="2681552" y="29388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16200000" flipH="1">
              <a:off x="3131230" y="27515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 rot="5400000">
              <a:off x="3091160" y="27497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 bwMode="auto">
            <a:xfrm flipH="1">
              <a:off x="3113154" y="25868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>
              <a:off x="3119589" y="291805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16200000" flipH="1">
              <a:off x="3082694" y="291616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 flipH="1">
              <a:off x="3095164" y="2960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1" name="Straight Connector 250"/>
            <p:cNvCxnSpPr/>
            <p:nvPr/>
          </p:nvCxnSpPr>
          <p:spPr bwMode="auto">
            <a:xfrm rot="16200000" flipH="1">
              <a:off x="2995764" y="27463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2955694" y="2744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 bwMode="auto">
            <a:xfrm flipH="1">
              <a:off x="2977688" y="25815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 rot="5636814">
              <a:off x="2987671" y="291020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436814" flipH="1">
              <a:off x="2950884" y="290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 rot="236814" flipH="1">
              <a:off x="2956202" y="295082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 bwMode="auto">
            <a:xfrm rot="16200000" flipH="1">
              <a:off x="3402164" y="27593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3362094" y="27574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>
              <a:spLocks noChangeAspect="1"/>
            </p:cNvSpPr>
            <p:nvPr/>
          </p:nvSpPr>
          <p:spPr bwMode="auto">
            <a:xfrm flipH="1">
              <a:off x="3384088" y="25945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3394756" y="29300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3357861" y="29281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2" name="Oval 261"/>
            <p:cNvSpPr>
              <a:spLocks noChangeAspect="1"/>
            </p:cNvSpPr>
            <p:nvPr/>
          </p:nvSpPr>
          <p:spPr bwMode="auto">
            <a:xfrm flipH="1">
              <a:off x="3370331" y="29724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 rot="16200000" flipH="1">
              <a:off x="3266698" y="27540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3226628" y="27521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>
              <a:spLocks noChangeAspect="1"/>
            </p:cNvSpPr>
            <p:nvPr/>
          </p:nvSpPr>
          <p:spPr bwMode="auto">
            <a:xfrm flipH="1">
              <a:off x="3248622" y="25893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5400000">
              <a:off x="3255057" y="292471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16200000" flipH="1">
              <a:off x="3218162" y="292282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Oval 267"/>
            <p:cNvSpPr>
              <a:spLocks noChangeAspect="1"/>
            </p:cNvSpPr>
            <p:nvPr/>
          </p:nvSpPr>
          <p:spPr bwMode="auto">
            <a:xfrm flipH="1">
              <a:off x="3230632" y="29671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 bwMode="auto">
            <a:xfrm rot="16382811" flipH="1">
              <a:off x="2052227" y="2679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rot="5582811">
              <a:off x="2012230" y="26753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 rot="182811" flipH="1">
              <a:off x="2039703" y="25139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rot="5683260">
              <a:off x="2033449" y="28504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16483260" flipH="1">
              <a:off x="1996704" y="28455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Oval 273"/>
            <p:cNvSpPr>
              <a:spLocks noChangeAspect="1"/>
            </p:cNvSpPr>
            <p:nvPr/>
          </p:nvSpPr>
          <p:spPr bwMode="auto">
            <a:xfrm rot="283260" flipH="1">
              <a:off x="2000614" y="28906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 bwMode="auto">
            <a:xfrm rot="16382811" flipH="1">
              <a:off x="1917459" y="26626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582811">
              <a:off x="1877462" y="265864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>
              <a:spLocks noChangeAspect="1"/>
            </p:cNvSpPr>
            <p:nvPr/>
          </p:nvSpPr>
          <p:spPr bwMode="auto">
            <a:xfrm rot="182811" flipH="1">
              <a:off x="1904935" y="24972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 rot="5829631">
              <a:off x="1896564" y="28349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16629631" flipH="1">
              <a:off x="1859994" y="282842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Oval 279"/>
            <p:cNvSpPr>
              <a:spLocks noChangeAspect="1"/>
            </p:cNvSpPr>
            <p:nvPr/>
          </p:nvSpPr>
          <p:spPr bwMode="auto">
            <a:xfrm rot="429631" flipH="1">
              <a:off x="1859462" y="2873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 bwMode="auto">
            <a:xfrm rot="16382811" flipH="1">
              <a:off x="2321917" y="26972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5582811">
              <a:off x="2281920" y="26932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 rot="182811" flipH="1">
              <a:off x="2309393" y="2531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 bwMode="auto">
            <a:xfrm rot="5582811">
              <a:off x="2305892" y="286752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16382811" flipH="1">
              <a:off x="2269065" y="28636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Oval 285"/>
            <p:cNvSpPr>
              <a:spLocks noChangeAspect="1"/>
            </p:cNvSpPr>
            <p:nvPr/>
          </p:nvSpPr>
          <p:spPr bwMode="auto">
            <a:xfrm rot="182811" flipH="1">
              <a:off x="2276018" y="290859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16382811" flipH="1">
              <a:off x="2187149" y="26932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582811">
              <a:off x="2147152" y="26892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Oval 288"/>
            <p:cNvSpPr>
              <a:spLocks noChangeAspect="1"/>
            </p:cNvSpPr>
            <p:nvPr/>
          </p:nvSpPr>
          <p:spPr bwMode="auto">
            <a:xfrm rot="182811" flipH="1">
              <a:off x="2174625" y="2527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rot="5766418">
              <a:off x="2173813" y="286070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16566418" flipH="1">
              <a:off x="2137159" y="285490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Oval 291"/>
            <p:cNvSpPr>
              <a:spLocks noChangeAspect="1"/>
            </p:cNvSpPr>
            <p:nvPr/>
          </p:nvSpPr>
          <p:spPr bwMode="auto">
            <a:xfrm rot="366418" flipH="1">
              <a:off x="2138546" y="29001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rot="16618690" flipH="1">
              <a:off x="1509326" y="26143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5818690">
              <a:off x="1469589" y="26075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Oval 294"/>
            <p:cNvSpPr>
              <a:spLocks noChangeAspect="1"/>
            </p:cNvSpPr>
            <p:nvPr/>
          </p:nvSpPr>
          <p:spPr bwMode="auto">
            <a:xfrm rot="418690" flipH="1">
              <a:off x="1504007" y="244840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 rot="5818690">
              <a:off x="1486466" y="27791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16618690" flipH="1">
              <a:off x="1449880" y="2772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Oval 297"/>
            <p:cNvSpPr>
              <a:spLocks noChangeAspect="1"/>
            </p:cNvSpPr>
            <p:nvPr/>
          </p:nvSpPr>
          <p:spPr bwMode="auto">
            <a:xfrm rot="418690" flipH="1">
              <a:off x="1449681" y="2818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 bwMode="auto">
            <a:xfrm rot="16618690" flipH="1">
              <a:off x="1376021" y="25968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rot="5818690">
              <a:off x="1336284" y="259013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>
              <a:spLocks noChangeAspect="1"/>
            </p:cNvSpPr>
            <p:nvPr/>
          </p:nvSpPr>
          <p:spPr bwMode="auto">
            <a:xfrm rot="418690" flipH="1">
              <a:off x="1370702" y="24309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818690">
              <a:off x="1353160" y="276175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rot="16618690" flipH="1">
              <a:off x="1316574" y="27553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/>
            <p:cNvSpPr>
              <a:spLocks noChangeAspect="1"/>
            </p:cNvSpPr>
            <p:nvPr/>
          </p:nvSpPr>
          <p:spPr bwMode="auto">
            <a:xfrm rot="418690" flipH="1">
              <a:off x="1316375" y="280065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6618690" flipH="1">
              <a:off x="1776288" y="265060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rot="5818690">
              <a:off x="1736551" y="264385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>
              <a:spLocks noChangeAspect="1"/>
            </p:cNvSpPr>
            <p:nvPr/>
          </p:nvSpPr>
          <p:spPr bwMode="auto">
            <a:xfrm rot="418690" flipH="1">
              <a:off x="1770969" y="248468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 rot="5818690">
              <a:off x="1757661" y="28154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rot="16618690" flipH="1">
              <a:off x="1721075" y="28091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Oval 309"/>
            <p:cNvSpPr>
              <a:spLocks noChangeAspect="1"/>
            </p:cNvSpPr>
            <p:nvPr/>
          </p:nvSpPr>
          <p:spPr bwMode="auto">
            <a:xfrm rot="418690" flipH="1">
              <a:off x="1720876" y="2854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 bwMode="auto">
            <a:xfrm rot="16618690" flipH="1">
              <a:off x="1642983" y="26331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rot="5818690">
              <a:off x="1603246" y="26264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 rot="418690" flipH="1">
              <a:off x="1637664" y="24672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 bwMode="auto">
            <a:xfrm rot="5818690">
              <a:off x="1620122" y="280226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16618690" flipH="1">
              <a:off x="1583536" y="279589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6" name="Oval 315"/>
            <p:cNvSpPr>
              <a:spLocks noChangeAspect="1"/>
            </p:cNvSpPr>
            <p:nvPr/>
          </p:nvSpPr>
          <p:spPr bwMode="auto">
            <a:xfrm rot="418690" flipH="1">
              <a:off x="1583337" y="284116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 rot="16553665" flipH="1">
              <a:off x="969214" y="254205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753665">
              <a:off x="929386" y="25360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Oval 318"/>
            <p:cNvSpPr>
              <a:spLocks noChangeAspect="1"/>
            </p:cNvSpPr>
            <p:nvPr/>
          </p:nvSpPr>
          <p:spPr bwMode="auto">
            <a:xfrm rot="353665" flipH="1">
              <a:off x="961905" y="23762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 rot="5753665">
              <a:off x="945162" y="27030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16553665" flipH="1">
              <a:off x="908493" y="2697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Oval 321"/>
            <p:cNvSpPr>
              <a:spLocks noChangeAspect="1"/>
            </p:cNvSpPr>
            <p:nvPr/>
          </p:nvSpPr>
          <p:spPr bwMode="auto">
            <a:xfrm rot="353665" flipH="1">
              <a:off x="910267" y="27426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553665" flipH="1">
              <a:off x="831209" y="25271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753665">
              <a:off x="791381" y="25211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>
              <a:spLocks noChangeAspect="1"/>
            </p:cNvSpPr>
            <p:nvPr/>
          </p:nvSpPr>
          <p:spPr bwMode="auto">
            <a:xfrm rot="353665" flipH="1">
              <a:off x="823900" y="236129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 rot="5753665">
              <a:off x="807157" y="26881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16553665" flipH="1">
              <a:off x="770488" y="268249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 bwMode="auto">
            <a:xfrm rot="353665" flipH="1">
              <a:off x="772262" y="27277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 rot="16553665" flipH="1">
              <a:off x="1237054" y="25817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753665">
              <a:off x="1197226" y="25757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 bwMode="auto">
            <a:xfrm rot="353665" flipH="1">
              <a:off x="1229745" y="241589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5753665">
              <a:off x="1217235" y="27427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16553665" flipH="1">
              <a:off x="1180566" y="27371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4" name="Oval 333"/>
            <p:cNvSpPr>
              <a:spLocks noChangeAspect="1"/>
            </p:cNvSpPr>
            <p:nvPr/>
          </p:nvSpPr>
          <p:spPr bwMode="auto">
            <a:xfrm rot="353665" flipH="1">
              <a:off x="1182340" y="27823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5" name="Straight Connector 334"/>
            <p:cNvCxnSpPr/>
            <p:nvPr/>
          </p:nvCxnSpPr>
          <p:spPr bwMode="auto">
            <a:xfrm rot="16553665" flipH="1">
              <a:off x="1103282" y="256258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753665">
              <a:off x="1063454" y="25565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336"/>
            <p:cNvSpPr>
              <a:spLocks noChangeAspect="1"/>
            </p:cNvSpPr>
            <p:nvPr/>
          </p:nvSpPr>
          <p:spPr bwMode="auto">
            <a:xfrm rot="353665" flipH="1">
              <a:off x="1095973" y="239674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 bwMode="auto">
            <a:xfrm rot="5753665">
              <a:off x="1083463" y="272785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rot="16553665" flipH="1">
              <a:off x="1046794" y="27221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Oval 339"/>
            <p:cNvSpPr>
              <a:spLocks noChangeAspect="1"/>
            </p:cNvSpPr>
            <p:nvPr/>
          </p:nvSpPr>
          <p:spPr bwMode="auto">
            <a:xfrm rot="353665" flipH="1">
              <a:off x="1048568" y="2767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 rot="16666103" flipH="1">
              <a:off x="428517" y="24640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 bwMode="auto">
            <a:xfrm rot="5866103">
              <a:off x="388855" y="245677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 rot="466103" flipH="1">
              <a:off x="424650" y="22981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rot="5866103">
              <a:off x="407676" y="261591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 bwMode="auto">
            <a:xfrm rot="16666103" flipH="1">
              <a:off x="371160" y="2609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Oval 345"/>
            <p:cNvSpPr>
              <a:spLocks noChangeAspect="1"/>
            </p:cNvSpPr>
            <p:nvPr/>
          </p:nvSpPr>
          <p:spPr bwMode="auto">
            <a:xfrm rot="466103" flipH="1">
              <a:off x="369521" y="265432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 bwMode="auto">
            <a:xfrm rot="16666103" flipH="1">
              <a:off x="287116" y="24405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866103">
              <a:off x="247454" y="24332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 rot="466103" flipH="1">
              <a:off x="283249" y="227459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 rot="5866103">
              <a:off x="270508" y="259240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 bwMode="auto">
            <a:xfrm rot="16666103" flipH="1">
              <a:off x="233992" y="258553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Oval 351"/>
            <p:cNvSpPr>
              <a:spLocks noChangeAspect="1"/>
            </p:cNvSpPr>
            <p:nvPr/>
          </p:nvSpPr>
          <p:spPr bwMode="auto">
            <a:xfrm rot="466103" flipH="1">
              <a:off x="232353" y="263080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 bwMode="auto">
            <a:xfrm rot="16666103" flipH="1">
              <a:off x="694777" y="25040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rot="5866103">
              <a:off x="655115" y="24967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 rot="466103" flipH="1">
              <a:off x="690910" y="23380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 bwMode="auto">
            <a:xfrm rot="5866103">
              <a:off x="673936" y="2668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 bwMode="auto">
            <a:xfrm rot="16666103" flipH="1">
              <a:off x="637420" y="26617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8" name="Oval 357"/>
            <p:cNvSpPr>
              <a:spLocks noChangeAspect="1"/>
            </p:cNvSpPr>
            <p:nvPr/>
          </p:nvSpPr>
          <p:spPr bwMode="auto">
            <a:xfrm rot="466103" flipH="1">
              <a:off x="635781" y="270698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16666103" flipH="1">
              <a:off x="561842" y="24847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rot="5866103">
              <a:off x="522180" y="24774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1" name="Oval 360"/>
            <p:cNvSpPr>
              <a:spLocks noChangeAspect="1"/>
            </p:cNvSpPr>
            <p:nvPr/>
          </p:nvSpPr>
          <p:spPr bwMode="auto">
            <a:xfrm rot="466103" flipH="1">
              <a:off x="557975" y="231878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866103">
              <a:off x="536768" y="26450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 rot="16666103" flipH="1">
              <a:off x="500252" y="26381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 rot="466103" flipH="1">
              <a:off x="498613" y="2683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16587425" flipH="1">
              <a:off x="153669" y="2418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787425">
              <a:off x="113887" y="24122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7" name="Oval 366"/>
            <p:cNvSpPr>
              <a:spLocks noChangeAspect="1"/>
            </p:cNvSpPr>
            <p:nvPr/>
          </p:nvSpPr>
          <p:spPr bwMode="auto">
            <a:xfrm rot="387425" flipH="1">
              <a:off x="147393" y="22527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866103">
              <a:off x="135813" y="257491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16666103" flipH="1">
              <a:off x="99297" y="256804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0" name="Oval 369"/>
            <p:cNvSpPr>
              <a:spLocks noChangeAspect="1"/>
            </p:cNvSpPr>
            <p:nvPr/>
          </p:nvSpPr>
          <p:spPr bwMode="auto">
            <a:xfrm rot="466103" flipH="1">
              <a:off x="97658" y="26133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16200000" flipH="1">
              <a:off x="3670978" y="27664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3630908" y="27645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 flipH="1">
              <a:off x="3652902" y="260168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3667803" y="29370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6200000" flipH="1">
              <a:off x="3630908" y="29352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6" name="Oval 375"/>
            <p:cNvSpPr>
              <a:spLocks noChangeAspect="1"/>
            </p:cNvSpPr>
            <p:nvPr/>
          </p:nvSpPr>
          <p:spPr bwMode="auto">
            <a:xfrm flipH="1">
              <a:off x="3643378" y="297950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16200000" flipH="1">
              <a:off x="3535512" y="27611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3495442" y="27592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 flipH="1">
              <a:off x="3517436" y="25963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3532337" y="2927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6200000" flipH="1">
              <a:off x="3495442" y="29256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 flipH="1">
              <a:off x="3507912" y="29699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16200000" flipH="1">
              <a:off x="3937679" y="27741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3897609" y="27722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Oval 384"/>
            <p:cNvSpPr>
              <a:spLocks noChangeAspect="1"/>
            </p:cNvSpPr>
            <p:nvPr/>
          </p:nvSpPr>
          <p:spPr bwMode="auto">
            <a:xfrm flipH="1">
              <a:off x="3919603" y="2609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3938737" y="29448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16200000" flipH="1">
              <a:off x="3901842" y="29429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/>
            <p:cNvSpPr>
              <a:spLocks noChangeAspect="1"/>
            </p:cNvSpPr>
            <p:nvPr/>
          </p:nvSpPr>
          <p:spPr bwMode="auto">
            <a:xfrm flipH="1">
              <a:off x="3914312" y="29872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16200000" flipH="1">
              <a:off x="3806446" y="27688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3766376" y="27669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 flipH="1">
              <a:off x="3788370" y="26041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3803271" y="293952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16200000" flipH="1">
              <a:off x="3766376" y="293763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/>
            <p:cNvSpPr>
              <a:spLocks noChangeAspect="1"/>
            </p:cNvSpPr>
            <p:nvPr/>
          </p:nvSpPr>
          <p:spPr bwMode="auto">
            <a:xfrm flipH="1">
              <a:off x="3778846" y="29819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16200000" flipH="1">
              <a:off x="4206197" y="277275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 rot="5400000">
              <a:off x="4166127" y="27708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7" name="Oval 396"/>
            <p:cNvSpPr>
              <a:spLocks noChangeAspect="1"/>
            </p:cNvSpPr>
            <p:nvPr/>
          </p:nvSpPr>
          <p:spPr bwMode="auto">
            <a:xfrm flipH="1">
              <a:off x="4188121" y="2608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4211488" y="294344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 bwMode="auto">
            <a:xfrm rot="16200000" flipH="1">
              <a:off x="4174593" y="294156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 flipH="1">
              <a:off x="4187063" y="298585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16200000" flipH="1">
              <a:off x="4070731" y="277593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 rot="5400000">
              <a:off x="4030661" y="2774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>
              <a:spLocks noChangeAspect="1"/>
            </p:cNvSpPr>
            <p:nvPr/>
          </p:nvSpPr>
          <p:spPr bwMode="auto">
            <a:xfrm flipH="1">
              <a:off x="4052655" y="26112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4071789" y="29466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 bwMode="auto">
            <a:xfrm rot="16200000" flipH="1">
              <a:off x="4034894" y="29447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Oval 405"/>
            <p:cNvSpPr>
              <a:spLocks noChangeAspect="1"/>
            </p:cNvSpPr>
            <p:nvPr/>
          </p:nvSpPr>
          <p:spPr bwMode="auto">
            <a:xfrm flipH="1">
              <a:off x="4047364" y="29890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07" name="Group 681"/>
            <p:cNvGrpSpPr/>
            <p:nvPr/>
          </p:nvGrpSpPr>
          <p:grpSpPr>
            <a:xfrm rot="387425" flipH="1">
              <a:off x="7492" y="2235479"/>
              <a:ext cx="134111" cy="236306"/>
              <a:chOff x="6438901" y="2761191"/>
              <a:chExt cx="134111" cy="236306"/>
            </a:xfrm>
          </p:grpSpPr>
          <p:cxnSp>
            <p:nvCxnSpPr>
              <p:cNvPr id="445" name="Straight Connector 444"/>
              <p:cNvCxnSpPr/>
              <p:nvPr/>
            </p:nvCxnSpPr>
            <p:spPr bwMode="auto">
              <a:xfrm rot="5400000">
                <a:off x="6424464" y="2925911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 rot="16200000" flipH="1">
                <a:off x="6464532" y="2924026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7" name="Oval 446"/>
              <p:cNvSpPr>
                <a:spLocks noChangeAspect="1"/>
              </p:cNvSpPr>
              <p:nvPr/>
            </p:nvSpPr>
            <p:spPr bwMode="auto">
              <a:xfrm>
                <a:off x="6438901" y="2761191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54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408" name="Group 682"/>
            <p:cNvGrpSpPr/>
            <p:nvPr/>
          </p:nvGrpSpPr>
          <p:grpSpPr>
            <a:xfrm rot="466103" flipH="1">
              <a:off x="-29631" y="2495265"/>
              <a:ext cx="134111" cy="235706"/>
              <a:chOff x="6448425" y="3028951"/>
              <a:chExt cx="134111" cy="235706"/>
            </a:xfrm>
          </p:grpSpPr>
          <p:cxnSp>
            <p:nvCxnSpPr>
              <p:cNvPr id="442" name="Straight Connector 441"/>
              <p:cNvCxnSpPr/>
              <p:nvPr/>
            </p:nvCxnSpPr>
            <p:spPr bwMode="auto">
              <a:xfrm rot="16200000" flipH="1">
                <a:off x="6427639" y="3088135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 rot="5400000">
                <a:off x="6464532" y="30862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Oval 443"/>
              <p:cNvSpPr>
                <a:spLocks noChangeAspect="1"/>
              </p:cNvSpPr>
              <p:nvPr/>
            </p:nvSpPr>
            <p:spPr bwMode="auto">
              <a:xfrm>
                <a:off x="6448425" y="3130546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 bwMode="auto">
            <a:xfrm rot="4933897">
              <a:off x="9018037" y="23834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 bwMode="auto">
            <a:xfrm rot="15733897" flipH="1">
              <a:off x="9057697" y="23761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1" name="Oval 410"/>
            <p:cNvSpPr>
              <a:spLocks noChangeAspect="1"/>
            </p:cNvSpPr>
            <p:nvPr/>
          </p:nvSpPr>
          <p:spPr bwMode="auto">
            <a:xfrm rot="21133897">
              <a:off x="9018265" y="22175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12" name="Group 692"/>
            <p:cNvGrpSpPr/>
            <p:nvPr/>
          </p:nvGrpSpPr>
          <p:grpSpPr>
            <a:xfrm>
              <a:off x="9081859" y="2479612"/>
              <a:ext cx="134111" cy="236688"/>
              <a:chOff x="8912531" y="2670251"/>
              <a:chExt cx="134111" cy="236688"/>
            </a:xfrm>
          </p:grpSpPr>
          <p:cxnSp>
            <p:nvCxnSpPr>
              <p:cNvPr id="439" name="Straight Connector 438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1" name="Oval 440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 bwMode="auto">
            <a:xfrm rot="5400000">
              <a:off x="4837262" y="27727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rot="16200000" flipH="1">
              <a:off x="4844670" y="29476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 bwMode="auto">
            <a:xfrm rot="5400000">
              <a:off x="4570561" y="27762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 bwMode="auto">
            <a:xfrm rot="16200000" flipH="1">
              <a:off x="4610629" y="277435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>
              <a:spLocks noChangeAspect="1"/>
            </p:cNvSpPr>
            <p:nvPr/>
          </p:nvSpPr>
          <p:spPr bwMode="auto">
            <a:xfrm>
              <a:off x="4584998" y="261151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rot="16200000" flipH="1">
              <a:off x="4573736" y="29469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 rot="5400000">
              <a:off x="4610629" y="294504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4594522" y="29893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4701794" y="2775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rot="16200000" flipH="1">
              <a:off x="4741862" y="27732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4716231" y="26104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4" name="Straight Connector 423"/>
            <p:cNvCxnSpPr/>
            <p:nvPr/>
          </p:nvCxnSpPr>
          <p:spPr bwMode="auto">
            <a:xfrm rot="16200000" flipH="1">
              <a:off x="4709202" y="29458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rot="5400000">
              <a:off x="4746095" y="29439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val 425"/>
            <p:cNvSpPr>
              <a:spLocks noChangeAspect="1"/>
            </p:cNvSpPr>
            <p:nvPr/>
          </p:nvSpPr>
          <p:spPr bwMode="auto">
            <a:xfrm>
              <a:off x="4729988" y="298828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rot="16200000" flipH="1">
              <a:off x="4472898" y="278047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rot="5400000">
              <a:off x="4432828" y="277858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9" name="Oval 428"/>
            <p:cNvSpPr>
              <a:spLocks noChangeAspect="1"/>
            </p:cNvSpPr>
            <p:nvPr/>
          </p:nvSpPr>
          <p:spPr bwMode="auto">
            <a:xfrm flipH="1">
              <a:off x="4454822" y="261575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0" name="Straight Connector 429"/>
            <p:cNvCxnSpPr/>
            <p:nvPr/>
          </p:nvCxnSpPr>
          <p:spPr bwMode="auto">
            <a:xfrm rot="5400000">
              <a:off x="4482422" y="2946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 bwMode="auto">
            <a:xfrm rot="16200000" flipH="1">
              <a:off x="4445527" y="2945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 flipH="1">
              <a:off x="4457997" y="298934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3" name="Straight Connector 432"/>
            <p:cNvCxnSpPr/>
            <p:nvPr/>
          </p:nvCxnSpPr>
          <p:spPr bwMode="auto">
            <a:xfrm rot="16200000" flipH="1">
              <a:off x="4337432" y="27794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 rot="5400000">
              <a:off x="4297362" y="27775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Oval 434"/>
            <p:cNvSpPr>
              <a:spLocks noChangeAspect="1"/>
            </p:cNvSpPr>
            <p:nvPr/>
          </p:nvSpPr>
          <p:spPr bwMode="auto">
            <a:xfrm flipH="1">
              <a:off x="4319356" y="2614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 bwMode="auto">
            <a:xfrm rot="5400000">
              <a:off x="4342723" y="29458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 bwMode="auto">
            <a:xfrm rot="16200000" flipH="1">
              <a:off x="4305828" y="29439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8" name="Oval 437"/>
            <p:cNvSpPr>
              <a:spLocks noChangeAspect="1"/>
            </p:cNvSpPr>
            <p:nvPr/>
          </p:nvSpPr>
          <p:spPr bwMode="auto">
            <a:xfrm flipH="1">
              <a:off x="4318298" y="29882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35947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us_Low_Memb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Oval 1"/>
          <p:cNvSpPr/>
          <p:nvPr userDrawn="1"/>
        </p:nvSpPr>
        <p:spPr>
          <a:xfrm>
            <a:off x="-5857" y="1236785"/>
            <a:ext cx="9153144" cy="2037427"/>
          </a:xfrm>
          <a:custGeom>
            <a:avLst/>
            <a:gdLst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9790113 w 9790114"/>
              <a:gd name="connsiteY5" fmla="*/ 1371600 h 1664494"/>
              <a:gd name="connsiteX6" fmla="*/ 4895057 w 9790114"/>
              <a:gd name="connsiteY6" fmla="*/ 1664494 h 1664494"/>
              <a:gd name="connsiteX7" fmla="*/ 33274 w 9790114"/>
              <a:gd name="connsiteY7" fmla="*/ 1371600 h 1664494"/>
              <a:gd name="connsiteX8" fmla="*/ 0 w 9790114"/>
              <a:gd name="connsiteY8" fmla="*/ 1371600 h 1664494"/>
              <a:gd name="connsiteX9" fmla="*/ 0 w 9790114"/>
              <a:gd name="connsiteY9" fmla="*/ 1333500 h 1664494"/>
              <a:gd name="connsiteX10" fmla="*/ 0 w 9790114"/>
              <a:gd name="connsiteY10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71600 h 1664494"/>
              <a:gd name="connsiteX8" fmla="*/ 0 w 9790114"/>
              <a:gd name="connsiteY8" fmla="*/ 1333500 h 1664494"/>
              <a:gd name="connsiteX9" fmla="*/ 0 w 9790114"/>
              <a:gd name="connsiteY9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33274 w 9790114"/>
              <a:gd name="connsiteY6" fmla="*/ 1371600 h 1664494"/>
              <a:gd name="connsiteX7" fmla="*/ 0 w 9790114"/>
              <a:gd name="connsiteY7" fmla="*/ 1333500 h 1664494"/>
              <a:gd name="connsiteX8" fmla="*/ 0 w 9790114"/>
              <a:gd name="connsiteY8" fmla="*/ 0 h 1664494"/>
              <a:gd name="connsiteX0" fmla="*/ 0 w 9790114"/>
              <a:gd name="connsiteY0" fmla="*/ 0 h 1664494"/>
              <a:gd name="connsiteX1" fmla="*/ 9790113 w 9790114"/>
              <a:gd name="connsiteY1" fmla="*/ 0 h 1664494"/>
              <a:gd name="connsiteX2" fmla="*/ 9790113 w 9790114"/>
              <a:gd name="connsiteY2" fmla="*/ 1333497 h 1664494"/>
              <a:gd name="connsiteX3" fmla="*/ 9790114 w 9790114"/>
              <a:gd name="connsiteY3" fmla="*/ 1333500 h 1664494"/>
              <a:gd name="connsiteX4" fmla="*/ 9790113 w 9790114"/>
              <a:gd name="connsiteY4" fmla="*/ 1333503 h 1664494"/>
              <a:gd name="connsiteX5" fmla="*/ 4895057 w 9790114"/>
              <a:gd name="connsiteY5" fmla="*/ 1664494 h 1664494"/>
              <a:gd name="connsiteX6" fmla="*/ 0 w 9790114"/>
              <a:gd name="connsiteY6" fmla="*/ 1333500 h 1664494"/>
              <a:gd name="connsiteX7" fmla="*/ 0 w 9790114"/>
              <a:gd name="connsiteY7" fmla="*/ 0 h 1664494"/>
              <a:gd name="connsiteX0" fmla="*/ 0 w 9790114"/>
              <a:gd name="connsiteY0" fmla="*/ 0 h 1664699"/>
              <a:gd name="connsiteX1" fmla="*/ 9790113 w 9790114"/>
              <a:gd name="connsiteY1" fmla="*/ 0 h 1664699"/>
              <a:gd name="connsiteX2" fmla="*/ 9790113 w 9790114"/>
              <a:gd name="connsiteY2" fmla="*/ 1333497 h 1664699"/>
              <a:gd name="connsiteX3" fmla="*/ 9790114 w 9790114"/>
              <a:gd name="connsiteY3" fmla="*/ 1333500 h 1664699"/>
              <a:gd name="connsiteX4" fmla="*/ 9790113 w 9790114"/>
              <a:gd name="connsiteY4" fmla="*/ 1333503 h 1664699"/>
              <a:gd name="connsiteX5" fmla="*/ 4895057 w 9790114"/>
              <a:gd name="connsiteY5" fmla="*/ 1664494 h 1664699"/>
              <a:gd name="connsiteX6" fmla="*/ 0 w 9790114"/>
              <a:gd name="connsiteY6" fmla="*/ 1333500 h 1664699"/>
              <a:gd name="connsiteX7" fmla="*/ 0 w 9790114"/>
              <a:gd name="connsiteY7" fmla="*/ 0 h 1664699"/>
              <a:gd name="connsiteX0" fmla="*/ 0 w 9794645"/>
              <a:gd name="connsiteY0" fmla="*/ 0 h 1664699"/>
              <a:gd name="connsiteX1" fmla="*/ 9790113 w 9794645"/>
              <a:gd name="connsiteY1" fmla="*/ 0 h 1664699"/>
              <a:gd name="connsiteX2" fmla="*/ 9790113 w 9794645"/>
              <a:gd name="connsiteY2" fmla="*/ 1333497 h 1664699"/>
              <a:gd name="connsiteX3" fmla="*/ 9790114 w 9794645"/>
              <a:gd name="connsiteY3" fmla="*/ 1333500 h 1664699"/>
              <a:gd name="connsiteX4" fmla="*/ 9790113 w 9794645"/>
              <a:gd name="connsiteY4" fmla="*/ 1333503 h 1664699"/>
              <a:gd name="connsiteX5" fmla="*/ 4895057 w 9794645"/>
              <a:gd name="connsiteY5" fmla="*/ 1664494 h 1664699"/>
              <a:gd name="connsiteX6" fmla="*/ 0 w 9794645"/>
              <a:gd name="connsiteY6" fmla="*/ 1333500 h 1664699"/>
              <a:gd name="connsiteX7" fmla="*/ 0 w 9794645"/>
              <a:gd name="connsiteY7" fmla="*/ 0 h 1664699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4895057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64634"/>
              <a:gd name="connsiteX1" fmla="*/ 9790113 w 9794645"/>
              <a:gd name="connsiteY1" fmla="*/ 0 h 1664634"/>
              <a:gd name="connsiteX2" fmla="*/ 9790113 w 9794645"/>
              <a:gd name="connsiteY2" fmla="*/ 1333497 h 1664634"/>
              <a:gd name="connsiteX3" fmla="*/ 9790114 w 9794645"/>
              <a:gd name="connsiteY3" fmla="*/ 1333500 h 1664634"/>
              <a:gd name="connsiteX4" fmla="*/ 9790113 w 9794645"/>
              <a:gd name="connsiteY4" fmla="*/ 1333503 h 1664634"/>
              <a:gd name="connsiteX5" fmla="*/ 5017434 w 9794645"/>
              <a:gd name="connsiteY5" fmla="*/ 1664494 h 1664634"/>
              <a:gd name="connsiteX6" fmla="*/ 0 w 9794645"/>
              <a:gd name="connsiteY6" fmla="*/ 1333500 h 1664634"/>
              <a:gd name="connsiteX7" fmla="*/ 0 w 9794645"/>
              <a:gd name="connsiteY7" fmla="*/ 0 h 1664634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9790114 w 9794645"/>
              <a:gd name="connsiteY3" fmla="*/ 1333500 h 1672660"/>
              <a:gd name="connsiteX4" fmla="*/ 9790113 w 9794645"/>
              <a:gd name="connsiteY4" fmla="*/ 1105925 h 1672660"/>
              <a:gd name="connsiteX5" fmla="*/ 5017434 w 9794645"/>
              <a:gd name="connsiteY5" fmla="*/ 1664494 h 1672660"/>
              <a:gd name="connsiteX6" fmla="*/ 0 w 9794645"/>
              <a:gd name="connsiteY6" fmla="*/ 1333500 h 1672660"/>
              <a:gd name="connsiteX7" fmla="*/ 0 w 9794645"/>
              <a:gd name="connsiteY7" fmla="*/ 0 h 1672660"/>
              <a:gd name="connsiteX0" fmla="*/ 0 w 10143645"/>
              <a:gd name="connsiteY0" fmla="*/ 0 h 1672660"/>
              <a:gd name="connsiteX1" fmla="*/ 9790113 w 10143645"/>
              <a:gd name="connsiteY1" fmla="*/ 0 h 1672660"/>
              <a:gd name="connsiteX2" fmla="*/ 9790113 w 10143645"/>
              <a:gd name="connsiteY2" fmla="*/ 1333497 h 1672660"/>
              <a:gd name="connsiteX3" fmla="*/ 9790114 w 10143645"/>
              <a:gd name="connsiteY3" fmla="*/ 1333500 h 1672660"/>
              <a:gd name="connsiteX4" fmla="*/ 5017434 w 10143645"/>
              <a:gd name="connsiteY4" fmla="*/ 1664494 h 1672660"/>
              <a:gd name="connsiteX5" fmla="*/ 0 w 10143645"/>
              <a:gd name="connsiteY5" fmla="*/ 1333500 h 1672660"/>
              <a:gd name="connsiteX6" fmla="*/ 0 w 10143645"/>
              <a:gd name="connsiteY6" fmla="*/ 0 h 1672660"/>
              <a:gd name="connsiteX0" fmla="*/ 0 w 9794645"/>
              <a:gd name="connsiteY0" fmla="*/ 0 h 1672660"/>
              <a:gd name="connsiteX1" fmla="*/ 9790113 w 9794645"/>
              <a:gd name="connsiteY1" fmla="*/ 0 h 1672660"/>
              <a:gd name="connsiteX2" fmla="*/ 9790113 w 9794645"/>
              <a:gd name="connsiteY2" fmla="*/ 1333497 h 1672660"/>
              <a:gd name="connsiteX3" fmla="*/ 5017434 w 9794645"/>
              <a:gd name="connsiteY3" fmla="*/ 1664494 h 1672660"/>
              <a:gd name="connsiteX4" fmla="*/ 0 w 9794645"/>
              <a:gd name="connsiteY4" fmla="*/ 1333500 h 1672660"/>
              <a:gd name="connsiteX5" fmla="*/ 0 w 9794645"/>
              <a:gd name="connsiteY5" fmla="*/ 0 h 1672660"/>
              <a:gd name="connsiteX0" fmla="*/ 0 w 9794645"/>
              <a:gd name="connsiteY0" fmla="*/ 0 h 1664494"/>
              <a:gd name="connsiteX1" fmla="*/ 9790113 w 9794645"/>
              <a:gd name="connsiteY1" fmla="*/ 0 h 1664494"/>
              <a:gd name="connsiteX2" fmla="*/ 9790113 w 9794645"/>
              <a:gd name="connsiteY2" fmla="*/ 1333497 h 1664494"/>
              <a:gd name="connsiteX3" fmla="*/ 5017434 w 9794645"/>
              <a:gd name="connsiteY3" fmla="*/ 1664494 h 1664494"/>
              <a:gd name="connsiteX4" fmla="*/ 0 w 9794645"/>
              <a:gd name="connsiteY4" fmla="*/ 1333500 h 1664494"/>
              <a:gd name="connsiteX5" fmla="*/ 0 w 9794645"/>
              <a:gd name="connsiteY5" fmla="*/ 0 h 1664494"/>
              <a:gd name="connsiteX0" fmla="*/ 0 w 9794645"/>
              <a:gd name="connsiteY0" fmla="*/ 0 h 1669079"/>
              <a:gd name="connsiteX1" fmla="*/ 9790113 w 9794645"/>
              <a:gd name="connsiteY1" fmla="*/ 0 h 1669079"/>
              <a:gd name="connsiteX2" fmla="*/ 9790113 w 9794645"/>
              <a:gd name="connsiteY2" fmla="*/ 1178744 h 1669079"/>
              <a:gd name="connsiteX3" fmla="*/ 5017434 w 9794645"/>
              <a:gd name="connsiteY3" fmla="*/ 1664494 h 1669079"/>
              <a:gd name="connsiteX4" fmla="*/ 0 w 9794645"/>
              <a:gd name="connsiteY4" fmla="*/ 1333500 h 1669079"/>
              <a:gd name="connsiteX5" fmla="*/ 0 w 9794645"/>
              <a:gd name="connsiteY5" fmla="*/ 0 h 1669079"/>
              <a:gd name="connsiteX0" fmla="*/ 0 w 9794645"/>
              <a:gd name="connsiteY0" fmla="*/ 0 h 1664529"/>
              <a:gd name="connsiteX1" fmla="*/ 9790113 w 9794645"/>
              <a:gd name="connsiteY1" fmla="*/ 0 h 1664529"/>
              <a:gd name="connsiteX2" fmla="*/ 9790113 w 9794645"/>
              <a:gd name="connsiteY2" fmla="*/ 1178744 h 1664529"/>
              <a:gd name="connsiteX3" fmla="*/ 5017434 w 9794645"/>
              <a:gd name="connsiteY3" fmla="*/ 1664494 h 1664529"/>
              <a:gd name="connsiteX4" fmla="*/ 0 w 9794645"/>
              <a:gd name="connsiteY4" fmla="*/ 1196954 h 1664529"/>
              <a:gd name="connsiteX5" fmla="*/ 0 w 9794645"/>
              <a:gd name="connsiteY5" fmla="*/ 0 h 166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4645" h="1664529">
                <a:moveTo>
                  <a:pt x="0" y="0"/>
                </a:moveTo>
                <a:lnTo>
                  <a:pt x="9790113" y="0"/>
                </a:lnTo>
                <a:cubicBezTo>
                  <a:pt x="9790113" y="444499"/>
                  <a:pt x="9800311" y="1171194"/>
                  <a:pt x="9790113" y="1178744"/>
                </a:cubicBezTo>
                <a:cubicBezTo>
                  <a:pt x="8994667" y="1456160"/>
                  <a:pt x="6649119" y="1661459"/>
                  <a:pt x="5017434" y="1664494"/>
                </a:cubicBezTo>
                <a:cubicBezTo>
                  <a:pt x="3385749" y="1667529"/>
                  <a:pt x="815843" y="1474370"/>
                  <a:pt x="0" y="119695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DDC4"/>
              </a:gs>
              <a:gs pos="98000">
                <a:schemeClr val="bg1">
                  <a:lumMod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1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4" y="6495426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-84372" y="2445667"/>
            <a:ext cx="9318755" cy="906691"/>
            <a:chOff x="-29631" y="2217511"/>
            <a:chExt cx="9245601" cy="906690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>
              <a:off x="6466794" y="271349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6506862" y="27116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6481231" y="25487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16200000" flipH="1">
              <a:off x="6469969" y="28757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6506862" y="2873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6490755" y="291812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6602260" y="270396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6642328" y="270208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6616697" y="25392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6605435" y="28661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642328" y="28643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626221" y="29086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195860" y="27296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928" y="27277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210297" y="256495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16200000" flipH="1">
              <a:off x="6199035" y="28918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235928" y="289001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6219821" y="29343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>
              <a:off x="6331326" y="27201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6371394" y="271826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6345763" y="25554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334501" y="2882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371394" y="288048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355287" y="2924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5924928" y="27410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5964996" y="27391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939365" y="25762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5928103" y="29032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5964996" y="29013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948889" y="29456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6060394" y="273148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6100462" y="27296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074831" y="25667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063569" y="28937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100462" y="28918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6084355" y="29361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5653994" y="275719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5694062" y="275531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5668431" y="259247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5657169" y="291941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694062" y="291753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5677955" y="29618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5400000">
              <a:off x="5789460" y="27476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829528" y="274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5803897" y="25829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16200000" flipH="1">
              <a:off x="5792635" y="29098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829528" y="29080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5813421" y="295230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rot="5400000">
              <a:off x="7010579" y="2679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7050647" y="267773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025016" y="25149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16011323" flipH="1">
              <a:off x="7015151" y="284739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211323">
              <a:off x="7051972" y="284349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Oval 91"/>
            <p:cNvSpPr>
              <a:spLocks noChangeAspect="1"/>
            </p:cNvSpPr>
            <p:nvPr/>
          </p:nvSpPr>
          <p:spPr bwMode="auto">
            <a:xfrm rot="21411323">
              <a:off x="7041560" y="28884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rot="5400000">
              <a:off x="7146045" y="266586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7186113" y="26639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7160482" y="25011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rot="15964251" flipH="1">
              <a:off x="7158387" y="28339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rot="5164251">
              <a:off x="7195173" y="28295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 rot="21364251">
              <a:off x="7186186" y="28746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 rot="5400000">
              <a:off x="6739645" y="26958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6779713" y="26939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6754082" y="25310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6742820" y="28622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>
              <a:off x="6779713" y="28603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763606" y="290467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5400000">
              <a:off x="6875111" y="26862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915179" y="26843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6889548" y="25215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6882519" y="285273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919412" y="2850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6903305" y="289514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 rot="5180924">
              <a:off x="7556172" y="262081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5980924" flipH="1">
              <a:off x="7596140" y="261637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 bwMode="auto">
            <a:xfrm rot="21380924">
              <a:off x="7563952" y="245526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15980924" flipH="1">
              <a:off x="7569671" y="279308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180924">
              <a:off x="7606470" y="27888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/>
            <p:cNvSpPr>
              <a:spLocks noChangeAspect="1"/>
            </p:cNvSpPr>
            <p:nvPr/>
          </p:nvSpPr>
          <p:spPr bwMode="auto">
            <a:xfrm rot="21380924">
              <a:off x="7596978" y="283384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rot="5180924">
              <a:off x="7690756" y="260267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5980924" flipH="1">
              <a:off x="7730724" y="25982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 bwMode="auto">
            <a:xfrm rot="21380924">
              <a:off x="7698536" y="24371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 rot="15629559" flipH="1">
              <a:off x="7703444" y="277574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4829559">
              <a:off x="7739781" y="276776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 bwMode="auto">
            <a:xfrm rot="21029559">
              <a:off x="7740951" y="281300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180924">
              <a:off x="7286818" y="26499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5980924" flipH="1">
              <a:off x="7326786" y="26455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 rot="21380924">
              <a:off x="7294598" y="24844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15980924" flipH="1">
              <a:off x="7296084" y="28286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180924">
              <a:off x="7332883" y="28243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 bwMode="auto">
            <a:xfrm rot="21380924">
              <a:off x="7323391" y="286936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5180924">
              <a:off x="7421402" y="26360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5980924" flipH="1">
              <a:off x="7461370" y="26316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 bwMode="auto">
            <a:xfrm rot="21380924">
              <a:off x="7429182" y="247053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5980924" flipH="1">
              <a:off x="7430669" y="28083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180924">
              <a:off x="7467468" y="280412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 bwMode="auto">
            <a:xfrm rot="21380924">
              <a:off x="7457976" y="28491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5072678">
              <a:off x="8091855" y="25486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5872678" flipH="1">
              <a:off x="8131714" y="25430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 bwMode="auto">
            <a:xfrm rot="21272678">
              <a:off x="8096330" y="23829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5872678" flipH="1">
              <a:off x="8110438" y="27225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072678">
              <a:off x="8147136" y="27171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 bwMode="auto">
            <a:xfrm rot="21272678">
              <a:off x="8140925" y="2762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5072678">
              <a:off x="8225802" y="25263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5872678" flipH="1">
              <a:off x="8265661" y="252064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 rot="21272678">
              <a:off x="8230277" y="23605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rot="15872678" flipH="1">
              <a:off x="8244385" y="269175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072678">
              <a:off x="8281083" y="26863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 rot="21272678">
              <a:off x="8274872" y="27315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rot="5072678">
              <a:off x="7832153" y="25863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5872678" flipH="1">
              <a:off x="7872012" y="25806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 rot="21272678">
              <a:off x="7836628" y="24205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rot="15872678" flipH="1">
              <a:off x="7846503" y="275598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072678">
              <a:off x="7883201" y="275059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 rot="21272678">
              <a:off x="7876990" y="27957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 bwMode="auto">
            <a:xfrm rot="5072678">
              <a:off x="7961867" y="256820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5872678" flipH="1">
              <a:off x="8001726" y="25625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Oval 154"/>
            <p:cNvSpPr>
              <a:spLocks noChangeAspect="1"/>
            </p:cNvSpPr>
            <p:nvPr/>
          </p:nvSpPr>
          <p:spPr bwMode="auto">
            <a:xfrm rot="21272678">
              <a:off x="7966342" y="240240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rot="15872678" flipH="1">
              <a:off x="7976217" y="27420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072678">
              <a:off x="8012915" y="273669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 rot="21272678">
              <a:off x="8006704" y="27818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rot="4933897">
              <a:off x="8627642" y="245349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15733897" flipH="1">
              <a:off x="8667302" y="24461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 rot="21133897">
              <a:off x="8627870" y="22875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15733897" flipH="1">
              <a:off x="8648483" y="261803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4933897">
              <a:off x="8684997" y="261116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21133897">
              <a:off x="8682999" y="265644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 rot="4933897">
              <a:off x="8760575" y="24299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15733897" flipH="1">
              <a:off x="8800235" y="24226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21133897">
              <a:off x="8760803" y="226401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5733897" flipH="1">
              <a:off x="8785649" y="25902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4933897">
              <a:off x="8822163" y="25834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 rot="21133897">
              <a:off x="8820165" y="262869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 rot="4933897">
              <a:off x="8361382" y="250191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15733897" flipH="1">
              <a:off x="8401042" y="24946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 bwMode="auto">
            <a:xfrm rot="21133897">
              <a:off x="8361610" y="233595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 rot="15733897" flipH="1">
              <a:off x="8382223" y="267068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4933897">
              <a:off x="8418737" y="26638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 rot="21133897">
              <a:off x="8416739" y="2709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4933897">
              <a:off x="8494317" y="247840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15733897" flipH="1">
              <a:off x="8533977" y="247110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 rot="21133897">
              <a:off x="8494545" y="23124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 bwMode="auto">
            <a:xfrm rot="15733897" flipH="1">
              <a:off x="8515158" y="264294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4933897">
              <a:off x="8551672" y="26360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rot="21133897">
              <a:off x="8549674" y="268135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 bwMode="auto">
            <a:xfrm rot="4933897">
              <a:off x="8886802" y="240402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5733897" flipH="1">
              <a:off x="8926462" y="23967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rot="21133897">
              <a:off x="8887030" y="223806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6" name="Group 670"/>
            <p:cNvGrpSpPr/>
            <p:nvPr/>
          </p:nvGrpSpPr>
          <p:grpSpPr>
            <a:xfrm>
              <a:off x="8950624" y="2500164"/>
              <a:ext cx="134111" cy="236688"/>
              <a:chOff x="8912531" y="2670251"/>
              <a:chExt cx="134111" cy="236688"/>
            </a:xfrm>
          </p:grpSpPr>
          <p:cxnSp>
            <p:nvCxnSpPr>
              <p:cNvPr id="448" name="Straight Connector 447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0" name="Oval 449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 bwMode="auto">
            <a:xfrm rot="5400000">
              <a:off x="5380947" y="27685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16200000" flipH="1">
              <a:off x="5421015" y="27666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395384" y="26038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16200000" flipH="1">
              <a:off x="5384122" y="293074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5421015" y="29288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5404908" y="29731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rot="5400000">
              <a:off x="5516413" y="27589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 rot="16200000" flipH="1">
              <a:off x="5556481" y="27571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5530850" y="25942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 bwMode="auto">
            <a:xfrm rot="16200000" flipH="1">
              <a:off x="5519588" y="29212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rot="5400000">
              <a:off x="5556481" y="29193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5540374" y="29636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>
              <a:off x="5110013" y="277623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rot="16200000" flipH="1">
              <a:off x="5150081" y="27743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5124450" y="261151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5113188" y="29469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>
              <a:off x="5150081" y="294504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5133974" y="298933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5" name="Straight Connector 204"/>
            <p:cNvCxnSpPr/>
            <p:nvPr/>
          </p:nvCxnSpPr>
          <p:spPr bwMode="auto">
            <a:xfrm rot="5400000">
              <a:off x="5245479" y="27751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 bwMode="auto">
            <a:xfrm rot="16200000" flipH="1">
              <a:off x="5285547" y="27732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259916" y="261045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rot="16200000" flipH="1">
              <a:off x="5248654" y="29374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 bwMode="auto">
            <a:xfrm rot="5400000">
              <a:off x="5285547" y="29355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5269440" y="29798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 rot="16200000" flipH="1">
              <a:off x="4877330" y="277087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Oval 211"/>
            <p:cNvSpPr>
              <a:spLocks noChangeAspect="1"/>
            </p:cNvSpPr>
            <p:nvPr/>
          </p:nvSpPr>
          <p:spPr bwMode="auto">
            <a:xfrm>
              <a:off x="4851699" y="26080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 rot="5400000">
              <a:off x="4881563" y="294579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4865456" y="299009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rot="5400000">
              <a:off x="4972728" y="2775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/>
            <p:cNvCxnSpPr/>
            <p:nvPr/>
          </p:nvCxnSpPr>
          <p:spPr bwMode="auto">
            <a:xfrm rot="16200000" flipH="1">
              <a:off x="5012796" y="2774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4987165" y="26112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 rot="16200000" flipH="1">
              <a:off x="4980136" y="294238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rot="5400000">
              <a:off x="5017029" y="29405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000922" y="2984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16407357" flipH="1">
              <a:off x="2590280" y="2717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607357">
              <a:off x="2550300" y="271288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 rot="207357" flipH="1">
              <a:off x="2578503" y="25516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rot="5607357">
              <a:off x="2577332" y="288738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 rot="16407357" flipH="1">
              <a:off x="2540522" y="28832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 rot="207357" flipH="1">
              <a:off x="2546732" y="292824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 bwMode="auto">
            <a:xfrm rot="16407357" flipH="1">
              <a:off x="2455635" y="270374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 rot="5607357">
              <a:off x="2415655" y="26994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>
              <a:spLocks noChangeAspect="1"/>
            </p:cNvSpPr>
            <p:nvPr/>
          </p:nvSpPr>
          <p:spPr bwMode="auto">
            <a:xfrm rot="207357" flipH="1">
              <a:off x="2443858" y="25382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rot="5607357">
              <a:off x="2442686" y="28781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16407357" flipH="1">
              <a:off x="2405876" y="287406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 rot="207357" flipH="1">
              <a:off x="2412086" y="2919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 bwMode="auto">
            <a:xfrm rot="16407357" flipH="1">
              <a:off x="2859746" y="27327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607357">
              <a:off x="2819766" y="27284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>
              <a:spLocks noChangeAspect="1"/>
            </p:cNvSpPr>
            <p:nvPr/>
          </p:nvSpPr>
          <p:spPr bwMode="auto">
            <a:xfrm rot="207357" flipH="1">
              <a:off x="2847969" y="256722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 rot="5607357">
              <a:off x="2851031" y="290716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16407357" flipH="1">
              <a:off x="2814221" y="29030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07357" flipH="1">
              <a:off x="2820431" y="29480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 bwMode="auto">
            <a:xfrm rot="16407357" flipH="1">
              <a:off x="2725101" y="272352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 rot="5607357">
              <a:off x="2685121" y="271922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207357" flipH="1">
              <a:off x="2713324" y="25580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 rot="5607357">
              <a:off x="2712152" y="289796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 bwMode="auto">
            <a:xfrm rot="16407357" flipH="1">
              <a:off x="2675342" y="289385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207357" flipH="1">
              <a:off x="2681552" y="29388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16200000" flipH="1">
              <a:off x="3131230" y="27515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 rot="5400000">
              <a:off x="3091160" y="274971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Oval 246"/>
            <p:cNvSpPr>
              <a:spLocks noChangeAspect="1"/>
            </p:cNvSpPr>
            <p:nvPr/>
          </p:nvSpPr>
          <p:spPr bwMode="auto">
            <a:xfrm flipH="1">
              <a:off x="3113154" y="25868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>
              <a:off x="3119589" y="291805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 bwMode="auto">
            <a:xfrm rot="16200000" flipH="1">
              <a:off x="3082694" y="291616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 flipH="1">
              <a:off x="3095164" y="2960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1" name="Straight Connector 250"/>
            <p:cNvCxnSpPr/>
            <p:nvPr/>
          </p:nvCxnSpPr>
          <p:spPr bwMode="auto">
            <a:xfrm rot="16200000" flipH="1">
              <a:off x="2995764" y="27463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2955694" y="2744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>
              <a:spLocks noChangeAspect="1"/>
            </p:cNvSpPr>
            <p:nvPr/>
          </p:nvSpPr>
          <p:spPr bwMode="auto">
            <a:xfrm flipH="1">
              <a:off x="2977688" y="25815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 rot="5636814">
              <a:off x="2987671" y="291020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16436814" flipH="1">
              <a:off x="2950884" y="29057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 rot="236814" flipH="1">
              <a:off x="2956202" y="295082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 bwMode="auto">
            <a:xfrm rot="16200000" flipH="1">
              <a:off x="3402164" y="275931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3362094" y="275742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>
              <a:spLocks noChangeAspect="1"/>
            </p:cNvSpPr>
            <p:nvPr/>
          </p:nvSpPr>
          <p:spPr bwMode="auto">
            <a:xfrm flipH="1">
              <a:off x="3384088" y="259459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3394756" y="293000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16200000" flipH="1">
              <a:off x="3357861" y="292811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2" name="Oval 261"/>
            <p:cNvSpPr>
              <a:spLocks noChangeAspect="1"/>
            </p:cNvSpPr>
            <p:nvPr/>
          </p:nvSpPr>
          <p:spPr bwMode="auto">
            <a:xfrm flipH="1">
              <a:off x="3370331" y="297241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 rot="16200000" flipH="1">
              <a:off x="3266698" y="27540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3226628" y="27521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5" name="Oval 264"/>
            <p:cNvSpPr>
              <a:spLocks noChangeAspect="1"/>
            </p:cNvSpPr>
            <p:nvPr/>
          </p:nvSpPr>
          <p:spPr bwMode="auto">
            <a:xfrm flipH="1">
              <a:off x="3248622" y="258930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6" name="Straight Connector 265"/>
            <p:cNvCxnSpPr/>
            <p:nvPr/>
          </p:nvCxnSpPr>
          <p:spPr bwMode="auto">
            <a:xfrm rot="5400000">
              <a:off x="3255057" y="292471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16200000" flipH="1">
              <a:off x="3218162" y="292282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Oval 267"/>
            <p:cNvSpPr>
              <a:spLocks noChangeAspect="1"/>
            </p:cNvSpPr>
            <p:nvPr/>
          </p:nvSpPr>
          <p:spPr bwMode="auto">
            <a:xfrm flipH="1">
              <a:off x="3230632" y="296712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 bwMode="auto">
            <a:xfrm rot="16382811" flipH="1">
              <a:off x="2052227" y="26793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 bwMode="auto">
            <a:xfrm rot="5582811">
              <a:off x="2012230" y="267536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 rot="182811" flipH="1">
              <a:off x="2039703" y="25139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rot="5683260">
              <a:off x="2033449" y="28504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16483260" flipH="1">
              <a:off x="1996704" y="28455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4" name="Oval 273"/>
            <p:cNvSpPr>
              <a:spLocks noChangeAspect="1"/>
            </p:cNvSpPr>
            <p:nvPr/>
          </p:nvSpPr>
          <p:spPr bwMode="auto">
            <a:xfrm rot="283260" flipH="1">
              <a:off x="2000614" y="289063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 bwMode="auto">
            <a:xfrm rot="16382811" flipH="1">
              <a:off x="1917459" y="266266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582811">
              <a:off x="1877462" y="265864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>
              <a:spLocks noChangeAspect="1"/>
            </p:cNvSpPr>
            <p:nvPr/>
          </p:nvSpPr>
          <p:spPr bwMode="auto">
            <a:xfrm rot="182811" flipH="1">
              <a:off x="1904935" y="24972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 rot="5829631">
              <a:off x="1896564" y="283490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16629631" flipH="1">
              <a:off x="1859994" y="282842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Oval 279"/>
            <p:cNvSpPr>
              <a:spLocks noChangeAspect="1"/>
            </p:cNvSpPr>
            <p:nvPr/>
          </p:nvSpPr>
          <p:spPr bwMode="auto">
            <a:xfrm rot="429631" flipH="1">
              <a:off x="1859462" y="2873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 bwMode="auto">
            <a:xfrm rot="16382811" flipH="1">
              <a:off x="2321917" y="269723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 bwMode="auto">
            <a:xfrm rot="5582811">
              <a:off x="2281920" y="26932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 rot="182811" flipH="1">
              <a:off x="2309393" y="25317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 bwMode="auto">
            <a:xfrm rot="5582811">
              <a:off x="2305892" y="286752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 bwMode="auto">
            <a:xfrm rot="16382811" flipH="1">
              <a:off x="2269065" y="286368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Oval 285"/>
            <p:cNvSpPr>
              <a:spLocks noChangeAspect="1"/>
            </p:cNvSpPr>
            <p:nvPr/>
          </p:nvSpPr>
          <p:spPr bwMode="auto">
            <a:xfrm rot="182811" flipH="1">
              <a:off x="2276018" y="290859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87" name="Straight Connector 286"/>
            <p:cNvCxnSpPr/>
            <p:nvPr/>
          </p:nvCxnSpPr>
          <p:spPr bwMode="auto">
            <a:xfrm rot="16382811" flipH="1">
              <a:off x="2187149" y="26932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582811">
              <a:off x="2147152" y="268920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9" name="Oval 288"/>
            <p:cNvSpPr>
              <a:spLocks noChangeAspect="1"/>
            </p:cNvSpPr>
            <p:nvPr/>
          </p:nvSpPr>
          <p:spPr bwMode="auto">
            <a:xfrm rot="182811" flipH="1">
              <a:off x="2174625" y="252778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 bwMode="auto">
            <a:xfrm rot="5766418">
              <a:off x="2173813" y="286070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 bwMode="auto">
            <a:xfrm rot="16566418" flipH="1">
              <a:off x="2137159" y="285490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2" name="Oval 291"/>
            <p:cNvSpPr>
              <a:spLocks noChangeAspect="1"/>
            </p:cNvSpPr>
            <p:nvPr/>
          </p:nvSpPr>
          <p:spPr bwMode="auto">
            <a:xfrm rot="366418" flipH="1">
              <a:off x="2138546" y="290012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 rot="16618690" flipH="1">
              <a:off x="1509326" y="261432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rot="5818690">
              <a:off x="1469589" y="260757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Oval 294"/>
            <p:cNvSpPr>
              <a:spLocks noChangeAspect="1"/>
            </p:cNvSpPr>
            <p:nvPr/>
          </p:nvSpPr>
          <p:spPr bwMode="auto">
            <a:xfrm rot="418690" flipH="1">
              <a:off x="1504007" y="244840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6" name="Straight Connector 295"/>
            <p:cNvCxnSpPr/>
            <p:nvPr/>
          </p:nvCxnSpPr>
          <p:spPr bwMode="auto">
            <a:xfrm rot="5818690">
              <a:off x="1486466" y="277919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16618690" flipH="1">
              <a:off x="1449880" y="277283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Oval 297"/>
            <p:cNvSpPr>
              <a:spLocks noChangeAspect="1"/>
            </p:cNvSpPr>
            <p:nvPr/>
          </p:nvSpPr>
          <p:spPr bwMode="auto">
            <a:xfrm rot="418690" flipH="1">
              <a:off x="1449681" y="281809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 bwMode="auto">
            <a:xfrm rot="16618690" flipH="1">
              <a:off x="1376021" y="259688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rot="5818690">
              <a:off x="1336284" y="259013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>
              <a:spLocks noChangeAspect="1"/>
            </p:cNvSpPr>
            <p:nvPr/>
          </p:nvSpPr>
          <p:spPr bwMode="auto">
            <a:xfrm rot="418690" flipH="1">
              <a:off x="1370702" y="243095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818690">
              <a:off x="1353160" y="276175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rot="16618690" flipH="1">
              <a:off x="1316574" y="27553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4" name="Oval 303"/>
            <p:cNvSpPr>
              <a:spLocks noChangeAspect="1"/>
            </p:cNvSpPr>
            <p:nvPr/>
          </p:nvSpPr>
          <p:spPr bwMode="auto">
            <a:xfrm rot="418690" flipH="1">
              <a:off x="1316375" y="280065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6618690" flipH="1">
              <a:off x="1776288" y="265060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rot="5818690">
              <a:off x="1736551" y="264385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>
              <a:spLocks noChangeAspect="1"/>
            </p:cNvSpPr>
            <p:nvPr/>
          </p:nvSpPr>
          <p:spPr bwMode="auto">
            <a:xfrm rot="418690" flipH="1">
              <a:off x="1770969" y="248468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 rot="5818690">
              <a:off x="1757661" y="281547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rot="16618690" flipH="1">
              <a:off x="1721075" y="28091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0" name="Oval 309"/>
            <p:cNvSpPr>
              <a:spLocks noChangeAspect="1"/>
            </p:cNvSpPr>
            <p:nvPr/>
          </p:nvSpPr>
          <p:spPr bwMode="auto">
            <a:xfrm rot="418690" flipH="1">
              <a:off x="1720876" y="285437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 bwMode="auto">
            <a:xfrm rot="16618690" flipH="1">
              <a:off x="1642983" y="26331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 bwMode="auto">
            <a:xfrm rot="5818690">
              <a:off x="1603246" y="262640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Oval 312"/>
            <p:cNvSpPr>
              <a:spLocks noChangeAspect="1"/>
            </p:cNvSpPr>
            <p:nvPr/>
          </p:nvSpPr>
          <p:spPr bwMode="auto">
            <a:xfrm rot="418690" flipH="1">
              <a:off x="1637664" y="24672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 bwMode="auto">
            <a:xfrm rot="5818690">
              <a:off x="1620122" y="280226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16618690" flipH="1">
              <a:off x="1583536" y="279589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6" name="Oval 315"/>
            <p:cNvSpPr>
              <a:spLocks noChangeAspect="1"/>
            </p:cNvSpPr>
            <p:nvPr/>
          </p:nvSpPr>
          <p:spPr bwMode="auto">
            <a:xfrm rot="418690" flipH="1">
              <a:off x="1583337" y="284116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 rot="16553665" flipH="1">
              <a:off x="969214" y="254205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753665">
              <a:off x="929386" y="253605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Oval 318"/>
            <p:cNvSpPr>
              <a:spLocks noChangeAspect="1"/>
            </p:cNvSpPr>
            <p:nvPr/>
          </p:nvSpPr>
          <p:spPr bwMode="auto">
            <a:xfrm rot="353665" flipH="1">
              <a:off x="961905" y="23762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0" name="Straight Connector 319"/>
            <p:cNvCxnSpPr/>
            <p:nvPr/>
          </p:nvCxnSpPr>
          <p:spPr bwMode="auto">
            <a:xfrm rot="5753665">
              <a:off x="945162" y="270309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16553665" flipH="1">
              <a:off x="908493" y="269742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Oval 321"/>
            <p:cNvSpPr>
              <a:spLocks noChangeAspect="1"/>
            </p:cNvSpPr>
            <p:nvPr/>
          </p:nvSpPr>
          <p:spPr bwMode="auto">
            <a:xfrm rot="353665" flipH="1">
              <a:off x="910267" y="274263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553665" flipH="1">
              <a:off x="831209" y="25271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753665">
              <a:off x="791381" y="25211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>
              <a:spLocks noChangeAspect="1"/>
            </p:cNvSpPr>
            <p:nvPr/>
          </p:nvSpPr>
          <p:spPr bwMode="auto">
            <a:xfrm rot="353665" flipH="1">
              <a:off x="823900" y="236129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 rot="5753665">
              <a:off x="807157" y="26881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16553665" flipH="1">
              <a:off x="770488" y="268249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 bwMode="auto">
            <a:xfrm rot="353665" flipH="1">
              <a:off x="772262" y="272771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29" name="Straight Connector 328"/>
            <p:cNvCxnSpPr/>
            <p:nvPr/>
          </p:nvCxnSpPr>
          <p:spPr bwMode="auto">
            <a:xfrm rot="16553665" flipH="1">
              <a:off x="1237054" y="25817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753665">
              <a:off x="1197226" y="2575740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 bwMode="auto">
            <a:xfrm rot="353665" flipH="1">
              <a:off x="1229745" y="241589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5753665">
              <a:off x="1217235" y="27427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16553665" flipH="1">
              <a:off x="1180566" y="273710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4" name="Oval 333"/>
            <p:cNvSpPr>
              <a:spLocks noChangeAspect="1"/>
            </p:cNvSpPr>
            <p:nvPr/>
          </p:nvSpPr>
          <p:spPr bwMode="auto">
            <a:xfrm rot="353665" flipH="1">
              <a:off x="1182340" y="27823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5" name="Straight Connector 334"/>
            <p:cNvCxnSpPr/>
            <p:nvPr/>
          </p:nvCxnSpPr>
          <p:spPr bwMode="auto">
            <a:xfrm rot="16553665" flipH="1">
              <a:off x="1103282" y="256258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753665">
              <a:off x="1063454" y="25565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7" name="Oval 336"/>
            <p:cNvSpPr>
              <a:spLocks noChangeAspect="1"/>
            </p:cNvSpPr>
            <p:nvPr/>
          </p:nvSpPr>
          <p:spPr bwMode="auto">
            <a:xfrm rot="353665" flipH="1">
              <a:off x="1095973" y="239674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 bwMode="auto">
            <a:xfrm rot="5753665">
              <a:off x="1083463" y="2727858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rot="16553665" flipH="1">
              <a:off x="1046794" y="27221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0" name="Oval 339"/>
            <p:cNvSpPr>
              <a:spLocks noChangeAspect="1"/>
            </p:cNvSpPr>
            <p:nvPr/>
          </p:nvSpPr>
          <p:spPr bwMode="auto">
            <a:xfrm rot="353665" flipH="1">
              <a:off x="1048568" y="2767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 rot="16666103" flipH="1">
              <a:off x="428517" y="246407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 bwMode="auto">
            <a:xfrm rot="5866103">
              <a:off x="388855" y="245677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 rot="466103" flipH="1">
              <a:off x="424650" y="229811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 rot="5866103">
              <a:off x="407676" y="2615915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 bwMode="auto">
            <a:xfrm rot="16666103" flipH="1">
              <a:off x="371160" y="2609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Oval 345"/>
            <p:cNvSpPr>
              <a:spLocks noChangeAspect="1"/>
            </p:cNvSpPr>
            <p:nvPr/>
          </p:nvSpPr>
          <p:spPr bwMode="auto">
            <a:xfrm rot="466103" flipH="1">
              <a:off x="369521" y="265432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47" name="Straight Connector 346"/>
            <p:cNvCxnSpPr/>
            <p:nvPr/>
          </p:nvCxnSpPr>
          <p:spPr bwMode="auto">
            <a:xfrm rot="16666103" flipH="1">
              <a:off x="287116" y="244056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866103">
              <a:off x="247454" y="243326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 rot="466103" flipH="1">
              <a:off x="283249" y="227459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 rot="5866103">
              <a:off x="270508" y="259240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 bwMode="auto">
            <a:xfrm rot="16666103" flipH="1">
              <a:off x="233992" y="258553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Oval 351"/>
            <p:cNvSpPr>
              <a:spLocks noChangeAspect="1"/>
            </p:cNvSpPr>
            <p:nvPr/>
          </p:nvSpPr>
          <p:spPr bwMode="auto">
            <a:xfrm rot="466103" flipH="1">
              <a:off x="232353" y="263080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3" name="Straight Connector 352"/>
            <p:cNvCxnSpPr/>
            <p:nvPr/>
          </p:nvCxnSpPr>
          <p:spPr bwMode="auto">
            <a:xfrm rot="16666103" flipH="1">
              <a:off x="694777" y="250403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rot="5866103">
              <a:off x="655115" y="24967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 rot="466103" flipH="1">
              <a:off x="690910" y="233806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/>
          </p:nvCxnSpPr>
          <p:spPr bwMode="auto">
            <a:xfrm rot="5866103">
              <a:off x="673936" y="2668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 bwMode="auto">
            <a:xfrm rot="16666103" flipH="1">
              <a:off x="637420" y="266170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8" name="Oval 357"/>
            <p:cNvSpPr>
              <a:spLocks noChangeAspect="1"/>
            </p:cNvSpPr>
            <p:nvPr/>
          </p:nvSpPr>
          <p:spPr bwMode="auto">
            <a:xfrm rot="466103" flipH="1">
              <a:off x="635781" y="270698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16666103" flipH="1">
              <a:off x="561842" y="248475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 rot="5866103">
              <a:off x="522180" y="247745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1" name="Oval 360"/>
            <p:cNvSpPr>
              <a:spLocks noChangeAspect="1"/>
            </p:cNvSpPr>
            <p:nvPr/>
          </p:nvSpPr>
          <p:spPr bwMode="auto">
            <a:xfrm rot="466103" flipH="1">
              <a:off x="557975" y="231878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866103">
              <a:off x="536768" y="26450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/>
            <p:nvPr/>
          </p:nvCxnSpPr>
          <p:spPr bwMode="auto">
            <a:xfrm rot="16666103" flipH="1">
              <a:off x="500252" y="263818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 rot="466103" flipH="1">
              <a:off x="498613" y="268346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16587425" flipH="1">
              <a:off x="153669" y="241862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787425">
              <a:off x="113887" y="2412233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7" name="Oval 366"/>
            <p:cNvSpPr>
              <a:spLocks noChangeAspect="1"/>
            </p:cNvSpPr>
            <p:nvPr/>
          </p:nvSpPr>
          <p:spPr bwMode="auto">
            <a:xfrm rot="387425" flipH="1">
              <a:off x="147393" y="225273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866103">
              <a:off x="135813" y="257491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16666103" flipH="1">
              <a:off x="99297" y="256804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0" name="Oval 369"/>
            <p:cNvSpPr>
              <a:spLocks noChangeAspect="1"/>
            </p:cNvSpPr>
            <p:nvPr/>
          </p:nvSpPr>
          <p:spPr bwMode="auto">
            <a:xfrm rot="466103" flipH="1">
              <a:off x="97658" y="2613325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16200000" flipH="1">
              <a:off x="3670978" y="276640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3630908" y="276452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 flipH="1">
              <a:off x="3652902" y="2601686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3667803" y="293709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6200000" flipH="1">
              <a:off x="3630908" y="2935211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6" name="Oval 375"/>
            <p:cNvSpPr>
              <a:spLocks noChangeAspect="1"/>
            </p:cNvSpPr>
            <p:nvPr/>
          </p:nvSpPr>
          <p:spPr bwMode="auto">
            <a:xfrm flipH="1">
              <a:off x="3643378" y="297950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16200000" flipH="1">
              <a:off x="3535512" y="27611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3495442" y="27592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 flipH="1">
              <a:off x="3517436" y="25963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3532337" y="29275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6200000" flipH="1">
              <a:off x="3495442" y="29256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Oval 381"/>
            <p:cNvSpPr>
              <a:spLocks noChangeAspect="1"/>
            </p:cNvSpPr>
            <p:nvPr/>
          </p:nvSpPr>
          <p:spPr bwMode="auto">
            <a:xfrm flipH="1">
              <a:off x="3507912" y="29699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16200000" flipH="1">
              <a:off x="3937679" y="277412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3897609" y="277223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5" name="Oval 384"/>
            <p:cNvSpPr>
              <a:spLocks noChangeAspect="1"/>
            </p:cNvSpPr>
            <p:nvPr/>
          </p:nvSpPr>
          <p:spPr bwMode="auto">
            <a:xfrm flipH="1">
              <a:off x="3919603" y="260940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3938737" y="2944812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16200000" flipH="1">
              <a:off x="3901842" y="2942927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8" name="Oval 387"/>
            <p:cNvSpPr>
              <a:spLocks noChangeAspect="1"/>
            </p:cNvSpPr>
            <p:nvPr/>
          </p:nvSpPr>
          <p:spPr bwMode="auto">
            <a:xfrm flipH="1">
              <a:off x="3914312" y="298722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16200000" flipH="1">
              <a:off x="3806446" y="27688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3766376" y="27669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 flipH="1">
              <a:off x="3788370" y="260411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3803271" y="293952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16200000" flipH="1">
              <a:off x="3766376" y="293763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4" name="Oval 393"/>
            <p:cNvSpPr>
              <a:spLocks noChangeAspect="1"/>
            </p:cNvSpPr>
            <p:nvPr/>
          </p:nvSpPr>
          <p:spPr bwMode="auto">
            <a:xfrm flipH="1">
              <a:off x="3778846" y="298193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16200000" flipH="1">
              <a:off x="4206197" y="277275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 rot="5400000">
              <a:off x="4166127" y="277087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7" name="Oval 396"/>
            <p:cNvSpPr>
              <a:spLocks noChangeAspect="1"/>
            </p:cNvSpPr>
            <p:nvPr/>
          </p:nvSpPr>
          <p:spPr bwMode="auto">
            <a:xfrm flipH="1">
              <a:off x="4188121" y="2608037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4211488" y="2943447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 bwMode="auto">
            <a:xfrm rot="16200000" flipH="1">
              <a:off x="4174593" y="2941562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 flipH="1">
              <a:off x="4187063" y="2985858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16200000" flipH="1">
              <a:off x="4070731" y="277593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 rot="5400000">
              <a:off x="4030661" y="277404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>
              <a:spLocks noChangeAspect="1"/>
            </p:cNvSpPr>
            <p:nvPr/>
          </p:nvSpPr>
          <p:spPr bwMode="auto">
            <a:xfrm flipH="1">
              <a:off x="4052655" y="26112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4071789" y="294662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 bwMode="auto">
            <a:xfrm rot="16200000" flipH="1">
              <a:off x="4034894" y="294473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Oval 405"/>
            <p:cNvSpPr>
              <a:spLocks noChangeAspect="1"/>
            </p:cNvSpPr>
            <p:nvPr/>
          </p:nvSpPr>
          <p:spPr bwMode="auto">
            <a:xfrm flipH="1">
              <a:off x="4047364" y="298903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07" name="Group 681"/>
            <p:cNvGrpSpPr/>
            <p:nvPr/>
          </p:nvGrpSpPr>
          <p:grpSpPr>
            <a:xfrm rot="387425" flipH="1">
              <a:off x="7492" y="2235479"/>
              <a:ext cx="134111" cy="236306"/>
              <a:chOff x="6438901" y="2761191"/>
              <a:chExt cx="134111" cy="236306"/>
            </a:xfrm>
          </p:grpSpPr>
          <p:cxnSp>
            <p:nvCxnSpPr>
              <p:cNvPr id="445" name="Straight Connector 444"/>
              <p:cNvCxnSpPr/>
              <p:nvPr/>
            </p:nvCxnSpPr>
            <p:spPr bwMode="auto">
              <a:xfrm rot="5400000">
                <a:off x="6424464" y="2925911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/>
              <p:cNvCxnSpPr/>
              <p:nvPr/>
            </p:nvCxnSpPr>
            <p:spPr bwMode="auto">
              <a:xfrm rot="16200000" flipH="1">
                <a:off x="6464532" y="2924026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7" name="Oval 446"/>
              <p:cNvSpPr>
                <a:spLocks noChangeAspect="1"/>
              </p:cNvSpPr>
              <p:nvPr/>
            </p:nvSpPr>
            <p:spPr bwMode="auto">
              <a:xfrm>
                <a:off x="6438901" y="2761191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54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408" name="Group 682"/>
            <p:cNvGrpSpPr/>
            <p:nvPr/>
          </p:nvGrpSpPr>
          <p:grpSpPr>
            <a:xfrm rot="466103" flipH="1">
              <a:off x="-29631" y="2495265"/>
              <a:ext cx="134111" cy="235706"/>
              <a:chOff x="6448425" y="3028951"/>
              <a:chExt cx="134111" cy="235706"/>
            </a:xfrm>
          </p:grpSpPr>
          <p:cxnSp>
            <p:nvCxnSpPr>
              <p:cNvPr id="442" name="Straight Connector 441"/>
              <p:cNvCxnSpPr/>
              <p:nvPr/>
            </p:nvCxnSpPr>
            <p:spPr bwMode="auto">
              <a:xfrm rot="16200000" flipH="1">
                <a:off x="6427639" y="3088135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/>
              <p:cNvCxnSpPr/>
              <p:nvPr/>
            </p:nvCxnSpPr>
            <p:spPr bwMode="auto">
              <a:xfrm rot="5400000">
                <a:off x="6464532" y="30862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Oval 443"/>
              <p:cNvSpPr>
                <a:spLocks noChangeAspect="1"/>
              </p:cNvSpPr>
              <p:nvPr/>
            </p:nvSpPr>
            <p:spPr bwMode="auto">
              <a:xfrm>
                <a:off x="6448425" y="3130546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 bwMode="auto">
            <a:xfrm rot="4933897">
              <a:off x="9018037" y="238347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/>
            <p:nvPr/>
          </p:nvCxnSpPr>
          <p:spPr bwMode="auto">
            <a:xfrm rot="15733897" flipH="1">
              <a:off x="9057697" y="237617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1" name="Oval 410"/>
            <p:cNvSpPr>
              <a:spLocks noChangeAspect="1"/>
            </p:cNvSpPr>
            <p:nvPr/>
          </p:nvSpPr>
          <p:spPr bwMode="auto">
            <a:xfrm rot="21133897">
              <a:off x="9018265" y="221751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412" name="Group 692"/>
            <p:cNvGrpSpPr/>
            <p:nvPr/>
          </p:nvGrpSpPr>
          <p:grpSpPr>
            <a:xfrm>
              <a:off x="9081859" y="2479612"/>
              <a:ext cx="134111" cy="236688"/>
              <a:chOff x="8912531" y="2670251"/>
              <a:chExt cx="134111" cy="236688"/>
            </a:xfrm>
          </p:grpSpPr>
          <p:cxnSp>
            <p:nvCxnSpPr>
              <p:cNvPr id="439" name="Straight Connector 438"/>
              <p:cNvCxnSpPr/>
              <p:nvPr/>
            </p:nvCxnSpPr>
            <p:spPr bwMode="auto">
              <a:xfrm rot="15733897" flipH="1">
                <a:off x="8878015" y="2734419"/>
                <a:ext cx="130472" cy="12700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/>
              <p:cNvCxnSpPr/>
              <p:nvPr/>
            </p:nvCxnSpPr>
            <p:spPr bwMode="auto">
              <a:xfrm rot="4933897">
                <a:off x="8914529" y="2727550"/>
                <a:ext cx="130474" cy="15875"/>
              </a:xfrm>
              <a:prstGeom prst="line">
                <a:avLst/>
              </a:prstGeom>
              <a:solidFill>
                <a:schemeClr val="accent1"/>
              </a:solidFill>
              <a:ln w="31750" cap="rnd" cmpd="sng" algn="ctr">
                <a:gradFill flip="none" rotWithShape="1">
                  <a:gsLst>
                    <a:gs pos="100000">
                      <a:srgbClr val="525147"/>
                    </a:gs>
                    <a:gs pos="18000">
                      <a:srgbClr val="C8C6AD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1" name="Oval 440"/>
              <p:cNvSpPr>
                <a:spLocks noChangeAspect="1"/>
              </p:cNvSpPr>
              <p:nvPr/>
            </p:nvSpPr>
            <p:spPr bwMode="auto">
              <a:xfrm rot="21133897">
                <a:off x="8912531" y="2772828"/>
                <a:ext cx="134111" cy="134111"/>
              </a:xfrm>
              <a:prstGeom prst="ellipse">
                <a:avLst/>
              </a:prstGeom>
              <a:gradFill flip="none" rotWithShape="1">
                <a:gsLst>
                  <a:gs pos="26000">
                    <a:srgbClr val="7E7C6E"/>
                  </a:gs>
                  <a:gs pos="100000">
                    <a:srgbClr val="C8C6AD"/>
                  </a:gs>
                </a:gsLst>
                <a:lin ang="12900000" scaled="0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413" name="Straight Connector 412"/>
            <p:cNvCxnSpPr/>
            <p:nvPr/>
          </p:nvCxnSpPr>
          <p:spPr bwMode="auto">
            <a:xfrm rot="5400000">
              <a:off x="4837262" y="2772756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/>
            <p:nvPr/>
          </p:nvCxnSpPr>
          <p:spPr bwMode="auto">
            <a:xfrm rot="16200000" flipH="1">
              <a:off x="4844670" y="294767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 bwMode="auto">
            <a:xfrm rot="5400000">
              <a:off x="4570561" y="277623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 bwMode="auto">
            <a:xfrm rot="16200000" flipH="1">
              <a:off x="4610629" y="277435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>
              <a:spLocks noChangeAspect="1"/>
            </p:cNvSpPr>
            <p:nvPr/>
          </p:nvSpPr>
          <p:spPr bwMode="auto">
            <a:xfrm>
              <a:off x="4584998" y="2611519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rot="16200000" flipH="1">
              <a:off x="4573736" y="2946929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 rot="5400000">
              <a:off x="4610629" y="2945044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4594522" y="298934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4701794" y="277518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rot="16200000" flipH="1">
              <a:off x="4741862" y="277329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4716231" y="2610460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4" name="Straight Connector 423"/>
            <p:cNvCxnSpPr/>
            <p:nvPr/>
          </p:nvCxnSpPr>
          <p:spPr bwMode="auto">
            <a:xfrm rot="16200000" flipH="1">
              <a:off x="4709202" y="294587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 rot="5400000">
              <a:off x="4746095" y="294398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val 425"/>
            <p:cNvSpPr>
              <a:spLocks noChangeAspect="1"/>
            </p:cNvSpPr>
            <p:nvPr/>
          </p:nvSpPr>
          <p:spPr bwMode="auto">
            <a:xfrm>
              <a:off x="4729988" y="298828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rot="16200000" flipH="1">
              <a:off x="4472898" y="2780473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rot="5400000">
              <a:off x="4432828" y="2778588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9" name="Oval 428"/>
            <p:cNvSpPr>
              <a:spLocks noChangeAspect="1"/>
            </p:cNvSpPr>
            <p:nvPr/>
          </p:nvSpPr>
          <p:spPr bwMode="auto">
            <a:xfrm flipH="1">
              <a:off x="4454822" y="2615753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0" name="Straight Connector 429"/>
            <p:cNvCxnSpPr/>
            <p:nvPr/>
          </p:nvCxnSpPr>
          <p:spPr bwMode="auto">
            <a:xfrm rot="5400000">
              <a:off x="4482422" y="2946930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 bwMode="auto">
            <a:xfrm rot="16200000" flipH="1">
              <a:off x="4445527" y="2945045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 flipH="1">
              <a:off x="4457997" y="2989341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3" name="Straight Connector 432"/>
            <p:cNvCxnSpPr/>
            <p:nvPr/>
          </p:nvCxnSpPr>
          <p:spPr bwMode="auto">
            <a:xfrm rot="16200000" flipH="1">
              <a:off x="4337432" y="2779414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 rot="5400000">
              <a:off x="4297362" y="2777529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5" name="Oval 434"/>
            <p:cNvSpPr>
              <a:spLocks noChangeAspect="1"/>
            </p:cNvSpPr>
            <p:nvPr/>
          </p:nvSpPr>
          <p:spPr bwMode="auto">
            <a:xfrm flipH="1">
              <a:off x="4319356" y="2614694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 bwMode="auto">
            <a:xfrm rot="5400000">
              <a:off x="4342723" y="2945871"/>
              <a:ext cx="130472" cy="12700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 bwMode="auto">
            <a:xfrm rot="16200000" flipH="1">
              <a:off x="4305828" y="2943986"/>
              <a:ext cx="130474" cy="15875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gradFill flip="none" rotWithShape="1">
                <a:gsLst>
                  <a:gs pos="100000">
                    <a:srgbClr val="525147"/>
                  </a:gs>
                  <a:gs pos="18000">
                    <a:srgbClr val="C8C6AD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8" name="Oval 437"/>
            <p:cNvSpPr>
              <a:spLocks noChangeAspect="1"/>
            </p:cNvSpPr>
            <p:nvPr/>
          </p:nvSpPr>
          <p:spPr bwMode="auto">
            <a:xfrm flipH="1">
              <a:off x="4318298" y="2988282"/>
              <a:ext cx="134111" cy="134111"/>
            </a:xfrm>
            <a:prstGeom prst="ellipse">
              <a:avLst/>
            </a:prstGeom>
            <a:gradFill flip="none" rotWithShape="1">
              <a:gsLst>
                <a:gs pos="26000">
                  <a:srgbClr val="7E7C6E"/>
                </a:gs>
                <a:gs pos="100000">
                  <a:srgbClr val="C8C6AD"/>
                </a:gs>
              </a:gsLst>
              <a:lin ang="12900000" scaled="0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39504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  <p:sldLayoutId id="2147483733" r:id="rId17"/>
    <p:sldLayoutId id="2147483734" r:id="rId18"/>
    <p:sldLayoutId id="2147483735" r:id="rId19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Fostemsavir (</a:t>
            </a:r>
            <a:r>
              <a:rPr lang="en-US" sz="3600" i="1" dirty="0" err="1"/>
              <a:t>Rukobia</a:t>
            </a:r>
            <a:r>
              <a:rPr lang="en-US" sz="36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79F4-E09C-4F40-A2BC-1B62E96FA4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pPr>
              <a:spcBef>
                <a:spcPts val="600"/>
              </a:spcBef>
            </a:pPr>
            <a:r>
              <a:rPr lang="en-US" dirty="0"/>
              <a:t>David H. Spach, MD</a:t>
            </a:r>
          </a:p>
          <a:p>
            <a:pPr>
              <a:spcBef>
                <a:spcPts val="600"/>
              </a:spcBef>
            </a:pPr>
            <a:r>
              <a:rPr lang="en-US" dirty="0"/>
              <a:t>Brian R. Wood,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December 30, 2020</a:t>
            </a:r>
          </a:p>
        </p:txBody>
      </p:sp>
    </p:spTree>
    <p:extLst>
      <p:ext uri="{BB962C8B-B14F-4D97-AF65-F5344CB8AC3E}">
        <p14:creationId xmlns:p14="http://schemas.microsoft.com/office/powerpoint/2010/main" val="4830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55D55852-2560-D744-B636-D4A125F238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48): Baseline Characteristics</a:t>
            </a:r>
          </a:p>
        </p:txBody>
      </p:sp>
      <p:sp>
        <p:nvSpPr>
          <p:cNvPr id="47106" name="Text Placeholder 2">
            <a:extLst>
              <a:ext uri="{FF2B5EF4-FFF2-40B4-BE49-F238E27FC236}">
                <a16:creationId xmlns:a16="http://schemas.microsoft.com/office/drawing/2014/main" id="{C9F3EC83-AA6B-E941-9605-AA8D9DD9C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M, et al. 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 Med. 2020;382:1232-43.</a:t>
            </a:r>
          </a:p>
        </p:txBody>
      </p:sp>
      <p:graphicFrame>
        <p:nvGraphicFramePr>
          <p:cNvPr id="15" name="Group 45">
            <a:extLst>
              <a:ext uri="{FF2B5EF4-FFF2-40B4-BE49-F238E27FC236}">
                <a16:creationId xmlns:a16="http://schemas.microsoft.com/office/drawing/2014/main" id="{73865C3F-23A0-5F4E-8916-DB8F80D31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44428"/>
              </p:ext>
            </p:extLst>
          </p:nvPr>
        </p:nvGraphicFramePr>
        <p:xfrm>
          <a:off x="252730" y="1330035"/>
          <a:ext cx="8688070" cy="46634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43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23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Baseline Characteristics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Randomized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(n = 272)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Non-Randomized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(n = 99)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Age, years, median (range)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(18-73)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(17-72)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 sex, n (%)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(74)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(90)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(68)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(74)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Black/African American, n (%)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(22)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(23)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HIV RNA 1,000-100,000 copies/mL, n (%)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(59)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(76)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HIV RNA &gt;100,000 copies/mL, n (%)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(29)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(15)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CD4 count—cells/mm</a:t>
                      </a:r>
                      <a:r>
                        <a:rPr lang="en-US" sz="1700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median (range)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 (0-1160)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(0-641)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2 fully active agents in OBR, %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1 fully active agent in OBR, %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62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0 fully active agents in OBR, %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108" name="Rectangle 19">
            <a:extLst>
              <a:ext uri="{FF2B5EF4-FFF2-40B4-BE49-F238E27FC236}">
                <a16:creationId xmlns:a16="http://schemas.microsoft.com/office/drawing/2014/main" id="{1631AE43-5EB7-3D4D-A60A-A0A66B6C5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59" y="6123597"/>
            <a:ext cx="87120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 dirty="0">
                <a:latin typeface="Arial" panose="020B0604020202020204" pitchFamily="34" charset="0"/>
              </a:rPr>
              <a:t>*Most common ARV’s in OBR: dolutegravir, darunavir, tenofovir DF, etravirine, maraviroc, enfuvirtide, ibalizumab</a:t>
            </a:r>
          </a:p>
        </p:txBody>
      </p:sp>
    </p:spTree>
    <p:extLst>
      <p:ext uri="{BB962C8B-B14F-4D97-AF65-F5344CB8AC3E}">
        <p14:creationId xmlns:p14="http://schemas.microsoft.com/office/powerpoint/2010/main" val="24580138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48): 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22" charset="0"/>
              </a:rPr>
              <a:t>Baseline to Day 8 Change in HIV RNA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M, et al. 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 Med. 2020;382:1232-43.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244536"/>
              </p:ext>
            </p:extLst>
          </p:nvPr>
        </p:nvGraphicFramePr>
        <p:xfrm>
          <a:off x="318914" y="1711953"/>
          <a:ext cx="857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98057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C3E693D6-9222-4240-9A2E-9DA415749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19063"/>
            <a:ext cx="84963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48): Results</a:t>
            </a:r>
          </a:p>
        </p:txBody>
      </p:sp>
      <p:sp>
        <p:nvSpPr>
          <p:cNvPr id="49155" name="Text Placeholder 6">
            <a:extLst>
              <a:ext uri="{FF2B5EF4-FFF2-40B4-BE49-F238E27FC236}">
                <a16:creationId xmlns:a16="http://schemas.microsoft.com/office/drawing/2014/main" id="{12F51F64-68B3-6348-9EB1-586A86B8F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323850" y="6461125"/>
            <a:ext cx="7361238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M, et al. 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 Med. 2020;382:1232-43.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5B8CB4-2B38-B048-AC74-F32B49FF8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46962"/>
              </p:ext>
            </p:extLst>
          </p:nvPr>
        </p:nvGraphicFramePr>
        <p:xfrm>
          <a:off x="342901" y="1863821"/>
          <a:ext cx="8458198" cy="43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01E16-F11E-FD45-8931-E53A67A67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Virologic Response Through Week 48 (HIV RNA &lt;40 copies/mL)</a:t>
            </a:r>
          </a:p>
        </p:txBody>
      </p:sp>
    </p:spTree>
    <p:extLst>
      <p:ext uri="{BB962C8B-B14F-4D97-AF65-F5344CB8AC3E}">
        <p14:creationId xmlns:p14="http://schemas.microsoft.com/office/powerpoint/2010/main" val="193409154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C3E693D6-9222-4240-9A2E-9DA415749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19063"/>
            <a:ext cx="84963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48): Results</a:t>
            </a:r>
          </a:p>
        </p:txBody>
      </p:sp>
      <p:sp>
        <p:nvSpPr>
          <p:cNvPr id="49154" name="Text Placeholder 5">
            <a:extLst>
              <a:ext uri="{FF2B5EF4-FFF2-40B4-BE49-F238E27FC236}">
                <a16:creationId xmlns:a16="http://schemas.microsoft.com/office/drawing/2014/main" id="{473C39A0-4126-8942-9F3D-096911F4F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319088" y="1254125"/>
            <a:ext cx="850423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Adverse Events</a:t>
            </a:r>
          </a:p>
        </p:txBody>
      </p:sp>
      <p:sp>
        <p:nvSpPr>
          <p:cNvPr id="49155" name="Text Placeholder 6">
            <a:extLst>
              <a:ext uri="{FF2B5EF4-FFF2-40B4-BE49-F238E27FC236}">
                <a16:creationId xmlns:a16="http://schemas.microsoft.com/office/drawing/2014/main" id="{12F51F64-68B3-6348-9EB1-586A86B8F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323850" y="6461125"/>
            <a:ext cx="7361238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M, et al. 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 Med. 2020;382:1232-43.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7A2CE66D-BBC7-7644-9023-A04E8A088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78910"/>
              </p:ext>
            </p:extLst>
          </p:nvPr>
        </p:nvGraphicFramePr>
        <p:xfrm>
          <a:off x="406401" y="1822450"/>
          <a:ext cx="8379253" cy="434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392488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>
            <a:extLst>
              <a:ext uri="{FF2B5EF4-FFF2-40B4-BE49-F238E27FC236}">
                <a16:creationId xmlns:a16="http://schemas.microsoft.com/office/drawing/2014/main" id="{B05945B9-0B3A-7741-9615-4720B9E7AE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19063"/>
            <a:ext cx="84963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48): Conclusion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2" name="Content Placeholder 5">
            <a:extLst>
              <a:ext uri="{FF2B5EF4-FFF2-40B4-BE49-F238E27FC236}">
                <a16:creationId xmlns:a16="http://schemas.microsoft.com/office/drawing/2014/main" id="{C584C7E1-3FD9-9B43-8FD2-C8C87B27B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323850" y="6461125"/>
            <a:ext cx="7358063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M, et al. 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 Med. 2020;382:1232-43.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243D4B-BEF7-844D-B51C-05DB74E61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19897"/>
              </p:ext>
            </p:extLst>
          </p:nvPr>
        </p:nvGraphicFramePr>
        <p:xfrm>
          <a:off x="0" y="2510547"/>
          <a:ext cx="9144000" cy="2233295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762504337"/>
                    </a:ext>
                  </a:extLst>
                </a:gridCol>
              </a:tblGrid>
              <a:tr h="200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Conclusion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“I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 patients with multidrug-resistant HIV-1 infection with limited therapy options, those who received fostemsavir had a significantly greater decrease in the HIV-1 RNA level than those who received placebo during the first 8 days. Efficacy was sustained through 48 weeks.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457200" marR="45720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928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Fostemsavir in Treatment-Experienced Patients</a:t>
            </a:r>
            <a:b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BRIGHTE Study (Week 96 Data)</a:t>
            </a:r>
          </a:p>
        </p:txBody>
      </p:sp>
    </p:spTree>
    <p:extLst>
      <p:ext uri="{BB962C8B-B14F-4D97-AF65-F5344CB8AC3E}">
        <p14:creationId xmlns:p14="http://schemas.microsoft.com/office/powerpoint/2010/main" val="249067663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C3E693D6-9222-4240-9A2E-9DA415749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19063"/>
            <a:ext cx="84963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96): Results</a:t>
            </a:r>
          </a:p>
        </p:txBody>
      </p:sp>
      <p:sp>
        <p:nvSpPr>
          <p:cNvPr id="49155" name="Text Placeholder 6">
            <a:extLst>
              <a:ext uri="{FF2B5EF4-FFF2-40B4-BE49-F238E27FC236}">
                <a16:creationId xmlns:a16="http://schemas.microsoft.com/office/drawing/2014/main" id="{12F51F64-68B3-6348-9EB1-586A86B8F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323850" y="6461125"/>
            <a:ext cx="7361238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Lataillade M, et al. Lancet HIV. 2020;7:e740-51.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5B8CB4-2B38-B048-AC74-F32B49FF8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76303"/>
              </p:ext>
            </p:extLst>
          </p:nvPr>
        </p:nvGraphicFramePr>
        <p:xfrm>
          <a:off x="342901" y="1863821"/>
          <a:ext cx="8458198" cy="43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01E16-F11E-FD45-8931-E53A67A67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Virologic Response Through Week 96 (HIV RNA &lt;40 copies/mL)</a:t>
            </a:r>
          </a:p>
        </p:txBody>
      </p:sp>
    </p:spTree>
    <p:extLst>
      <p:ext uri="{BB962C8B-B14F-4D97-AF65-F5344CB8AC3E}">
        <p14:creationId xmlns:p14="http://schemas.microsoft.com/office/powerpoint/2010/main" val="37783113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C3E693D6-9222-4240-9A2E-9DA415749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19063"/>
            <a:ext cx="84963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96): Results</a:t>
            </a:r>
          </a:p>
        </p:txBody>
      </p:sp>
      <p:sp>
        <p:nvSpPr>
          <p:cNvPr id="49155" name="Text Placeholder 6">
            <a:extLst>
              <a:ext uri="{FF2B5EF4-FFF2-40B4-BE49-F238E27FC236}">
                <a16:creationId xmlns:a16="http://schemas.microsoft.com/office/drawing/2014/main" id="{12F51F64-68B3-6348-9EB1-586A86B8F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323850" y="6461125"/>
            <a:ext cx="7361238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Lataillade M, et al. Lancet HIV. 2020;7:e740-51.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5B8CB4-2B38-B048-AC74-F32B49FF8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71476"/>
              </p:ext>
            </p:extLst>
          </p:nvPr>
        </p:nvGraphicFramePr>
        <p:xfrm>
          <a:off x="342901" y="1863821"/>
          <a:ext cx="8458198" cy="43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01E16-F11E-FD45-8931-E53A67A67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Mean Change in CD4 T-Cell Count Through Week 96</a:t>
            </a:r>
          </a:p>
        </p:txBody>
      </p:sp>
    </p:spTree>
    <p:extLst>
      <p:ext uri="{BB962C8B-B14F-4D97-AF65-F5344CB8AC3E}">
        <p14:creationId xmlns:p14="http://schemas.microsoft.com/office/powerpoint/2010/main" val="36461973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C3E693D6-9222-4240-9A2E-9DA415749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96):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01E16-F11E-FD45-8931-E53A67A67E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Lataillade M, et al. Lancet HIV. 2020;7:e740-51.</a:t>
            </a:r>
          </a:p>
        </p:txBody>
      </p:sp>
      <p:graphicFrame>
        <p:nvGraphicFramePr>
          <p:cNvPr id="6" name="Group 45">
            <a:extLst>
              <a:ext uri="{FF2B5EF4-FFF2-40B4-BE49-F238E27FC236}">
                <a16:creationId xmlns:a16="http://schemas.microsoft.com/office/drawing/2014/main" id="{6085C048-C3AA-FD42-82A1-82967F43B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25645"/>
              </p:ext>
            </p:extLst>
          </p:nvPr>
        </p:nvGraphicFramePr>
        <p:xfrm>
          <a:off x="252730" y="1330035"/>
          <a:ext cx="8688070" cy="49723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43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25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Adverse Events (AEs)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Randomized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(n = 272)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Non-Randomized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(n = 99)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AE, n (%)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249 (92)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 (99)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Drug-related grade 2-4 AEs, n (%)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(21)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(22)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4572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4572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4572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Headache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4572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Vomiting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4572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Fatigue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106" charset="-128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(2)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4572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Asthenia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Drug-related AE leading to discontinuation, n (%)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1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106" charset="-128"/>
                          <a:cs typeface="Arial" panose="020B0604020202020204" pitchFamily="34" charset="0"/>
                        </a:rPr>
                        <a:t>Drug-related serious AE, n (%)</a:t>
                      </a:r>
                    </a:p>
                  </a:txBody>
                  <a:tcPr marL="182880" marR="182880" anchor="ctr" horzOverflow="overflow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5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6700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(30)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70851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>
            <a:extLst>
              <a:ext uri="{FF2B5EF4-FFF2-40B4-BE49-F238E27FC236}">
                <a16:creationId xmlns:a16="http://schemas.microsoft.com/office/drawing/2014/main" id="{B05945B9-0B3A-7741-9615-4720B9E7AE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19063"/>
            <a:ext cx="8496300" cy="109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Fostemsavir (FTR) for Heavily Treatment Experienced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BRIGHTE Study (Week 96): Conclusion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2" name="Content Placeholder 5">
            <a:extLst>
              <a:ext uri="{FF2B5EF4-FFF2-40B4-BE49-F238E27FC236}">
                <a16:creationId xmlns:a16="http://schemas.microsoft.com/office/drawing/2014/main" id="{C584C7E1-3FD9-9B43-8FD2-C8C87B27B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323850" y="6461125"/>
            <a:ext cx="7358063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Lataillade M, et al. Lancet HIV. 2020;7(11):e740-51.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243D4B-BEF7-844D-B51C-05DB74E61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83561"/>
              </p:ext>
            </p:extLst>
          </p:nvPr>
        </p:nvGraphicFramePr>
        <p:xfrm>
          <a:off x="0" y="2108211"/>
          <a:ext cx="9144000" cy="3349752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762504337"/>
                    </a:ext>
                  </a:extLst>
                </a:gridCol>
              </a:tblGrid>
              <a:tr h="200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Interpretation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“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 heavily treatment-experienced individuals with advanced HIV-1 disease and limited treatment options, fostemsavir-based antiretroviral regimens were generally well tolerated and showed a distinctive trend of increasing </a:t>
                      </a:r>
                      <a:r>
                        <a:rPr kumimoji="0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virological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and immunological response rates through 96 weeks; these findings support fostemsavir as a treatment option for this vulnerable population.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457200" marR="45720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59508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Fostemsavir (</a:t>
            </a:r>
            <a:r>
              <a:rPr lang="en-US" sz="3600" i="1" dirty="0" err="1"/>
              <a:t>Rukobia</a:t>
            </a:r>
            <a:r>
              <a:rPr lang="en-US" sz="36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53B1A-CA74-B448-B8A3-949ED809AC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Photograph courtesy of </a:t>
            </a:r>
            <a:r>
              <a:rPr lang="en-US" dirty="0" err="1"/>
              <a:t>ViiV</a:t>
            </a:r>
            <a:r>
              <a:rPr lang="en-US" dirty="0"/>
              <a:t> Healthcare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775496-4B68-3B40-8987-6042DD474965}"/>
              </a:ext>
            </a:extLst>
          </p:cNvPr>
          <p:cNvSpPr/>
          <p:nvPr/>
        </p:nvSpPr>
        <p:spPr>
          <a:xfrm>
            <a:off x="2340274" y="1371600"/>
            <a:ext cx="4471022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Rukobia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[rue-KOH-bee-ah]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9E67C-9E61-A043-AF22-678FA1D5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84" y="2344056"/>
            <a:ext cx="6405799" cy="372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27886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 err="1"/>
              <a:t>Fostemsavir</a:t>
            </a:r>
            <a:r>
              <a:rPr lang="en-US" sz="2700" b="0" dirty="0"/>
              <a:t> (BMS-663068) Dose-Ranging Study</a:t>
            </a:r>
            <a:br>
              <a:rPr lang="en-US" sz="2700" b="0" dirty="0"/>
            </a:br>
            <a:r>
              <a:rPr lang="en-US" dirty="0"/>
              <a:t>AI438-006 Study</a:t>
            </a:r>
          </a:p>
        </p:txBody>
      </p:sp>
    </p:spTree>
    <p:extLst>
      <p:ext uri="{BB962C8B-B14F-4D97-AF65-F5344CB8AC3E}">
        <p14:creationId xmlns:p14="http://schemas.microsoft.com/office/powerpoint/2010/main" val="271537066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H="1" flipV="1">
            <a:off x="5541881" y="2268731"/>
            <a:ext cx="29239" cy="148958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Fostemsavir</a:t>
            </a:r>
            <a:r>
              <a:rPr lang="en-US" sz="2800" dirty="0"/>
              <a:t> (BMS-663068) Dose-Ranging Study</a:t>
            </a:r>
            <a:br>
              <a:rPr lang="en-US" sz="2800" dirty="0"/>
            </a:br>
            <a:r>
              <a:rPr lang="en-US" dirty="0"/>
              <a:t>AI438-011: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Nettles RE, et al. </a:t>
            </a:r>
            <a:r>
              <a:rPr lang="en-US" dirty="0">
                <a:latin typeface="Arial" pitchFamily="22" charset="0"/>
              </a:rPr>
              <a:t>Ray N, et al. J Infect Dis. 2012;206:1002-11.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65933" y="1383660"/>
            <a:ext cx="2990088" cy="868680"/>
          </a:xfrm>
          <a:prstGeom prst="rect">
            <a:avLst/>
          </a:prstGeom>
          <a:solidFill>
            <a:srgbClr val="004A7F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FTR 600 mg q12h +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RTV 100 mg q12h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65933" y="2359841"/>
            <a:ext cx="2990088" cy="868680"/>
          </a:xfrm>
          <a:prstGeom prst="rect">
            <a:avLst/>
          </a:prstGeom>
          <a:solidFill>
            <a:srgbClr val="694F0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FRT 1200 mg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qhs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RTV 100 mg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qhs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10)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867400" y="3336022"/>
            <a:ext cx="2990088" cy="868680"/>
          </a:xfrm>
          <a:prstGeom prst="rect">
            <a:avLst/>
          </a:prstGeom>
          <a:solidFill>
            <a:srgbClr val="597F31">
              <a:alpha val="30000"/>
            </a:srgbClr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FTR 1200 mg q12h + RTV 100 mg q12 hrs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latin typeface="Arial"/>
              </a:rPr>
              <a:t>(n= 10)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5865933" y="5288384"/>
            <a:ext cx="2990088" cy="868680"/>
          </a:xfrm>
          <a:prstGeom prst="rect">
            <a:avLst/>
          </a:prstGeom>
          <a:solidFill>
            <a:srgbClr val="027D81">
              <a:alpha val="25000"/>
            </a:srgbClr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800" b="1" dirty="0">
                <a:latin typeface="Arial"/>
              </a:rPr>
              <a:t>FTR 1200 mg </a:t>
            </a:r>
            <a:r>
              <a:rPr lang="en-US" sz="1800" b="1" dirty="0" err="1">
                <a:latin typeface="Arial"/>
              </a:rPr>
              <a:t>qhs</a:t>
            </a:r>
            <a:br>
              <a:rPr lang="en-US" dirty="0">
                <a:latin typeface="Arial"/>
              </a:rPr>
            </a:br>
            <a:r>
              <a:rPr lang="en-US" sz="1400" dirty="0">
                <a:latin typeface="Arial"/>
              </a:rPr>
              <a:t>(n = 10)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1169337" flipV="1">
            <a:off x="5442197" y="3037611"/>
            <a:ext cx="262928" cy="73034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20430663">
            <a:off x="5363755" y="3690688"/>
            <a:ext cx="454135" cy="17176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20430663" flipH="1">
            <a:off x="5540536" y="3909268"/>
            <a:ext cx="44126" cy="1495091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5865933" y="4312203"/>
            <a:ext cx="2990088" cy="868680"/>
          </a:xfrm>
          <a:prstGeom prst="rect">
            <a:avLst/>
          </a:prstGeom>
          <a:solidFill>
            <a:srgbClr val="A1000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FTR 1200 mg q12h + RTV 100 mg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qam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10)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20430663">
            <a:off x="5459358" y="3871686"/>
            <a:ext cx="262928" cy="71205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32142"/>
              </p:ext>
            </p:extLst>
          </p:nvPr>
        </p:nvGraphicFramePr>
        <p:xfrm>
          <a:off x="256823" y="1479665"/>
          <a:ext cx="5105400" cy="454706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794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GS-US-141-1219: Study Design</a:t>
                      </a:r>
                    </a:p>
                  </a:txBody>
                  <a:tcPr marL="81280" marR="8128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268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open-label, multiple-dose, parallel phase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IIa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study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50)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 with subtype B HIV-1</a:t>
                      </a:r>
                      <a:b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experienced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</a:t>
                      </a:r>
                      <a:b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If treatment experienced,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off ART ≥8 weeks</a:t>
                      </a:r>
                      <a:b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HIV RNA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5,000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copies/mL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count ≥200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Not pregnant; no hepatitis B or C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prior exposure to an HIV attachment inhibitor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8 days of </a:t>
                      </a:r>
                      <a:r>
                        <a:rPr lang="en-US" sz="1600" b="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fostemsavir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(BMS-663068) +/- ritonavir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Participants randomized to various dosing arms</a:t>
                      </a:r>
                    </a:p>
                  </a:txBody>
                  <a:tcPr marL="81280" marR="8128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6953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Fostemsavir</a:t>
            </a:r>
            <a:r>
              <a:rPr lang="en-US" sz="2800" dirty="0"/>
              <a:t> (BMS-663068) Dose-Ranging Study</a:t>
            </a:r>
            <a:br>
              <a:rPr lang="en-US" sz="2800" dirty="0"/>
            </a:br>
            <a:r>
              <a:rPr lang="en-US" dirty="0"/>
              <a:t>AI438-011: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22" charset="0"/>
              </a:rPr>
              <a:t>Baseline to Day 8: Change in Baseline HIV RNA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Nettles RE, et al. </a:t>
            </a:r>
            <a:r>
              <a:rPr lang="en-US" dirty="0">
                <a:latin typeface="Arial" pitchFamily="22" charset="0"/>
              </a:rPr>
              <a:t>Ray N, et al. J Infect Dis. 2012;206:1002-11.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643553"/>
              </p:ext>
            </p:extLst>
          </p:nvPr>
        </p:nvGraphicFramePr>
        <p:xfrm>
          <a:off x="342900" y="1752600"/>
          <a:ext cx="857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1752600"/>
            <a:ext cx="255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"/>
                <a:cs typeface="Arial"/>
              </a:rPr>
              <a:t>Fostemsavir</a:t>
            </a:r>
            <a:r>
              <a:rPr lang="en-US" sz="1600" b="1" dirty="0">
                <a:latin typeface="Arial"/>
                <a:cs typeface="Arial"/>
              </a:rPr>
              <a:t> Dosing</a:t>
            </a:r>
          </a:p>
        </p:txBody>
      </p:sp>
    </p:spTree>
    <p:extLst>
      <p:ext uri="{BB962C8B-B14F-4D97-AF65-F5344CB8AC3E}">
        <p14:creationId xmlns:p14="http://schemas.microsoft.com/office/powerpoint/2010/main" val="75100253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Fostemsavir</a:t>
            </a:r>
            <a:r>
              <a:rPr lang="en-US" sz="2800" dirty="0"/>
              <a:t> (BMS-663068) Dose-Ranging Study</a:t>
            </a:r>
            <a:br>
              <a:rPr lang="en-US" sz="2800" dirty="0"/>
            </a:br>
            <a:r>
              <a:rPr lang="en-US" dirty="0"/>
              <a:t>AI438-011: 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Nettles RE, et al. </a:t>
            </a:r>
            <a:r>
              <a:rPr lang="en-US" dirty="0">
                <a:latin typeface="Arial" pitchFamily="22" charset="0"/>
              </a:rPr>
              <a:t>Ray N, et al. J Infect Dis. 2012;206:1002-11.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+mn-lt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 of BMS-663068 for 8 days with or without ritonavir resulted in substantial declines in plasma HIV-1 RNA levels and was generally well tolerated. Longer-term clinical trials of BMS-663068 as part of combination antiretroviral therapy are warranted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2956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/>
              <a:t>Fostemsavir in Treatment-Experienced Patients</a:t>
            </a:r>
            <a:br>
              <a:rPr lang="en-US" sz="2700" b="0" dirty="0"/>
            </a:br>
            <a:r>
              <a:rPr lang="en-US" dirty="0"/>
              <a:t>AI438-011 Study</a:t>
            </a:r>
          </a:p>
        </p:txBody>
      </p:sp>
    </p:spTree>
    <p:extLst>
      <p:ext uri="{BB962C8B-B14F-4D97-AF65-F5344CB8AC3E}">
        <p14:creationId xmlns:p14="http://schemas.microsoft.com/office/powerpoint/2010/main" val="72197857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Fostemsavir in Treatment-Experienced Patients</a:t>
            </a:r>
            <a:br>
              <a:rPr lang="en-US" sz="2800" dirty="0"/>
            </a:br>
            <a:r>
              <a:rPr lang="en-US" dirty="0"/>
              <a:t>AI438-011: 24 Week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Lancet HIV. 2015;2:e427-37.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4764849" y="1402344"/>
            <a:ext cx="4267317" cy="862578"/>
          </a:xfrm>
          <a:prstGeom prst="rect">
            <a:avLst/>
          </a:prstGeom>
          <a:solidFill>
            <a:srgbClr val="004A7F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Fostemsavir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400 mg BID +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Raltegravir + Tenofovir DF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50)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rot="1169337" flipV="1">
            <a:off x="4260450" y="2207331"/>
            <a:ext cx="173729" cy="17345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rot="1169337">
            <a:off x="3874937" y="4028781"/>
            <a:ext cx="983271" cy="55129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ltGray">
          <a:xfrm>
            <a:off x="4764849" y="2432996"/>
            <a:ext cx="4267317" cy="862578"/>
          </a:xfrm>
          <a:prstGeom prst="rect">
            <a:avLst/>
          </a:prstGeom>
          <a:solidFill>
            <a:srgbClr val="027D81">
              <a:alpha val="25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Fostemsavir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800 mg BID +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Raltegravir + Tenofovir DF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49)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4764849" y="3463648"/>
            <a:ext cx="4267317" cy="862578"/>
          </a:xfrm>
          <a:prstGeom prst="rect">
            <a:avLst/>
          </a:prstGeom>
          <a:solidFill>
            <a:srgbClr val="694F00">
              <a:alpha val="25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Fostemsavir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600 mg QD +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Raltegravir + Tenofovir DF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51)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ltGray">
          <a:xfrm>
            <a:off x="4764849" y="5524952"/>
            <a:ext cx="4267317" cy="862578"/>
          </a:xfrm>
          <a:prstGeom prst="rect">
            <a:avLst/>
          </a:prstGeom>
          <a:solidFill>
            <a:srgbClr val="A10000">
              <a:alpha val="26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Atazanavir + RTV 300/100 mg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qd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+ 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Raltegravir + Tenofovir DF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51)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rot="20430663" flipV="1">
            <a:off x="3885421" y="3210610"/>
            <a:ext cx="942762" cy="495391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20430663">
            <a:off x="4262482" y="3832426"/>
            <a:ext cx="208758" cy="1752684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8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16784"/>
              </p:ext>
            </p:extLst>
          </p:nvPr>
        </p:nvGraphicFramePr>
        <p:xfrm>
          <a:off x="372534" y="1712422"/>
          <a:ext cx="3603544" cy="42893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0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5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</a:t>
                      </a:r>
                    </a:p>
                  </a:txBody>
                  <a:tcPr marL="81280" marR="8128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015">
                <a:tc>
                  <a:txBody>
                    <a:bodyPr/>
                    <a:lstStyle/>
                    <a:p>
                      <a:pPr marL="9144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Randomized,</a:t>
                      </a: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international, active controlled, p</a:t>
                      </a:r>
                      <a:r>
                        <a:rPr lang="en-US" sz="18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hase 2b study comparing different doses of fostemsavir in treatment</a:t>
                      </a: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experienced with ART failure</a:t>
                      </a:r>
                      <a:endParaRPr lang="en-US" sz="1800" u="none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9144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HIV</a:t>
                      </a: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RNA ≥1,000 copies/ml</a:t>
                      </a:r>
                    </a:p>
                    <a:p>
                      <a:pPr marL="9144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CD4 ≥50 cells/mm</a:t>
                      </a:r>
                      <a:r>
                        <a:rPr lang="en-US" sz="1800" u="none" baseline="300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3</a:t>
                      </a:r>
                    </a:p>
                    <a:p>
                      <a:pPr marL="9144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HIV susceptible to:</a:t>
                      </a:r>
                      <a:b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- Raltegravir</a:t>
                      </a:r>
                      <a:b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- Tenofovir</a:t>
                      </a:r>
                      <a:b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- </a:t>
                      </a:r>
                      <a:r>
                        <a:rPr lang="en-US" sz="1800" u="none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Temsavir</a:t>
                      </a:r>
                      <a:endParaRPr lang="en-US" sz="1800" u="none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ltGray">
          <a:xfrm>
            <a:off x="4764849" y="4494300"/>
            <a:ext cx="4267317" cy="862578"/>
          </a:xfrm>
          <a:prstGeom prst="rect">
            <a:avLst/>
          </a:prstGeom>
          <a:solidFill>
            <a:srgbClr val="705066">
              <a:alpha val="25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Fostemsavir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1200 mg QD +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Raltegravir + Tenofovir DF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51)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20430663">
            <a:off x="4014672" y="3764215"/>
            <a:ext cx="645183" cy="22833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06996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Fostemsavir in Treatment-Experienced Patients</a:t>
            </a:r>
            <a:br>
              <a:rPr lang="en-US" sz="2800" dirty="0"/>
            </a:br>
            <a:r>
              <a:rPr lang="en-US" dirty="0"/>
              <a:t>AI438-011: 24 Week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8914" y="1728526"/>
            <a:ext cx="8503916" cy="45719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Lancet HIV. 2015;2:e427-37.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Lancet HIV. 2015;2:e427-37.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50082"/>
              </p:ext>
            </p:extLst>
          </p:nvPr>
        </p:nvGraphicFramePr>
        <p:xfrm>
          <a:off x="457200" y="1902043"/>
          <a:ext cx="8413262" cy="411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741983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40/50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7137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34/49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2291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39/51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7906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36/50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32831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38/51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943600"/>
            <a:ext cx="9162288" cy="313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Arial"/>
              </a:rPr>
              <a:t>All regimens given in combination with a backbone of raltegravir + tenofovir 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61" y="1295400"/>
            <a:ext cx="919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</a:rPr>
              <a:t>Proportion with HIV RNA &lt;50 copies/mL at 24 weeks (FDA snapshot analysis)</a:t>
            </a:r>
          </a:p>
        </p:txBody>
      </p:sp>
    </p:spTree>
    <p:extLst>
      <p:ext uri="{BB962C8B-B14F-4D97-AF65-F5344CB8AC3E}">
        <p14:creationId xmlns:p14="http://schemas.microsoft.com/office/powerpoint/2010/main" val="86961356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Fostemsavir in Treatment-Experienced Patients</a:t>
            </a:r>
            <a:br>
              <a:rPr lang="en-US" dirty="0"/>
            </a:br>
            <a:r>
              <a:rPr lang="en-US" dirty="0"/>
              <a:t>AI438-011: 24 Week 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Lancet HIV. 2015;2:e427-37.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+mn-lt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 a comparison with ritonavir-boosted atazanavir, efficacy and safety of BMS-663068 up to the week 24 analysis support continued development of BMS-663068, which is being assessed in a phase 3 trial in heavily treatment-experienced individuals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1862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/>
              <a:t>Fostemsavir in Treatment-Experienced Patients</a:t>
            </a:r>
            <a:br>
              <a:rPr lang="en-US" sz="2700" b="0" dirty="0"/>
            </a:br>
            <a:r>
              <a:rPr lang="en-US" dirty="0"/>
              <a:t>AI438-011 Study: Week 48 Results</a:t>
            </a:r>
          </a:p>
        </p:txBody>
      </p:sp>
    </p:spTree>
    <p:extLst>
      <p:ext uri="{BB962C8B-B14F-4D97-AF65-F5344CB8AC3E}">
        <p14:creationId xmlns:p14="http://schemas.microsoft.com/office/powerpoint/2010/main" val="224319377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Fostemsavir in Treatment-Experienced Patients</a:t>
            </a:r>
            <a:br>
              <a:rPr lang="en-US" sz="2800" dirty="0"/>
            </a:br>
            <a:r>
              <a:rPr lang="en-US" dirty="0"/>
              <a:t>AI438-011: 48 Week Results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9785EC-1F5B-5B4D-B410-E9CF8A0352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Proportion with HIV RNA &lt;50 copies/mL at 48 weeks (FDA snapshot analysis)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Thompson M et al. </a:t>
            </a:r>
            <a:r>
              <a:rPr lang="en-US" dirty="0" err="1"/>
              <a:t>Antivir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 2017;22:215-23.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793223"/>
              </p:ext>
            </p:extLst>
          </p:nvPr>
        </p:nvGraphicFramePr>
        <p:xfrm>
          <a:off x="387528" y="1902043"/>
          <a:ext cx="8413262" cy="411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72311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40/50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7465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34/49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2619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39/51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78234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36/50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63159" y="4894463"/>
            <a:ext cx="819600" cy="363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38/51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943600"/>
            <a:ext cx="9162288" cy="313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Arial"/>
              </a:rPr>
              <a:t>All regimens given in combination with a backbone of raltegravir + tenofovir DF</a:t>
            </a:r>
          </a:p>
        </p:txBody>
      </p:sp>
    </p:spTree>
    <p:extLst>
      <p:ext uri="{BB962C8B-B14F-4D97-AF65-F5344CB8AC3E}">
        <p14:creationId xmlns:p14="http://schemas.microsoft.com/office/powerpoint/2010/main" val="167089730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Fostemsavir (</a:t>
            </a:r>
            <a:r>
              <a:rPr lang="en-US" sz="3600" i="1" dirty="0" err="1"/>
              <a:t>Rukobia</a:t>
            </a:r>
            <a:r>
              <a:rPr lang="en-US" sz="36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53B1A-CA74-B448-B8A3-949ED809AC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Photograph courtesy of </a:t>
            </a:r>
            <a:r>
              <a:rPr lang="en-US" dirty="0" err="1"/>
              <a:t>ViiV</a:t>
            </a:r>
            <a:r>
              <a:rPr lang="en-US" dirty="0"/>
              <a:t> Healthcare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775496-4B68-3B40-8987-6042DD474965}"/>
              </a:ext>
            </a:extLst>
          </p:cNvPr>
          <p:cNvSpPr/>
          <p:nvPr/>
        </p:nvSpPr>
        <p:spPr>
          <a:xfrm>
            <a:off x="2310778" y="1371600"/>
            <a:ext cx="4471022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Rukobia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[rue-KOH-bee-ah]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33C16-75F4-2B4F-9334-E39627268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45" y="2319009"/>
            <a:ext cx="6007510" cy="39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03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Fostemsavir in Treatment-Experienced Patients</a:t>
            </a:r>
            <a:br>
              <a:rPr lang="en-US" dirty="0"/>
            </a:br>
            <a:r>
              <a:rPr lang="en-US" dirty="0"/>
              <a:t>AI438-011: 48 Week 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Thompson M et al. </a:t>
            </a:r>
            <a:r>
              <a:rPr lang="en-US" dirty="0" err="1"/>
              <a:t>Antivir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 2017;22:215-23.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18757"/>
              </p:ext>
            </p:extLst>
          </p:nvPr>
        </p:nvGraphicFramePr>
        <p:xfrm>
          <a:off x="0" y="2639568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+mn-lt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week 48, fostemsavir continued to be well tolerated and showed similar efficacy to ATV/r. These results support the ongoing Phase III trial in heavily treatment-experienced adults with limited therapeutic options (≤2 classes of active antiretrovirals remaining).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5927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Fostemsavir (</a:t>
            </a:r>
            <a:r>
              <a:rPr lang="en-US" sz="3600" i="1" dirty="0" err="1"/>
              <a:t>Rukobia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EAA30-1DD7-3E4C-B3F8-3A954FA35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Rukobia</a:t>
            </a:r>
            <a:r>
              <a:rPr lang="en-US" dirty="0"/>
              <a:t> Prescribing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Indication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Heavily treatment-experienced adults with multidrug resistant </a:t>
            </a:r>
          </a:p>
          <a:p>
            <a:pPr lvl="1"/>
            <a:r>
              <a:rPr lang="en-US" sz="1800" dirty="0"/>
              <a:t>HIV-1 failing their current antiretroviral regimen</a:t>
            </a:r>
          </a:p>
          <a:p>
            <a:r>
              <a:rPr lang="en-US" sz="2000" b="1" dirty="0"/>
              <a:t>Dosing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600 mg orally twice daily, with or without food</a:t>
            </a:r>
          </a:p>
          <a:p>
            <a:r>
              <a:rPr lang="en-US" sz="2000" b="1" dirty="0"/>
              <a:t>Contraindications</a:t>
            </a:r>
          </a:p>
          <a:p>
            <a:pPr lvl="1"/>
            <a:r>
              <a:rPr lang="en-US" sz="1800" dirty="0"/>
              <a:t>Hypersensitivity to fostemsavir</a:t>
            </a:r>
          </a:p>
          <a:p>
            <a:pPr lvl="1"/>
            <a:r>
              <a:rPr lang="en-US" sz="1800" dirty="0" err="1"/>
              <a:t>Coadministration</a:t>
            </a:r>
            <a:r>
              <a:rPr lang="en-US" sz="1800" dirty="0"/>
              <a:t> with strong cytochrome P450 (CYP) 3A inducers</a:t>
            </a:r>
          </a:p>
          <a:p>
            <a:r>
              <a:rPr lang="en-US" sz="2000" b="1" dirty="0"/>
              <a:t>Use During Pregnancy</a:t>
            </a:r>
          </a:p>
          <a:p>
            <a:pPr lvl="1"/>
            <a:r>
              <a:rPr lang="en-US" sz="1800" dirty="0"/>
              <a:t>Insufficient data</a:t>
            </a:r>
          </a:p>
          <a:p>
            <a:r>
              <a:rPr lang="en-US" sz="2000" b="1" dirty="0"/>
              <a:t>Common Adverse Events (≥5%)</a:t>
            </a:r>
          </a:p>
          <a:p>
            <a:pPr lvl="1"/>
            <a:r>
              <a:rPr lang="en-US" sz="1800" dirty="0"/>
              <a:t>Nausea (10%)</a:t>
            </a:r>
          </a:p>
        </p:txBody>
      </p:sp>
    </p:spTree>
    <p:extLst>
      <p:ext uri="{BB962C8B-B14F-4D97-AF65-F5344CB8AC3E}">
        <p14:creationId xmlns:p14="http://schemas.microsoft.com/office/powerpoint/2010/main" val="21574082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HIV Cell Entry</a:t>
            </a:r>
          </a:p>
        </p:txBody>
      </p:sp>
      <p:sp>
        <p:nvSpPr>
          <p:cNvPr id="418" name="Rectangle 25"/>
          <p:cNvSpPr>
            <a:spLocks noChangeArrowheads="1"/>
          </p:cNvSpPr>
          <p:nvPr/>
        </p:nvSpPr>
        <p:spPr bwMode="auto">
          <a:xfrm>
            <a:off x="149220" y="6078299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45356" y="1527541"/>
            <a:ext cx="2474928" cy="2959803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72316" y="2258880"/>
              <a:ext cx="560067" cy="1678403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63700" y="5683251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8"/>
          <p:cNvSpPr/>
          <p:nvPr/>
        </p:nvSpPr>
        <p:spPr>
          <a:xfrm flipH="1">
            <a:off x="1647090" y="5826367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1752600" y="4221173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sp>
        <p:nvSpPr>
          <p:cNvPr id="482" name="Rectangle 481"/>
          <p:cNvSpPr>
            <a:spLocks noChangeArrowheads="1"/>
          </p:cNvSpPr>
          <p:nvPr/>
        </p:nvSpPr>
        <p:spPr bwMode="auto">
          <a:xfrm>
            <a:off x="807909" y="3272953"/>
            <a:ext cx="2248858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AA5A49"/>
                </a:solidFill>
                <a:latin typeface="Arial" charset="0"/>
              </a:rPr>
              <a:t>CD4 binding site</a:t>
            </a:r>
          </a:p>
        </p:txBody>
      </p:sp>
      <p:cxnSp>
        <p:nvCxnSpPr>
          <p:cNvPr id="483" name="Straight Connector 482"/>
          <p:cNvCxnSpPr/>
          <p:nvPr/>
        </p:nvCxnSpPr>
        <p:spPr>
          <a:xfrm>
            <a:off x="2975079" y="3545082"/>
            <a:ext cx="572527" cy="106951"/>
          </a:xfrm>
          <a:prstGeom prst="line">
            <a:avLst/>
          </a:prstGeom>
          <a:ln>
            <a:solidFill>
              <a:srgbClr val="AA5A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9" name="Rounded Rectangle 87"/>
          <p:cNvSpPr/>
          <p:nvPr/>
        </p:nvSpPr>
        <p:spPr>
          <a:xfrm flipH="1">
            <a:off x="5116486" y="3618391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90" name="Rounded Rectangle 87"/>
          <p:cNvSpPr/>
          <p:nvPr/>
        </p:nvSpPr>
        <p:spPr>
          <a:xfrm>
            <a:off x="3735793" y="3618391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471" name="Picture 470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12" y="4266876"/>
            <a:ext cx="1041446" cy="1829125"/>
          </a:xfrm>
          <a:prstGeom prst="rect">
            <a:avLst/>
          </a:prstGeom>
        </p:spPr>
      </p:pic>
      <p:sp>
        <p:nvSpPr>
          <p:cNvPr id="473" name="Oval 8"/>
          <p:cNvSpPr/>
          <p:nvPr/>
        </p:nvSpPr>
        <p:spPr>
          <a:xfrm flipH="1">
            <a:off x="1713600" y="5737680"/>
            <a:ext cx="1182000" cy="663120"/>
          </a:xfrm>
          <a:prstGeom prst="ellipse">
            <a:avLst/>
          </a:prstGeom>
          <a:solidFill>
            <a:srgbClr val="98A6AD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8"/>
          <p:cNvSpPr/>
          <p:nvPr/>
        </p:nvSpPr>
        <p:spPr>
          <a:xfrm flipH="1">
            <a:off x="1645560" y="57004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8"/>
          <p:cNvSpPr/>
          <p:nvPr/>
        </p:nvSpPr>
        <p:spPr>
          <a:xfrm flipH="1">
            <a:off x="6324600" y="579120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5" name="Picture 484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21354" y="4266876"/>
            <a:ext cx="1041446" cy="1829125"/>
          </a:xfrm>
          <a:prstGeom prst="rect">
            <a:avLst/>
          </a:prstGeom>
        </p:spPr>
      </p:pic>
      <p:sp>
        <p:nvSpPr>
          <p:cNvPr id="486" name="Oval 8"/>
          <p:cNvSpPr/>
          <p:nvPr/>
        </p:nvSpPr>
        <p:spPr>
          <a:xfrm flipH="1">
            <a:off x="6400800" y="570048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6553200" y="4221173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grpSp>
        <p:nvGrpSpPr>
          <p:cNvPr id="150" name="Group 149"/>
          <p:cNvGrpSpPr>
            <a:grpSpLocks noChangeAspect="1"/>
          </p:cNvGrpSpPr>
          <p:nvPr/>
        </p:nvGrpSpPr>
        <p:grpSpPr>
          <a:xfrm flipH="1">
            <a:off x="5098407" y="5017860"/>
            <a:ext cx="747099" cy="1223803"/>
            <a:chOff x="5932292" y="4083050"/>
            <a:chExt cx="708025" cy="1403350"/>
          </a:xfrm>
        </p:grpSpPr>
        <p:sp>
          <p:nvSpPr>
            <p:cNvPr id="151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2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3" name="Freeform 152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5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6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7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8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9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0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1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2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3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5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6" name="Group 165"/>
          <p:cNvGrpSpPr>
            <a:grpSpLocks noChangeAspect="1"/>
          </p:cNvGrpSpPr>
          <p:nvPr/>
        </p:nvGrpSpPr>
        <p:grpSpPr>
          <a:xfrm>
            <a:off x="3435743" y="5017860"/>
            <a:ext cx="747099" cy="1223803"/>
            <a:chOff x="5932292" y="4083050"/>
            <a:chExt cx="708025" cy="1403350"/>
          </a:xfrm>
        </p:grpSpPr>
        <p:sp>
          <p:nvSpPr>
            <p:cNvPr id="167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Rectangle 75"/>
          <p:cNvSpPr>
            <a:spLocks noChangeArrowheads="1"/>
          </p:cNvSpPr>
          <p:nvPr/>
        </p:nvSpPr>
        <p:spPr bwMode="auto">
          <a:xfrm>
            <a:off x="5093580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183" name="Rectangle 75"/>
          <p:cNvSpPr>
            <a:spLocks noChangeArrowheads="1"/>
          </p:cNvSpPr>
          <p:nvPr/>
        </p:nvSpPr>
        <p:spPr bwMode="auto">
          <a:xfrm>
            <a:off x="3231700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389161" y="1330525"/>
            <a:ext cx="1054419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87" name="Rectangle 11">
            <a:extLst>
              <a:ext uri="{FF2B5EF4-FFF2-40B4-BE49-F238E27FC236}">
                <a16:creationId xmlns:a16="http://schemas.microsoft.com/office/drawing/2014/main" id="{E05E8381-2374-4D4F-8BA8-02F30611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68" y="3074906"/>
            <a:ext cx="696432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gp120</a:t>
            </a:r>
          </a:p>
        </p:txBody>
      </p:sp>
      <p:sp>
        <p:nvSpPr>
          <p:cNvPr id="88" name="Rectangle 11">
            <a:extLst>
              <a:ext uri="{FF2B5EF4-FFF2-40B4-BE49-F238E27FC236}">
                <a16:creationId xmlns:a16="http://schemas.microsoft.com/office/drawing/2014/main" id="{9DC9E672-CE88-304D-9C75-3B78CD13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74906"/>
            <a:ext cx="696432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gp120</a:t>
            </a:r>
          </a:p>
        </p:txBody>
      </p:sp>
    </p:spTree>
    <p:extLst>
      <p:ext uri="{BB962C8B-B14F-4D97-AF65-F5344CB8AC3E}">
        <p14:creationId xmlns:p14="http://schemas.microsoft.com/office/powerpoint/2010/main" val="16706259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>
            <a:grpSpLocks noChangeAspect="1"/>
          </p:cNvGrpSpPr>
          <p:nvPr/>
        </p:nvGrpSpPr>
        <p:grpSpPr>
          <a:xfrm flipH="1">
            <a:off x="5098407" y="5017860"/>
            <a:ext cx="747099" cy="1223803"/>
            <a:chOff x="5932292" y="4083050"/>
            <a:chExt cx="708025" cy="1403350"/>
          </a:xfrm>
        </p:grpSpPr>
        <p:sp>
          <p:nvSpPr>
            <p:cNvPr id="54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" name="Freeform 55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8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2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3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6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3435743" y="5017860"/>
            <a:ext cx="747099" cy="1223803"/>
            <a:chOff x="5932292" y="4083050"/>
            <a:chExt cx="708025" cy="1403350"/>
          </a:xfrm>
        </p:grpSpPr>
        <p:sp>
          <p:nvSpPr>
            <p:cNvPr id="70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Cell Entry</a:t>
            </a:r>
            <a:br>
              <a:rPr lang="en-US" sz="2800" dirty="0"/>
            </a:br>
            <a:r>
              <a:rPr lang="en-US" sz="2800" dirty="0"/>
              <a:t>HIV gp120 Attachment to Host Cell CD4 Receptor</a:t>
            </a:r>
          </a:p>
        </p:txBody>
      </p:sp>
      <p:grpSp>
        <p:nvGrpSpPr>
          <p:cNvPr id="428" name="Group 427"/>
          <p:cNvGrpSpPr/>
          <p:nvPr/>
        </p:nvGrpSpPr>
        <p:grpSpPr>
          <a:xfrm>
            <a:off x="3378200" y="2206758"/>
            <a:ext cx="2474928" cy="2959803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82332" y="2175674"/>
              <a:ext cx="560067" cy="1762815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>
                <a:glow rad="63500">
                  <a:srgbClr val="FFFF00">
                    <a:alpha val="75000"/>
                  </a:srgbClr>
                </a:glow>
                <a:outerShdw blurRad="66675" dist="50800" dir="102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000"/>
                </a:schemeClr>
              </a:solidFill>
              <a:ln>
                <a:noFill/>
              </a:ln>
              <a:effectLst>
                <a:glow rad="63500">
                  <a:srgbClr val="FFFF00">
                    <a:alpha val="75000"/>
                  </a:srgbClr>
                </a:glow>
                <a:outerShdw blurRad="66675" dist="50800" dir="12540000" algn="tl" rotWithShape="0">
                  <a:srgbClr val="FFFF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1663700" y="5683251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1" name="Oval 8"/>
          <p:cNvSpPr/>
          <p:nvPr/>
        </p:nvSpPr>
        <p:spPr>
          <a:xfrm flipH="1">
            <a:off x="6375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8"/>
          <p:cNvSpPr/>
          <p:nvPr/>
        </p:nvSpPr>
        <p:spPr>
          <a:xfrm flipH="1">
            <a:off x="1549400" y="5689600"/>
            <a:ext cx="1143000" cy="5588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1828800" y="4071447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sp>
        <p:nvSpPr>
          <p:cNvPr id="469" name="Oval 8"/>
          <p:cNvSpPr/>
          <p:nvPr/>
        </p:nvSpPr>
        <p:spPr>
          <a:xfrm rot="1237226" flipH="1">
            <a:off x="3552225" y="4183524"/>
            <a:ext cx="789924" cy="843488"/>
          </a:xfrm>
          <a:prstGeom prst="ellipse">
            <a:avLst/>
          </a:prstGeom>
          <a:solidFill>
            <a:schemeClr val="bg1">
              <a:alpha val="61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8"/>
          <p:cNvSpPr/>
          <p:nvPr/>
        </p:nvSpPr>
        <p:spPr>
          <a:xfrm rot="353365" flipH="1">
            <a:off x="5004665" y="4205229"/>
            <a:ext cx="758009" cy="843488"/>
          </a:xfrm>
          <a:prstGeom prst="ellipse">
            <a:avLst/>
          </a:prstGeom>
          <a:solidFill>
            <a:schemeClr val="bg1">
              <a:alpha val="69000"/>
            </a:scheme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3" name="Picture 472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526">
            <a:off x="2406432" y="3937161"/>
            <a:ext cx="1093004" cy="2121731"/>
          </a:xfrm>
          <a:prstGeom prst="rect">
            <a:avLst/>
          </a:prstGeom>
        </p:spPr>
      </p:pic>
      <p:sp>
        <p:nvSpPr>
          <p:cNvPr id="475" name="Rectangle 25"/>
          <p:cNvSpPr>
            <a:spLocks noChangeArrowheads="1"/>
          </p:cNvSpPr>
          <p:nvPr/>
        </p:nvSpPr>
        <p:spPr bwMode="auto">
          <a:xfrm>
            <a:off x="389160" y="6078299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477" name="Rectangle 25"/>
          <p:cNvSpPr>
            <a:spLocks noChangeArrowheads="1"/>
          </p:cNvSpPr>
          <p:nvPr/>
        </p:nvSpPr>
        <p:spPr bwMode="auto">
          <a:xfrm>
            <a:off x="389161" y="1348253"/>
            <a:ext cx="1054419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2" name="Oval 8"/>
          <p:cNvSpPr/>
          <p:nvPr/>
        </p:nvSpPr>
        <p:spPr>
          <a:xfrm flipH="1">
            <a:off x="1713600" y="5618127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3" name="Picture 482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7474" flipH="1">
            <a:off x="5770828" y="3937161"/>
            <a:ext cx="1093004" cy="2121731"/>
          </a:xfrm>
          <a:prstGeom prst="rect">
            <a:avLst/>
          </a:prstGeom>
        </p:spPr>
      </p:pic>
      <p:sp>
        <p:nvSpPr>
          <p:cNvPr id="484" name="Oval 8"/>
          <p:cNvSpPr/>
          <p:nvPr/>
        </p:nvSpPr>
        <p:spPr>
          <a:xfrm flipH="1">
            <a:off x="6324600" y="5596229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ounded Rectangle 87"/>
          <p:cNvSpPr/>
          <p:nvPr/>
        </p:nvSpPr>
        <p:spPr>
          <a:xfrm rot="734282">
            <a:off x="3778406" y="4229226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67" name="Rounded Rectangle 87"/>
          <p:cNvSpPr/>
          <p:nvPr/>
        </p:nvSpPr>
        <p:spPr>
          <a:xfrm rot="20951674" flipH="1">
            <a:off x="5159099" y="4229226"/>
            <a:ext cx="326575" cy="446807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5093580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86" name="Rectangle 75"/>
          <p:cNvSpPr>
            <a:spLocks noChangeArrowheads="1"/>
          </p:cNvSpPr>
          <p:nvPr/>
        </p:nvSpPr>
        <p:spPr bwMode="auto">
          <a:xfrm>
            <a:off x="3231700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sp>
        <p:nvSpPr>
          <p:cNvPr id="87" name="Rectangle 11">
            <a:extLst>
              <a:ext uri="{FF2B5EF4-FFF2-40B4-BE49-F238E27FC236}">
                <a16:creationId xmlns:a16="http://schemas.microsoft.com/office/drawing/2014/main" id="{53650D5A-C884-6B4B-8632-3E0F5FAB6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68" y="3732826"/>
            <a:ext cx="696432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gp120</a:t>
            </a:r>
          </a:p>
        </p:txBody>
      </p:sp>
      <p:sp>
        <p:nvSpPr>
          <p:cNvPr id="88" name="Rectangle 11">
            <a:extLst>
              <a:ext uri="{FF2B5EF4-FFF2-40B4-BE49-F238E27FC236}">
                <a16:creationId xmlns:a16="http://schemas.microsoft.com/office/drawing/2014/main" id="{16278CCB-9E8F-2242-A2C1-1419FEF0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32826"/>
            <a:ext cx="696432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gp120</a:t>
            </a:r>
          </a:p>
        </p:txBody>
      </p:sp>
    </p:spTree>
    <p:extLst>
      <p:ext uri="{BB962C8B-B14F-4D97-AF65-F5344CB8AC3E}">
        <p14:creationId xmlns:p14="http://schemas.microsoft.com/office/powerpoint/2010/main" val="13421556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itle 4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Entry Inhibitors: Attachment Inhibitors</a:t>
            </a:r>
            <a:br>
              <a:rPr lang="en-US" sz="2800" dirty="0"/>
            </a:br>
            <a:r>
              <a:rPr lang="en-US" sz="2800" dirty="0"/>
              <a:t>Fostemsavir—prodrug converted to </a:t>
            </a:r>
            <a:r>
              <a:rPr lang="en-US" sz="2800" dirty="0" err="1"/>
              <a:t>Temsavir</a:t>
            </a:r>
            <a:endParaRPr lang="en-US" sz="2800" dirty="0"/>
          </a:p>
        </p:txBody>
      </p:sp>
      <p:grpSp>
        <p:nvGrpSpPr>
          <p:cNvPr id="428" name="Group 427"/>
          <p:cNvGrpSpPr/>
          <p:nvPr/>
        </p:nvGrpSpPr>
        <p:grpSpPr>
          <a:xfrm>
            <a:off x="3638955" y="2568330"/>
            <a:ext cx="1856196" cy="2219852"/>
            <a:chOff x="3276600" y="2145598"/>
            <a:chExt cx="2474928" cy="2959802"/>
          </a:xfrm>
        </p:grpSpPr>
        <p:sp>
          <p:nvSpPr>
            <p:cNvPr id="429" name="Freeform 428"/>
            <p:cNvSpPr/>
            <p:nvPr/>
          </p:nvSpPr>
          <p:spPr>
            <a:xfrm rot="823597" flipH="1">
              <a:off x="4943908" y="2145598"/>
              <a:ext cx="307408" cy="2264682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6419" h="3978585">
                  <a:moveTo>
                    <a:pt x="351828" y="0"/>
                  </a:moveTo>
                  <a:cubicBezTo>
                    <a:pt x="246441" y="213646"/>
                    <a:pt x="550736" y="263741"/>
                    <a:pt x="654369" y="319426"/>
                  </a:cubicBezTo>
                  <a:cubicBezTo>
                    <a:pt x="749602" y="385016"/>
                    <a:pt x="778757" y="456998"/>
                    <a:pt x="640750" y="475687"/>
                  </a:cubicBezTo>
                  <a:cubicBezTo>
                    <a:pt x="533707" y="489981"/>
                    <a:pt x="256976" y="329545"/>
                    <a:pt x="124687" y="349951"/>
                  </a:cubicBezTo>
                  <a:cubicBezTo>
                    <a:pt x="7947" y="380136"/>
                    <a:pt x="-17703" y="468366"/>
                    <a:pt x="68219" y="507707"/>
                  </a:cubicBezTo>
                  <a:cubicBezTo>
                    <a:pt x="154141" y="547048"/>
                    <a:pt x="502640" y="595206"/>
                    <a:pt x="626297" y="644303"/>
                  </a:cubicBezTo>
                  <a:cubicBezTo>
                    <a:pt x="753387" y="674590"/>
                    <a:pt x="740807" y="779816"/>
                    <a:pt x="650628" y="810206"/>
                  </a:cubicBezTo>
                  <a:cubicBezTo>
                    <a:pt x="551694" y="826180"/>
                    <a:pt x="28016" y="585891"/>
                    <a:pt x="4025" y="713284"/>
                  </a:cubicBezTo>
                  <a:cubicBezTo>
                    <a:pt x="-40973" y="866202"/>
                    <a:pt x="306122" y="831226"/>
                    <a:pt x="306122" y="932352"/>
                  </a:cubicBezTo>
                  <a:cubicBezTo>
                    <a:pt x="321965" y="1055930"/>
                    <a:pt x="201581" y="1107063"/>
                    <a:pt x="196818" y="1153100"/>
                  </a:cubicBezTo>
                  <a:cubicBezTo>
                    <a:pt x="192056" y="1216126"/>
                    <a:pt x="176180" y="1326138"/>
                    <a:pt x="168243" y="1381700"/>
                  </a:cubicBezTo>
                  <a:cubicBezTo>
                    <a:pt x="164181" y="1414197"/>
                    <a:pt x="155695" y="1453964"/>
                    <a:pt x="149193" y="1486475"/>
                  </a:cubicBezTo>
                  <a:cubicBezTo>
                    <a:pt x="126442" y="1759484"/>
                    <a:pt x="135591" y="1638805"/>
                    <a:pt x="120618" y="1848425"/>
                  </a:cubicBezTo>
                  <a:cubicBezTo>
                    <a:pt x="131731" y="1972250"/>
                    <a:pt x="182531" y="2132588"/>
                    <a:pt x="215868" y="2229425"/>
                  </a:cubicBezTo>
                  <a:cubicBezTo>
                    <a:pt x="247618" y="2286575"/>
                    <a:pt x="301593" y="2391350"/>
                    <a:pt x="320643" y="2429450"/>
                  </a:cubicBezTo>
                  <a:cubicBezTo>
                    <a:pt x="346043" y="2485013"/>
                    <a:pt x="355568" y="2456438"/>
                    <a:pt x="368268" y="2562800"/>
                  </a:cubicBezTo>
                  <a:cubicBezTo>
                    <a:pt x="384143" y="2689800"/>
                    <a:pt x="400018" y="3031113"/>
                    <a:pt x="415893" y="3191450"/>
                  </a:cubicBezTo>
                  <a:cubicBezTo>
                    <a:pt x="427005" y="3267650"/>
                    <a:pt x="453993" y="3450213"/>
                    <a:pt x="463518" y="3524825"/>
                  </a:cubicBezTo>
                  <a:cubicBezTo>
                    <a:pt x="477806" y="3613725"/>
                    <a:pt x="314294" y="3954231"/>
                    <a:pt x="501619" y="3975342"/>
                  </a:cubicBezTo>
                  <a:cubicBezTo>
                    <a:pt x="666719" y="3994392"/>
                    <a:pt x="727043" y="3927718"/>
                    <a:pt x="730218" y="3822943"/>
                  </a:cubicBezTo>
                  <a:cubicBezTo>
                    <a:pt x="781018" y="3518143"/>
                    <a:pt x="792529" y="2200122"/>
                    <a:pt x="806419" y="214654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Rounded Rectangle 429"/>
            <p:cNvSpPr/>
            <p:nvPr/>
          </p:nvSpPr>
          <p:spPr>
            <a:xfrm rot="730900" flipH="1">
              <a:off x="4731717" y="3474451"/>
              <a:ext cx="221969" cy="761036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C65C5A"/>
                </a:gs>
                <a:gs pos="100000">
                  <a:srgbClr val="B9526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1" name="Rounded Rectangle 430"/>
            <p:cNvSpPr/>
            <p:nvPr/>
          </p:nvSpPr>
          <p:spPr>
            <a:xfrm rot="1259594" flipH="1">
              <a:off x="4840308" y="3516335"/>
              <a:ext cx="221969" cy="761037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2" name="Rounded Rectangle 431"/>
            <p:cNvSpPr/>
            <p:nvPr/>
          </p:nvSpPr>
          <p:spPr>
            <a:xfrm rot="1259594" flipH="1">
              <a:off x="5019600" y="3255170"/>
              <a:ext cx="284530" cy="270800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3" name="Rounded Rectangle 432"/>
            <p:cNvSpPr/>
            <p:nvPr/>
          </p:nvSpPr>
          <p:spPr>
            <a:xfrm flipH="1">
              <a:off x="5120299" y="2805442"/>
              <a:ext cx="284529" cy="43090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540000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4" name="Freeform 433"/>
            <p:cNvSpPr/>
            <p:nvPr/>
          </p:nvSpPr>
          <p:spPr>
            <a:xfrm rot="823597" flipH="1">
              <a:off x="4172316" y="2258880"/>
              <a:ext cx="560067" cy="1678403"/>
            </a:xfrm>
            <a:custGeom>
              <a:avLst/>
              <a:gdLst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161925 w 670791"/>
                <a:gd name="connsiteY28" fmla="*/ 1749756 h 3208591"/>
                <a:gd name="connsiteX29" fmla="*/ 200025 w 670791"/>
                <a:gd name="connsiteY29" fmla="*/ 1806906 h 3208591"/>
                <a:gd name="connsiteX30" fmla="*/ 209550 w 670791"/>
                <a:gd name="connsiteY30" fmla="*/ 1835481 h 3208591"/>
                <a:gd name="connsiteX31" fmla="*/ 228600 w 670791"/>
                <a:gd name="connsiteY31" fmla="*/ 1864056 h 3208591"/>
                <a:gd name="connsiteX32" fmla="*/ 247650 w 670791"/>
                <a:gd name="connsiteY32" fmla="*/ 1940256 h 3208591"/>
                <a:gd name="connsiteX33" fmla="*/ 257175 w 670791"/>
                <a:gd name="connsiteY33" fmla="*/ 2302206 h 3208591"/>
                <a:gd name="connsiteX34" fmla="*/ 276225 w 670791"/>
                <a:gd name="connsiteY34" fmla="*/ 2445081 h 3208591"/>
                <a:gd name="connsiteX35" fmla="*/ 295275 w 670791"/>
                <a:gd name="connsiteY35" fmla="*/ 2568906 h 3208591"/>
                <a:gd name="connsiteX36" fmla="*/ 314325 w 670791"/>
                <a:gd name="connsiteY36" fmla="*/ 2787981 h 3208591"/>
                <a:gd name="connsiteX37" fmla="*/ 333375 w 670791"/>
                <a:gd name="connsiteY37" fmla="*/ 2864181 h 3208591"/>
                <a:gd name="connsiteX38" fmla="*/ 342900 w 670791"/>
                <a:gd name="connsiteY38" fmla="*/ 2902281 h 3208591"/>
                <a:gd name="connsiteX39" fmla="*/ 352425 w 670791"/>
                <a:gd name="connsiteY39" fmla="*/ 3016581 h 3208591"/>
                <a:gd name="connsiteX40" fmla="*/ 381000 w 670791"/>
                <a:gd name="connsiteY40" fmla="*/ 3102306 h 3208591"/>
                <a:gd name="connsiteX41" fmla="*/ 390525 w 670791"/>
                <a:gd name="connsiteY41" fmla="*/ 3130881 h 3208591"/>
                <a:gd name="connsiteX42" fmla="*/ 419100 w 670791"/>
                <a:gd name="connsiteY42" fmla="*/ 3188031 h 3208591"/>
                <a:gd name="connsiteX43" fmla="*/ 447675 w 670791"/>
                <a:gd name="connsiteY43" fmla="*/ 3207081 h 3208591"/>
                <a:gd name="connsiteX44" fmla="*/ 600075 w 670791"/>
                <a:gd name="connsiteY44" fmla="*/ 3188031 h 3208591"/>
                <a:gd name="connsiteX45" fmla="*/ 628650 w 670791"/>
                <a:gd name="connsiteY45" fmla="*/ 3168981 h 3208591"/>
                <a:gd name="connsiteX46" fmla="*/ 647700 w 670791"/>
                <a:gd name="connsiteY46" fmla="*/ 3111831 h 3208591"/>
                <a:gd name="connsiteX47" fmla="*/ 657225 w 670791"/>
                <a:gd name="connsiteY47" fmla="*/ 3083256 h 3208591"/>
                <a:gd name="connsiteX48" fmla="*/ 666750 w 670791"/>
                <a:gd name="connsiteY4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57150 w 670791"/>
                <a:gd name="connsiteY24" fmla="*/ 1549731 h 3208591"/>
                <a:gd name="connsiteX25" fmla="*/ 95250 w 670791"/>
                <a:gd name="connsiteY25" fmla="*/ 1606881 h 3208591"/>
                <a:gd name="connsiteX26" fmla="*/ 114300 w 670791"/>
                <a:gd name="connsiteY26" fmla="*/ 1635456 h 3208591"/>
                <a:gd name="connsiteX27" fmla="*/ 142875 w 670791"/>
                <a:gd name="connsiteY27" fmla="*/ 1692606 h 3208591"/>
                <a:gd name="connsiteX28" fmla="*/ 200025 w 670791"/>
                <a:gd name="connsiteY28" fmla="*/ 1806906 h 3208591"/>
                <a:gd name="connsiteX29" fmla="*/ 209550 w 670791"/>
                <a:gd name="connsiteY29" fmla="*/ 1835481 h 3208591"/>
                <a:gd name="connsiteX30" fmla="*/ 228600 w 670791"/>
                <a:gd name="connsiteY30" fmla="*/ 1864056 h 3208591"/>
                <a:gd name="connsiteX31" fmla="*/ 247650 w 670791"/>
                <a:gd name="connsiteY31" fmla="*/ 1940256 h 3208591"/>
                <a:gd name="connsiteX32" fmla="*/ 257175 w 670791"/>
                <a:gd name="connsiteY32" fmla="*/ 2302206 h 3208591"/>
                <a:gd name="connsiteX33" fmla="*/ 276225 w 670791"/>
                <a:gd name="connsiteY33" fmla="*/ 2445081 h 3208591"/>
                <a:gd name="connsiteX34" fmla="*/ 295275 w 670791"/>
                <a:gd name="connsiteY34" fmla="*/ 2568906 h 3208591"/>
                <a:gd name="connsiteX35" fmla="*/ 314325 w 670791"/>
                <a:gd name="connsiteY35" fmla="*/ 2787981 h 3208591"/>
                <a:gd name="connsiteX36" fmla="*/ 333375 w 670791"/>
                <a:gd name="connsiteY36" fmla="*/ 2864181 h 3208591"/>
                <a:gd name="connsiteX37" fmla="*/ 342900 w 670791"/>
                <a:gd name="connsiteY37" fmla="*/ 2902281 h 3208591"/>
                <a:gd name="connsiteX38" fmla="*/ 352425 w 670791"/>
                <a:gd name="connsiteY38" fmla="*/ 3016581 h 3208591"/>
                <a:gd name="connsiteX39" fmla="*/ 381000 w 670791"/>
                <a:gd name="connsiteY39" fmla="*/ 3102306 h 3208591"/>
                <a:gd name="connsiteX40" fmla="*/ 390525 w 670791"/>
                <a:gd name="connsiteY40" fmla="*/ 3130881 h 3208591"/>
                <a:gd name="connsiteX41" fmla="*/ 419100 w 670791"/>
                <a:gd name="connsiteY41" fmla="*/ 3188031 h 3208591"/>
                <a:gd name="connsiteX42" fmla="*/ 447675 w 670791"/>
                <a:gd name="connsiteY42" fmla="*/ 3207081 h 3208591"/>
                <a:gd name="connsiteX43" fmla="*/ 600075 w 670791"/>
                <a:gd name="connsiteY43" fmla="*/ 3188031 h 3208591"/>
                <a:gd name="connsiteX44" fmla="*/ 628650 w 670791"/>
                <a:gd name="connsiteY44" fmla="*/ 3168981 h 3208591"/>
                <a:gd name="connsiteX45" fmla="*/ 647700 w 670791"/>
                <a:gd name="connsiteY45" fmla="*/ 3111831 h 3208591"/>
                <a:gd name="connsiteX46" fmla="*/ 657225 w 670791"/>
                <a:gd name="connsiteY46" fmla="*/ 3083256 h 3208591"/>
                <a:gd name="connsiteX47" fmla="*/ 666750 w 670791"/>
                <a:gd name="connsiteY4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19050 w 670791"/>
                <a:gd name="connsiteY23" fmla="*/ 1492581 h 3208591"/>
                <a:gd name="connsiteX24" fmla="*/ 95250 w 670791"/>
                <a:gd name="connsiteY24" fmla="*/ 1606881 h 3208591"/>
                <a:gd name="connsiteX25" fmla="*/ 114300 w 670791"/>
                <a:gd name="connsiteY25" fmla="*/ 1635456 h 3208591"/>
                <a:gd name="connsiteX26" fmla="*/ 142875 w 670791"/>
                <a:gd name="connsiteY26" fmla="*/ 1692606 h 3208591"/>
                <a:gd name="connsiteX27" fmla="*/ 200025 w 670791"/>
                <a:gd name="connsiteY27" fmla="*/ 1806906 h 3208591"/>
                <a:gd name="connsiteX28" fmla="*/ 209550 w 670791"/>
                <a:gd name="connsiteY28" fmla="*/ 1835481 h 3208591"/>
                <a:gd name="connsiteX29" fmla="*/ 228600 w 670791"/>
                <a:gd name="connsiteY29" fmla="*/ 1864056 h 3208591"/>
                <a:gd name="connsiteX30" fmla="*/ 247650 w 670791"/>
                <a:gd name="connsiteY30" fmla="*/ 1940256 h 3208591"/>
                <a:gd name="connsiteX31" fmla="*/ 257175 w 670791"/>
                <a:gd name="connsiteY31" fmla="*/ 2302206 h 3208591"/>
                <a:gd name="connsiteX32" fmla="*/ 276225 w 670791"/>
                <a:gd name="connsiteY32" fmla="*/ 2445081 h 3208591"/>
                <a:gd name="connsiteX33" fmla="*/ 295275 w 670791"/>
                <a:gd name="connsiteY33" fmla="*/ 2568906 h 3208591"/>
                <a:gd name="connsiteX34" fmla="*/ 314325 w 670791"/>
                <a:gd name="connsiteY34" fmla="*/ 2787981 h 3208591"/>
                <a:gd name="connsiteX35" fmla="*/ 333375 w 670791"/>
                <a:gd name="connsiteY35" fmla="*/ 2864181 h 3208591"/>
                <a:gd name="connsiteX36" fmla="*/ 342900 w 670791"/>
                <a:gd name="connsiteY36" fmla="*/ 2902281 h 3208591"/>
                <a:gd name="connsiteX37" fmla="*/ 352425 w 670791"/>
                <a:gd name="connsiteY37" fmla="*/ 3016581 h 3208591"/>
                <a:gd name="connsiteX38" fmla="*/ 381000 w 670791"/>
                <a:gd name="connsiteY38" fmla="*/ 3102306 h 3208591"/>
                <a:gd name="connsiteX39" fmla="*/ 390525 w 670791"/>
                <a:gd name="connsiteY39" fmla="*/ 3130881 h 3208591"/>
                <a:gd name="connsiteX40" fmla="*/ 419100 w 670791"/>
                <a:gd name="connsiteY40" fmla="*/ 3188031 h 3208591"/>
                <a:gd name="connsiteX41" fmla="*/ 447675 w 670791"/>
                <a:gd name="connsiteY41" fmla="*/ 3207081 h 3208591"/>
                <a:gd name="connsiteX42" fmla="*/ 600075 w 670791"/>
                <a:gd name="connsiteY42" fmla="*/ 3188031 h 3208591"/>
                <a:gd name="connsiteX43" fmla="*/ 628650 w 670791"/>
                <a:gd name="connsiteY43" fmla="*/ 3168981 h 3208591"/>
                <a:gd name="connsiteX44" fmla="*/ 647700 w 670791"/>
                <a:gd name="connsiteY44" fmla="*/ 3111831 h 3208591"/>
                <a:gd name="connsiteX45" fmla="*/ 657225 w 670791"/>
                <a:gd name="connsiteY45" fmla="*/ 3083256 h 3208591"/>
                <a:gd name="connsiteX46" fmla="*/ 666750 w 670791"/>
                <a:gd name="connsiteY46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142875 w 670791"/>
                <a:gd name="connsiteY25" fmla="*/ 1692606 h 3208591"/>
                <a:gd name="connsiteX26" fmla="*/ 200025 w 670791"/>
                <a:gd name="connsiteY26" fmla="*/ 1806906 h 3208591"/>
                <a:gd name="connsiteX27" fmla="*/ 209550 w 670791"/>
                <a:gd name="connsiteY27" fmla="*/ 1835481 h 3208591"/>
                <a:gd name="connsiteX28" fmla="*/ 228600 w 670791"/>
                <a:gd name="connsiteY28" fmla="*/ 1864056 h 3208591"/>
                <a:gd name="connsiteX29" fmla="*/ 247650 w 670791"/>
                <a:gd name="connsiteY29" fmla="*/ 1940256 h 3208591"/>
                <a:gd name="connsiteX30" fmla="*/ 257175 w 670791"/>
                <a:gd name="connsiteY30" fmla="*/ 2302206 h 3208591"/>
                <a:gd name="connsiteX31" fmla="*/ 276225 w 670791"/>
                <a:gd name="connsiteY31" fmla="*/ 2445081 h 3208591"/>
                <a:gd name="connsiteX32" fmla="*/ 295275 w 670791"/>
                <a:gd name="connsiteY32" fmla="*/ 2568906 h 3208591"/>
                <a:gd name="connsiteX33" fmla="*/ 314325 w 670791"/>
                <a:gd name="connsiteY33" fmla="*/ 2787981 h 3208591"/>
                <a:gd name="connsiteX34" fmla="*/ 333375 w 670791"/>
                <a:gd name="connsiteY34" fmla="*/ 2864181 h 3208591"/>
                <a:gd name="connsiteX35" fmla="*/ 342900 w 670791"/>
                <a:gd name="connsiteY35" fmla="*/ 2902281 h 3208591"/>
                <a:gd name="connsiteX36" fmla="*/ 352425 w 670791"/>
                <a:gd name="connsiteY36" fmla="*/ 3016581 h 3208591"/>
                <a:gd name="connsiteX37" fmla="*/ 381000 w 670791"/>
                <a:gd name="connsiteY37" fmla="*/ 3102306 h 3208591"/>
                <a:gd name="connsiteX38" fmla="*/ 390525 w 670791"/>
                <a:gd name="connsiteY38" fmla="*/ 3130881 h 3208591"/>
                <a:gd name="connsiteX39" fmla="*/ 419100 w 670791"/>
                <a:gd name="connsiteY39" fmla="*/ 3188031 h 3208591"/>
                <a:gd name="connsiteX40" fmla="*/ 447675 w 670791"/>
                <a:gd name="connsiteY40" fmla="*/ 3207081 h 3208591"/>
                <a:gd name="connsiteX41" fmla="*/ 600075 w 670791"/>
                <a:gd name="connsiteY41" fmla="*/ 3188031 h 3208591"/>
                <a:gd name="connsiteX42" fmla="*/ 628650 w 670791"/>
                <a:gd name="connsiteY42" fmla="*/ 3168981 h 3208591"/>
                <a:gd name="connsiteX43" fmla="*/ 647700 w 670791"/>
                <a:gd name="connsiteY43" fmla="*/ 3111831 h 3208591"/>
                <a:gd name="connsiteX44" fmla="*/ 657225 w 670791"/>
                <a:gd name="connsiteY44" fmla="*/ 3083256 h 3208591"/>
                <a:gd name="connsiteX45" fmla="*/ 666750 w 670791"/>
                <a:gd name="connsiteY45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114300 w 670791"/>
                <a:gd name="connsiteY24" fmla="*/ 1635456 h 3208591"/>
                <a:gd name="connsiteX25" fmla="*/ 200025 w 670791"/>
                <a:gd name="connsiteY25" fmla="*/ 1806906 h 3208591"/>
                <a:gd name="connsiteX26" fmla="*/ 209550 w 670791"/>
                <a:gd name="connsiteY26" fmla="*/ 1835481 h 3208591"/>
                <a:gd name="connsiteX27" fmla="*/ 228600 w 670791"/>
                <a:gd name="connsiteY27" fmla="*/ 1864056 h 3208591"/>
                <a:gd name="connsiteX28" fmla="*/ 247650 w 670791"/>
                <a:gd name="connsiteY28" fmla="*/ 1940256 h 3208591"/>
                <a:gd name="connsiteX29" fmla="*/ 257175 w 670791"/>
                <a:gd name="connsiteY29" fmla="*/ 2302206 h 3208591"/>
                <a:gd name="connsiteX30" fmla="*/ 276225 w 670791"/>
                <a:gd name="connsiteY30" fmla="*/ 2445081 h 3208591"/>
                <a:gd name="connsiteX31" fmla="*/ 295275 w 670791"/>
                <a:gd name="connsiteY31" fmla="*/ 2568906 h 3208591"/>
                <a:gd name="connsiteX32" fmla="*/ 314325 w 670791"/>
                <a:gd name="connsiteY32" fmla="*/ 2787981 h 3208591"/>
                <a:gd name="connsiteX33" fmla="*/ 333375 w 670791"/>
                <a:gd name="connsiteY33" fmla="*/ 2864181 h 3208591"/>
                <a:gd name="connsiteX34" fmla="*/ 342900 w 670791"/>
                <a:gd name="connsiteY34" fmla="*/ 2902281 h 3208591"/>
                <a:gd name="connsiteX35" fmla="*/ 352425 w 670791"/>
                <a:gd name="connsiteY35" fmla="*/ 3016581 h 3208591"/>
                <a:gd name="connsiteX36" fmla="*/ 381000 w 670791"/>
                <a:gd name="connsiteY36" fmla="*/ 3102306 h 3208591"/>
                <a:gd name="connsiteX37" fmla="*/ 390525 w 670791"/>
                <a:gd name="connsiteY37" fmla="*/ 3130881 h 3208591"/>
                <a:gd name="connsiteX38" fmla="*/ 419100 w 670791"/>
                <a:gd name="connsiteY38" fmla="*/ 3188031 h 3208591"/>
                <a:gd name="connsiteX39" fmla="*/ 447675 w 670791"/>
                <a:gd name="connsiteY39" fmla="*/ 3207081 h 3208591"/>
                <a:gd name="connsiteX40" fmla="*/ 600075 w 670791"/>
                <a:gd name="connsiteY40" fmla="*/ 3188031 h 3208591"/>
                <a:gd name="connsiteX41" fmla="*/ 628650 w 670791"/>
                <a:gd name="connsiteY41" fmla="*/ 3168981 h 3208591"/>
                <a:gd name="connsiteX42" fmla="*/ 647700 w 670791"/>
                <a:gd name="connsiteY42" fmla="*/ 3111831 h 3208591"/>
                <a:gd name="connsiteX43" fmla="*/ 657225 w 670791"/>
                <a:gd name="connsiteY43" fmla="*/ 3083256 h 3208591"/>
                <a:gd name="connsiteX44" fmla="*/ 666750 w 670791"/>
                <a:gd name="connsiteY44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57175 w 670791"/>
                <a:gd name="connsiteY28" fmla="*/ 2302206 h 3208591"/>
                <a:gd name="connsiteX29" fmla="*/ 276225 w 670791"/>
                <a:gd name="connsiteY29" fmla="*/ 2445081 h 3208591"/>
                <a:gd name="connsiteX30" fmla="*/ 295275 w 670791"/>
                <a:gd name="connsiteY30" fmla="*/ 2568906 h 3208591"/>
                <a:gd name="connsiteX31" fmla="*/ 314325 w 670791"/>
                <a:gd name="connsiteY31" fmla="*/ 2787981 h 3208591"/>
                <a:gd name="connsiteX32" fmla="*/ 333375 w 670791"/>
                <a:gd name="connsiteY32" fmla="*/ 2864181 h 3208591"/>
                <a:gd name="connsiteX33" fmla="*/ 342900 w 670791"/>
                <a:gd name="connsiteY33" fmla="*/ 2902281 h 3208591"/>
                <a:gd name="connsiteX34" fmla="*/ 352425 w 670791"/>
                <a:gd name="connsiteY34" fmla="*/ 3016581 h 3208591"/>
                <a:gd name="connsiteX35" fmla="*/ 381000 w 670791"/>
                <a:gd name="connsiteY35" fmla="*/ 3102306 h 3208591"/>
                <a:gd name="connsiteX36" fmla="*/ 390525 w 670791"/>
                <a:gd name="connsiteY36" fmla="*/ 3130881 h 3208591"/>
                <a:gd name="connsiteX37" fmla="*/ 419100 w 670791"/>
                <a:gd name="connsiteY37" fmla="*/ 3188031 h 3208591"/>
                <a:gd name="connsiteX38" fmla="*/ 447675 w 670791"/>
                <a:gd name="connsiteY38" fmla="*/ 3207081 h 3208591"/>
                <a:gd name="connsiteX39" fmla="*/ 600075 w 670791"/>
                <a:gd name="connsiteY39" fmla="*/ 3188031 h 3208591"/>
                <a:gd name="connsiteX40" fmla="*/ 628650 w 670791"/>
                <a:gd name="connsiteY40" fmla="*/ 3168981 h 3208591"/>
                <a:gd name="connsiteX41" fmla="*/ 647700 w 670791"/>
                <a:gd name="connsiteY41" fmla="*/ 3111831 h 3208591"/>
                <a:gd name="connsiteX42" fmla="*/ 657225 w 670791"/>
                <a:gd name="connsiteY42" fmla="*/ 3083256 h 3208591"/>
                <a:gd name="connsiteX43" fmla="*/ 666750 w 670791"/>
                <a:gd name="connsiteY43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33375 w 670791"/>
                <a:gd name="connsiteY31" fmla="*/ 2864181 h 3208591"/>
                <a:gd name="connsiteX32" fmla="*/ 342900 w 670791"/>
                <a:gd name="connsiteY32" fmla="*/ 2902281 h 3208591"/>
                <a:gd name="connsiteX33" fmla="*/ 352425 w 670791"/>
                <a:gd name="connsiteY33" fmla="*/ 3016581 h 3208591"/>
                <a:gd name="connsiteX34" fmla="*/ 381000 w 670791"/>
                <a:gd name="connsiteY34" fmla="*/ 3102306 h 3208591"/>
                <a:gd name="connsiteX35" fmla="*/ 390525 w 670791"/>
                <a:gd name="connsiteY35" fmla="*/ 3130881 h 3208591"/>
                <a:gd name="connsiteX36" fmla="*/ 419100 w 670791"/>
                <a:gd name="connsiteY36" fmla="*/ 3188031 h 3208591"/>
                <a:gd name="connsiteX37" fmla="*/ 447675 w 670791"/>
                <a:gd name="connsiteY37" fmla="*/ 3207081 h 3208591"/>
                <a:gd name="connsiteX38" fmla="*/ 600075 w 670791"/>
                <a:gd name="connsiteY38" fmla="*/ 3188031 h 3208591"/>
                <a:gd name="connsiteX39" fmla="*/ 628650 w 670791"/>
                <a:gd name="connsiteY39" fmla="*/ 3168981 h 3208591"/>
                <a:gd name="connsiteX40" fmla="*/ 647700 w 670791"/>
                <a:gd name="connsiteY40" fmla="*/ 3111831 h 3208591"/>
                <a:gd name="connsiteX41" fmla="*/ 657225 w 670791"/>
                <a:gd name="connsiteY41" fmla="*/ 3083256 h 3208591"/>
                <a:gd name="connsiteX42" fmla="*/ 666750 w 670791"/>
                <a:gd name="connsiteY42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90525 w 670791"/>
                <a:gd name="connsiteY34" fmla="*/ 3130881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19100 w 670791"/>
                <a:gd name="connsiteY35" fmla="*/ 3188031 h 3208591"/>
                <a:gd name="connsiteX36" fmla="*/ 447675 w 670791"/>
                <a:gd name="connsiteY36" fmla="*/ 3207081 h 3208591"/>
                <a:gd name="connsiteX37" fmla="*/ 600075 w 670791"/>
                <a:gd name="connsiteY37" fmla="*/ 3188031 h 3208591"/>
                <a:gd name="connsiteX38" fmla="*/ 628650 w 670791"/>
                <a:gd name="connsiteY38" fmla="*/ 3168981 h 3208591"/>
                <a:gd name="connsiteX39" fmla="*/ 647700 w 670791"/>
                <a:gd name="connsiteY39" fmla="*/ 3111831 h 3208591"/>
                <a:gd name="connsiteX40" fmla="*/ 657225 w 670791"/>
                <a:gd name="connsiteY40" fmla="*/ 3083256 h 3208591"/>
                <a:gd name="connsiteX41" fmla="*/ 666750 w 670791"/>
                <a:gd name="connsiteY41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47700 w 670791"/>
                <a:gd name="connsiteY38" fmla="*/ 3111831 h 3208591"/>
                <a:gd name="connsiteX39" fmla="*/ 657225 w 670791"/>
                <a:gd name="connsiteY39" fmla="*/ 3083256 h 3208591"/>
                <a:gd name="connsiteX40" fmla="*/ 666750 w 670791"/>
                <a:gd name="connsiteY40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28650 w 670791"/>
                <a:gd name="connsiteY37" fmla="*/ 3168981 h 3208591"/>
                <a:gd name="connsiteX38" fmla="*/ 657225 w 670791"/>
                <a:gd name="connsiteY38" fmla="*/ 3083256 h 3208591"/>
                <a:gd name="connsiteX39" fmla="*/ 666750 w 670791"/>
                <a:gd name="connsiteY39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381000 w 670791"/>
                <a:gd name="connsiteY34" fmla="*/ 3124200 h 3208591"/>
                <a:gd name="connsiteX35" fmla="*/ 447675 w 670791"/>
                <a:gd name="connsiteY35" fmla="*/ 3207081 h 3208591"/>
                <a:gd name="connsiteX36" fmla="*/ 600075 w 670791"/>
                <a:gd name="connsiteY36" fmla="*/ 3188031 h 3208591"/>
                <a:gd name="connsiteX37" fmla="*/ 657225 w 670791"/>
                <a:gd name="connsiteY37" fmla="*/ 3083256 h 3208591"/>
                <a:gd name="connsiteX38" fmla="*/ 666750 w 670791"/>
                <a:gd name="connsiteY38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14325 w 670791"/>
                <a:gd name="connsiteY30" fmla="*/ 2787981 h 3208591"/>
                <a:gd name="connsiteX31" fmla="*/ 342900 w 670791"/>
                <a:gd name="connsiteY31" fmla="*/ 2902281 h 3208591"/>
                <a:gd name="connsiteX32" fmla="*/ 352425 w 670791"/>
                <a:gd name="connsiteY32" fmla="*/ 3016581 h 3208591"/>
                <a:gd name="connsiteX33" fmla="*/ 381000 w 670791"/>
                <a:gd name="connsiteY33" fmla="*/ 3102306 h 3208591"/>
                <a:gd name="connsiteX34" fmla="*/ 447675 w 670791"/>
                <a:gd name="connsiteY34" fmla="*/ 3207081 h 3208591"/>
                <a:gd name="connsiteX35" fmla="*/ 600075 w 670791"/>
                <a:gd name="connsiteY35" fmla="*/ 3188031 h 3208591"/>
                <a:gd name="connsiteX36" fmla="*/ 657225 w 670791"/>
                <a:gd name="connsiteY36" fmla="*/ 3083256 h 3208591"/>
                <a:gd name="connsiteX37" fmla="*/ 666750 w 670791"/>
                <a:gd name="connsiteY37" fmla="*/ 2930856 h 3208591"/>
                <a:gd name="connsiteX0" fmla="*/ 285750 w 670791"/>
                <a:gd name="connsiteY0" fmla="*/ 244806 h 3208591"/>
                <a:gd name="connsiteX1" fmla="*/ 200025 w 670791"/>
                <a:gd name="connsiteY1" fmla="*/ 225756 h 3208591"/>
                <a:gd name="connsiteX2" fmla="*/ 180975 w 670791"/>
                <a:gd name="connsiteY2" fmla="*/ 197181 h 3208591"/>
                <a:gd name="connsiteX3" fmla="*/ 190500 w 670791"/>
                <a:gd name="connsiteY3" fmla="*/ 140031 h 3208591"/>
                <a:gd name="connsiteX4" fmla="*/ 219075 w 670791"/>
                <a:gd name="connsiteY4" fmla="*/ 130506 h 3208591"/>
                <a:gd name="connsiteX5" fmla="*/ 314325 w 670791"/>
                <a:gd name="connsiteY5" fmla="*/ 120981 h 3208591"/>
                <a:gd name="connsiteX6" fmla="*/ 333375 w 670791"/>
                <a:gd name="connsiteY6" fmla="*/ 92406 h 3208591"/>
                <a:gd name="connsiteX7" fmla="*/ 333375 w 670791"/>
                <a:gd name="connsiteY7" fmla="*/ 35256 h 3208591"/>
                <a:gd name="connsiteX8" fmla="*/ 304800 w 670791"/>
                <a:gd name="connsiteY8" fmla="*/ 16206 h 3208591"/>
                <a:gd name="connsiteX9" fmla="*/ 276225 w 670791"/>
                <a:gd name="connsiteY9" fmla="*/ 6681 h 3208591"/>
                <a:gd name="connsiteX10" fmla="*/ 142875 w 670791"/>
                <a:gd name="connsiteY10" fmla="*/ 35256 h 3208591"/>
                <a:gd name="connsiteX11" fmla="*/ 123825 w 670791"/>
                <a:gd name="connsiteY11" fmla="*/ 92406 h 3208591"/>
                <a:gd name="connsiteX12" fmla="*/ 114300 w 670791"/>
                <a:gd name="connsiteY12" fmla="*/ 120981 h 3208591"/>
                <a:gd name="connsiteX13" fmla="*/ 104775 w 670791"/>
                <a:gd name="connsiteY13" fmla="*/ 273381 h 3208591"/>
                <a:gd name="connsiteX14" fmla="*/ 95250 w 670791"/>
                <a:gd name="connsiteY14" fmla="*/ 311481 h 3208591"/>
                <a:gd name="connsiteX15" fmla="*/ 85725 w 670791"/>
                <a:gd name="connsiteY15" fmla="*/ 359106 h 3208591"/>
                <a:gd name="connsiteX16" fmla="*/ 76200 w 670791"/>
                <a:gd name="connsiteY16" fmla="*/ 530556 h 3208591"/>
                <a:gd name="connsiteX17" fmla="*/ 66675 w 670791"/>
                <a:gd name="connsiteY17" fmla="*/ 587706 h 3208591"/>
                <a:gd name="connsiteX18" fmla="*/ 57150 w 670791"/>
                <a:gd name="connsiteY18" fmla="*/ 663906 h 3208591"/>
                <a:gd name="connsiteX19" fmla="*/ 47625 w 670791"/>
                <a:gd name="connsiteY19" fmla="*/ 759156 h 3208591"/>
                <a:gd name="connsiteX20" fmla="*/ 28575 w 670791"/>
                <a:gd name="connsiteY20" fmla="*/ 863931 h 3208591"/>
                <a:gd name="connsiteX21" fmla="*/ 0 w 670791"/>
                <a:gd name="connsiteY21" fmla="*/ 1225881 h 3208591"/>
                <a:gd name="connsiteX22" fmla="*/ 9525 w 670791"/>
                <a:gd name="connsiteY22" fmla="*/ 1464006 h 3208591"/>
                <a:gd name="connsiteX23" fmla="*/ 95250 w 670791"/>
                <a:gd name="connsiteY23" fmla="*/ 1606881 h 3208591"/>
                <a:gd name="connsiteX24" fmla="*/ 200025 w 670791"/>
                <a:gd name="connsiteY24" fmla="*/ 1806906 h 3208591"/>
                <a:gd name="connsiteX25" fmla="*/ 209550 w 670791"/>
                <a:gd name="connsiteY25" fmla="*/ 1835481 h 3208591"/>
                <a:gd name="connsiteX26" fmla="*/ 228600 w 670791"/>
                <a:gd name="connsiteY26" fmla="*/ 1864056 h 3208591"/>
                <a:gd name="connsiteX27" fmla="*/ 247650 w 670791"/>
                <a:gd name="connsiteY27" fmla="*/ 1940256 h 3208591"/>
                <a:gd name="connsiteX28" fmla="*/ 276225 w 670791"/>
                <a:gd name="connsiteY28" fmla="*/ 2445081 h 3208591"/>
                <a:gd name="connsiteX29" fmla="*/ 295275 w 670791"/>
                <a:gd name="connsiteY29" fmla="*/ 2568906 h 3208591"/>
                <a:gd name="connsiteX30" fmla="*/ 342900 w 670791"/>
                <a:gd name="connsiteY30" fmla="*/ 2902281 h 3208591"/>
                <a:gd name="connsiteX31" fmla="*/ 352425 w 670791"/>
                <a:gd name="connsiteY31" fmla="*/ 3016581 h 3208591"/>
                <a:gd name="connsiteX32" fmla="*/ 381000 w 670791"/>
                <a:gd name="connsiteY32" fmla="*/ 3102306 h 3208591"/>
                <a:gd name="connsiteX33" fmla="*/ 447675 w 670791"/>
                <a:gd name="connsiteY33" fmla="*/ 3207081 h 3208591"/>
                <a:gd name="connsiteX34" fmla="*/ 600075 w 670791"/>
                <a:gd name="connsiteY34" fmla="*/ 3188031 h 3208591"/>
                <a:gd name="connsiteX35" fmla="*/ 657225 w 670791"/>
                <a:gd name="connsiteY35" fmla="*/ 3083256 h 3208591"/>
                <a:gd name="connsiteX36" fmla="*/ 666750 w 670791"/>
                <a:gd name="connsiteY36" fmla="*/ 2930856 h 3208591"/>
                <a:gd name="connsiteX0" fmla="*/ 285750 w 670791"/>
                <a:gd name="connsiteY0" fmla="*/ 244806 h 3208669"/>
                <a:gd name="connsiteX1" fmla="*/ 200025 w 670791"/>
                <a:gd name="connsiteY1" fmla="*/ 225756 h 3208669"/>
                <a:gd name="connsiteX2" fmla="*/ 180975 w 670791"/>
                <a:gd name="connsiteY2" fmla="*/ 197181 h 3208669"/>
                <a:gd name="connsiteX3" fmla="*/ 190500 w 670791"/>
                <a:gd name="connsiteY3" fmla="*/ 140031 h 3208669"/>
                <a:gd name="connsiteX4" fmla="*/ 219075 w 670791"/>
                <a:gd name="connsiteY4" fmla="*/ 130506 h 3208669"/>
                <a:gd name="connsiteX5" fmla="*/ 314325 w 670791"/>
                <a:gd name="connsiteY5" fmla="*/ 120981 h 3208669"/>
                <a:gd name="connsiteX6" fmla="*/ 333375 w 670791"/>
                <a:gd name="connsiteY6" fmla="*/ 92406 h 3208669"/>
                <a:gd name="connsiteX7" fmla="*/ 333375 w 670791"/>
                <a:gd name="connsiteY7" fmla="*/ 35256 h 3208669"/>
                <a:gd name="connsiteX8" fmla="*/ 304800 w 670791"/>
                <a:gd name="connsiteY8" fmla="*/ 16206 h 3208669"/>
                <a:gd name="connsiteX9" fmla="*/ 276225 w 670791"/>
                <a:gd name="connsiteY9" fmla="*/ 6681 h 3208669"/>
                <a:gd name="connsiteX10" fmla="*/ 142875 w 670791"/>
                <a:gd name="connsiteY10" fmla="*/ 35256 h 3208669"/>
                <a:gd name="connsiteX11" fmla="*/ 123825 w 670791"/>
                <a:gd name="connsiteY11" fmla="*/ 92406 h 3208669"/>
                <a:gd name="connsiteX12" fmla="*/ 114300 w 670791"/>
                <a:gd name="connsiteY12" fmla="*/ 120981 h 3208669"/>
                <a:gd name="connsiteX13" fmla="*/ 104775 w 670791"/>
                <a:gd name="connsiteY13" fmla="*/ 273381 h 3208669"/>
                <a:gd name="connsiteX14" fmla="*/ 95250 w 670791"/>
                <a:gd name="connsiteY14" fmla="*/ 311481 h 3208669"/>
                <a:gd name="connsiteX15" fmla="*/ 85725 w 670791"/>
                <a:gd name="connsiteY15" fmla="*/ 359106 h 3208669"/>
                <a:gd name="connsiteX16" fmla="*/ 76200 w 670791"/>
                <a:gd name="connsiteY16" fmla="*/ 530556 h 3208669"/>
                <a:gd name="connsiteX17" fmla="*/ 66675 w 670791"/>
                <a:gd name="connsiteY17" fmla="*/ 587706 h 3208669"/>
                <a:gd name="connsiteX18" fmla="*/ 57150 w 670791"/>
                <a:gd name="connsiteY18" fmla="*/ 663906 h 3208669"/>
                <a:gd name="connsiteX19" fmla="*/ 47625 w 670791"/>
                <a:gd name="connsiteY19" fmla="*/ 759156 h 3208669"/>
                <a:gd name="connsiteX20" fmla="*/ 28575 w 670791"/>
                <a:gd name="connsiteY20" fmla="*/ 863931 h 3208669"/>
                <a:gd name="connsiteX21" fmla="*/ 0 w 670791"/>
                <a:gd name="connsiteY21" fmla="*/ 1225881 h 3208669"/>
                <a:gd name="connsiteX22" fmla="*/ 9525 w 670791"/>
                <a:gd name="connsiteY22" fmla="*/ 1464006 h 3208669"/>
                <a:gd name="connsiteX23" fmla="*/ 95250 w 670791"/>
                <a:gd name="connsiteY23" fmla="*/ 1606881 h 3208669"/>
                <a:gd name="connsiteX24" fmla="*/ 200025 w 670791"/>
                <a:gd name="connsiteY24" fmla="*/ 1806906 h 3208669"/>
                <a:gd name="connsiteX25" fmla="*/ 209550 w 670791"/>
                <a:gd name="connsiteY25" fmla="*/ 1835481 h 3208669"/>
                <a:gd name="connsiteX26" fmla="*/ 228600 w 670791"/>
                <a:gd name="connsiteY26" fmla="*/ 1864056 h 3208669"/>
                <a:gd name="connsiteX27" fmla="*/ 247650 w 670791"/>
                <a:gd name="connsiteY27" fmla="*/ 1940256 h 3208669"/>
                <a:gd name="connsiteX28" fmla="*/ 276225 w 670791"/>
                <a:gd name="connsiteY28" fmla="*/ 2445081 h 3208669"/>
                <a:gd name="connsiteX29" fmla="*/ 295275 w 670791"/>
                <a:gd name="connsiteY29" fmla="*/ 2568906 h 3208669"/>
                <a:gd name="connsiteX30" fmla="*/ 342900 w 670791"/>
                <a:gd name="connsiteY30" fmla="*/ 2902281 h 3208669"/>
                <a:gd name="connsiteX31" fmla="*/ 352425 w 670791"/>
                <a:gd name="connsiteY31" fmla="*/ 3016581 h 3208669"/>
                <a:gd name="connsiteX32" fmla="*/ 381000 w 670791"/>
                <a:gd name="connsiteY32" fmla="*/ 3102306 h 3208669"/>
                <a:gd name="connsiteX33" fmla="*/ 447675 w 670791"/>
                <a:gd name="connsiteY33" fmla="*/ 3207081 h 3208669"/>
                <a:gd name="connsiteX34" fmla="*/ 600075 w 670791"/>
                <a:gd name="connsiteY34" fmla="*/ 3188031 h 3208669"/>
                <a:gd name="connsiteX35" fmla="*/ 657225 w 670791"/>
                <a:gd name="connsiteY35" fmla="*/ 3083256 h 3208669"/>
                <a:gd name="connsiteX36" fmla="*/ 666750 w 670791"/>
                <a:gd name="connsiteY36" fmla="*/ 2930856 h 3208669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447675 w 666750"/>
                <a:gd name="connsiteY33" fmla="*/ 3207081 h 3234068"/>
                <a:gd name="connsiteX34" fmla="*/ 600075 w 666750"/>
                <a:gd name="connsiteY34" fmla="*/ 3188031 h 3234068"/>
                <a:gd name="connsiteX35" fmla="*/ 666750 w 666750"/>
                <a:gd name="connsiteY35" fmla="*/ 2930856 h 3234068"/>
                <a:gd name="connsiteX0" fmla="*/ 285750 w 666750"/>
                <a:gd name="connsiteY0" fmla="*/ 244806 h 3188031"/>
                <a:gd name="connsiteX1" fmla="*/ 200025 w 666750"/>
                <a:gd name="connsiteY1" fmla="*/ 225756 h 3188031"/>
                <a:gd name="connsiteX2" fmla="*/ 180975 w 666750"/>
                <a:gd name="connsiteY2" fmla="*/ 197181 h 3188031"/>
                <a:gd name="connsiteX3" fmla="*/ 190500 w 666750"/>
                <a:gd name="connsiteY3" fmla="*/ 140031 h 3188031"/>
                <a:gd name="connsiteX4" fmla="*/ 219075 w 666750"/>
                <a:gd name="connsiteY4" fmla="*/ 130506 h 3188031"/>
                <a:gd name="connsiteX5" fmla="*/ 314325 w 666750"/>
                <a:gd name="connsiteY5" fmla="*/ 120981 h 3188031"/>
                <a:gd name="connsiteX6" fmla="*/ 333375 w 666750"/>
                <a:gd name="connsiteY6" fmla="*/ 92406 h 3188031"/>
                <a:gd name="connsiteX7" fmla="*/ 333375 w 666750"/>
                <a:gd name="connsiteY7" fmla="*/ 35256 h 3188031"/>
                <a:gd name="connsiteX8" fmla="*/ 304800 w 666750"/>
                <a:gd name="connsiteY8" fmla="*/ 16206 h 3188031"/>
                <a:gd name="connsiteX9" fmla="*/ 276225 w 666750"/>
                <a:gd name="connsiteY9" fmla="*/ 6681 h 3188031"/>
                <a:gd name="connsiteX10" fmla="*/ 142875 w 666750"/>
                <a:gd name="connsiteY10" fmla="*/ 35256 h 3188031"/>
                <a:gd name="connsiteX11" fmla="*/ 123825 w 666750"/>
                <a:gd name="connsiteY11" fmla="*/ 92406 h 3188031"/>
                <a:gd name="connsiteX12" fmla="*/ 114300 w 666750"/>
                <a:gd name="connsiteY12" fmla="*/ 120981 h 3188031"/>
                <a:gd name="connsiteX13" fmla="*/ 104775 w 666750"/>
                <a:gd name="connsiteY13" fmla="*/ 273381 h 3188031"/>
                <a:gd name="connsiteX14" fmla="*/ 95250 w 666750"/>
                <a:gd name="connsiteY14" fmla="*/ 311481 h 3188031"/>
                <a:gd name="connsiteX15" fmla="*/ 85725 w 666750"/>
                <a:gd name="connsiteY15" fmla="*/ 359106 h 3188031"/>
                <a:gd name="connsiteX16" fmla="*/ 76200 w 666750"/>
                <a:gd name="connsiteY16" fmla="*/ 530556 h 3188031"/>
                <a:gd name="connsiteX17" fmla="*/ 66675 w 666750"/>
                <a:gd name="connsiteY17" fmla="*/ 587706 h 3188031"/>
                <a:gd name="connsiteX18" fmla="*/ 57150 w 666750"/>
                <a:gd name="connsiteY18" fmla="*/ 663906 h 3188031"/>
                <a:gd name="connsiteX19" fmla="*/ 47625 w 666750"/>
                <a:gd name="connsiteY19" fmla="*/ 759156 h 3188031"/>
                <a:gd name="connsiteX20" fmla="*/ 28575 w 666750"/>
                <a:gd name="connsiteY20" fmla="*/ 863931 h 3188031"/>
                <a:gd name="connsiteX21" fmla="*/ 0 w 666750"/>
                <a:gd name="connsiteY21" fmla="*/ 1225881 h 3188031"/>
                <a:gd name="connsiteX22" fmla="*/ 9525 w 666750"/>
                <a:gd name="connsiteY22" fmla="*/ 1464006 h 3188031"/>
                <a:gd name="connsiteX23" fmla="*/ 95250 w 666750"/>
                <a:gd name="connsiteY23" fmla="*/ 1606881 h 3188031"/>
                <a:gd name="connsiteX24" fmla="*/ 200025 w 666750"/>
                <a:gd name="connsiteY24" fmla="*/ 1806906 h 3188031"/>
                <a:gd name="connsiteX25" fmla="*/ 209550 w 666750"/>
                <a:gd name="connsiteY25" fmla="*/ 1835481 h 3188031"/>
                <a:gd name="connsiteX26" fmla="*/ 228600 w 666750"/>
                <a:gd name="connsiteY26" fmla="*/ 1864056 h 3188031"/>
                <a:gd name="connsiteX27" fmla="*/ 247650 w 666750"/>
                <a:gd name="connsiteY27" fmla="*/ 1940256 h 3188031"/>
                <a:gd name="connsiteX28" fmla="*/ 276225 w 666750"/>
                <a:gd name="connsiteY28" fmla="*/ 2445081 h 3188031"/>
                <a:gd name="connsiteX29" fmla="*/ 295275 w 666750"/>
                <a:gd name="connsiteY29" fmla="*/ 2568906 h 3188031"/>
                <a:gd name="connsiteX30" fmla="*/ 342900 w 666750"/>
                <a:gd name="connsiteY30" fmla="*/ 2902281 h 3188031"/>
                <a:gd name="connsiteX31" fmla="*/ 352425 w 666750"/>
                <a:gd name="connsiteY31" fmla="*/ 3016581 h 3188031"/>
                <a:gd name="connsiteX32" fmla="*/ 381000 w 666750"/>
                <a:gd name="connsiteY32" fmla="*/ 3102306 h 3188031"/>
                <a:gd name="connsiteX33" fmla="*/ 600075 w 666750"/>
                <a:gd name="connsiteY33" fmla="*/ 3188031 h 3188031"/>
                <a:gd name="connsiteX34" fmla="*/ 666750 w 666750"/>
                <a:gd name="connsiteY34" fmla="*/ 2930856 h 3188031"/>
                <a:gd name="connsiteX0" fmla="*/ 285750 w 666750"/>
                <a:gd name="connsiteY0" fmla="*/ 244806 h 3234068"/>
                <a:gd name="connsiteX1" fmla="*/ 200025 w 666750"/>
                <a:gd name="connsiteY1" fmla="*/ 225756 h 3234068"/>
                <a:gd name="connsiteX2" fmla="*/ 180975 w 666750"/>
                <a:gd name="connsiteY2" fmla="*/ 197181 h 3234068"/>
                <a:gd name="connsiteX3" fmla="*/ 190500 w 666750"/>
                <a:gd name="connsiteY3" fmla="*/ 140031 h 3234068"/>
                <a:gd name="connsiteX4" fmla="*/ 219075 w 666750"/>
                <a:gd name="connsiteY4" fmla="*/ 130506 h 3234068"/>
                <a:gd name="connsiteX5" fmla="*/ 314325 w 666750"/>
                <a:gd name="connsiteY5" fmla="*/ 120981 h 3234068"/>
                <a:gd name="connsiteX6" fmla="*/ 333375 w 666750"/>
                <a:gd name="connsiteY6" fmla="*/ 92406 h 3234068"/>
                <a:gd name="connsiteX7" fmla="*/ 333375 w 666750"/>
                <a:gd name="connsiteY7" fmla="*/ 35256 h 3234068"/>
                <a:gd name="connsiteX8" fmla="*/ 304800 w 666750"/>
                <a:gd name="connsiteY8" fmla="*/ 16206 h 3234068"/>
                <a:gd name="connsiteX9" fmla="*/ 276225 w 666750"/>
                <a:gd name="connsiteY9" fmla="*/ 6681 h 3234068"/>
                <a:gd name="connsiteX10" fmla="*/ 142875 w 666750"/>
                <a:gd name="connsiteY10" fmla="*/ 35256 h 3234068"/>
                <a:gd name="connsiteX11" fmla="*/ 123825 w 666750"/>
                <a:gd name="connsiteY11" fmla="*/ 92406 h 3234068"/>
                <a:gd name="connsiteX12" fmla="*/ 114300 w 666750"/>
                <a:gd name="connsiteY12" fmla="*/ 120981 h 3234068"/>
                <a:gd name="connsiteX13" fmla="*/ 104775 w 666750"/>
                <a:gd name="connsiteY13" fmla="*/ 273381 h 3234068"/>
                <a:gd name="connsiteX14" fmla="*/ 95250 w 666750"/>
                <a:gd name="connsiteY14" fmla="*/ 311481 h 3234068"/>
                <a:gd name="connsiteX15" fmla="*/ 85725 w 666750"/>
                <a:gd name="connsiteY15" fmla="*/ 359106 h 3234068"/>
                <a:gd name="connsiteX16" fmla="*/ 76200 w 666750"/>
                <a:gd name="connsiteY16" fmla="*/ 530556 h 3234068"/>
                <a:gd name="connsiteX17" fmla="*/ 66675 w 666750"/>
                <a:gd name="connsiteY17" fmla="*/ 587706 h 3234068"/>
                <a:gd name="connsiteX18" fmla="*/ 57150 w 666750"/>
                <a:gd name="connsiteY18" fmla="*/ 663906 h 3234068"/>
                <a:gd name="connsiteX19" fmla="*/ 47625 w 666750"/>
                <a:gd name="connsiteY19" fmla="*/ 759156 h 3234068"/>
                <a:gd name="connsiteX20" fmla="*/ 28575 w 666750"/>
                <a:gd name="connsiteY20" fmla="*/ 863931 h 3234068"/>
                <a:gd name="connsiteX21" fmla="*/ 0 w 666750"/>
                <a:gd name="connsiteY21" fmla="*/ 1225881 h 3234068"/>
                <a:gd name="connsiteX22" fmla="*/ 9525 w 666750"/>
                <a:gd name="connsiteY22" fmla="*/ 1464006 h 3234068"/>
                <a:gd name="connsiteX23" fmla="*/ 95250 w 666750"/>
                <a:gd name="connsiteY23" fmla="*/ 1606881 h 3234068"/>
                <a:gd name="connsiteX24" fmla="*/ 200025 w 666750"/>
                <a:gd name="connsiteY24" fmla="*/ 1806906 h 3234068"/>
                <a:gd name="connsiteX25" fmla="*/ 209550 w 666750"/>
                <a:gd name="connsiteY25" fmla="*/ 1835481 h 3234068"/>
                <a:gd name="connsiteX26" fmla="*/ 228600 w 666750"/>
                <a:gd name="connsiteY26" fmla="*/ 1864056 h 3234068"/>
                <a:gd name="connsiteX27" fmla="*/ 247650 w 666750"/>
                <a:gd name="connsiteY27" fmla="*/ 1940256 h 3234068"/>
                <a:gd name="connsiteX28" fmla="*/ 276225 w 666750"/>
                <a:gd name="connsiteY28" fmla="*/ 2445081 h 3234068"/>
                <a:gd name="connsiteX29" fmla="*/ 295275 w 666750"/>
                <a:gd name="connsiteY29" fmla="*/ 2568906 h 3234068"/>
                <a:gd name="connsiteX30" fmla="*/ 342900 w 666750"/>
                <a:gd name="connsiteY30" fmla="*/ 2902281 h 3234068"/>
                <a:gd name="connsiteX31" fmla="*/ 352425 w 666750"/>
                <a:gd name="connsiteY31" fmla="*/ 3016581 h 3234068"/>
                <a:gd name="connsiteX32" fmla="*/ 381000 w 666750"/>
                <a:gd name="connsiteY32" fmla="*/ 3102306 h 3234068"/>
                <a:gd name="connsiteX33" fmla="*/ 600075 w 666750"/>
                <a:gd name="connsiteY33" fmla="*/ 3188031 h 3234068"/>
                <a:gd name="connsiteX34" fmla="*/ 666750 w 666750"/>
                <a:gd name="connsiteY34" fmla="*/ 2930856 h 3234068"/>
                <a:gd name="connsiteX0" fmla="*/ 285750 w 666750"/>
                <a:gd name="connsiteY0" fmla="*/ 244806 h 3243593"/>
                <a:gd name="connsiteX1" fmla="*/ 200025 w 666750"/>
                <a:gd name="connsiteY1" fmla="*/ 225756 h 3243593"/>
                <a:gd name="connsiteX2" fmla="*/ 180975 w 666750"/>
                <a:gd name="connsiteY2" fmla="*/ 197181 h 3243593"/>
                <a:gd name="connsiteX3" fmla="*/ 190500 w 666750"/>
                <a:gd name="connsiteY3" fmla="*/ 140031 h 3243593"/>
                <a:gd name="connsiteX4" fmla="*/ 219075 w 666750"/>
                <a:gd name="connsiteY4" fmla="*/ 130506 h 3243593"/>
                <a:gd name="connsiteX5" fmla="*/ 314325 w 666750"/>
                <a:gd name="connsiteY5" fmla="*/ 120981 h 3243593"/>
                <a:gd name="connsiteX6" fmla="*/ 333375 w 666750"/>
                <a:gd name="connsiteY6" fmla="*/ 92406 h 3243593"/>
                <a:gd name="connsiteX7" fmla="*/ 333375 w 666750"/>
                <a:gd name="connsiteY7" fmla="*/ 35256 h 3243593"/>
                <a:gd name="connsiteX8" fmla="*/ 304800 w 666750"/>
                <a:gd name="connsiteY8" fmla="*/ 16206 h 3243593"/>
                <a:gd name="connsiteX9" fmla="*/ 276225 w 666750"/>
                <a:gd name="connsiteY9" fmla="*/ 6681 h 3243593"/>
                <a:gd name="connsiteX10" fmla="*/ 142875 w 666750"/>
                <a:gd name="connsiteY10" fmla="*/ 35256 h 3243593"/>
                <a:gd name="connsiteX11" fmla="*/ 123825 w 666750"/>
                <a:gd name="connsiteY11" fmla="*/ 92406 h 3243593"/>
                <a:gd name="connsiteX12" fmla="*/ 114300 w 666750"/>
                <a:gd name="connsiteY12" fmla="*/ 120981 h 3243593"/>
                <a:gd name="connsiteX13" fmla="*/ 104775 w 666750"/>
                <a:gd name="connsiteY13" fmla="*/ 273381 h 3243593"/>
                <a:gd name="connsiteX14" fmla="*/ 95250 w 666750"/>
                <a:gd name="connsiteY14" fmla="*/ 311481 h 3243593"/>
                <a:gd name="connsiteX15" fmla="*/ 85725 w 666750"/>
                <a:gd name="connsiteY15" fmla="*/ 359106 h 3243593"/>
                <a:gd name="connsiteX16" fmla="*/ 76200 w 666750"/>
                <a:gd name="connsiteY16" fmla="*/ 530556 h 3243593"/>
                <a:gd name="connsiteX17" fmla="*/ 66675 w 666750"/>
                <a:gd name="connsiteY17" fmla="*/ 587706 h 3243593"/>
                <a:gd name="connsiteX18" fmla="*/ 57150 w 666750"/>
                <a:gd name="connsiteY18" fmla="*/ 663906 h 3243593"/>
                <a:gd name="connsiteX19" fmla="*/ 47625 w 666750"/>
                <a:gd name="connsiteY19" fmla="*/ 759156 h 3243593"/>
                <a:gd name="connsiteX20" fmla="*/ 28575 w 666750"/>
                <a:gd name="connsiteY20" fmla="*/ 863931 h 3243593"/>
                <a:gd name="connsiteX21" fmla="*/ 0 w 666750"/>
                <a:gd name="connsiteY21" fmla="*/ 1225881 h 3243593"/>
                <a:gd name="connsiteX22" fmla="*/ 9525 w 666750"/>
                <a:gd name="connsiteY22" fmla="*/ 1464006 h 3243593"/>
                <a:gd name="connsiteX23" fmla="*/ 95250 w 666750"/>
                <a:gd name="connsiteY23" fmla="*/ 1606881 h 3243593"/>
                <a:gd name="connsiteX24" fmla="*/ 200025 w 666750"/>
                <a:gd name="connsiteY24" fmla="*/ 1806906 h 3243593"/>
                <a:gd name="connsiteX25" fmla="*/ 209550 w 666750"/>
                <a:gd name="connsiteY25" fmla="*/ 1835481 h 3243593"/>
                <a:gd name="connsiteX26" fmla="*/ 228600 w 666750"/>
                <a:gd name="connsiteY26" fmla="*/ 1864056 h 3243593"/>
                <a:gd name="connsiteX27" fmla="*/ 247650 w 666750"/>
                <a:gd name="connsiteY27" fmla="*/ 1940256 h 3243593"/>
                <a:gd name="connsiteX28" fmla="*/ 276225 w 666750"/>
                <a:gd name="connsiteY28" fmla="*/ 2445081 h 3243593"/>
                <a:gd name="connsiteX29" fmla="*/ 295275 w 666750"/>
                <a:gd name="connsiteY29" fmla="*/ 2568906 h 3243593"/>
                <a:gd name="connsiteX30" fmla="*/ 342900 w 666750"/>
                <a:gd name="connsiteY30" fmla="*/ 2902281 h 3243593"/>
                <a:gd name="connsiteX31" fmla="*/ 352425 w 666750"/>
                <a:gd name="connsiteY31" fmla="*/ 3016581 h 3243593"/>
                <a:gd name="connsiteX32" fmla="*/ 381000 w 666750"/>
                <a:gd name="connsiteY32" fmla="*/ 3102306 h 3243593"/>
                <a:gd name="connsiteX33" fmla="*/ 600075 w 666750"/>
                <a:gd name="connsiteY33" fmla="*/ 3188031 h 3243593"/>
                <a:gd name="connsiteX34" fmla="*/ 666750 w 666750"/>
                <a:gd name="connsiteY34" fmla="*/ 2930856 h 3243593"/>
                <a:gd name="connsiteX0" fmla="*/ 285750 w 666750"/>
                <a:gd name="connsiteY0" fmla="*/ 244806 h 3255961"/>
                <a:gd name="connsiteX1" fmla="*/ 200025 w 666750"/>
                <a:gd name="connsiteY1" fmla="*/ 225756 h 3255961"/>
                <a:gd name="connsiteX2" fmla="*/ 180975 w 666750"/>
                <a:gd name="connsiteY2" fmla="*/ 197181 h 3255961"/>
                <a:gd name="connsiteX3" fmla="*/ 190500 w 666750"/>
                <a:gd name="connsiteY3" fmla="*/ 140031 h 3255961"/>
                <a:gd name="connsiteX4" fmla="*/ 219075 w 666750"/>
                <a:gd name="connsiteY4" fmla="*/ 130506 h 3255961"/>
                <a:gd name="connsiteX5" fmla="*/ 314325 w 666750"/>
                <a:gd name="connsiteY5" fmla="*/ 120981 h 3255961"/>
                <a:gd name="connsiteX6" fmla="*/ 333375 w 666750"/>
                <a:gd name="connsiteY6" fmla="*/ 92406 h 3255961"/>
                <a:gd name="connsiteX7" fmla="*/ 333375 w 666750"/>
                <a:gd name="connsiteY7" fmla="*/ 35256 h 3255961"/>
                <a:gd name="connsiteX8" fmla="*/ 304800 w 666750"/>
                <a:gd name="connsiteY8" fmla="*/ 16206 h 3255961"/>
                <a:gd name="connsiteX9" fmla="*/ 276225 w 666750"/>
                <a:gd name="connsiteY9" fmla="*/ 6681 h 3255961"/>
                <a:gd name="connsiteX10" fmla="*/ 142875 w 666750"/>
                <a:gd name="connsiteY10" fmla="*/ 35256 h 3255961"/>
                <a:gd name="connsiteX11" fmla="*/ 123825 w 666750"/>
                <a:gd name="connsiteY11" fmla="*/ 92406 h 3255961"/>
                <a:gd name="connsiteX12" fmla="*/ 114300 w 666750"/>
                <a:gd name="connsiteY12" fmla="*/ 120981 h 3255961"/>
                <a:gd name="connsiteX13" fmla="*/ 104775 w 666750"/>
                <a:gd name="connsiteY13" fmla="*/ 273381 h 3255961"/>
                <a:gd name="connsiteX14" fmla="*/ 95250 w 666750"/>
                <a:gd name="connsiteY14" fmla="*/ 311481 h 3255961"/>
                <a:gd name="connsiteX15" fmla="*/ 85725 w 666750"/>
                <a:gd name="connsiteY15" fmla="*/ 359106 h 3255961"/>
                <a:gd name="connsiteX16" fmla="*/ 76200 w 666750"/>
                <a:gd name="connsiteY16" fmla="*/ 530556 h 3255961"/>
                <a:gd name="connsiteX17" fmla="*/ 66675 w 666750"/>
                <a:gd name="connsiteY17" fmla="*/ 587706 h 3255961"/>
                <a:gd name="connsiteX18" fmla="*/ 57150 w 666750"/>
                <a:gd name="connsiteY18" fmla="*/ 663906 h 3255961"/>
                <a:gd name="connsiteX19" fmla="*/ 47625 w 666750"/>
                <a:gd name="connsiteY19" fmla="*/ 759156 h 3255961"/>
                <a:gd name="connsiteX20" fmla="*/ 28575 w 666750"/>
                <a:gd name="connsiteY20" fmla="*/ 863931 h 3255961"/>
                <a:gd name="connsiteX21" fmla="*/ 0 w 666750"/>
                <a:gd name="connsiteY21" fmla="*/ 1225881 h 3255961"/>
                <a:gd name="connsiteX22" fmla="*/ 9525 w 666750"/>
                <a:gd name="connsiteY22" fmla="*/ 1464006 h 3255961"/>
                <a:gd name="connsiteX23" fmla="*/ 95250 w 666750"/>
                <a:gd name="connsiteY23" fmla="*/ 1606881 h 3255961"/>
                <a:gd name="connsiteX24" fmla="*/ 200025 w 666750"/>
                <a:gd name="connsiteY24" fmla="*/ 1806906 h 3255961"/>
                <a:gd name="connsiteX25" fmla="*/ 209550 w 666750"/>
                <a:gd name="connsiteY25" fmla="*/ 1835481 h 3255961"/>
                <a:gd name="connsiteX26" fmla="*/ 228600 w 666750"/>
                <a:gd name="connsiteY26" fmla="*/ 1864056 h 3255961"/>
                <a:gd name="connsiteX27" fmla="*/ 247650 w 666750"/>
                <a:gd name="connsiteY27" fmla="*/ 1940256 h 3255961"/>
                <a:gd name="connsiteX28" fmla="*/ 276225 w 666750"/>
                <a:gd name="connsiteY28" fmla="*/ 2445081 h 3255961"/>
                <a:gd name="connsiteX29" fmla="*/ 295275 w 666750"/>
                <a:gd name="connsiteY29" fmla="*/ 2568906 h 3255961"/>
                <a:gd name="connsiteX30" fmla="*/ 342900 w 666750"/>
                <a:gd name="connsiteY30" fmla="*/ 2902281 h 3255961"/>
                <a:gd name="connsiteX31" fmla="*/ 352425 w 666750"/>
                <a:gd name="connsiteY31" fmla="*/ 3016581 h 3255961"/>
                <a:gd name="connsiteX32" fmla="*/ 381000 w 666750"/>
                <a:gd name="connsiteY32" fmla="*/ 3102306 h 3255961"/>
                <a:gd name="connsiteX33" fmla="*/ 609600 w 666750"/>
                <a:gd name="connsiteY33" fmla="*/ 3200399 h 3255961"/>
                <a:gd name="connsiteX34" fmla="*/ 666750 w 666750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52425 w 731837"/>
                <a:gd name="connsiteY31" fmla="*/ 3016581 h 3255961"/>
                <a:gd name="connsiteX32" fmla="*/ 381000 w 731837"/>
                <a:gd name="connsiteY32" fmla="*/ 3102306 h 3255961"/>
                <a:gd name="connsiteX33" fmla="*/ 609600 w 731837"/>
                <a:gd name="connsiteY33" fmla="*/ 3200399 h 3255961"/>
                <a:gd name="connsiteX34" fmla="*/ 666750 w 731837"/>
                <a:gd name="connsiteY34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28600 w 731837"/>
                <a:gd name="connsiteY26" fmla="*/ 1864056 h 3255961"/>
                <a:gd name="connsiteX27" fmla="*/ 247650 w 731837"/>
                <a:gd name="connsiteY27" fmla="*/ 1940256 h 3255961"/>
                <a:gd name="connsiteX28" fmla="*/ 276225 w 731837"/>
                <a:gd name="connsiteY28" fmla="*/ 2445081 h 3255961"/>
                <a:gd name="connsiteX29" fmla="*/ 295275 w 731837"/>
                <a:gd name="connsiteY29" fmla="*/ 2568906 h 3255961"/>
                <a:gd name="connsiteX30" fmla="*/ 342900 w 731837"/>
                <a:gd name="connsiteY30" fmla="*/ 2902281 h 3255961"/>
                <a:gd name="connsiteX31" fmla="*/ 381000 w 731837"/>
                <a:gd name="connsiteY31" fmla="*/ 3102306 h 3255961"/>
                <a:gd name="connsiteX32" fmla="*/ 609600 w 731837"/>
                <a:gd name="connsiteY32" fmla="*/ 3200399 h 3255961"/>
                <a:gd name="connsiteX33" fmla="*/ 666750 w 731837"/>
                <a:gd name="connsiteY33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09550 w 731837"/>
                <a:gd name="connsiteY25" fmla="*/ 1835481 h 3255961"/>
                <a:gd name="connsiteX26" fmla="*/ 247650 w 731837"/>
                <a:gd name="connsiteY26" fmla="*/ 1940256 h 3255961"/>
                <a:gd name="connsiteX27" fmla="*/ 276225 w 731837"/>
                <a:gd name="connsiteY27" fmla="*/ 2445081 h 3255961"/>
                <a:gd name="connsiteX28" fmla="*/ 295275 w 731837"/>
                <a:gd name="connsiteY28" fmla="*/ 2568906 h 3255961"/>
                <a:gd name="connsiteX29" fmla="*/ 342900 w 731837"/>
                <a:gd name="connsiteY29" fmla="*/ 2902281 h 3255961"/>
                <a:gd name="connsiteX30" fmla="*/ 381000 w 731837"/>
                <a:gd name="connsiteY30" fmla="*/ 3102306 h 3255961"/>
                <a:gd name="connsiteX31" fmla="*/ 609600 w 731837"/>
                <a:gd name="connsiteY31" fmla="*/ 3200399 h 3255961"/>
                <a:gd name="connsiteX32" fmla="*/ 666750 w 731837"/>
                <a:gd name="connsiteY32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76225 w 731837"/>
                <a:gd name="connsiteY26" fmla="*/ 2445081 h 3255961"/>
                <a:gd name="connsiteX27" fmla="*/ 295275 w 731837"/>
                <a:gd name="connsiteY27" fmla="*/ 2568906 h 3255961"/>
                <a:gd name="connsiteX28" fmla="*/ 342900 w 731837"/>
                <a:gd name="connsiteY28" fmla="*/ 2902281 h 3255961"/>
                <a:gd name="connsiteX29" fmla="*/ 381000 w 731837"/>
                <a:gd name="connsiteY29" fmla="*/ 3102306 h 3255961"/>
                <a:gd name="connsiteX30" fmla="*/ 609600 w 731837"/>
                <a:gd name="connsiteY30" fmla="*/ 3200399 h 3255961"/>
                <a:gd name="connsiteX31" fmla="*/ 666750 w 731837"/>
                <a:gd name="connsiteY31" fmla="*/ 2930856 h 3255961"/>
                <a:gd name="connsiteX0" fmla="*/ 285750 w 731837"/>
                <a:gd name="connsiteY0" fmla="*/ 244806 h 3255961"/>
                <a:gd name="connsiteX1" fmla="*/ 200025 w 731837"/>
                <a:gd name="connsiteY1" fmla="*/ 225756 h 3255961"/>
                <a:gd name="connsiteX2" fmla="*/ 180975 w 731837"/>
                <a:gd name="connsiteY2" fmla="*/ 197181 h 3255961"/>
                <a:gd name="connsiteX3" fmla="*/ 190500 w 731837"/>
                <a:gd name="connsiteY3" fmla="*/ 140031 h 3255961"/>
                <a:gd name="connsiteX4" fmla="*/ 219075 w 731837"/>
                <a:gd name="connsiteY4" fmla="*/ 130506 h 3255961"/>
                <a:gd name="connsiteX5" fmla="*/ 314325 w 731837"/>
                <a:gd name="connsiteY5" fmla="*/ 120981 h 3255961"/>
                <a:gd name="connsiteX6" fmla="*/ 333375 w 731837"/>
                <a:gd name="connsiteY6" fmla="*/ 92406 h 3255961"/>
                <a:gd name="connsiteX7" fmla="*/ 333375 w 731837"/>
                <a:gd name="connsiteY7" fmla="*/ 35256 h 3255961"/>
                <a:gd name="connsiteX8" fmla="*/ 304800 w 731837"/>
                <a:gd name="connsiteY8" fmla="*/ 16206 h 3255961"/>
                <a:gd name="connsiteX9" fmla="*/ 276225 w 731837"/>
                <a:gd name="connsiteY9" fmla="*/ 6681 h 3255961"/>
                <a:gd name="connsiteX10" fmla="*/ 142875 w 731837"/>
                <a:gd name="connsiteY10" fmla="*/ 35256 h 3255961"/>
                <a:gd name="connsiteX11" fmla="*/ 123825 w 731837"/>
                <a:gd name="connsiteY11" fmla="*/ 92406 h 3255961"/>
                <a:gd name="connsiteX12" fmla="*/ 114300 w 731837"/>
                <a:gd name="connsiteY12" fmla="*/ 120981 h 3255961"/>
                <a:gd name="connsiteX13" fmla="*/ 104775 w 731837"/>
                <a:gd name="connsiteY13" fmla="*/ 273381 h 3255961"/>
                <a:gd name="connsiteX14" fmla="*/ 95250 w 731837"/>
                <a:gd name="connsiteY14" fmla="*/ 311481 h 3255961"/>
                <a:gd name="connsiteX15" fmla="*/ 85725 w 731837"/>
                <a:gd name="connsiteY15" fmla="*/ 359106 h 3255961"/>
                <a:gd name="connsiteX16" fmla="*/ 76200 w 731837"/>
                <a:gd name="connsiteY16" fmla="*/ 530556 h 3255961"/>
                <a:gd name="connsiteX17" fmla="*/ 66675 w 731837"/>
                <a:gd name="connsiteY17" fmla="*/ 587706 h 3255961"/>
                <a:gd name="connsiteX18" fmla="*/ 57150 w 731837"/>
                <a:gd name="connsiteY18" fmla="*/ 663906 h 3255961"/>
                <a:gd name="connsiteX19" fmla="*/ 47625 w 731837"/>
                <a:gd name="connsiteY19" fmla="*/ 759156 h 3255961"/>
                <a:gd name="connsiteX20" fmla="*/ 28575 w 731837"/>
                <a:gd name="connsiteY20" fmla="*/ 863931 h 3255961"/>
                <a:gd name="connsiteX21" fmla="*/ 0 w 731837"/>
                <a:gd name="connsiteY21" fmla="*/ 1225881 h 3255961"/>
                <a:gd name="connsiteX22" fmla="*/ 9525 w 731837"/>
                <a:gd name="connsiteY22" fmla="*/ 1464006 h 3255961"/>
                <a:gd name="connsiteX23" fmla="*/ 95250 w 731837"/>
                <a:gd name="connsiteY23" fmla="*/ 1606881 h 3255961"/>
                <a:gd name="connsiteX24" fmla="*/ 200025 w 731837"/>
                <a:gd name="connsiteY24" fmla="*/ 1806906 h 3255961"/>
                <a:gd name="connsiteX25" fmla="*/ 247650 w 731837"/>
                <a:gd name="connsiteY25" fmla="*/ 1940256 h 3255961"/>
                <a:gd name="connsiteX26" fmla="*/ 295275 w 731837"/>
                <a:gd name="connsiteY26" fmla="*/ 2568906 h 3255961"/>
                <a:gd name="connsiteX27" fmla="*/ 342900 w 731837"/>
                <a:gd name="connsiteY27" fmla="*/ 2902281 h 3255961"/>
                <a:gd name="connsiteX28" fmla="*/ 381000 w 731837"/>
                <a:gd name="connsiteY28" fmla="*/ 3102306 h 3255961"/>
                <a:gd name="connsiteX29" fmla="*/ 609600 w 731837"/>
                <a:gd name="connsiteY29" fmla="*/ 3200399 h 3255961"/>
                <a:gd name="connsiteX30" fmla="*/ 666750 w 731837"/>
                <a:gd name="connsiteY30" fmla="*/ 2930856 h 325596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14300 w 731837"/>
                <a:gd name="connsiteY12" fmla="*/ 120981 h 3236911"/>
                <a:gd name="connsiteX13" fmla="*/ 104775 w 731837"/>
                <a:gd name="connsiteY13" fmla="*/ 273381 h 3236911"/>
                <a:gd name="connsiteX14" fmla="*/ 95250 w 731837"/>
                <a:gd name="connsiteY14" fmla="*/ 311481 h 3236911"/>
                <a:gd name="connsiteX15" fmla="*/ 85725 w 731837"/>
                <a:gd name="connsiteY15" fmla="*/ 359106 h 3236911"/>
                <a:gd name="connsiteX16" fmla="*/ 76200 w 731837"/>
                <a:gd name="connsiteY16" fmla="*/ 530556 h 3236911"/>
                <a:gd name="connsiteX17" fmla="*/ 66675 w 731837"/>
                <a:gd name="connsiteY17" fmla="*/ 587706 h 3236911"/>
                <a:gd name="connsiteX18" fmla="*/ 57150 w 731837"/>
                <a:gd name="connsiteY18" fmla="*/ 663906 h 3236911"/>
                <a:gd name="connsiteX19" fmla="*/ 47625 w 731837"/>
                <a:gd name="connsiteY19" fmla="*/ 759156 h 3236911"/>
                <a:gd name="connsiteX20" fmla="*/ 28575 w 731837"/>
                <a:gd name="connsiteY20" fmla="*/ 863931 h 3236911"/>
                <a:gd name="connsiteX21" fmla="*/ 0 w 731837"/>
                <a:gd name="connsiteY21" fmla="*/ 1225881 h 3236911"/>
                <a:gd name="connsiteX22" fmla="*/ 9525 w 731837"/>
                <a:gd name="connsiteY22" fmla="*/ 1464006 h 3236911"/>
                <a:gd name="connsiteX23" fmla="*/ 95250 w 731837"/>
                <a:gd name="connsiteY23" fmla="*/ 1606881 h 3236911"/>
                <a:gd name="connsiteX24" fmla="*/ 200025 w 731837"/>
                <a:gd name="connsiteY24" fmla="*/ 1806906 h 3236911"/>
                <a:gd name="connsiteX25" fmla="*/ 247650 w 731837"/>
                <a:gd name="connsiteY25" fmla="*/ 1940256 h 3236911"/>
                <a:gd name="connsiteX26" fmla="*/ 295275 w 731837"/>
                <a:gd name="connsiteY26" fmla="*/ 2568906 h 3236911"/>
                <a:gd name="connsiteX27" fmla="*/ 342900 w 731837"/>
                <a:gd name="connsiteY27" fmla="*/ 2902281 h 3236911"/>
                <a:gd name="connsiteX28" fmla="*/ 381000 w 731837"/>
                <a:gd name="connsiteY28" fmla="*/ 3102306 h 3236911"/>
                <a:gd name="connsiteX29" fmla="*/ 609600 w 731837"/>
                <a:gd name="connsiteY29" fmla="*/ 3200399 h 3236911"/>
                <a:gd name="connsiteX30" fmla="*/ 666750 w 731837"/>
                <a:gd name="connsiteY30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23825 w 731837"/>
                <a:gd name="connsiteY11" fmla="*/ 92406 h 3236911"/>
                <a:gd name="connsiteX12" fmla="*/ 104775 w 731837"/>
                <a:gd name="connsiteY12" fmla="*/ 273381 h 3236911"/>
                <a:gd name="connsiteX13" fmla="*/ 95250 w 731837"/>
                <a:gd name="connsiteY13" fmla="*/ 311481 h 3236911"/>
                <a:gd name="connsiteX14" fmla="*/ 85725 w 731837"/>
                <a:gd name="connsiteY14" fmla="*/ 359106 h 3236911"/>
                <a:gd name="connsiteX15" fmla="*/ 76200 w 731837"/>
                <a:gd name="connsiteY15" fmla="*/ 530556 h 3236911"/>
                <a:gd name="connsiteX16" fmla="*/ 66675 w 731837"/>
                <a:gd name="connsiteY16" fmla="*/ 587706 h 3236911"/>
                <a:gd name="connsiteX17" fmla="*/ 57150 w 731837"/>
                <a:gd name="connsiteY17" fmla="*/ 663906 h 3236911"/>
                <a:gd name="connsiteX18" fmla="*/ 47625 w 731837"/>
                <a:gd name="connsiteY18" fmla="*/ 759156 h 3236911"/>
                <a:gd name="connsiteX19" fmla="*/ 28575 w 731837"/>
                <a:gd name="connsiteY19" fmla="*/ 863931 h 3236911"/>
                <a:gd name="connsiteX20" fmla="*/ 0 w 731837"/>
                <a:gd name="connsiteY20" fmla="*/ 1225881 h 3236911"/>
                <a:gd name="connsiteX21" fmla="*/ 9525 w 731837"/>
                <a:gd name="connsiteY21" fmla="*/ 1464006 h 3236911"/>
                <a:gd name="connsiteX22" fmla="*/ 95250 w 731837"/>
                <a:gd name="connsiteY22" fmla="*/ 1606881 h 3236911"/>
                <a:gd name="connsiteX23" fmla="*/ 200025 w 731837"/>
                <a:gd name="connsiteY23" fmla="*/ 1806906 h 3236911"/>
                <a:gd name="connsiteX24" fmla="*/ 247650 w 731837"/>
                <a:gd name="connsiteY24" fmla="*/ 1940256 h 3236911"/>
                <a:gd name="connsiteX25" fmla="*/ 295275 w 731837"/>
                <a:gd name="connsiteY25" fmla="*/ 2568906 h 3236911"/>
                <a:gd name="connsiteX26" fmla="*/ 342900 w 731837"/>
                <a:gd name="connsiteY26" fmla="*/ 2902281 h 3236911"/>
                <a:gd name="connsiteX27" fmla="*/ 381000 w 731837"/>
                <a:gd name="connsiteY27" fmla="*/ 3102306 h 3236911"/>
                <a:gd name="connsiteX28" fmla="*/ 609600 w 731837"/>
                <a:gd name="connsiteY28" fmla="*/ 3200399 h 3236911"/>
                <a:gd name="connsiteX29" fmla="*/ 666750 w 731837"/>
                <a:gd name="connsiteY29" fmla="*/ 2930856 h 3236911"/>
                <a:gd name="connsiteX0" fmla="*/ 285750 w 731837"/>
                <a:gd name="connsiteY0" fmla="*/ 244806 h 3236911"/>
                <a:gd name="connsiteX1" fmla="*/ 200025 w 731837"/>
                <a:gd name="connsiteY1" fmla="*/ 225756 h 3236911"/>
                <a:gd name="connsiteX2" fmla="*/ 180975 w 731837"/>
                <a:gd name="connsiteY2" fmla="*/ 197181 h 3236911"/>
                <a:gd name="connsiteX3" fmla="*/ 190500 w 731837"/>
                <a:gd name="connsiteY3" fmla="*/ 140031 h 3236911"/>
                <a:gd name="connsiteX4" fmla="*/ 219075 w 731837"/>
                <a:gd name="connsiteY4" fmla="*/ 130506 h 3236911"/>
                <a:gd name="connsiteX5" fmla="*/ 314325 w 731837"/>
                <a:gd name="connsiteY5" fmla="*/ 120981 h 3236911"/>
                <a:gd name="connsiteX6" fmla="*/ 333375 w 731837"/>
                <a:gd name="connsiteY6" fmla="*/ 92406 h 3236911"/>
                <a:gd name="connsiteX7" fmla="*/ 333375 w 731837"/>
                <a:gd name="connsiteY7" fmla="*/ 35256 h 3236911"/>
                <a:gd name="connsiteX8" fmla="*/ 304800 w 731837"/>
                <a:gd name="connsiteY8" fmla="*/ 16206 h 3236911"/>
                <a:gd name="connsiteX9" fmla="*/ 276225 w 731837"/>
                <a:gd name="connsiteY9" fmla="*/ 6681 h 3236911"/>
                <a:gd name="connsiteX10" fmla="*/ 142875 w 731837"/>
                <a:gd name="connsiteY10" fmla="*/ 35256 h 3236911"/>
                <a:gd name="connsiteX11" fmla="*/ 104775 w 731837"/>
                <a:gd name="connsiteY11" fmla="*/ 273381 h 3236911"/>
                <a:gd name="connsiteX12" fmla="*/ 95250 w 731837"/>
                <a:gd name="connsiteY12" fmla="*/ 311481 h 3236911"/>
                <a:gd name="connsiteX13" fmla="*/ 85725 w 731837"/>
                <a:gd name="connsiteY13" fmla="*/ 359106 h 3236911"/>
                <a:gd name="connsiteX14" fmla="*/ 76200 w 731837"/>
                <a:gd name="connsiteY14" fmla="*/ 530556 h 3236911"/>
                <a:gd name="connsiteX15" fmla="*/ 66675 w 731837"/>
                <a:gd name="connsiteY15" fmla="*/ 587706 h 3236911"/>
                <a:gd name="connsiteX16" fmla="*/ 57150 w 731837"/>
                <a:gd name="connsiteY16" fmla="*/ 663906 h 3236911"/>
                <a:gd name="connsiteX17" fmla="*/ 47625 w 731837"/>
                <a:gd name="connsiteY17" fmla="*/ 759156 h 3236911"/>
                <a:gd name="connsiteX18" fmla="*/ 28575 w 731837"/>
                <a:gd name="connsiteY18" fmla="*/ 863931 h 3236911"/>
                <a:gd name="connsiteX19" fmla="*/ 0 w 731837"/>
                <a:gd name="connsiteY19" fmla="*/ 1225881 h 3236911"/>
                <a:gd name="connsiteX20" fmla="*/ 9525 w 731837"/>
                <a:gd name="connsiteY20" fmla="*/ 1464006 h 3236911"/>
                <a:gd name="connsiteX21" fmla="*/ 95250 w 731837"/>
                <a:gd name="connsiteY21" fmla="*/ 1606881 h 3236911"/>
                <a:gd name="connsiteX22" fmla="*/ 200025 w 731837"/>
                <a:gd name="connsiteY22" fmla="*/ 1806906 h 3236911"/>
                <a:gd name="connsiteX23" fmla="*/ 247650 w 731837"/>
                <a:gd name="connsiteY23" fmla="*/ 1940256 h 3236911"/>
                <a:gd name="connsiteX24" fmla="*/ 295275 w 731837"/>
                <a:gd name="connsiteY24" fmla="*/ 2568906 h 3236911"/>
                <a:gd name="connsiteX25" fmla="*/ 342900 w 731837"/>
                <a:gd name="connsiteY25" fmla="*/ 2902281 h 3236911"/>
                <a:gd name="connsiteX26" fmla="*/ 381000 w 731837"/>
                <a:gd name="connsiteY26" fmla="*/ 3102306 h 3236911"/>
                <a:gd name="connsiteX27" fmla="*/ 609600 w 731837"/>
                <a:gd name="connsiteY27" fmla="*/ 3200399 h 3236911"/>
                <a:gd name="connsiteX28" fmla="*/ 666750 w 731837"/>
                <a:gd name="connsiteY28" fmla="*/ 2930856 h 3236911"/>
                <a:gd name="connsiteX0" fmla="*/ 285750 w 731837"/>
                <a:gd name="connsiteY0" fmla="*/ 252412 h 3244517"/>
                <a:gd name="connsiteX1" fmla="*/ 200025 w 731837"/>
                <a:gd name="connsiteY1" fmla="*/ 233362 h 3244517"/>
                <a:gd name="connsiteX2" fmla="*/ 180975 w 731837"/>
                <a:gd name="connsiteY2" fmla="*/ 204787 h 3244517"/>
                <a:gd name="connsiteX3" fmla="*/ 190500 w 731837"/>
                <a:gd name="connsiteY3" fmla="*/ 147637 h 3244517"/>
                <a:gd name="connsiteX4" fmla="*/ 219075 w 731837"/>
                <a:gd name="connsiteY4" fmla="*/ 138112 h 3244517"/>
                <a:gd name="connsiteX5" fmla="*/ 314325 w 731837"/>
                <a:gd name="connsiteY5" fmla="*/ 128587 h 3244517"/>
                <a:gd name="connsiteX6" fmla="*/ 333375 w 731837"/>
                <a:gd name="connsiteY6" fmla="*/ 100012 h 3244517"/>
                <a:gd name="connsiteX7" fmla="*/ 333375 w 731837"/>
                <a:gd name="connsiteY7" fmla="*/ 42862 h 3244517"/>
                <a:gd name="connsiteX8" fmla="*/ 304800 w 731837"/>
                <a:gd name="connsiteY8" fmla="*/ 23812 h 3244517"/>
                <a:gd name="connsiteX9" fmla="*/ 142875 w 731837"/>
                <a:gd name="connsiteY9" fmla="*/ 42862 h 3244517"/>
                <a:gd name="connsiteX10" fmla="*/ 104775 w 731837"/>
                <a:gd name="connsiteY10" fmla="*/ 280987 h 3244517"/>
                <a:gd name="connsiteX11" fmla="*/ 95250 w 731837"/>
                <a:gd name="connsiteY11" fmla="*/ 319087 h 3244517"/>
                <a:gd name="connsiteX12" fmla="*/ 85725 w 731837"/>
                <a:gd name="connsiteY12" fmla="*/ 366712 h 3244517"/>
                <a:gd name="connsiteX13" fmla="*/ 76200 w 731837"/>
                <a:gd name="connsiteY13" fmla="*/ 538162 h 3244517"/>
                <a:gd name="connsiteX14" fmla="*/ 66675 w 731837"/>
                <a:gd name="connsiteY14" fmla="*/ 595312 h 3244517"/>
                <a:gd name="connsiteX15" fmla="*/ 57150 w 731837"/>
                <a:gd name="connsiteY15" fmla="*/ 671512 h 3244517"/>
                <a:gd name="connsiteX16" fmla="*/ 47625 w 731837"/>
                <a:gd name="connsiteY16" fmla="*/ 766762 h 3244517"/>
                <a:gd name="connsiteX17" fmla="*/ 28575 w 731837"/>
                <a:gd name="connsiteY17" fmla="*/ 871537 h 3244517"/>
                <a:gd name="connsiteX18" fmla="*/ 0 w 731837"/>
                <a:gd name="connsiteY18" fmla="*/ 1233487 h 3244517"/>
                <a:gd name="connsiteX19" fmla="*/ 9525 w 731837"/>
                <a:gd name="connsiteY19" fmla="*/ 1471612 h 3244517"/>
                <a:gd name="connsiteX20" fmla="*/ 95250 w 731837"/>
                <a:gd name="connsiteY20" fmla="*/ 1614487 h 3244517"/>
                <a:gd name="connsiteX21" fmla="*/ 200025 w 731837"/>
                <a:gd name="connsiteY21" fmla="*/ 1814512 h 3244517"/>
                <a:gd name="connsiteX22" fmla="*/ 247650 w 731837"/>
                <a:gd name="connsiteY22" fmla="*/ 1947862 h 3244517"/>
                <a:gd name="connsiteX23" fmla="*/ 295275 w 731837"/>
                <a:gd name="connsiteY23" fmla="*/ 2576512 h 3244517"/>
                <a:gd name="connsiteX24" fmla="*/ 342900 w 731837"/>
                <a:gd name="connsiteY24" fmla="*/ 2909887 h 3244517"/>
                <a:gd name="connsiteX25" fmla="*/ 381000 w 731837"/>
                <a:gd name="connsiteY25" fmla="*/ 3109912 h 3244517"/>
                <a:gd name="connsiteX26" fmla="*/ 609600 w 731837"/>
                <a:gd name="connsiteY26" fmla="*/ 3208005 h 3244517"/>
                <a:gd name="connsiteX27" fmla="*/ 666750 w 731837"/>
                <a:gd name="connsiteY27" fmla="*/ 2938462 h 3244517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190500 w 731837"/>
                <a:gd name="connsiteY3" fmla="*/ 144462 h 3241342"/>
                <a:gd name="connsiteX4" fmla="*/ 219075 w 731837"/>
                <a:gd name="connsiteY4" fmla="*/ 134937 h 3241342"/>
                <a:gd name="connsiteX5" fmla="*/ 314325 w 731837"/>
                <a:gd name="connsiteY5" fmla="*/ 125412 h 3241342"/>
                <a:gd name="connsiteX6" fmla="*/ 333375 w 731837"/>
                <a:gd name="connsiteY6" fmla="*/ 96837 h 3241342"/>
                <a:gd name="connsiteX7" fmla="*/ 333375 w 731837"/>
                <a:gd name="connsiteY7" fmla="*/ 39687 h 3241342"/>
                <a:gd name="connsiteX8" fmla="*/ 142875 w 731837"/>
                <a:gd name="connsiteY8" fmla="*/ 39687 h 3241342"/>
                <a:gd name="connsiteX9" fmla="*/ 104775 w 731837"/>
                <a:gd name="connsiteY9" fmla="*/ 277812 h 3241342"/>
                <a:gd name="connsiteX10" fmla="*/ 95250 w 731837"/>
                <a:gd name="connsiteY10" fmla="*/ 315912 h 3241342"/>
                <a:gd name="connsiteX11" fmla="*/ 85725 w 731837"/>
                <a:gd name="connsiteY11" fmla="*/ 363537 h 3241342"/>
                <a:gd name="connsiteX12" fmla="*/ 76200 w 731837"/>
                <a:gd name="connsiteY12" fmla="*/ 534987 h 3241342"/>
                <a:gd name="connsiteX13" fmla="*/ 66675 w 731837"/>
                <a:gd name="connsiteY13" fmla="*/ 592137 h 3241342"/>
                <a:gd name="connsiteX14" fmla="*/ 57150 w 731837"/>
                <a:gd name="connsiteY14" fmla="*/ 668337 h 3241342"/>
                <a:gd name="connsiteX15" fmla="*/ 47625 w 731837"/>
                <a:gd name="connsiteY15" fmla="*/ 763587 h 3241342"/>
                <a:gd name="connsiteX16" fmla="*/ 28575 w 731837"/>
                <a:gd name="connsiteY16" fmla="*/ 868362 h 3241342"/>
                <a:gd name="connsiteX17" fmla="*/ 0 w 731837"/>
                <a:gd name="connsiteY17" fmla="*/ 1230312 h 3241342"/>
                <a:gd name="connsiteX18" fmla="*/ 9525 w 731837"/>
                <a:gd name="connsiteY18" fmla="*/ 1468437 h 3241342"/>
                <a:gd name="connsiteX19" fmla="*/ 95250 w 731837"/>
                <a:gd name="connsiteY19" fmla="*/ 1611312 h 3241342"/>
                <a:gd name="connsiteX20" fmla="*/ 200025 w 731837"/>
                <a:gd name="connsiteY20" fmla="*/ 1811337 h 3241342"/>
                <a:gd name="connsiteX21" fmla="*/ 247650 w 731837"/>
                <a:gd name="connsiteY21" fmla="*/ 1944687 h 3241342"/>
                <a:gd name="connsiteX22" fmla="*/ 295275 w 731837"/>
                <a:gd name="connsiteY22" fmla="*/ 2573337 h 3241342"/>
                <a:gd name="connsiteX23" fmla="*/ 342900 w 731837"/>
                <a:gd name="connsiteY23" fmla="*/ 2906712 h 3241342"/>
                <a:gd name="connsiteX24" fmla="*/ 381000 w 731837"/>
                <a:gd name="connsiteY24" fmla="*/ 3106737 h 3241342"/>
                <a:gd name="connsiteX25" fmla="*/ 609600 w 731837"/>
                <a:gd name="connsiteY25" fmla="*/ 3204830 h 3241342"/>
                <a:gd name="connsiteX26" fmla="*/ 666750 w 731837"/>
                <a:gd name="connsiteY26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180975 w 731837"/>
                <a:gd name="connsiteY2" fmla="*/ 201612 h 3241342"/>
                <a:gd name="connsiteX3" fmla="*/ 219075 w 731837"/>
                <a:gd name="connsiteY3" fmla="*/ 134937 h 3241342"/>
                <a:gd name="connsiteX4" fmla="*/ 314325 w 731837"/>
                <a:gd name="connsiteY4" fmla="*/ 125412 h 3241342"/>
                <a:gd name="connsiteX5" fmla="*/ 333375 w 731837"/>
                <a:gd name="connsiteY5" fmla="*/ 96837 h 3241342"/>
                <a:gd name="connsiteX6" fmla="*/ 333375 w 731837"/>
                <a:gd name="connsiteY6" fmla="*/ 39687 h 3241342"/>
                <a:gd name="connsiteX7" fmla="*/ 142875 w 731837"/>
                <a:gd name="connsiteY7" fmla="*/ 39687 h 3241342"/>
                <a:gd name="connsiteX8" fmla="*/ 104775 w 731837"/>
                <a:gd name="connsiteY8" fmla="*/ 277812 h 3241342"/>
                <a:gd name="connsiteX9" fmla="*/ 95250 w 731837"/>
                <a:gd name="connsiteY9" fmla="*/ 315912 h 3241342"/>
                <a:gd name="connsiteX10" fmla="*/ 85725 w 731837"/>
                <a:gd name="connsiteY10" fmla="*/ 363537 h 3241342"/>
                <a:gd name="connsiteX11" fmla="*/ 76200 w 731837"/>
                <a:gd name="connsiteY11" fmla="*/ 534987 h 3241342"/>
                <a:gd name="connsiteX12" fmla="*/ 66675 w 731837"/>
                <a:gd name="connsiteY12" fmla="*/ 592137 h 3241342"/>
                <a:gd name="connsiteX13" fmla="*/ 57150 w 731837"/>
                <a:gd name="connsiteY13" fmla="*/ 668337 h 3241342"/>
                <a:gd name="connsiteX14" fmla="*/ 47625 w 731837"/>
                <a:gd name="connsiteY14" fmla="*/ 763587 h 3241342"/>
                <a:gd name="connsiteX15" fmla="*/ 28575 w 731837"/>
                <a:gd name="connsiteY15" fmla="*/ 868362 h 3241342"/>
                <a:gd name="connsiteX16" fmla="*/ 0 w 731837"/>
                <a:gd name="connsiteY16" fmla="*/ 1230312 h 3241342"/>
                <a:gd name="connsiteX17" fmla="*/ 9525 w 731837"/>
                <a:gd name="connsiteY17" fmla="*/ 1468437 h 3241342"/>
                <a:gd name="connsiteX18" fmla="*/ 95250 w 731837"/>
                <a:gd name="connsiteY18" fmla="*/ 1611312 h 3241342"/>
                <a:gd name="connsiteX19" fmla="*/ 200025 w 731837"/>
                <a:gd name="connsiteY19" fmla="*/ 1811337 h 3241342"/>
                <a:gd name="connsiteX20" fmla="*/ 247650 w 731837"/>
                <a:gd name="connsiteY20" fmla="*/ 1944687 h 3241342"/>
                <a:gd name="connsiteX21" fmla="*/ 295275 w 731837"/>
                <a:gd name="connsiteY21" fmla="*/ 2573337 h 3241342"/>
                <a:gd name="connsiteX22" fmla="*/ 342900 w 731837"/>
                <a:gd name="connsiteY22" fmla="*/ 2906712 h 3241342"/>
                <a:gd name="connsiteX23" fmla="*/ 381000 w 731837"/>
                <a:gd name="connsiteY23" fmla="*/ 3106737 h 3241342"/>
                <a:gd name="connsiteX24" fmla="*/ 609600 w 731837"/>
                <a:gd name="connsiteY24" fmla="*/ 3204830 h 3241342"/>
                <a:gd name="connsiteX25" fmla="*/ 666750 w 731837"/>
                <a:gd name="connsiteY25" fmla="*/ 2935287 h 3241342"/>
                <a:gd name="connsiteX0" fmla="*/ 285750 w 731837"/>
                <a:gd name="connsiteY0" fmla="*/ 249237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00025 w 731837"/>
                <a:gd name="connsiteY1" fmla="*/ 230187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09230 h 3241342"/>
                <a:gd name="connsiteX1" fmla="*/ 228600 w 731837"/>
                <a:gd name="connsiteY1" fmla="*/ 309230 h 3241342"/>
                <a:gd name="connsiteX2" fmla="*/ 219075 w 731837"/>
                <a:gd name="connsiteY2" fmla="*/ 134937 h 3241342"/>
                <a:gd name="connsiteX3" fmla="*/ 314325 w 731837"/>
                <a:gd name="connsiteY3" fmla="*/ 125412 h 3241342"/>
                <a:gd name="connsiteX4" fmla="*/ 333375 w 731837"/>
                <a:gd name="connsiteY4" fmla="*/ 96837 h 3241342"/>
                <a:gd name="connsiteX5" fmla="*/ 333375 w 731837"/>
                <a:gd name="connsiteY5" fmla="*/ 39687 h 3241342"/>
                <a:gd name="connsiteX6" fmla="*/ 142875 w 731837"/>
                <a:gd name="connsiteY6" fmla="*/ 39687 h 3241342"/>
                <a:gd name="connsiteX7" fmla="*/ 104775 w 731837"/>
                <a:gd name="connsiteY7" fmla="*/ 277812 h 3241342"/>
                <a:gd name="connsiteX8" fmla="*/ 95250 w 731837"/>
                <a:gd name="connsiteY8" fmla="*/ 315912 h 3241342"/>
                <a:gd name="connsiteX9" fmla="*/ 85725 w 731837"/>
                <a:gd name="connsiteY9" fmla="*/ 363537 h 3241342"/>
                <a:gd name="connsiteX10" fmla="*/ 76200 w 731837"/>
                <a:gd name="connsiteY10" fmla="*/ 534987 h 3241342"/>
                <a:gd name="connsiteX11" fmla="*/ 66675 w 731837"/>
                <a:gd name="connsiteY11" fmla="*/ 592137 h 3241342"/>
                <a:gd name="connsiteX12" fmla="*/ 57150 w 731837"/>
                <a:gd name="connsiteY12" fmla="*/ 668337 h 3241342"/>
                <a:gd name="connsiteX13" fmla="*/ 47625 w 731837"/>
                <a:gd name="connsiteY13" fmla="*/ 763587 h 3241342"/>
                <a:gd name="connsiteX14" fmla="*/ 28575 w 731837"/>
                <a:gd name="connsiteY14" fmla="*/ 868362 h 3241342"/>
                <a:gd name="connsiteX15" fmla="*/ 0 w 731837"/>
                <a:gd name="connsiteY15" fmla="*/ 1230312 h 3241342"/>
                <a:gd name="connsiteX16" fmla="*/ 9525 w 731837"/>
                <a:gd name="connsiteY16" fmla="*/ 1468437 h 3241342"/>
                <a:gd name="connsiteX17" fmla="*/ 95250 w 731837"/>
                <a:gd name="connsiteY17" fmla="*/ 1611312 h 3241342"/>
                <a:gd name="connsiteX18" fmla="*/ 200025 w 731837"/>
                <a:gd name="connsiteY18" fmla="*/ 1811337 h 3241342"/>
                <a:gd name="connsiteX19" fmla="*/ 247650 w 731837"/>
                <a:gd name="connsiteY19" fmla="*/ 1944687 h 3241342"/>
                <a:gd name="connsiteX20" fmla="*/ 295275 w 731837"/>
                <a:gd name="connsiteY20" fmla="*/ 2573337 h 3241342"/>
                <a:gd name="connsiteX21" fmla="*/ 342900 w 731837"/>
                <a:gd name="connsiteY21" fmla="*/ 2906712 h 3241342"/>
                <a:gd name="connsiteX22" fmla="*/ 381000 w 731837"/>
                <a:gd name="connsiteY22" fmla="*/ 3106737 h 3241342"/>
                <a:gd name="connsiteX23" fmla="*/ 609600 w 731837"/>
                <a:gd name="connsiteY23" fmla="*/ 3204830 h 3241342"/>
                <a:gd name="connsiteX24" fmla="*/ 666750 w 731837"/>
                <a:gd name="connsiteY24" fmla="*/ 2935287 h 3241342"/>
                <a:gd name="connsiteX0" fmla="*/ 381000 w 731837"/>
                <a:gd name="connsiteY0" fmla="*/ 314325 h 3246437"/>
                <a:gd name="connsiteX1" fmla="*/ 228600 w 731837"/>
                <a:gd name="connsiteY1" fmla="*/ 314325 h 3246437"/>
                <a:gd name="connsiteX2" fmla="*/ 219075 w 731837"/>
                <a:gd name="connsiteY2" fmla="*/ 140032 h 3246437"/>
                <a:gd name="connsiteX3" fmla="*/ 314325 w 731837"/>
                <a:gd name="connsiteY3" fmla="*/ 130507 h 3246437"/>
                <a:gd name="connsiteX4" fmla="*/ 333375 w 731837"/>
                <a:gd name="connsiteY4" fmla="*/ 101932 h 3246437"/>
                <a:gd name="connsiteX5" fmla="*/ 457200 w 731837"/>
                <a:gd name="connsiteY5" fmla="*/ 9525 h 3246437"/>
                <a:gd name="connsiteX6" fmla="*/ 142875 w 731837"/>
                <a:gd name="connsiteY6" fmla="*/ 44782 h 3246437"/>
                <a:gd name="connsiteX7" fmla="*/ 104775 w 731837"/>
                <a:gd name="connsiteY7" fmla="*/ 282907 h 3246437"/>
                <a:gd name="connsiteX8" fmla="*/ 95250 w 731837"/>
                <a:gd name="connsiteY8" fmla="*/ 321007 h 3246437"/>
                <a:gd name="connsiteX9" fmla="*/ 85725 w 731837"/>
                <a:gd name="connsiteY9" fmla="*/ 368632 h 3246437"/>
                <a:gd name="connsiteX10" fmla="*/ 76200 w 731837"/>
                <a:gd name="connsiteY10" fmla="*/ 540082 h 3246437"/>
                <a:gd name="connsiteX11" fmla="*/ 66675 w 731837"/>
                <a:gd name="connsiteY11" fmla="*/ 597232 h 3246437"/>
                <a:gd name="connsiteX12" fmla="*/ 57150 w 731837"/>
                <a:gd name="connsiteY12" fmla="*/ 673432 h 3246437"/>
                <a:gd name="connsiteX13" fmla="*/ 47625 w 731837"/>
                <a:gd name="connsiteY13" fmla="*/ 768682 h 3246437"/>
                <a:gd name="connsiteX14" fmla="*/ 28575 w 731837"/>
                <a:gd name="connsiteY14" fmla="*/ 873457 h 3246437"/>
                <a:gd name="connsiteX15" fmla="*/ 0 w 731837"/>
                <a:gd name="connsiteY15" fmla="*/ 1235407 h 3246437"/>
                <a:gd name="connsiteX16" fmla="*/ 9525 w 731837"/>
                <a:gd name="connsiteY16" fmla="*/ 1473532 h 3246437"/>
                <a:gd name="connsiteX17" fmla="*/ 95250 w 731837"/>
                <a:gd name="connsiteY17" fmla="*/ 1616407 h 3246437"/>
                <a:gd name="connsiteX18" fmla="*/ 200025 w 731837"/>
                <a:gd name="connsiteY18" fmla="*/ 1816432 h 3246437"/>
                <a:gd name="connsiteX19" fmla="*/ 247650 w 731837"/>
                <a:gd name="connsiteY19" fmla="*/ 1949782 h 3246437"/>
                <a:gd name="connsiteX20" fmla="*/ 295275 w 731837"/>
                <a:gd name="connsiteY20" fmla="*/ 2578432 h 3246437"/>
                <a:gd name="connsiteX21" fmla="*/ 342900 w 731837"/>
                <a:gd name="connsiteY21" fmla="*/ 2911807 h 3246437"/>
                <a:gd name="connsiteX22" fmla="*/ 381000 w 731837"/>
                <a:gd name="connsiteY22" fmla="*/ 3111832 h 3246437"/>
                <a:gd name="connsiteX23" fmla="*/ 609600 w 731837"/>
                <a:gd name="connsiteY23" fmla="*/ 3209925 h 3246437"/>
                <a:gd name="connsiteX24" fmla="*/ 666750 w 731837"/>
                <a:gd name="connsiteY24" fmla="*/ 2940382 h 3246437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104775 w 731837"/>
                <a:gd name="connsiteY7" fmla="*/ 389268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1000 w 731837"/>
                <a:gd name="connsiteY0" fmla="*/ 420686 h 3352798"/>
                <a:gd name="connsiteX1" fmla="*/ 228600 w 731837"/>
                <a:gd name="connsiteY1" fmla="*/ 420686 h 3352798"/>
                <a:gd name="connsiteX2" fmla="*/ 219075 w 731837"/>
                <a:gd name="connsiteY2" fmla="*/ 246393 h 3352798"/>
                <a:gd name="connsiteX3" fmla="*/ 314325 w 731837"/>
                <a:gd name="connsiteY3" fmla="*/ 236868 h 3352798"/>
                <a:gd name="connsiteX4" fmla="*/ 333375 w 731837"/>
                <a:gd name="connsiteY4" fmla="*/ 208293 h 3352798"/>
                <a:gd name="connsiteX5" fmla="*/ 457200 w 731837"/>
                <a:gd name="connsiteY5" fmla="*/ 115886 h 3352798"/>
                <a:gd name="connsiteX6" fmla="*/ 76200 w 731837"/>
                <a:gd name="connsiteY6" fmla="*/ 39687 h 3352798"/>
                <a:gd name="connsiteX7" fmla="*/ 76200 w 731837"/>
                <a:gd name="connsiteY7" fmla="*/ 268287 h 3352798"/>
                <a:gd name="connsiteX8" fmla="*/ 95250 w 731837"/>
                <a:gd name="connsiteY8" fmla="*/ 427368 h 3352798"/>
                <a:gd name="connsiteX9" fmla="*/ 85725 w 731837"/>
                <a:gd name="connsiteY9" fmla="*/ 474993 h 3352798"/>
                <a:gd name="connsiteX10" fmla="*/ 76200 w 731837"/>
                <a:gd name="connsiteY10" fmla="*/ 646443 h 3352798"/>
                <a:gd name="connsiteX11" fmla="*/ 66675 w 731837"/>
                <a:gd name="connsiteY11" fmla="*/ 703593 h 3352798"/>
                <a:gd name="connsiteX12" fmla="*/ 57150 w 731837"/>
                <a:gd name="connsiteY12" fmla="*/ 779793 h 3352798"/>
                <a:gd name="connsiteX13" fmla="*/ 47625 w 731837"/>
                <a:gd name="connsiteY13" fmla="*/ 875043 h 3352798"/>
                <a:gd name="connsiteX14" fmla="*/ 28575 w 731837"/>
                <a:gd name="connsiteY14" fmla="*/ 979818 h 3352798"/>
                <a:gd name="connsiteX15" fmla="*/ 0 w 731837"/>
                <a:gd name="connsiteY15" fmla="*/ 1341768 h 3352798"/>
                <a:gd name="connsiteX16" fmla="*/ 9525 w 731837"/>
                <a:gd name="connsiteY16" fmla="*/ 1579893 h 3352798"/>
                <a:gd name="connsiteX17" fmla="*/ 95250 w 731837"/>
                <a:gd name="connsiteY17" fmla="*/ 1722768 h 3352798"/>
                <a:gd name="connsiteX18" fmla="*/ 200025 w 731837"/>
                <a:gd name="connsiteY18" fmla="*/ 1922793 h 3352798"/>
                <a:gd name="connsiteX19" fmla="*/ 247650 w 731837"/>
                <a:gd name="connsiteY19" fmla="*/ 2056143 h 3352798"/>
                <a:gd name="connsiteX20" fmla="*/ 295275 w 731837"/>
                <a:gd name="connsiteY20" fmla="*/ 2684793 h 3352798"/>
                <a:gd name="connsiteX21" fmla="*/ 342900 w 731837"/>
                <a:gd name="connsiteY21" fmla="*/ 3018168 h 3352798"/>
                <a:gd name="connsiteX22" fmla="*/ 381000 w 731837"/>
                <a:gd name="connsiteY22" fmla="*/ 3218193 h 3352798"/>
                <a:gd name="connsiteX23" fmla="*/ 609600 w 731837"/>
                <a:gd name="connsiteY23" fmla="*/ 3316286 h 3352798"/>
                <a:gd name="connsiteX24" fmla="*/ 666750 w 731837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0686 h 3352798"/>
                <a:gd name="connsiteX1" fmla="*/ 229903 w 733140"/>
                <a:gd name="connsiteY1" fmla="*/ 420686 h 3352798"/>
                <a:gd name="connsiteX2" fmla="*/ 220378 w 733140"/>
                <a:gd name="connsiteY2" fmla="*/ 246393 h 3352798"/>
                <a:gd name="connsiteX3" fmla="*/ 315628 w 733140"/>
                <a:gd name="connsiteY3" fmla="*/ 236868 h 3352798"/>
                <a:gd name="connsiteX4" fmla="*/ 334678 w 733140"/>
                <a:gd name="connsiteY4" fmla="*/ 208293 h 3352798"/>
                <a:gd name="connsiteX5" fmla="*/ 458503 w 733140"/>
                <a:gd name="connsiteY5" fmla="*/ 115886 h 3352798"/>
                <a:gd name="connsiteX6" fmla="*/ 77503 w 733140"/>
                <a:gd name="connsiteY6" fmla="*/ 39687 h 3352798"/>
                <a:gd name="connsiteX7" fmla="*/ 1303 w 733140"/>
                <a:gd name="connsiteY7" fmla="*/ 268287 h 3352798"/>
                <a:gd name="connsiteX8" fmla="*/ 96553 w 733140"/>
                <a:gd name="connsiteY8" fmla="*/ 427368 h 3352798"/>
                <a:gd name="connsiteX9" fmla="*/ 87028 w 733140"/>
                <a:gd name="connsiteY9" fmla="*/ 474993 h 3352798"/>
                <a:gd name="connsiteX10" fmla="*/ 77503 w 733140"/>
                <a:gd name="connsiteY10" fmla="*/ 646443 h 3352798"/>
                <a:gd name="connsiteX11" fmla="*/ 67978 w 733140"/>
                <a:gd name="connsiteY11" fmla="*/ 703593 h 3352798"/>
                <a:gd name="connsiteX12" fmla="*/ 58453 w 733140"/>
                <a:gd name="connsiteY12" fmla="*/ 779793 h 3352798"/>
                <a:gd name="connsiteX13" fmla="*/ 48928 w 733140"/>
                <a:gd name="connsiteY13" fmla="*/ 875043 h 3352798"/>
                <a:gd name="connsiteX14" fmla="*/ 29878 w 733140"/>
                <a:gd name="connsiteY14" fmla="*/ 979818 h 3352798"/>
                <a:gd name="connsiteX15" fmla="*/ 1303 w 733140"/>
                <a:gd name="connsiteY15" fmla="*/ 1341768 h 3352798"/>
                <a:gd name="connsiteX16" fmla="*/ 10828 w 733140"/>
                <a:gd name="connsiteY16" fmla="*/ 1579893 h 3352798"/>
                <a:gd name="connsiteX17" fmla="*/ 96553 w 733140"/>
                <a:gd name="connsiteY17" fmla="*/ 1722768 h 3352798"/>
                <a:gd name="connsiteX18" fmla="*/ 201328 w 733140"/>
                <a:gd name="connsiteY18" fmla="*/ 1922793 h 3352798"/>
                <a:gd name="connsiteX19" fmla="*/ 248953 w 733140"/>
                <a:gd name="connsiteY19" fmla="*/ 2056143 h 3352798"/>
                <a:gd name="connsiteX20" fmla="*/ 296578 w 733140"/>
                <a:gd name="connsiteY20" fmla="*/ 2684793 h 3352798"/>
                <a:gd name="connsiteX21" fmla="*/ 344203 w 733140"/>
                <a:gd name="connsiteY21" fmla="*/ 3018168 h 3352798"/>
                <a:gd name="connsiteX22" fmla="*/ 382303 w 733140"/>
                <a:gd name="connsiteY22" fmla="*/ 3218193 h 3352798"/>
                <a:gd name="connsiteX23" fmla="*/ 610903 w 733140"/>
                <a:gd name="connsiteY23" fmla="*/ 3316286 h 3352798"/>
                <a:gd name="connsiteX24" fmla="*/ 668053 w 733140"/>
                <a:gd name="connsiteY24" fmla="*/ 3046743 h 3352798"/>
                <a:gd name="connsiteX0" fmla="*/ 382303 w 733140"/>
                <a:gd name="connsiteY0" fmla="*/ 425449 h 3357561"/>
                <a:gd name="connsiteX1" fmla="*/ 229903 w 733140"/>
                <a:gd name="connsiteY1" fmla="*/ 425449 h 3357561"/>
                <a:gd name="connsiteX2" fmla="*/ 220378 w 733140"/>
                <a:gd name="connsiteY2" fmla="*/ 251156 h 3357561"/>
                <a:gd name="connsiteX3" fmla="*/ 315628 w 733140"/>
                <a:gd name="connsiteY3" fmla="*/ 241631 h 3357561"/>
                <a:gd name="connsiteX4" fmla="*/ 334678 w 733140"/>
                <a:gd name="connsiteY4" fmla="*/ 213056 h 3357561"/>
                <a:gd name="connsiteX5" fmla="*/ 458503 w 733140"/>
                <a:gd name="connsiteY5" fmla="*/ 120649 h 3357561"/>
                <a:gd name="connsiteX6" fmla="*/ 77503 w 733140"/>
                <a:gd name="connsiteY6" fmla="*/ 44450 h 3357561"/>
                <a:gd name="connsiteX7" fmla="*/ 1303 w 733140"/>
                <a:gd name="connsiteY7" fmla="*/ 273050 h 3357561"/>
                <a:gd name="connsiteX8" fmla="*/ 96553 w 733140"/>
                <a:gd name="connsiteY8" fmla="*/ 432131 h 3357561"/>
                <a:gd name="connsiteX9" fmla="*/ 87028 w 733140"/>
                <a:gd name="connsiteY9" fmla="*/ 479756 h 3357561"/>
                <a:gd name="connsiteX10" fmla="*/ 77503 w 733140"/>
                <a:gd name="connsiteY10" fmla="*/ 651206 h 3357561"/>
                <a:gd name="connsiteX11" fmla="*/ 67978 w 733140"/>
                <a:gd name="connsiteY11" fmla="*/ 708356 h 3357561"/>
                <a:gd name="connsiteX12" fmla="*/ 58453 w 733140"/>
                <a:gd name="connsiteY12" fmla="*/ 784556 h 3357561"/>
                <a:gd name="connsiteX13" fmla="*/ 48928 w 733140"/>
                <a:gd name="connsiteY13" fmla="*/ 879806 h 3357561"/>
                <a:gd name="connsiteX14" fmla="*/ 29878 w 733140"/>
                <a:gd name="connsiteY14" fmla="*/ 984581 h 3357561"/>
                <a:gd name="connsiteX15" fmla="*/ 1303 w 733140"/>
                <a:gd name="connsiteY15" fmla="*/ 1346531 h 3357561"/>
                <a:gd name="connsiteX16" fmla="*/ 10828 w 733140"/>
                <a:gd name="connsiteY16" fmla="*/ 1584656 h 3357561"/>
                <a:gd name="connsiteX17" fmla="*/ 96553 w 733140"/>
                <a:gd name="connsiteY17" fmla="*/ 1727531 h 3357561"/>
                <a:gd name="connsiteX18" fmla="*/ 201328 w 733140"/>
                <a:gd name="connsiteY18" fmla="*/ 1927556 h 3357561"/>
                <a:gd name="connsiteX19" fmla="*/ 248953 w 733140"/>
                <a:gd name="connsiteY19" fmla="*/ 2060906 h 3357561"/>
                <a:gd name="connsiteX20" fmla="*/ 296578 w 733140"/>
                <a:gd name="connsiteY20" fmla="*/ 2689556 h 3357561"/>
                <a:gd name="connsiteX21" fmla="*/ 344203 w 733140"/>
                <a:gd name="connsiteY21" fmla="*/ 3022931 h 3357561"/>
                <a:gd name="connsiteX22" fmla="*/ 382303 w 733140"/>
                <a:gd name="connsiteY22" fmla="*/ 3222956 h 3357561"/>
                <a:gd name="connsiteX23" fmla="*/ 610903 w 733140"/>
                <a:gd name="connsiteY23" fmla="*/ 3321049 h 3357561"/>
                <a:gd name="connsiteX24" fmla="*/ 668053 w 733140"/>
                <a:gd name="connsiteY24" fmla="*/ 3051506 h 3357561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342900 w 741362"/>
                <a:gd name="connsiteY4" fmla="*/ 213055 h 3357560"/>
                <a:gd name="connsiteX5" fmla="*/ 466725 w 741362"/>
                <a:gd name="connsiteY5" fmla="*/ 120648 h 3357560"/>
                <a:gd name="connsiteX6" fmla="*/ 161925 w 741362"/>
                <a:gd name="connsiteY6" fmla="*/ 44450 h 3357560"/>
                <a:gd name="connsiteX7" fmla="*/ 9525 w 741362"/>
                <a:gd name="connsiteY7" fmla="*/ 273049 h 3357560"/>
                <a:gd name="connsiteX8" fmla="*/ 104775 w 741362"/>
                <a:gd name="connsiteY8" fmla="*/ 432130 h 3357560"/>
                <a:gd name="connsiteX9" fmla="*/ 95250 w 741362"/>
                <a:gd name="connsiteY9" fmla="*/ 479755 h 3357560"/>
                <a:gd name="connsiteX10" fmla="*/ 85725 w 741362"/>
                <a:gd name="connsiteY10" fmla="*/ 651205 h 3357560"/>
                <a:gd name="connsiteX11" fmla="*/ 76200 w 741362"/>
                <a:gd name="connsiteY11" fmla="*/ 708355 h 3357560"/>
                <a:gd name="connsiteX12" fmla="*/ 66675 w 741362"/>
                <a:gd name="connsiteY12" fmla="*/ 784555 h 3357560"/>
                <a:gd name="connsiteX13" fmla="*/ 57150 w 741362"/>
                <a:gd name="connsiteY13" fmla="*/ 879805 h 3357560"/>
                <a:gd name="connsiteX14" fmla="*/ 38100 w 741362"/>
                <a:gd name="connsiteY14" fmla="*/ 984580 h 3357560"/>
                <a:gd name="connsiteX15" fmla="*/ 9525 w 741362"/>
                <a:gd name="connsiteY15" fmla="*/ 1346530 h 3357560"/>
                <a:gd name="connsiteX16" fmla="*/ 19050 w 741362"/>
                <a:gd name="connsiteY16" fmla="*/ 1584655 h 3357560"/>
                <a:gd name="connsiteX17" fmla="*/ 104775 w 741362"/>
                <a:gd name="connsiteY17" fmla="*/ 1727530 h 3357560"/>
                <a:gd name="connsiteX18" fmla="*/ 209550 w 741362"/>
                <a:gd name="connsiteY18" fmla="*/ 1927555 h 3357560"/>
                <a:gd name="connsiteX19" fmla="*/ 257175 w 741362"/>
                <a:gd name="connsiteY19" fmla="*/ 2060905 h 3357560"/>
                <a:gd name="connsiteX20" fmla="*/ 304800 w 741362"/>
                <a:gd name="connsiteY20" fmla="*/ 2689555 h 3357560"/>
                <a:gd name="connsiteX21" fmla="*/ 352425 w 741362"/>
                <a:gd name="connsiteY21" fmla="*/ 3022930 h 3357560"/>
                <a:gd name="connsiteX22" fmla="*/ 390525 w 741362"/>
                <a:gd name="connsiteY22" fmla="*/ 3222955 h 3357560"/>
                <a:gd name="connsiteX23" fmla="*/ 619125 w 741362"/>
                <a:gd name="connsiteY23" fmla="*/ 3321048 h 3357560"/>
                <a:gd name="connsiteX24" fmla="*/ 676275 w 741362"/>
                <a:gd name="connsiteY24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228600 w 741362"/>
                <a:gd name="connsiteY2" fmla="*/ 251155 h 3357560"/>
                <a:gd name="connsiteX3" fmla="*/ 323850 w 741362"/>
                <a:gd name="connsiteY3" fmla="*/ 241630 h 3357560"/>
                <a:gd name="connsiteX4" fmla="*/ 466725 w 741362"/>
                <a:gd name="connsiteY4" fmla="*/ 120648 h 3357560"/>
                <a:gd name="connsiteX5" fmla="*/ 161925 w 741362"/>
                <a:gd name="connsiteY5" fmla="*/ 44450 h 3357560"/>
                <a:gd name="connsiteX6" fmla="*/ 9525 w 741362"/>
                <a:gd name="connsiteY6" fmla="*/ 273049 h 3357560"/>
                <a:gd name="connsiteX7" fmla="*/ 104775 w 741362"/>
                <a:gd name="connsiteY7" fmla="*/ 432130 h 3357560"/>
                <a:gd name="connsiteX8" fmla="*/ 95250 w 741362"/>
                <a:gd name="connsiteY8" fmla="*/ 479755 h 3357560"/>
                <a:gd name="connsiteX9" fmla="*/ 85725 w 741362"/>
                <a:gd name="connsiteY9" fmla="*/ 651205 h 3357560"/>
                <a:gd name="connsiteX10" fmla="*/ 76200 w 741362"/>
                <a:gd name="connsiteY10" fmla="*/ 708355 h 3357560"/>
                <a:gd name="connsiteX11" fmla="*/ 66675 w 741362"/>
                <a:gd name="connsiteY11" fmla="*/ 784555 h 3357560"/>
                <a:gd name="connsiteX12" fmla="*/ 57150 w 741362"/>
                <a:gd name="connsiteY12" fmla="*/ 879805 h 3357560"/>
                <a:gd name="connsiteX13" fmla="*/ 38100 w 741362"/>
                <a:gd name="connsiteY13" fmla="*/ 984580 h 3357560"/>
                <a:gd name="connsiteX14" fmla="*/ 9525 w 741362"/>
                <a:gd name="connsiteY14" fmla="*/ 1346530 h 3357560"/>
                <a:gd name="connsiteX15" fmla="*/ 19050 w 741362"/>
                <a:gd name="connsiteY15" fmla="*/ 1584655 h 3357560"/>
                <a:gd name="connsiteX16" fmla="*/ 104775 w 741362"/>
                <a:gd name="connsiteY16" fmla="*/ 1727530 h 3357560"/>
                <a:gd name="connsiteX17" fmla="*/ 209550 w 741362"/>
                <a:gd name="connsiteY17" fmla="*/ 1927555 h 3357560"/>
                <a:gd name="connsiteX18" fmla="*/ 257175 w 741362"/>
                <a:gd name="connsiteY18" fmla="*/ 2060905 h 3357560"/>
                <a:gd name="connsiteX19" fmla="*/ 304800 w 741362"/>
                <a:gd name="connsiteY19" fmla="*/ 2689555 h 3357560"/>
                <a:gd name="connsiteX20" fmla="*/ 352425 w 741362"/>
                <a:gd name="connsiteY20" fmla="*/ 3022930 h 3357560"/>
                <a:gd name="connsiteX21" fmla="*/ 390525 w 741362"/>
                <a:gd name="connsiteY21" fmla="*/ 3222955 h 3357560"/>
                <a:gd name="connsiteX22" fmla="*/ 619125 w 741362"/>
                <a:gd name="connsiteY22" fmla="*/ 3321048 h 3357560"/>
                <a:gd name="connsiteX23" fmla="*/ 676275 w 741362"/>
                <a:gd name="connsiteY23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425448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323850 w 741362"/>
                <a:gd name="connsiteY2" fmla="*/ 241630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95250 w 741362"/>
                <a:gd name="connsiteY7" fmla="*/ 479755 h 3357560"/>
                <a:gd name="connsiteX8" fmla="*/ 85725 w 741362"/>
                <a:gd name="connsiteY8" fmla="*/ 651205 h 3357560"/>
                <a:gd name="connsiteX9" fmla="*/ 76200 w 741362"/>
                <a:gd name="connsiteY9" fmla="*/ 708355 h 3357560"/>
                <a:gd name="connsiteX10" fmla="*/ 66675 w 741362"/>
                <a:gd name="connsiteY10" fmla="*/ 784555 h 3357560"/>
                <a:gd name="connsiteX11" fmla="*/ 57150 w 741362"/>
                <a:gd name="connsiteY11" fmla="*/ 879805 h 3357560"/>
                <a:gd name="connsiteX12" fmla="*/ 38100 w 741362"/>
                <a:gd name="connsiteY12" fmla="*/ 984580 h 3357560"/>
                <a:gd name="connsiteX13" fmla="*/ 9525 w 741362"/>
                <a:gd name="connsiteY13" fmla="*/ 1346530 h 3357560"/>
                <a:gd name="connsiteX14" fmla="*/ 19050 w 741362"/>
                <a:gd name="connsiteY14" fmla="*/ 1584655 h 3357560"/>
                <a:gd name="connsiteX15" fmla="*/ 104775 w 741362"/>
                <a:gd name="connsiteY15" fmla="*/ 1727530 h 3357560"/>
                <a:gd name="connsiteX16" fmla="*/ 209550 w 741362"/>
                <a:gd name="connsiteY16" fmla="*/ 1927555 h 3357560"/>
                <a:gd name="connsiteX17" fmla="*/ 257175 w 741362"/>
                <a:gd name="connsiteY17" fmla="*/ 2060905 h 3357560"/>
                <a:gd name="connsiteX18" fmla="*/ 304800 w 741362"/>
                <a:gd name="connsiteY18" fmla="*/ 2689555 h 3357560"/>
                <a:gd name="connsiteX19" fmla="*/ 352425 w 741362"/>
                <a:gd name="connsiteY19" fmla="*/ 3022930 h 3357560"/>
                <a:gd name="connsiteX20" fmla="*/ 390525 w 741362"/>
                <a:gd name="connsiteY20" fmla="*/ 3222955 h 3357560"/>
                <a:gd name="connsiteX21" fmla="*/ 619125 w 741362"/>
                <a:gd name="connsiteY21" fmla="*/ 3321048 h 3357560"/>
                <a:gd name="connsiteX22" fmla="*/ 676275 w 741362"/>
                <a:gd name="connsiteY22" fmla="*/ 3051505 h 3357560"/>
                <a:gd name="connsiteX0" fmla="*/ 390525 w 741362"/>
                <a:gd name="connsiteY0" fmla="*/ 425448 h 3357560"/>
                <a:gd name="connsiteX1" fmla="*/ 238125 w 741362"/>
                <a:gd name="connsiteY1" fmla="*/ 349249 h 3357560"/>
                <a:gd name="connsiteX2" fmla="*/ 238125 w 741362"/>
                <a:gd name="connsiteY2" fmla="*/ 196849 h 3357560"/>
                <a:gd name="connsiteX3" fmla="*/ 466725 w 741362"/>
                <a:gd name="connsiteY3" fmla="*/ 120648 h 3357560"/>
                <a:gd name="connsiteX4" fmla="*/ 161925 w 741362"/>
                <a:gd name="connsiteY4" fmla="*/ 44450 h 3357560"/>
                <a:gd name="connsiteX5" fmla="*/ 9525 w 741362"/>
                <a:gd name="connsiteY5" fmla="*/ 273049 h 3357560"/>
                <a:gd name="connsiteX6" fmla="*/ 104775 w 741362"/>
                <a:gd name="connsiteY6" fmla="*/ 432130 h 3357560"/>
                <a:gd name="connsiteX7" fmla="*/ 85725 w 741362"/>
                <a:gd name="connsiteY7" fmla="*/ 651205 h 3357560"/>
                <a:gd name="connsiteX8" fmla="*/ 76200 w 741362"/>
                <a:gd name="connsiteY8" fmla="*/ 708355 h 3357560"/>
                <a:gd name="connsiteX9" fmla="*/ 66675 w 741362"/>
                <a:gd name="connsiteY9" fmla="*/ 784555 h 3357560"/>
                <a:gd name="connsiteX10" fmla="*/ 57150 w 741362"/>
                <a:gd name="connsiteY10" fmla="*/ 879805 h 3357560"/>
                <a:gd name="connsiteX11" fmla="*/ 38100 w 741362"/>
                <a:gd name="connsiteY11" fmla="*/ 984580 h 3357560"/>
                <a:gd name="connsiteX12" fmla="*/ 9525 w 741362"/>
                <a:gd name="connsiteY12" fmla="*/ 1346530 h 3357560"/>
                <a:gd name="connsiteX13" fmla="*/ 19050 w 741362"/>
                <a:gd name="connsiteY13" fmla="*/ 1584655 h 3357560"/>
                <a:gd name="connsiteX14" fmla="*/ 104775 w 741362"/>
                <a:gd name="connsiteY14" fmla="*/ 1727530 h 3357560"/>
                <a:gd name="connsiteX15" fmla="*/ 209550 w 741362"/>
                <a:gd name="connsiteY15" fmla="*/ 1927555 h 3357560"/>
                <a:gd name="connsiteX16" fmla="*/ 257175 w 741362"/>
                <a:gd name="connsiteY16" fmla="*/ 2060905 h 3357560"/>
                <a:gd name="connsiteX17" fmla="*/ 304800 w 741362"/>
                <a:gd name="connsiteY17" fmla="*/ 2689555 h 3357560"/>
                <a:gd name="connsiteX18" fmla="*/ 352425 w 741362"/>
                <a:gd name="connsiteY18" fmla="*/ 3022930 h 3357560"/>
                <a:gd name="connsiteX19" fmla="*/ 390525 w 741362"/>
                <a:gd name="connsiteY19" fmla="*/ 3222955 h 3357560"/>
                <a:gd name="connsiteX20" fmla="*/ 619125 w 741362"/>
                <a:gd name="connsiteY20" fmla="*/ 3321048 h 3357560"/>
                <a:gd name="connsiteX21" fmla="*/ 676275 w 741362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9850 w 744537"/>
                <a:gd name="connsiteY9" fmla="*/ 784555 h 3357560"/>
                <a:gd name="connsiteX10" fmla="*/ 60325 w 744537"/>
                <a:gd name="connsiteY10" fmla="*/ 879805 h 3357560"/>
                <a:gd name="connsiteX11" fmla="*/ 41275 w 744537"/>
                <a:gd name="connsiteY11" fmla="*/ 984580 h 3357560"/>
                <a:gd name="connsiteX12" fmla="*/ 12700 w 744537"/>
                <a:gd name="connsiteY12" fmla="*/ 1346530 h 3357560"/>
                <a:gd name="connsiteX13" fmla="*/ 22225 w 744537"/>
                <a:gd name="connsiteY13" fmla="*/ 1584655 h 3357560"/>
                <a:gd name="connsiteX14" fmla="*/ 107950 w 744537"/>
                <a:gd name="connsiteY14" fmla="*/ 1727530 h 3357560"/>
                <a:gd name="connsiteX15" fmla="*/ 212725 w 744537"/>
                <a:gd name="connsiteY15" fmla="*/ 1927555 h 3357560"/>
                <a:gd name="connsiteX16" fmla="*/ 260350 w 744537"/>
                <a:gd name="connsiteY16" fmla="*/ 2060905 h 3357560"/>
                <a:gd name="connsiteX17" fmla="*/ 307975 w 744537"/>
                <a:gd name="connsiteY17" fmla="*/ 2689555 h 3357560"/>
                <a:gd name="connsiteX18" fmla="*/ 355600 w 744537"/>
                <a:gd name="connsiteY18" fmla="*/ 3022930 h 3357560"/>
                <a:gd name="connsiteX19" fmla="*/ 393700 w 744537"/>
                <a:gd name="connsiteY19" fmla="*/ 3222955 h 3357560"/>
                <a:gd name="connsiteX20" fmla="*/ 622300 w 744537"/>
                <a:gd name="connsiteY20" fmla="*/ 3321048 h 3357560"/>
                <a:gd name="connsiteX21" fmla="*/ 679450 w 744537"/>
                <a:gd name="connsiteY21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79375 w 744537"/>
                <a:gd name="connsiteY8" fmla="*/ 708355 h 3357560"/>
                <a:gd name="connsiteX9" fmla="*/ 60325 w 744537"/>
                <a:gd name="connsiteY9" fmla="*/ 879805 h 3357560"/>
                <a:gd name="connsiteX10" fmla="*/ 41275 w 744537"/>
                <a:gd name="connsiteY10" fmla="*/ 984580 h 3357560"/>
                <a:gd name="connsiteX11" fmla="*/ 12700 w 744537"/>
                <a:gd name="connsiteY11" fmla="*/ 1346530 h 3357560"/>
                <a:gd name="connsiteX12" fmla="*/ 22225 w 744537"/>
                <a:gd name="connsiteY12" fmla="*/ 1584655 h 3357560"/>
                <a:gd name="connsiteX13" fmla="*/ 107950 w 744537"/>
                <a:gd name="connsiteY13" fmla="*/ 1727530 h 3357560"/>
                <a:gd name="connsiteX14" fmla="*/ 212725 w 744537"/>
                <a:gd name="connsiteY14" fmla="*/ 1927555 h 3357560"/>
                <a:gd name="connsiteX15" fmla="*/ 260350 w 744537"/>
                <a:gd name="connsiteY15" fmla="*/ 2060905 h 3357560"/>
                <a:gd name="connsiteX16" fmla="*/ 307975 w 744537"/>
                <a:gd name="connsiteY16" fmla="*/ 2689555 h 3357560"/>
                <a:gd name="connsiteX17" fmla="*/ 355600 w 744537"/>
                <a:gd name="connsiteY17" fmla="*/ 3022930 h 3357560"/>
                <a:gd name="connsiteX18" fmla="*/ 393700 w 744537"/>
                <a:gd name="connsiteY18" fmla="*/ 3222955 h 3357560"/>
                <a:gd name="connsiteX19" fmla="*/ 622300 w 744537"/>
                <a:gd name="connsiteY19" fmla="*/ 3321048 h 3357560"/>
                <a:gd name="connsiteX20" fmla="*/ 679450 w 744537"/>
                <a:gd name="connsiteY20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22225 w 744537"/>
                <a:gd name="connsiteY11" fmla="*/ 1584655 h 3357560"/>
                <a:gd name="connsiteX12" fmla="*/ 107950 w 744537"/>
                <a:gd name="connsiteY12" fmla="*/ 1727530 h 3357560"/>
                <a:gd name="connsiteX13" fmla="*/ 212725 w 744537"/>
                <a:gd name="connsiteY13" fmla="*/ 1927555 h 3357560"/>
                <a:gd name="connsiteX14" fmla="*/ 260350 w 744537"/>
                <a:gd name="connsiteY14" fmla="*/ 2060905 h 3357560"/>
                <a:gd name="connsiteX15" fmla="*/ 307975 w 744537"/>
                <a:gd name="connsiteY15" fmla="*/ 2689555 h 3357560"/>
                <a:gd name="connsiteX16" fmla="*/ 355600 w 744537"/>
                <a:gd name="connsiteY16" fmla="*/ 3022930 h 3357560"/>
                <a:gd name="connsiteX17" fmla="*/ 393700 w 744537"/>
                <a:gd name="connsiteY17" fmla="*/ 3222955 h 3357560"/>
                <a:gd name="connsiteX18" fmla="*/ 622300 w 744537"/>
                <a:gd name="connsiteY18" fmla="*/ 3321048 h 3357560"/>
                <a:gd name="connsiteX19" fmla="*/ 679450 w 744537"/>
                <a:gd name="connsiteY19" fmla="*/ 3051505 h 3357560"/>
                <a:gd name="connsiteX0" fmla="*/ 393700 w 744537"/>
                <a:gd name="connsiteY0" fmla="*/ 425448 h 3357560"/>
                <a:gd name="connsiteX1" fmla="*/ 241300 w 744537"/>
                <a:gd name="connsiteY1" fmla="*/ 349249 h 3357560"/>
                <a:gd name="connsiteX2" fmla="*/ 241300 w 744537"/>
                <a:gd name="connsiteY2" fmla="*/ 196849 h 3357560"/>
                <a:gd name="connsiteX3" fmla="*/ 469900 w 744537"/>
                <a:gd name="connsiteY3" fmla="*/ 120648 h 3357560"/>
                <a:gd name="connsiteX4" fmla="*/ 165100 w 744537"/>
                <a:gd name="connsiteY4" fmla="*/ 44450 h 3357560"/>
                <a:gd name="connsiteX5" fmla="*/ 12700 w 744537"/>
                <a:gd name="connsiteY5" fmla="*/ 273049 h 3357560"/>
                <a:gd name="connsiteX6" fmla="*/ 88900 w 744537"/>
                <a:gd name="connsiteY6" fmla="*/ 501649 h 3357560"/>
                <a:gd name="connsiteX7" fmla="*/ 88900 w 744537"/>
                <a:gd name="connsiteY7" fmla="*/ 651205 h 3357560"/>
                <a:gd name="connsiteX8" fmla="*/ 60325 w 744537"/>
                <a:gd name="connsiteY8" fmla="*/ 879805 h 3357560"/>
                <a:gd name="connsiteX9" fmla="*/ 41275 w 744537"/>
                <a:gd name="connsiteY9" fmla="*/ 984580 h 3357560"/>
                <a:gd name="connsiteX10" fmla="*/ 12700 w 744537"/>
                <a:gd name="connsiteY10" fmla="*/ 1346530 h 3357560"/>
                <a:gd name="connsiteX11" fmla="*/ 107950 w 744537"/>
                <a:gd name="connsiteY11" fmla="*/ 1727530 h 3357560"/>
                <a:gd name="connsiteX12" fmla="*/ 212725 w 744537"/>
                <a:gd name="connsiteY12" fmla="*/ 1927555 h 3357560"/>
                <a:gd name="connsiteX13" fmla="*/ 260350 w 744537"/>
                <a:gd name="connsiteY13" fmla="*/ 2060905 h 3357560"/>
                <a:gd name="connsiteX14" fmla="*/ 307975 w 744537"/>
                <a:gd name="connsiteY14" fmla="*/ 2689555 h 3357560"/>
                <a:gd name="connsiteX15" fmla="*/ 355600 w 744537"/>
                <a:gd name="connsiteY15" fmla="*/ 3022930 h 3357560"/>
                <a:gd name="connsiteX16" fmla="*/ 393700 w 744537"/>
                <a:gd name="connsiteY16" fmla="*/ 3222955 h 3357560"/>
                <a:gd name="connsiteX17" fmla="*/ 622300 w 744537"/>
                <a:gd name="connsiteY17" fmla="*/ 3321048 h 3357560"/>
                <a:gd name="connsiteX18" fmla="*/ 679450 w 744537"/>
                <a:gd name="connsiteY18" fmla="*/ 3051505 h 3357560"/>
                <a:gd name="connsiteX0" fmla="*/ 393700 w 698501"/>
                <a:gd name="connsiteY0" fmla="*/ 425448 h 3584099"/>
                <a:gd name="connsiteX1" fmla="*/ 241300 w 698501"/>
                <a:gd name="connsiteY1" fmla="*/ 349249 h 3584099"/>
                <a:gd name="connsiteX2" fmla="*/ 241300 w 698501"/>
                <a:gd name="connsiteY2" fmla="*/ 196849 h 3584099"/>
                <a:gd name="connsiteX3" fmla="*/ 469900 w 698501"/>
                <a:gd name="connsiteY3" fmla="*/ 120648 h 3584099"/>
                <a:gd name="connsiteX4" fmla="*/ 165100 w 698501"/>
                <a:gd name="connsiteY4" fmla="*/ 44450 h 3584099"/>
                <a:gd name="connsiteX5" fmla="*/ 12700 w 698501"/>
                <a:gd name="connsiteY5" fmla="*/ 273049 h 3584099"/>
                <a:gd name="connsiteX6" fmla="*/ 88900 w 698501"/>
                <a:gd name="connsiteY6" fmla="*/ 501649 h 3584099"/>
                <a:gd name="connsiteX7" fmla="*/ 88900 w 698501"/>
                <a:gd name="connsiteY7" fmla="*/ 651205 h 3584099"/>
                <a:gd name="connsiteX8" fmla="*/ 60325 w 698501"/>
                <a:gd name="connsiteY8" fmla="*/ 879805 h 3584099"/>
                <a:gd name="connsiteX9" fmla="*/ 41275 w 698501"/>
                <a:gd name="connsiteY9" fmla="*/ 984580 h 3584099"/>
                <a:gd name="connsiteX10" fmla="*/ 12700 w 698501"/>
                <a:gd name="connsiteY10" fmla="*/ 1346530 h 3584099"/>
                <a:gd name="connsiteX11" fmla="*/ 107950 w 698501"/>
                <a:gd name="connsiteY11" fmla="*/ 1727530 h 3584099"/>
                <a:gd name="connsiteX12" fmla="*/ 212725 w 698501"/>
                <a:gd name="connsiteY12" fmla="*/ 1927555 h 3584099"/>
                <a:gd name="connsiteX13" fmla="*/ 260350 w 698501"/>
                <a:gd name="connsiteY13" fmla="*/ 2060905 h 3584099"/>
                <a:gd name="connsiteX14" fmla="*/ 307975 w 698501"/>
                <a:gd name="connsiteY14" fmla="*/ 2689555 h 3584099"/>
                <a:gd name="connsiteX15" fmla="*/ 355600 w 698501"/>
                <a:gd name="connsiteY15" fmla="*/ 3022930 h 3584099"/>
                <a:gd name="connsiteX16" fmla="*/ 393700 w 698501"/>
                <a:gd name="connsiteY16" fmla="*/ 3222955 h 3584099"/>
                <a:gd name="connsiteX17" fmla="*/ 622300 w 698501"/>
                <a:gd name="connsiteY17" fmla="*/ 3321048 h 3584099"/>
                <a:gd name="connsiteX18" fmla="*/ 698501 w 698501"/>
                <a:gd name="connsiteY18" fmla="*/ 1644649 h 3584099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0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4699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425448 h 3613148"/>
                <a:gd name="connsiteX1" fmla="*/ 241300 w 698501"/>
                <a:gd name="connsiteY1" fmla="*/ 349249 h 3613148"/>
                <a:gd name="connsiteX2" fmla="*/ 241300 w 698501"/>
                <a:gd name="connsiteY2" fmla="*/ 196849 h 3613148"/>
                <a:gd name="connsiteX3" fmla="*/ 393701 w 698501"/>
                <a:gd name="connsiteY3" fmla="*/ 120648 h 3613148"/>
                <a:gd name="connsiteX4" fmla="*/ 165100 w 698501"/>
                <a:gd name="connsiteY4" fmla="*/ 44450 h 3613148"/>
                <a:gd name="connsiteX5" fmla="*/ 12700 w 698501"/>
                <a:gd name="connsiteY5" fmla="*/ 273049 h 3613148"/>
                <a:gd name="connsiteX6" fmla="*/ 88900 w 698501"/>
                <a:gd name="connsiteY6" fmla="*/ 501649 h 3613148"/>
                <a:gd name="connsiteX7" fmla="*/ 88900 w 698501"/>
                <a:gd name="connsiteY7" fmla="*/ 651205 h 3613148"/>
                <a:gd name="connsiteX8" fmla="*/ 60325 w 698501"/>
                <a:gd name="connsiteY8" fmla="*/ 879805 h 3613148"/>
                <a:gd name="connsiteX9" fmla="*/ 41275 w 698501"/>
                <a:gd name="connsiteY9" fmla="*/ 984580 h 3613148"/>
                <a:gd name="connsiteX10" fmla="*/ 12700 w 698501"/>
                <a:gd name="connsiteY10" fmla="*/ 1346530 h 3613148"/>
                <a:gd name="connsiteX11" fmla="*/ 107950 w 698501"/>
                <a:gd name="connsiteY11" fmla="*/ 1727530 h 3613148"/>
                <a:gd name="connsiteX12" fmla="*/ 212725 w 698501"/>
                <a:gd name="connsiteY12" fmla="*/ 1927555 h 3613148"/>
                <a:gd name="connsiteX13" fmla="*/ 260350 w 698501"/>
                <a:gd name="connsiteY13" fmla="*/ 2060905 h 3613148"/>
                <a:gd name="connsiteX14" fmla="*/ 307975 w 698501"/>
                <a:gd name="connsiteY14" fmla="*/ 2689555 h 3613148"/>
                <a:gd name="connsiteX15" fmla="*/ 355600 w 698501"/>
                <a:gd name="connsiteY15" fmla="*/ 3022930 h 3613148"/>
                <a:gd name="connsiteX16" fmla="*/ 393701 w 698501"/>
                <a:gd name="connsiteY16" fmla="*/ 3397249 h 3613148"/>
                <a:gd name="connsiteX17" fmla="*/ 622300 w 698501"/>
                <a:gd name="connsiteY17" fmla="*/ 3321048 h 3613148"/>
                <a:gd name="connsiteX18" fmla="*/ 698501 w 698501"/>
                <a:gd name="connsiteY18" fmla="*/ 1644649 h 361314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93700 w 698501"/>
                <a:gd name="connsiteY0" fmla="*/ 393698 h 3581398"/>
                <a:gd name="connsiteX1" fmla="*/ 241300 w 698501"/>
                <a:gd name="connsiteY1" fmla="*/ 317499 h 3581398"/>
                <a:gd name="connsiteX2" fmla="*/ 241300 w 698501"/>
                <a:gd name="connsiteY2" fmla="*/ 165099 h 3581398"/>
                <a:gd name="connsiteX3" fmla="*/ 165100 w 698501"/>
                <a:gd name="connsiteY3" fmla="*/ 12700 h 3581398"/>
                <a:gd name="connsiteX4" fmla="*/ 12700 w 698501"/>
                <a:gd name="connsiteY4" fmla="*/ 241299 h 3581398"/>
                <a:gd name="connsiteX5" fmla="*/ 88900 w 698501"/>
                <a:gd name="connsiteY5" fmla="*/ 469899 h 3581398"/>
                <a:gd name="connsiteX6" fmla="*/ 88900 w 698501"/>
                <a:gd name="connsiteY6" fmla="*/ 619455 h 3581398"/>
                <a:gd name="connsiteX7" fmla="*/ 60325 w 698501"/>
                <a:gd name="connsiteY7" fmla="*/ 848055 h 3581398"/>
                <a:gd name="connsiteX8" fmla="*/ 41275 w 698501"/>
                <a:gd name="connsiteY8" fmla="*/ 952830 h 3581398"/>
                <a:gd name="connsiteX9" fmla="*/ 12700 w 698501"/>
                <a:gd name="connsiteY9" fmla="*/ 1314780 h 3581398"/>
                <a:gd name="connsiteX10" fmla="*/ 107950 w 698501"/>
                <a:gd name="connsiteY10" fmla="*/ 1695780 h 3581398"/>
                <a:gd name="connsiteX11" fmla="*/ 212725 w 698501"/>
                <a:gd name="connsiteY11" fmla="*/ 1895805 h 3581398"/>
                <a:gd name="connsiteX12" fmla="*/ 260350 w 698501"/>
                <a:gd name="connsiteY12" fmla="*/ 2029155 h 3581398"/>
                <a:gd name="connsiteX13" fmla="*/ 307975 w 698501"/>
                <a:gd name="connsiteY13" fmla="*/ 2657805 h 3581398"/>
                <a:gd name="connsiteX14" fmla="*/ 355600 w 698501"/>
                <a:gd name="connsiteY14" fmla="*/ 2991180 h 3581398"/>
                <a:gd name="connsiteX15" fmla="*/ 393701 w 698501"/>
                <a:gd name="connsiteY15" fmla="*/ 3365499 h 3581398"/>
                <a:gd name="connsiteX16" fmla="*/ 622300 w 698501"/>
                <a:gd name="connsiteY16" fmla="*/ 3289298 h 3581398"/>
                <a:gd name="connsiteX17" fmla="*/ 698501 w 698501"/>
                <a:gd name="connsiteY17" fmla="*/ 1612899 h 3581398"/>
                <a:gd name="connsiteX0" fmla="*/ 381000 w 685801"/>
                <a:gd name="connsiteY0" fmla="*/ 393700 h 3581400"/>
                <a:gd name="connsiteX1" fmla="*/ 228600 w 685801"/>
                <a:gd name="connsiteY1" fmla="*/ 317501 h 3581400"/>
                <a:gd name="connsiteX2" fmla="*/ 228600 w 685801"/>
                <a:gd name="connsiteY2" fmla="*/ 165101 h 3581400"/>
                <a:gd name="connsiteX3" fmla="*/ 76201 w 685801"/>
                <a:gd name="connsiteY3" fmla="*/ 12700 h 3581400"/>
                <a:gd name="connsiteX4" fmla="*/ 0 w 685801"/>
                <a:gd name="connsiteY4" fmla="*/ 241301 h 3581400"/>
                <a:gd name="connsiteX5" fmla="*/ 76200 w 685801"/>
                <a:gd name="connsiteY5" fmla="*/ 469901 h 3581400"/>
                <a:gd name="connsiteX6" fmla="*/ 76200 w 685801"/>
                <a:gd name="connsiteY6" fmla="*/ 619457 h 3581400"/>
                <a:gd name="connsiteX7" fmla="*/ 47625 w 685801"/>
                <a:gd name="connsiteY7" fmla="*/ 848057 h 3581400"/>
                <a:gd name="connsiteX8" fmla="*/ 28575 w 685801"/>
                <a:gd name="connsiteY8" fmla="*/ 952832 h 3581400"/>
                <a:gd name="connsiteX9" fmla="*/ 0 w 685801"/>
                <a:gd name="connsiteY9" fmla="*/ 1314782 h 3581400"/>
                <a:gd name="connsiteX10" fmla="*/ 95250 w 685801"/>
                <a:gd name="connsiteY10" fmla="*/ 1695782 h 3581400"/>
                <a:gd name="connsiteX11" fmla="*/ 200025 w 685801"/>
                <a:gd name="connsiteY11" fmla="*/ 1895807 h 3581400"/>
                <a:gd name="connsiteX12" fmla="*/ 247650 w 685801"/>
                <a:gd name="connsiteY12" fmla="*/ 2029157 h 3581400"/>
                <a:gd name="connsiteX13" fmla="*/ 295275 w 685801"/>
                <a:gd name="connsiteY13" fmla="*/ 2657807 h 3581400"/>
                <a:gd name="connsiteX14" fmla="*/ 342900 w 685801"/>
                <a:gd name="connsiteY14" fmla="*/ 2991182 h 3581400"/>
                <a:gd name="connsiteX15" fmla="*/ 381001 w 685801"/>
                <a:gd name="connsiteY15" fmla="*/ 3365501 h 3581400"/>
                <a:gd name="connsiteX16" fmla="*/ 609600 w 685801"/>
                <a:gd name="connsiteY16" fmla="*/ 3289300 h 3581400"/>
                <a:gd name="connsiteX17" fmla="*/ 685801 w 685801"/>
                <a:gd name="connsiteY17" fmla="*/ 1612901 h 3581400"/>
                <a:gd name="connsiteX0" fmla="*/ 393700 w 698501"/>
                <a:gd name="connsiteY0" fmla="*/ 393700 h 3581400"/>
                <a:gd name="connsiteX1" fmla="*/ 241300 w 698501"/>
                <a:gd name="connsiteY1" fmla="*/ 317501 h 3581400"/>
                <a:gd name="connsiteX2" fmla="*/ 241300 w 698501"/>
                <a:gd name="connsiteY2" fmla="*/ 165101 h 3581400"/>
                <a:gd name="connsiteX3" fmla="*/ 165101 w 698501"/>
                <a:gd name="connsiteY3" fmla="*/ 12700 h 3581400"/>
                <a:gd name="connsiteX4" fmla="*/ 12700 w 698501"/>
                <a:gd name="connsiteY4" fmla="*/ 241301 h 3581400"/>
                <a:gd name="connsiteX5" fmla="*/ 88900 w 698501"/>
                <a:gd name="connsiteY5" fmla="*/ 469901 h 3581400"/>
                <a:gd name="connsiteX6" fmla="*/ 88900 w 698501"/>
                <a:gd name="connsiteY6" fmla="*/ 619457 h 3581400"/>
                <a:gd name="connsiteX7" fmla="*/ 60325 w 698501"/>
                <a:gd name="connsiteY7" fmla="*/ 848057 h 3581400"/>
                <a:gd name="connsiteX8" fmla="*/ 41275 w 698501"/>
                <a:gd name="connsiteY8" fmla="*/ 952832 h 3581400"/>
                <a:gd name="connsiteX9" fmla="*/ 12700 w 698501"/>
                <a:gd name="connsiteY9" fmla="*/ 1314782 h 3581400"/>
                <a:gd name="connsiteX10" fmla="*/ 107950 w 698501"/>
                <a:gd name="connsiteY10" fmla="*/ 1695782 h 3581400"/>
                <a:gd name="connsiteX11" fmla="*/ 212725 w 698501"/>
                <a:gd name="connsiteY11" fmla="*/ 1895807 h 3581400"/>
                <a:gd name="connsiteX12" fmla="*/ 260350 w 698501"/>
                <a:gd name="connsiteY12" fmla="*/ 2029157 h 3581400"/>
                <a:gd name="connsiteX13" fmla="*/ 307975 w 698501"/>
                <a:gd name="connsiteY13" fmla="*/ 2657807 h 3581400"/>
                <a:gd name="connsiteX14" fmla="*/ 355600 w 698501"/>
                <a:gd name="connsiteY14" fmla="*/ 2991182 h 3581400"/>
                <a:gd name="connsiteX15" fmla="*/ 393701 w 698501"/>
                <a:gd name="connsiteY15" fmla="*/ 3365501 h 3581400"/>
                <a:gd name="connsiteX16" fmla="*/ 622300 w 698501"/>
                <a:gd name="connsiteY16" fmla="*/ 3289300 h 3581400"/>
                <a:gd name="connsiteX17" fmla="*/ 698501 w 698501"/>
                <a:gd name="connsiteY17" fmla="*/ 1612901 h 3581400"/>
                <a:gd name="connsiteX0" fmla="*/ 428624 w 733425"/>
                <a:gd name="connsiteY0" fmla="*/ 393700 h 3581400"/>
                <a:gd name="connsiteX1" fmla="*/ 276224 w 733425"/>
                <a:gd name="connsiteY1" fmla="*/ 317501 h 3581400"/>
                <a:gd name="connsiteX2" fmla="*/ 276224 w 733425"/>
                <a:gd name="connsiteY2" fmla="*/ 165101 h 3581400"/>
                <a:gd name="connsiteX3" fmla="*/ 200025 w 733425"/>
                <a:gd name="connsiteY3" fmla="*/ 12700 h 3581400"/>
                <a:gd name="connsiteX4" fmla="*/ 47624 w 733425"/>
                <a:gd name="connsiteY4" fmla="*/ 241301 h 3581400"/>
                <a:gd name="connsiteX5" fmla="*/ 123824 w 733425"/>
                <a:gd name="connsiteY5" fmla="*/ 469901 h 3581400"/>
                <a:gd name="connsiteX6" fmla="*/ 123824 w 733425"/>
                <a:gd name="connsiteY6" fmla="*/ 619457 h 3581400"/>
                <a:gd name="connsiteX7" fmla="*/ 95249 w 733425"/>
                <a:gd name="connsiteY7" fmla="*/ 848057 h 3581400"/>
                <a:gd name="connsiteX8" fmla="*/ 76199 w 733425"/>
                <a:gd name="connsiteY8" fmla="*/ 952832 h 3581400"/>
                <a:gd name="connsiteX9" fmla="*/ 47624 w 733425"/>
                <a:gd name="connsiteY9" fmla="*/ 1314782 h 3581400"/>
                <a:gd name="connsiteX10" fmla="*/ 142874 w 733425"/>
                <a:gd name="connsiteY10" fmla="*/ 1695782 h 3581400"/>
                <a:gd name="connsiteX11" fmla="*/ 247649 w 733425"/>
                <a:gd name="connsiteY11" fmla="*/ 1895807 h 3581400"/>
                <a:gd name="connsiteX12" fmla="*/ 295274 w 733425"/>
                <a:gd name="connsiteY12" fmla="*/ 2029157 h 3581400"/>
                <a:gd name="connsiteX13" fmla="*/ 342899 w 733425"/>
                <a:gd name="connsiteY13" fmla="*/ 2657807 h 3581400"/>
                <a:gd name="connsiteX14" fmla="*/ 390524 w 733425"/>
                <a:gd name="connsiteY14" fmla="*/ 2991182 h 3581400"/>
                <a:gd name="connsiteX15" fmla="*/ 428625 w 733425"/>
                <a:gd name="connsiteY15" fmla="*/ 3365501 h 3581400"/>
                <a:gd name="connsiteX16" fmla="*/ 657224 w 733425"/>
                <a:gd name="connsiteY16" fmla="*/ 3289300 h 3581400"/>
                <a:gd name="connsiteX17" fmla="*/ 733425 w 733425"/>
                <a:gd name="connsiteY17" fmla="*/ 1612901 h 3581400"/>
                <a:gd name="connsiteX0" fmla="*/ 428624 w 733425"/>
                <a:gd name="connsiteY0" fmla="*/ 460375 h 3648075"/>
                <a:gd name="connsiteX1" fmla="*/ 276224 w 733425"/>
                <a:gd name="connsiteY1" fmla="*/ 384176 h 3648075"/>
                <a:gd name="connsiteX2" fmla="*/ 276224 w 733425"/>
                <a:gd name="connsiteY2" fmla="*/ 231776 h 3648075"/>
                <a:gd name="connsiteX3" fmla="*/ 200025 w 733425"/>
                <a:gd name="connsiteY3" fmla="*/ 79375 h 3648075"/>
                <a:gd name="connsiteX4" fmla="*/ 47624 w 733425"/>
                <a:gd name="connsiteY4" fmla="*/ 307976 h 3648075"/>
                <a:gd name="connsiteX5" fmla="*/ 123824 w 733425"/>
                <a:gd name="connsiteY5" fmla="*/ 536576 h 3648075"/>
                <a:gd name="connsiteX6" fmla="*/ 123824 w 733425"/>
                <a:gd name="connsiteY6" fmla="*/ 686132 h 3648075"/>
                <a:gd name="connsiteX7" fmla="*/ 95249 w 733425"/>
                <a:gd name="connsiteY7" fmla="*/ 914732 h 3648075"/>
                <a:gd name="connsiteX8" fmla="*/ 76199 w 733425"/>
                <a:gd name="connsiteY8" fmla="*/ 1019507 h 3648075"/>
                <a:gd name="connsiteX9" fmla="*/ 47624 w 733425"/>
                <a:gd name="connsiteY9" fmla="*/ 1381457 h 3648075"/>
                <a:gd name="connsiteX10" fmla="*/ 142874 w 733425"/>
                <a:gd name="connsiteY10" fmla="*/ 1762457 h 3648075"/>
                <a:gd name="connsiteX11" fmla="*/ 247649 w 733425"/>
                <a:gd name="connsiteY11" fmla="*/ 1962482 h 3648075"/>
                <a:gd name="connsiteX12" fmla="*/ 295274 w 733425"/>
                <a:gd name="connsiteY12" fmla="*/ 2095832 h 3648075"/>
                <a:gd name="connsiteX13" fmla="*/ 342899 w 733425"/>
                <a:gd name="connsiteY13" fmla="*/ 2724482 h 3648075"/>
                <a:gd name="connsiteX14" fmla="*/ 390524 w 733425"/>
                <a:gd name="connsiteY14" fmla="*/ 3057857 h 3648075"/>
                <a:gd name="connsiteX15" fmla="*/ 428625 w 733425"/>
                <a:gd name="connsiteY15" fmla="*/ 3432176 h 3648075"/>
                <a:gd name="connsiteX16" fmla="*/ 657224 w 733425"/>
                <a:gd name="connsiteY16" fmla="*/ 3355975 h 3648075"/>
                <a:gd name="connsiteX17" fmla="*/ 733425 w 733425"/>
                <a:gd name="connsiteY17" fmla="*/ 1679576 h 3648075"/>
                <a:gd name="connsiteX0" fmla="*/ 504824 w 809625"/>
                <a:gd name="connsiteY0" fmla="*/ 460374 h 3648074"/>
                <a:gd name="connsiteX1" fmla="*/ 352424 w 809625"/>
                <a:gd name="connsiteY1" fmla="*/ 384175 h 3648074"/>
                <a:gd name="connsiteX2" fmla="*/ 352424 w 809625"/>
                <a:gd name="connsiteY2" fmla="*/ 231775 h 3648074"/>
                <a:gd name="connsiteX3" fmla="*/ 200025 w 809625"/>
                <a:gd name="connsiteY3" fmla="*/ 79375 h 3648074"/>
                <a:gd name="connsiteX4" fmla="*/ 123824 w 809625"/>
                <a:gd name="connsiteY4" fmla="*/ 307975 h 3648074"/>
                <a:gd name="connsiteX5" fmla="*/ 200024 w 809625"/>
                <a:gd name="connsiteY5" fmla="*/ 536575 h 3648074"/>
                <a:gd name="connsiteX6" fmla="*/ 200024 w 809625"/>
                <a:gd name="connsiteY6" fmla="*/ 686131 h 3648074"/>
                <a:gd name="connsiteX7" fmla="*/ 171449 w 809625"/>
                <a:gd name="connsiteY7" fmla="*/ 914731 h 3648074"/>
                <a:gd name="connsiteX8" fmla="*/ 152399 w 809625"/>
                <a:gd name="connsiteY8" fmla="*/ 1019506 h 3648074"/>
                <a:gd name="connsiteX9" fmla="*/ 123824 w 809625"/>
                <a:gd name="connsiteY9" fmla="*/ 1381456 h 3648074"/>
                <a:gd name="connsiteX10" fmla="*/ 219074 w 809625"/>
                <a:gd name="connsiteY10" fmla="*/ 1762456 h 3648074"/>
                <a:gd name="connsiteX11" fmla="*/ 323849 w 809625"/>
                <a:gd name="connsiteY11" fmla="*/ 1962481 h 3648074"/>
                <a:gd name="connsiteX12" fmla="*/ 371474 w 809625"/>
                <a:gd name="connsiteY12" fmla="*/ 2095831 h 3648074"/>
                <a:gd name="connsiteX13" fmla="*/ 419099 w 809625"/>
                <a:gd name="connsiteY13" fmla="*/ 2724481 h 3648074"/>
                <a:gd name="connsiteX14" fmla="*/ 466724 w 809625"/>
                <a:gd name="connsiteY14" fmla="*/ 3057856 h 3648074"/>
                <a:gd name="connsiteX15" fmla="*/ 504825 w 809625"/>
                <a:gd name="connsiteY15" fmla="*/ 3432175 h 3648074"/>
                <a:gd name="connsiteX16" fmla="*/ 733424 w 809625"/>
                <a:gd name="connsiteY16" fmla="*/ 3355974 h 3648074"/>
                <a:gd name="connsiteX17" fmla="*/ 809625 w 809625"/>
                <a:gd name="connsiteY17" fmla="*/ 1679575 h 3648074"/>
                <a:gd name="connsiteX0" fmla="*/ 381000 w 685801"/>
                <a:gd name="connsiteY0" fmla="*/ 460374 h 3648074"/>
                <a:gd name="connsiteX1" fmla="*/ 228600 w 685801"/>
                <a:gd name="connsiteY1" fmla="*/ 384175 h 3648074"/>
                <a:gd name="connsiteX2" fmla="*/ 228600 w 685801"/>
                <a:gd name="connsiteY2" fmla="*/ 231775 h 3648074"/>
                <a:gd name="connsiteX3" fmla="*/ 76201 w 685801"/>
                <a:gd name="connsiteY3" fmla="*/ 79375 h 3648074"/>
                <a:gd name="connsiteX4" fmla="*/ 76200 w 685801"/>
                <a:gd name="connsiteY4" fmla="*/ 536575 h 3648074"/>
                <a:gd name="connsiteX5" fmla="*/ 76200 w 685801"/>
                <a:gd name="connsiteY5" fmla="*/ 686131 h 3648074"/>
                <a:gd name="connsiteX6" fmla="*/ 47625 w 685801"/>
                <a:gd name="connsiteY6" fmla="*/ 914731 h 3648074"/>
                <a:gd name="connsiteX7" fmla="*/ 28575 w 685801"/>
                <a:gd name="connsiteY7" fmla="*/ 1019506 h 3648074"/>
                <a:gd name="connsiteX8" fmla="*/ 0 w 685801"/>
                <a:gd name="connsiteY8" fmla="*/ 1381456 h 3648074"/>
                <a:gd name="connsiteX9" fmla="*/ 95250 w 685801"/>
                <a:gd name="connsiteY9" fmla="*/ 1762456 h 3648074"/>
                <a:gd name="connsiteX10" fmla="*/ 200025 w 685801"/>
                <a:gd name="connsiteY10" fmla="*/ 1962481 h 3648074"/>
                <a:gd name="connsiteX11" fmla="*/ 247650 w 685801"/>
                <a:gd name="connsiteY11" fmla="*/ 2095831 h 3648074"/>
                <a:gd name="connsiteX12" fmla="*/ 295275 w 685801"/>
                <a:gd name="connsiteY12" fmla="*/ 2724481 h 3648074"/>
                <a:gd name="connsiteX13" fmla="*/ 342900 w 685801"/>
                <a:gd name="connsiteY13" fmla="*/ 3057856 h 3648074"/>
                <a:gd name="connsiteX14" fmla="*/ 381001 w 685801"/>
                <a:gd name="connsiteY14" fmla="*/ 3432175 h 3648074"/>
                <a:gd name="connsiteX15" fmla="*/ 609600 w 685801"/>
                <a:gd name="connsiteY15" fmla="*/ 3355974 h 3648074"/>
                <a:gd name="connsiteX16" fmla="*/ 685801 w 685801"/>
                <a:gd name="connsiteY16" fmla="*/ 1679575 h 3648074"/>
                <a:gd name="connsiteX0" fmla="*/ 381000 w 685801"/>
                <a:gd name="connsiteY0" fmla="*/ 431799 h 3619499"/>
                <a:gd name="connsiteX1" fmla="*/ 228600 w 685801"/>
                <a:gd name="connsiteY1" fmla="*/ 355600 h 3619499"/>
                <a:gd name="connsiteX2" fmla="*/ 228600 w 685801"/>
                <a:gd name="connsiteY2" fmla="*/ 203200 h 3619499"/>
                <a:gd name="connsiteX3" fmla="*/ 76201 w 685801"/>
                <a:gd name="connsiteY3" fmla="*/ 50800 h 3619499"/>
                <a:gd name="connsiteX4" fmla="*/ 76200 w 685801"/>
                <a:gd name="connsiteY4" fmla="*/ 508000 h 3619499"/>
                <a:gd name="connsiteX5" fmla="*/ 76200 w 685801"/>
                <a:gd name="connsiteY5" fmla="*/ 657556 h 3619499"/>
                <a:gd name="connsiteX6" fmla="*/ 47625 w 685801"/>
                <a:gd name="connsiteY6" fmla="*/ 886156 h 3619499"/>
                <a:gd name="connsiteX7" fmla="*/ 28575 w 685801"/>
                <a:gd name="connsiteY7" fmla="*/ 990931 h 3619499"/>
                <a:gd name="connsiteX8" fmla="*/ 0 w 685801"/>
                <a:gd name="connsiteY8" fmla="*/ 1352881 h 3619499"/>
                <a:gd name="connsiteX9" fmla="*/ 95250 w 685801"/>
                <a:gd name="connsiteY9" fmla="*/ 1733881 h 3619499"/>
                <a:gd name="connsiteX10" fmla="*/ 200025 w 685801"/>
                <a:gd name="connsiteY10" fmla="*/ 1933906 h 3619499"/>
                <a:gd name="connsiteX11" fmla="*/ 247650 w 685801"/>
                <a:gd name="connsiteY11" fmla="*/ 2067256 h 3619499"/>
                <a:gd name="connsiteX12" fmla="*/ 295275 w 685801"/>
                <a:gd name="connsiteY12" fmla="*/ 2695906 h 3619499"/>
                <a:gd name="connsiteX13" fmla="*/ 342900 w 685801"/>
                <a:gd name="connsiteY13" fmla="*/ 3029281 h 3619499"/>
                <a:gd name="connsiteX14" fmla="*/ 381001 w 685801"/>
                <a:gd name="connsiteY14" fmla="*/ 3403600 h 3619499"/>
                <a:gd name="connsiteX15" fmla="*/ 609600 w 685801"/>
                <a:gd name="connsiteY15" fmla="*/ 3327399 h 3619499"/>
                <a:gd name="connsiteX16" fmla="*/ 685801 w 685801"/>
                <a:gd name="connsiteY16" fmla="*/ 1651000 h 3619499"/>
                <a:gd name="connsiteX0" fmla="*/ 482599 w 787400"/>
                <a:gd name="connsiteY0" fmla="*/ 355600 h 3543300"/>
                <a:gd name="connsiteX1" fmla="*/ 330199 w 787400"/>
                <a:gd name="connsiteY1" fmla="*/ 279401 h 3543300"/>
                <a:gd name="connsiteX2" fmla="*/ 330199 w 787400"/>
                <a:gd name="connsiteY2" fmla="*/ 127001 h 3543300"/>
                <a:gd name="connsiteX3" fmla="*/ 25400 w 787400"/>
                <a:gd name="connsiteY3" fmla="*/ 50800 h 3543300"/>
                <a:gd name="connsiteX4" fmla="*/ 177799 w 787400"/>
                <a:gd name="connsiteY4" fmla="*/ 431801 h 3543300"/>
                <a:gd name="connsiteX5" fmla="*/ 177799 w 787400"/>
                <a:gd name="connsiteY5" fmla="*/ 581357 h 3543300"/>
                <a:gd name="connsiteX6" fmla="*/ 149224 w 787400"/>
                <a:gd name="connsiteY6" fmla="*/ 809957 h 3543300"/>
                <a:gd name="connsiteX7" fmla="*/ 130174 w 787400"/>
                <a:gd name="connsiteY7" fmla="*/ 914732 h 3543300"/>
                <a:gd name="connsiteX8" fmla="*/ 101599 w 787400"/>
                <a:gd name="connsiteY8" fmla="*/ 1276682 h 3543300"/>
                <a:gd name="connsiteX9" fmla="*/ 196849 w 787400"/>
                <a:gd name="connsiteY9" fmla="*/ 1657682 h 3543300"/>
                <a:gd name="connsiteX10" fmla="*/ 301624 w 787400"/>
                <a:gd name="connsiteY10" fmla="*/ 1857707 h 3543300"/>
                <a:gd name="connsiteX11" fmla="*/ 349249 w 787400"/>
                <a:gd name="connsiteY11" fmla="*/ 1991057 h 3543300"/>
                <a:gd name="connsiteX12" fmla="*/ 396874 w 787400"/>
                <a:gd name="connsiteY12" fmla="*/ 2619707 h 3543300"/>
                <a:gd name="connsiteX13" fmla="*/ 444499 w 787400"/>
                <a:gd name="connsiteY13" fmla="*/ 2953082 h 3543300"/>
                <a:gd name="connsiteX14" fmla="*/ 482600 w 787400"/>
                <a:gd name="connsiteY14" fmla="*/ 3327401 h 3543300"/>
                <a:gd name="connsiteX15" fmla="*/ 711199 w 787400"/>
                <a:gd name="connsiteY15" fmla="*/ 3251200 h 3543300"/>
                <a:gd name="connsiteX16" fmla="*/ 787400 w 787400"/>
                <a:gd name="connsiteY16" fmla="*/ 1574801 h 3543300"/>
                <a:gd name="connsiteX0" fmla="*/ 482599 w 787400"/>
                <a:gd name="connsiteY0" fmla="*/ 450850 h 3638550"/>
                <a:gd name="connsiteX1" fmla="*/ 330199 w 787400"/>
                <a:gd name="connsiteY1" fmla="*/ 374651 h 3638550"/>
                <a:gd name="connsiteX2" fmla="*/ 330199 w 787400"/>
                <a:gd name="connsiteY2" fmla="*/ 222251 h 3638550"/>
                <a:gd name="connsiteX3" fmla="*/ 25400 w 787400"/>
                <a:gd name="connsiteY3" fmla="*/ 146050 h 3638550"/>
                <a:gd name="connsiteX4" fmla="*/ 177799 w 787400"/>
                <a:gd name="connsiteY4" fmla="*/ 527051 h 3638550"/>
                <a:gd name="connsiteX5" fmla="*/ 177799 w 787400"/>
                <a:gd name="connsiteY5" fmla="*/ 676607 h 3638550"/>
                <a:gd name="connsiteX6" fmla="*/ 149224 w 787400"/>
                <a:gd name="connsiteY6" fmla="*/ 905207 h 3638550"/>
                <a:gd name="connsiteX7" fmla="*/ 130174 w 787400"/>
                <a:gd name="connsiteY7" fmla="*/ 1009982 h 3638550"/>
                <a:gd name="connsiteX8" fmla="*/ 101599 w 787400"/>
                <a:gd name="connsiteY8" fmla="*/ 1371932 h 3638550"/>
                <a:gd name="connsiteX9" fmla="*/ 196849 w 787400"/>
                <a:gd name="connsiteY9" fmla="*/ 1752932 h 3638550"/>
                <a:gd name="connsiteX10" fmla="*/ 301624 w 787400"/>
                <a:gd name="connsiteY10" fmla="*/ 1952957 h 3638550"/>
                <a:gd name="connsiteX11" fmla="*/ 349249 w 787400"/>
                <a:gd name="connsiteY11" fmla="*/ 2086307 h 3638550"/>
                <a:gd name="connsiteX12" fmla="*/ 396874 w 787400"/>
                <a:gd name="connsiteY12" fmla="*/ 2714957 h 3638550"/>
                <a:gd name="connsiteX13" fmla="*/ 444499 w 787400"/>
                <a:gd name="connsiteY13" fmla="*/ 3048332 h 3638550"/>
                <a:gd name="connsiteX14" fmla="*/ 482600 w 787400"/>
                <a:gd name="connsiteY14" fmla="*/ 3422651 h 3638550"/>
                <a:gd name="connsiteX15" fmla="*/ 711199 w 787400"/>
                <a:gd name="connsiteY15" fmla="*/ 3346450 h 3638550"/>
                <a:gd name="connsiteX16" fmla="*/ 787400 w 787400"/>
                <a:gd name="connsiteY16" fmla="*/ 1670051 h 3638550"/>
                <a:gd name="connsiteX0" fmla="*/ 615949 w 920750"/>
                <a:gd name="connsiteY0" fmla="*/ 450850 h 3638550"/>
                <a:gd name="connsiteX1" fmla="*/ 463549 w 920750"/>
                <a:gd name="connsiteY1" fmla="*/ 374651 h 3638550"/>
                <a:gd name="connsiteX2" fmla="*/ 463549 w 920750"/>
                <a:gd name="connsiteY2" fmla="*/ 222251 h 3638550"/>
                <a:gd name="connsiteX3" fmla="*/ 158750 w 920750"/>
                <a:gd name="connsiteY3" fmla="*/ 146050 h 3638550"/>
                <a:gd name="connsiteX4" fmla="*/ 311149 w 920750"/>
                <a:gd name="connsiteY4" fmla="*/ 527051 h 3638550"/>
                <a:gd name="connsiteX5" fmla="*/ 311149 w 920750"/>
                <a:gd name="connsiteY5" fmla="*/ 676607 h 3638550"/>
                <a:gd name="connsiteX6" fmla="*/ 282574 w 920750"/>
                <a:gd name="connsiteY6" fmla="*/ 905207 h 3638550"/>
                <a:gd name="connsiteX7" fmla="*/ 263524 w 920750"/>
                <a:gd name="connsiteY7" fmla="*/ 1009982 h 3638550"/>
                <a:gd name="connsiteX8" fmla="*/ 234949 w 920750"/>
                <a:gd name="connsiteY8" fmla="*/ 1371932 h 3638550"/>
                <a:gd name="connsiteX9" fmla="*/ 330199 w 920750"/>
                <a:gd name="connsiteY9" fmla="*/ 1752932 h 3638550"/>
                <a:gd name="connsiteX10" fmla="*/ 434974 w 920750"/>
                <a:gd name="connsiteY10" fmla="*/ 1952957 h 3638550"/>
                <a:gd name="connsiteX11" fmla="*/ 482599 w 920750"/>
                <a:gd name="connsiteY11" fmla="*/ 2086307 h 3638550"/>
                <a:gd name="connsiteX12" fmla="*/ 530224 w 920750"/>
                <a:gd name="connsiteY12" fmla="*/ 2714957 h 3638550"/>
                <a:gd name="connsiteX13" fmla="*/ 577849 w 920750"/>
                <a:gd name="connsiteY13" fmla="*/ 3048332 h 3638550"/>
                <a:gd name="connsiteX14" fmla="*/ 615950 w 920750"/>
                <a:gd name="connsiteY14" fmla="*/ 3422651 h 3638550"/>
                <a:gd name="connsiteX15" fmla="*/ 844549 w 920750"/>
                <a:gd name="connsiteY15" fmla="*/ 3346450 h 3638550"/>
                <a:gd name="connsiteX16" fmla="*/ 920750 w 920750"/>
                <a:gd name="connsiteY16" fmla="*/ 1670051 h 3638550"/>
                <a:gd name="connsiteX0" fmla="*/ 539749 w 844550"/>
                <a:gd name="connsiteY0" fmla="*/ 527051 h 3714751"/>
                <a:gd name="connsiteX1" fmla="*/ 387349 w 844550"/>
                <a:gd name="connsiteY1" fmla="*/ 450852 h 3714751"/>
                <a:gd name="connsiteX2" fmla="*/ 387349 w 844550"/>
                <a:gd name="connsiteY2" fmla="*/ 298452 h 3714751"/>
                <a:gd name="connsiteX3" fmla="*/ 158750 w 844550"/>
                <a:gd name="connsiteY3" fmla="*/ 146050 h 3714751"/>
                <a:gd name="connsiteX4" fmla="*/ 234949 w 844550"/>
                <a:gd name="connsiteY4" fmla="*/ 603252 h 3714751"/>
                <a:gd name="connsiteX5" fmla="*/ 234949 w 844550"/>
                <a:gd name="connsiteY5" fmla="*/ 752808 h 3714751"/>
                <a:gd name="connsiteX6" fmla="*/ 206374 w 844550"/>
                <a:gd name="connsiteY6" fmla="*/ 981408 h 3714751"/>
                <a:gd name="connsiteX7" fmla="*/ 187324 w 844550"/>
                <a:gd name="connsiteY7" fmla="*/ 1086183 h 3714751"/>
                <a:gd name="connsiteX8" fmla="*/ 158749 w 844550"/>
                <a:gd name="connsiteY8" fmla="*/ 1448133 h 3714751"/>
                <a:gd name="connsiteX9" fmla="*/ 253999 w 844550"/>
                <a:gd name="connsiteY9" fmla="*/ 1829133 h 3714751"/>
                <a:gd name="connsiteX10" fmla="*/ 358774 w 844550"/>
                <a:gd name="connsiteY10" fmla="*/ 2029158 h 3714751"/>
                <a:gd name="connsiteX11" fmla="*/ 406399 w 844550"/>
                <a:gd name="connsiteY11" fmla="*/ 2162508 h 3714751"/>
                <a:gd name="connsiteX12" fmla="*/ 454024 w 844550"/>
                <a:gd name="connsiteY12" fmla="*/ 2791158 h 3714751"/>
                <a:gd name="connsiteX13" fmla="*/ 501649 w 844550"/>
                <a:gd name="connsiteY13" fmla="*/ 3124533 h 3714751"/>
                <a:gd name="connsiteX14" fmla="*/ 539750 w 844550"/>
                <a:gd name="connsiteY14" fmla="*/ 3498852 h 3714751"/>
                <a:gd name="connsiteX15" fmla="*/ 768349 w 844550"/>
                <a:gd name="connsiteY15" fmla="*/ 3422651 h 3714751"/>
                <a:gd name="connsiteX16" fmla="*/ 844550 w 844550"/>
                <a:gd name="connsiteY16" fmla="*/ 1746252 h 3714751"/>
                <a:gd name="connsiteX0" fmla="*/ 644524 w 949325"/>
                <a:gd name="connsiteY0" fmla="*/ 527051 h 3714751"/>
                <a:gd name="connsiteX1" fmla="*/ 492124 w 949325"/>
                <a:gd name="connsiteY1" fmla="*/ 450852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4 w 949325"/>
                <a:gd name="connsiteY2" fmla="*/ 298452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15926 w 949325"/>
                <a:gd name="connsiteY2" fmla="*/ 2222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3397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644524 w 949325"/>
                <a:gd name="connsiteY0" fmla="*/ 5270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568326 w 949325"/>
                <a:gd name="connsiteY0" fmla="*/ 450851 h 3714751"/>
                <a:gd name="connsiteX1" fmla="*/ 415926 w 949325"/>
                <a:gd name="connsiteY1" fmla="*/ 374651 h 3714751"/>
                <a:gd name="connsiteX2" fmla="*/ 492126 w 949325"/>
                <a:gd name="connsiteY2" fmla="*/ 298451 h 3714751"/>
                <a:gd name="connsiteX3" fmla="*/ 263525 w 949325"/>
                <a:gd name="connsiteY3" fmla="*/ 146050 h 3714751"/>
                <a:gd name="connsiteX4" fmla="*/ 339724 w 949325"/>
                <a:gd name="connsiteY4" fmla="*/ 603252 h 3714751"/>
                <a:gd name="connsiteX5" fmla="*/ 339724 w 949325"/>
                <a:gd name="connsiteY5" fmla="*/ 752808 h 3714751"/>
                <a:gd name="connsiteX6" fmla="*/ 311149 w 949325"/>
                <a:gd name="connsiteY6" fmla="*/ 981408 h 3714751"/>
                <a:gd name="connsiteX7" fmla="*/ 292099 w 949325"/>
                <a:gd name="connsiteY7" fmla="*/ 1086183 h 3714751"/>
                <a:gd name="connsiteX8" fmla="*/ 263524 w 949325"/>
                <a:gd name="connsiteY8" fmla="*/ 1448133 h 3714751"/>
                <a:gd name="connsiteX9" fmla="*/ 358774 w 949325"/>
                <a:gd name="connsiteY9" fmla="*/ 1829133 h 3714751"/>
                <a:gd name="connsiteX10" fmla="*/ 463549 w 949325"/>
                <a:gd name="connsiteY10" fmla="*/ 2029158 h 3714751"/>
                <a:gd name="connsiteX11" fmla="*/ 511174 w 949325"/>
                <a:gd name="connsiteY11" fmla="*/ 2162508 h 3714751"/>
                <a:gd name="connsiteX12" fmla="*/ 558799 w 949325"/>
                <a:gd name="connsiteY12" fmla="*/ 2791158 h 3714751"/>
                <a:gd name="connsiteX13" fmla="*/ 606424 w 949325"/>
                <a:gd name="connsiteY13" fmla="*/ 3124533 h 3714751"/>
                <a:gd name="connsiteX14" fmla="*/ 644525 w 949325"/>
                <a:gd name="connsiteY14" fmla="*/ 3498852 h 3714751"/>
                <a:gd name="connsiteX15" fmla="*/ 873124 w 949325"/>
                <a:gd name="connsiteY15" fmla="*/ 3422651 h 3714751"/>
                <a:gd name="connsiteX16" fmla="*/ 949325 w 949325"/>
                <a:gd name="connsiteY16" fmla="*/ 1746252 h 3714751"/>
                <a:gd name="connsiteX0" fmla="*/ 492125 w 873124"/>
                <a:gd name="connsiteY0" fmla="*/ 450850 h 3714750"/>
                <a:gd name="connsiteX1" fmla="*/ 339725 w 873124"/>
                <a:gd name="connsiteY1" fmla="*/ 374650 h 3714750"/>
                <a:gd name="connsiteX2" fmla="*/ 415925 w 873124"/>
                <a:gd name="connsiteY2" fmla="*/ 298450 h 3714750"/>
                <a:gd name="connsiteX3" fmla="*/ 263525 w 873124"/>
                <a:gd name="connsiteY3" fmla="*/ 146050 h 3714750"/>
                <a:gd name="connsiteX4" fmla="*/ 263523 w 873124"/>
                <a:gd name="connsiteY4" fmla="*/ 603251 h 3714750"/>
                <a:gd name="connsiteX5" fmla="*/ 263523 w 873124"/>
                <a:gd name="connsiteY5" fmla="*/ 752807 h 3714750"/>
                <a:gd name="connsiteX6" fmla="*/ 234948 w 873124"/>
                <a:gd name="connsiteY6" fmla="*/ 981407 h 3714750"/>
                <a:gd name="connsiteX7" fmla="*/ 215898 w 873124"/>
                <a:gd name="connsiteY7" fmla="*/ 1086182 h 3714750"/>
                <a:gd name="connsiteX8" fmla="*/ 187323 w 873124"/>
                <a:gd name="connsiteY8" fmla="*/ 1448132 h 3714750"/>
                <a:gd name="connsiteX9" fmla="*/ 282573 w 873124"/>
                <a:gd name="connsiteY9" fmla="*/ 1829132 h 3714750"/>
                <a:gd name="connsiteX10" fmla="*/ 387348 w 873124"/>
                <a:gd name="connsiteY10" fmla="*/ 2029157 h 3714750"/>
                <a:gd name="connsiteX11" fmla="*/ 434973 w 873124"/>
                <a:gd name="connsiteY11" fmla="*/ 2162507 h 3714750"/>
                <a:gd name="connsiteX12" fmla="*/ 482598 w 873124"/>
                <a:gd name="connsiteY12" fmla="*/ 2791157 h 3714750"/>
                <a:gd name="connsiteX13" fmla="*/ 530223 w 873124"/>
                <a:gd name="connsiteY13" fmla="*/ 3124532 h 3714750"/>
                <a:gd name="connsiteX14" fmla="*/ 568324 w 873124"/>
                <a:gd name="connsiteY14" fmla="*/ 3498851 h 3714750"/>
                <a:gd name="connsiteX15" fmla="*/ 796923 w 873124"/>
                <a:gd name="connsiteY15" fmla="*/ 3422650 h 3714750"/>
                <a:gd name="connsiteX16" fmla="*/ 873124 w 873124"/>
                <a:gd name="connsiteY16" fmla="*/ 1746251 h 37147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727450"/>
                <a:gd name="connsiteX1" fmla="*/ 339725 w 873124"/>
                <a:gd name="connsiteY1" fmla="*/ 374650 h 3727450"/>
                <a:gd name="connsiteX2" fmla="*/ 415925 w 873124"/>
                <a:gd name="connsiteY2" fmla="*/ 298450 h 3727450"/>
                <a:gd name="connsiteX3" fmla="*/ 263525 w 873124"/>
                <a:gd name="connsiteY3" fmla="*/ 146050 h 3727450"/>
                <a:gd name="connsiteX4" fmla="*/ 263523 w 873124"/>
                <a:gd name="connsiteY4" fmla="*/ 603251 h 3727450"/>
                <a:gd name="connsiteX5" fmla="*/ 263523 w 873124"/>
                <a:gd name="connsiteY5" fmla="*/ 752807 h 3727450"/>
                <a:gd name="connsiteX6" fmla="*/ 234948 w 873124"/>
                <a:gd name="connsiteY6" fmla="*/ 981407 h 3727450"/>
                <a:gd name="connsiteX7" fmla="*/ 215898 w 873124"/>
                <a:gd name="connsiteY7" fmla="*/ 1086182 h 3727450"/>
                <a:gd name="connsiteX8" fmla="*/ 187323 w 873124"/>
                <a:gd name="connsiteY8" fmla="*/ 1448132 h 3727450"/>
                <a:gd name="connsiteX9" fmla="*/ 282573 w 873124"/>
                <a:gd name="connsiteY9" fmla="*/ 1829132 h 3727450"/>
                <a:gd name="connsiteX10" fmla="*/ 387348 w 873124"/>
                <a:gd name="connsiteY10" fmla="*/ 2029157 h 3727450"/>
                <a:gd name="connsiteX11" fmla="*/ 434973 w 873124"/>
                <a:gd name="connsiteY11" fmla="*/ 2162507 h 3727450"/>
                <a:gd name="connsiteX12" fmla="*/ 482598 w 873124"/>
                <a:gd name="connsiteY12" fmla="*/ 2791157 h 3727450"/>
                <a:gd name="connsiteX13" fmla="*/ 530223 w 873124"/>
                <a:gd name="connsiteY13" fmla="*/ 3124532 h 3727450"/>
                <a:gd name="connsiteX14" fmla="*/ 568324 w 873124"/>
                <a:gd name="connsiteY14" fmla="*/ 3575049 h 3727450"/>
                <a:gd name="connsiteX15" fmla="*/ 796923 w 873124"/>
                <a:gd name="connsiteY15" fmla="*/ 3422650 h 3727450"/>
                <a:gd name="connsiteX16" fmla="*/ 873124 w 873124"/>
                <a:gd name="connsiteY16" fmla="*/ 1746251 h 3727450"/>
                <a:gd name="connsiteX0" fmla="*/ 492125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339725 w 873124"/>
                <a:gd name="connsiteY1" fmla="*/ 3746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450850 h 3594099"/>
                <a:gd name="connsiteX2" fmla="*/ 415925 w 873124"/>
                <a:gd name="connsiteY2" fmla="*/ 298450 h 3594099"/>
                <a:gd name="connsiteX3" fmla="*/ 263525 w 873124"/>
                <a:gd name="connsiteY3" fmla="*/ 146050 h 3594099"/>
                <a:gd name="connsiteX4" fmla="*/ 263523 w 873124"/>
                <a:gd name="connsiteY4" fmla="*/ 603251 h 3594099"/>
                <a:gd name="connsiteX5" fmla="*/ 263523 w 873124"/>
                <a:gd name="connsiteY5" fmla="*/ 752807 h 3594099"/>
                <a:gd name="connsiteX6" fmla="*/ 234948 w 873124"/>
                <a:gd name="connsiteY6" fmla="*/ 981407 h 3594099"/>
                <a:gd name="connsiteX7" fmla="*/ 215898 w 873124"/>
                <a:gd name="connsiteY7" fmla="*/ 1086182 h 3594099"/>
                <a:gd name="connsiteX8" fmla="*/ 187323 w 873124"/>
                <a:gd name="connsiteY8" fmla="*/ 1448132 h 3594099"/>
                <a:gd name="connsiteX9" fmla="*/ 282573 w 873124"/>
                <a:gd name="connsiteY9" fmla="*/ 1829132 h 3594099"/>
                <a:gd name="connsiteX10" fmla="*/ 387348 w 873124"/>
                <a:gd name="connsiteY10" fmla="*/ 2029157 h 3594099"/>
                <a:gd name="connsiteX11" fmla="*/ 434973 w 873124"/>
                <a:gd name="connsiteY11" fmla="*/ 2162507 h 3594099"/>
                <a:gd name="connsiteX12" fmla="*/ 482598 w 873124"/>
                <a:gd name="connsiteY12" fmla="*/ 2791157 h 3594099"/>
                <a:gd name="connsiteX13" fmla="*/ 530223 w 873124"/>
                <a:gd name="connsiteY13" fmla="*/ 3124532 h 3594099"/>
                <a:gd name="connsiteX14" fmla="*/ 568324 w 873124"/>
                <a:gd name="connsiteY14" fmla="*/ 3575049 h 3594099"/>
                <a:gd name="connsiteX15" fmla="*/ 796923 w 873124"/>
                <a:gd name="connsiteY15" fmla="*/ 3422650 h 3594099"/>
                <a:gd name="connsiteX16" fmla="*/ 873124 w 873124"/>
                <a:gd name="connsiteY16" fmla="*/ 1746251 h 3594099"/>
                <a:gd name="connsiteX0" fmla="*/ 4159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5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3746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921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415924 w 873124"/>
                <a:gd name="connsiteY0" fmla="*/ 450850 h 3594099"/>
                <a:gd name="connsiteX1" fmla="*/ 415924 w 873124"/>
                <a:gd name="connsiteY1" fmla="*/ 298450 h 3594099"/>
                <a:gd name="connsiteX2" fmla="*/ 263525 w 873124"/>
                <a:gd name="connsiteY2" fmla="*/ 146050 h 3594099"/>
                <a:gd name="connsiteX3" fmla="*/ 263523 w 873124"/>
                <a:gd name="connsiteY3" fmla="*/ 603251 h 3594099"/>
                <a:gd name="connsiteX4" fmla="*/ 263523 w 873124"/>
                <a:gd name="connsiteY4" fmla="*/ 752807 h 3594099"/>
                <a:gd name="connsiteX5" fmla="*/ 234948 w 873124"/>
                <a:gd name="connsiteY5" fmla="*/ 981407 h 3594099"/>
                <a:gd name="connsiteX6" fmla="*/ 215898 w 873124"/>
                <a:gd name="connsiteY6" fmla="*/ 1086182 h 3594099"/>
                <a:gd name="connsiteX7" fmla="*/ 187323 w 873124"/>
                <a:gd name="connsiteY7" fmla="*/ 1448132 h 3594099"/>
                <a:gd name="connsiteX8" fmla="*/ 282573 w 873124"/>
                <a:gd name="connsiteY8" fmla="*/ 1829132 h 3594099"/>
                <a:gd name="connsiteX9" fmla="*/ 387348 w 873124"/>
                <a:gd name="connsiteY9" fmla="*/ 2029157 h 3594099"/>
                <a:gd name="connsiteX10" fmla="*/ 434973 w 873124"/>
                <a:gd name="connsiteY10" fmla="*/ 2162507 h 3594099"/>
                <a:gd name="connsiteX11" fmla="*/ 482598 w 873124"/>
                <a:gd name="connsiteY11" fmla="*/ 2791157 h 3594099"/>
                <a:gd name="connsiteX12" fmla="*/ 530223 w 873124"/>
                <a:gd name="connsiteY12" fmla="*/ 3124532 h 3594099"/>
                <a:gd name="connsiteX13" fmla="*/ 568324 w 873124"/>
                <a:gd name="connsiteY13" fmla="*/ 3575049 h 3594099"/>
                <a:gd name="connsiteX14" fmla="*/ 796923 w 873124"/>
                <a:gd name="connsiteY14" fmla="*/ 3422650 h 3594099"/>
                <a:gd name="connsiteX15" fmla="*/ 873124 w 873124"/>
                <a:gd name="connsiteY15" fmla="*/ 1746251 h 3594099"/>
                <a:gd name="connsiteX0" fmla="*/ 269522 w 726722"/>
                <a:gd name="connsiteY0" fmla="*/ 360337 h 3487778"/>
                <a:gd name="connsiteX1" fmla="*/ 520766 w 726722"/>
                <a:gd name="connsiteY1" fmla="*/ 134266 h 3487778"/>
                <a:gd name="connsiteX2" fmla="*/ 117123 w 726722"/>
                <a:gd name="connsiteY2" fmla="*/ 55537 h 3487778"/>
                <a:gd name="connsiteX3" fmla="*/ 117121 w 726722"/>
                <a:gd name="connsiteY3" fmla="*/ 512738 h 3487778"/>
                <a:gd name="connsiteX4" fmla="*/ 117121 w 726722"/>
                <a:gd name="connsiteY4" fmla="*/ 662294 h 3487778"/>
                <a:gd name="connsiteX5" fmla="*/ 88546 w 726722"/>
                <a:gd name="connsiteY5" fmla="*/ 890894 h 3487778"/>
                <a:gd name="connsiteX6" fmla="*/ 69496 w 726722"/>
                <a:gd name="connsiteY6" fmla="*/ 995669 h 3487778"/>
                <a:gd name="connsiteX7" fmla="*/ 40921 w 726722"/>
                <a:gd name="connsiteY7" fmla="*/ 1357619 h 3487778"/>
                <a:gd name="connsiteX8" fmla="*/ 136171 w 726722"/>
                <a:gd name="connsiteY8" fmla="*/ 1738619 h 3487778"/>
                <a:gd name="connsiteX9" fmla="*/ 240946 w 726722"/>
                <a:gd name="connsiteY9" fmla="*/ 1938644 h 3487778"/>
                <a:gd name="connsiteX10" fmla="*/ 288571 w 726722"/>
                <a:gd name="connsiteY10" fmla="*/ 2071994 h 3487778"/>
                <a:gd name="connsiteX11" fmla="*/ 336196 w 726722"/>
                <a:gd name="connsiteY11" fmla="*/ 2700644 h 3487778"/>
                <a:gd name="connsiteX12" fmla="*/ 383821 w 726722"/>
                <a:gd name="connsiteY12" fmla="*/ 3034019 h 3487778"/>
                <a:gd name="connsiteX13" fmla="*/ 421922 w 726722"/>
                <a:gd name="connsiteY13" fmla="*/ 3484536 h 3487778"/>
                <a:gd name="connsiteX14" fmla="*/ 650521 w 726722"/>
                <a:gd name="connsiteY14" fmla="*/ 3332137 h 3487778"/>
                <a:gd name="connsiteX15" fmla="*/ 726722 w 726722"/>
                <a:gd name="connsiteY15" fmla="*/ 1655738 h 3487778"/>
                <a:gd name="connsiteX0" fmla="*/ 140932 w 726722"/>
                <a:gd name="connsiteY0" fmla="*/ 805 h 3908512"/>
                <a:gd name="connsiteX1" fmla="*/ 520766 w 726722"/>
                <a:gd name="connsiteY1" fmla="*/ 554998 h 3908512"/>
                <a:gd name="connsiteX2" fmla="*/ 117123 w 726722"/>
                <a:gd name="connsiteY2" fmla="*/ 476269 h 3908512"/>
                <a:gd name="connsiteX3" fmla="*/ 117121 w 726722"/>
                <a:gd name="connsiteY3" fmla="*/ 933470 h 3908512"/>
                <a:gd name="connsiteX4" fmla="*/ 117121 w 726722"/>
                <a:gd name="connsiteY4" fmla="*/ 1083026 h 3908512"/>
                <a:gd name="connsiteX5" fmla="*/ 88546 w 726722"/>
                <a:gd name="connsiteY5" fmla="*/ 1311626 h 3908512"/>
                <a:gd name="connsiteX6" fmla="*/ 69496 w 726722"/>
                <a:gd name="connsiteY6" fmla="*/ 1416401 h 3908512"/>
                <a:gd name="connsiteX7" fmla="*/ 40921 w 726722"/>
                <a:gd name="connsiteY7" fmla="*/ 1778351 h 3908512"/>
                <a:gd name="connsiteX8" fmla="*/ 136171 w 726722"/>
                <a:gd name="connsiteY8" fmla="*/ 2159351 h 3908512"/>
                <a:gd name="connsiteX9" fmla="*/ 240946 w 726722"/>
                <a:gd name="connsiteY9" fmla="*/ 2359376 h 3908512"/>
                <a:gd name="connsiteX10" fmla="*/ 288571 w 726722"/>
                <a:gd name="connsiteY10" fmla="*/ 2492726 h 3908512"/>
                <a:gd name="connsiteX11" fmla="*/ 336196 w 726722"/>
                <a:gd name="connsiteY11" fmla="*/ 3121376 h 3908512"/>
                <a:gd name="connsiteX12" fmla="*/ 383821 w 726722"/>
                <a:gd name="connsiteY12" fmla="*/ 3454751 h 3908512"/>
                <a:gd name="connsiteX13" fmla="*/ 421922 w 726722"/>
                <a:gd name="connsiteY13" fmla="*/ 3905268 h 3908512"/>
                <a:gd name="connsiteX14" fmla="*/ 650521 w 726722"/>
                <a:gd name="connsiteY14" fmla="*/ 3752869 h 3908512"/>
                <a:gd name="connsiteX15" fmla="*/ 726722 w 726722"/>
                <a:gd name="connsiteY15" fmla="*/ 2076470 h 3908512"/>
                <a:gd name="connsiteX0" fmla="*/ 140932 w 726722"/>
                <a:gd name="connsiteY0" fmla="*/ 807 h 3908512"/>
                <a:gd name="connsiteX1" fmla="*/ 520766 w 726722"/>
                <a:gd name="connsiteY1" fmla="*/ 555000 h 3908512"/>
                <a:gd name="connsiteX2" fmla="*/ 548497 w 726722"/>
                <a:gd name="connsiteY2" fmla="*/ 758566 h 3908512"/>
                <a:gd name="connsiteX3" fmla="*/ 117123 w 726722"/>
                <a:gd name="connsiteY3" fmla="*/ 476271 h 3908512"/>
                <a:gd name="connsiteX4" fmla="*/ 117121 w 726722"/>
                <a:gd name="connsiteY4" fmla="*/ 933472 h 3908512"/>
                <a:gd name="connsiteX5" fmla="*/ 117121 w 726722"/>
                <a:gd name="connsiteY5" fmla="*/ 1083028 h 3908512"/>
                <a:gd name="connsiteX6" fmla="*/ 88546 w 726722"/>
                <a:gd name="connsiteY6" fmla="*/ 1311628 h 3908512"/>
                <a:gd name="connsiteX7" fmla="*/ 69496 w 726722"/>
                <a:gd name="connsiteY7" fmla="*/ 1416403 h 3908512"/>
                <a:gd name="connsiteX8" fmla="*/ 40921 w 726722"/>
                <a:gd name="connsiteY8" fmla="*/ 1778353 h 3908512"/>
                <a:gd name="connsiteX9" fmla="*/ 136171 w 726722"/>
                <a:gd name="connsiteY9" fmla="*/ 2159353 h 3908512"/>
                <a:gd name="connsiteX10" fmla="*/ 240946 w 726722"/>
                <a:gd name="connsiteY10" fmla="*/ 2359378 h 3908512"/>
                <a:gd name="connsiteX11" fmla="*/ 288571 w 726722"/>
                <a:gd name="connsiteY11" fmla="*/ 2492728 h 3908512"/>
                <a:gd name="connsiteX12" fmla="*/ 336196 w 726722"/>
                <a:gd name="connsiteY12" fmla="*/ 3121378 h 3908512"/>
                <a:gd name="connsiteX13" fmla="*/ 383821 w 726722"/>
                <a:gd name="connsiteY13" fmla="*/ 3454753 h 3908512"/>
                <a:gd name="connsiteX14" fmla="*/ 421922 w 726722"/>
                <a:gd name="connsiteY14" fmla="*/ 3905270 h 3908512"/>
                <a:gd name="connsiteX15" fmla="*/ 650521 w 726722"/>
                <a:gd name="connsiteY15" fmla="*/ 3752871 h 3908512"/>
                <a:gd name="connsiteX16" fmla="*/ 726722 w 726722"/>
                <a:gd name="connsiteY16" fmla="*/ 2076472 h 3908512"/>
                <a:gd name="connsiteX0" fmla="*/ 249000 w 834790"/>
                <a:gd name="connsiteY0" fmla="*/ 807 h 3908514"/>
                <a:gd name="connsiteX1" fmla="*/ 628834 w 834790"/>
                <a:gd name="connsiteY1" fmla="*/ 555000 h 3908514"/>
                <a:gd name="connsiteX2" fmla="*/ 656565 w 834790"/>
                <a:gd name="connsiteY2" fmla="*/ 758566 h 3908514"/>
                <a:gd name="connsiteX3" fmla="*/ 90063 w 834790"/>
                <a:gd name="connsiteY3" fmla="*/ 627406 h 3908514"/>
                <a:gd name="connsiteX4" fmla="*/ 225189 w 834790"/>
                <a:gd name="connsiteY4" fmla="*/ 933472 h 3908514"/>
                <a:gd name="connsiteX5" fmla="*/ 225189 w 834790"/>
                <a:gd name="connsiteY5" fmla="*/ 1083028 h 3908514"/>
                <a:gd name="connsiteX6" fmla="*/ 196614 w 834790"/>
                <a:gd name="connsiteY6" fmla="*/ 1311628 h 3908514"/>
                <a:gd name="connsiteX7" fmla="*/ 177564 w 834790"/>
                <a:gd name="connsiteY7" fmla="*/ 1416403 h 3908514"/>
                <a:gd name="connsiteX8" fmla="*/ 148989 w 834790"/>
                <a:gd name="connsiteY8" fmla="*/ 1778353 h 3908514"/>
                <a:gd name="connsiteX9" fmla="*/ 244239 w 834790"/>
                <a:gd name="connsiteY9" fmla="*/ 2159353 h 3908514"/>
                <a:gd name="connsiteX10" fmla="*/ 349014 w 834790"/>
                <a:gd name="connsiteY10" fmla="*/ 2359378 h 3908514"/>
                <a:gd name="connsiteX11" fmla="*/ 396639 w 834790"/>
                <a:gd name="connsiteY11" fmla="*/ 2492728 h 3908514"/>
                <a:gd name="connsiteX12" fmla="*/ 444264 w 834790"/>
                <a:gd name="connsiteY12" fmla="*/ 3121378 h 3908514"/>
                <a:gd name="connsiteX13" fmla="*/ 491889 w 834790"/>
                <a:gd name="connsiteY13" fmla="*/ 3454753 h 3908514"/>
                <a:gd name="connsiteX14" fmla="*/ 529990 w 834790"/>
                <a:gd name="connsiteY14" fmla="*/ 3905270 h 3908514"/>
                <a:gd name="connsiteX15" fmla="*/ 758589 w 834790"/>
                <a:gd name="connsiteY15" fmla="*/ 3752871 h 3908514"/>
                <a:gd name="connsiteX16" fmla="*/ 834790 w 834790"/>
                <a:gd name="connsiteY16" fmla="*/ 2076472 h 3908514"/>
                <a:gd name="connsiteX0" fmla="*/ 235698 w 821488"/>
                <a:gd name="connsiteY0" fmla="*/ 807 h 3908512"/>
                <a:gd name="connsiteX1" fmla="*/ 615532 w 821488"/>
                <a:gd name="connsiteY1" fmla="*/ 555000 h 3908512"/>
                <a:gd name="connsiteX2" fmla="*/ 643263 w 821488"/>
                <a:gd name="connsiteY2" fmla="*/ 758566 h 3908512"/>
                <a:gd name="connsiteX3" fmla="*/ 76761 w 821488"/>
                <a:gd name="connsiteY3" fmla="*/ 627406 h 3908512"/>
                <a:gd name="connsiteX4" fmla="*/ 312793 w 821488"/>
                <a:gd name="connsiteY4" fmla="*/ 872185 h 3908512"/>
                <a:gd name="connsiteX5" fmla="*/ 211887 w 821488"/>
                <a:gd name="connsiteY5" fmla="*/ 1083028 h 3908512"/>
                <a:gd name="connsiteX6" fmla="*/ 183312 w 821488"/>
                <a:gd name="connsiteY6" fmla="*/ 1311628 h 3908512"/>
                <a:gd name="connsiteX7" fmla="*/ 164262 w 821488"/>
                <a:gd name="connsiteY7" fmla="*/ 1416403 h 3908512"/>
                <a:gd name="connsiteX8" fmla="*/ 135687 w 821488"/>
                <a:gd name="connsiteY8" fmla="*/ 1778353 h 3908512"/>
                <a:gd name="connsiteX9" fmla="*/ 230937 w 821488"/>
                <a:gd name="connsiteY9" fmla="*/ 2159353 h 3908512"/>
                <a:gd name="connsiteX10" fmla="*/ 335712 w 821488"/>
                <a:gd name="connsiteY10" fmla="*/ 2359378 h 3908512"/>
                <a:gd name="connsiteX11" fmla="*/ 383337 w 821488"/>
                <a:gd name="connsiteY11" fmla="*/ 2492728 h 3908512"/>
                <a:gd name="connsiteX12" fmla="*/ 430962 w 821488"/>
                <a:gd name="connsiteY12" fmla="*/ 3121378 h 3908512"/>
                <a:gd name="connsiteX13" fmla="*/ 478587 w 821488"/>
                <a:gd name="connsiteY13" fmla="*/ 3454753 h 3908512"/>
                <a:gd name="connsiteX14" fmla="*/ 516688 w 821488"/>
                <a:gd name="connsiteY14" fmla="*/ 3905270 h 3908512"/>
                <a:gd name="connsiteX15" fmla="*/ 745287 w 821488"/>
                <a:gd name="connsiteY15" fmla="*/ 3752871 h 3908512"/>
                <a:gd name="connsiteX16" fmla="*/ 821488 w 821488"/>
                <a:gd name="connsiteY16" fmla="*/ 2076472 h 3908512"/>
                <a:gd name="connsiteX0" fmla="*/ 235698 w 821488"/>
                <a:gd name="connsiteY0" fmla="*/ 822 h 3908529"/>
                <a:gd name="connsiteX1" fmla="*/ 667532 w 821488"/>
                <a:gd name="connsiteY1" fmla="*/ 543166 h 3908529"/>
                <a:gd name="connsiteX2" fmla="*/ 643263 w 821488"/>
                <a:gd name="connsiteY2" fmla="*/ 758581 h 3908529"/>
                <a:gd name="connsiteX3" fmla="*/ 76761 w 821488"/>
                <a:gd name="connsiteY3" fmla="*/ 627421 h 3908529"/>
                <a:gd name="connsiteX4" fmla="*/ 312793 w 821488"/>
                <a:gd name="connsiteY4" fmla="*/ 872200 h 3908529"/>
                <a:gd name="connsiteX5" fmla="*/ 211887 w 821488"/>
                <a:gd name="connsiteY5" fmla="*/ 1083043 h 3908529"/>
                <a:gd name="connsiteX6" fmla="*/ 183312 w 821488"/>
                <a:gd name="connsiteY6" fmla="*/ 1311643 h 3908529"/>
                <a:gd name="connsiteX7" fmla="*/ 164262 w 821488"/>
                <a:gd name="connsiteY7" fmla="*/ 1416418 h 3908529"/>
                <a:gd name="connsiteX8" fmla="*/ 135687 w 821488"/>
                <a:gd name="connsiteY8" fmla="*/ 1778368 h 3908529"/>
                <a:gd name="connsiteX9" fmla="*/ 230937 w 821488"/>
                <a:gd name="connsiteY9" fmla="*/ 2159368 h 3908529"/>
                <a:gd name="connsiteX10" fmla="*/ 335712 w 821488"/>
                <a:gd name="connsiteY10" fmla="*/ 2359393 h 3908529"/>
                <a:gd name="connsiteX11" fmla="*/ 383337 w 821488"/>
                <a:gd name="connsiteY11" fmla="*/ 2492743 h 3908529"/>
                <a:gd name="connsiteX12" fmla="*/ 430962 w 821488"/>
                <a:gd name="connsiteY12" fmla="*/ 3121393 h 3908529"/>
                <a:gd name="connsiteX13" fmla="*/ 478587 w 821488"/>
                <a:gd name="connsiteY13" fmla="*/ 3454768 h 3908529"/>
                <a:gd name="connsiteX14" fmla="*/ 516688 w 821488"/>
                <a:gd name="connsiteY14" fmla="*/ 3905285 h 3908529"/>
                <a:gd name="connsiteX15" fmla="*/ 745287 w 821488"/>
                <a:gd name="connsiteY15" fmla="*/ 3752886 h 3908529"/>
                <a:gd name="connsiteX16" fmla="*/ 821488 w 821488"/>
                <a:gd name="connsiteY16" fmla="*/ 2076487 h 3908529"/>
                <a:gd name="connsiteX0" fmla="*/ 235698 w 821488"/>
                <a:gd name="connsiteY0" fmla="*/ 0 h 3907705"/>
                <a:gd name="connsiteX1" fmla="*/ 114678 w 821488"/>
                <a:gd name="connsiteY1" fmla="*/ 358563 h 3907705"/>
                <a:gd name="connsiteX2" fmla="*/ 667532 w 821488"/>
                <a:gd name="connsiteY2" fmla="*/ 542344 h 3907705"/>
                <a:gd name="connsiteX3" fmla="*/ 643263 w 821488"/>
                <a:gd name="connsiteY3" fmla="*/ 757759 h 3907705"/>
                <a:gd name="connsiteX4" fmla="*/ 76761 w 821488"/>
                <a:gd name="connsiteY4" fmla="*/ 626599 h 3907705"/>
                <a:gd name="connsiteX5" fmla="*/ 312793 w 821488"/>
                <a:gd name="connsiteY5" fmla="*/ 871378 h 3907705"/>
                <a:gd name="connsiteX6" fmla="*/ 211887 w 821488"/>
                <a:gd name="connsiteY6" fmla="*/ 1082221 h 3907705"/>
                <a:gd name="connsiteX7" fmla="*/ 183312 w 821488"/>
                <a:gd name="connsiteY7" fmla="*/ 1310821 h 3907705"/>
                <a:gd name="connsiteX8" fmla="*/ 164262 w 821488"/>
                <a:gd name="connsiteY8" fmla="*/ 1415596 h 3907705"/>
                <a:gd name="connsiteX9" fmla="*/ 135687 w 821488"/>
                <a:gd name="connsiteY9" fmla="*/ 1777546 h 3907705"/>
                <a:gd name="connsiteX10" fmla="*/ 230937 w 821488"/>
                <a:gd name="connsiteY10" fmla="*/ 2158546 h 3907705"/>
                <a:gd name="connsiteX11" fmla="*/ 335712 w 821488"/>
                <a:gd name="connsiteY11" fmla="*/ 2358571 h 3907705"/>
                <a:gd name="connsiteX12" fmla="*/ 383337 w 821488"/>
                <a:gd name="connsiteY12" fmla="*/ 2491921 h 3907705"/>
                <a:gd name="connsiteX13" fmla="*/ 430962 w 821488"/>
                <a:gd name="connsiteY13" fmla="*/ 3120571 h 3907705"/>
                <a:gd name="connsiteX14" fmla="*/ 478587 w 821488"/>
                <a:gd name="connsiteY14" fmla="*/ 3453946 h 3907705"/>
                <a:gd name="connsiteX15" fmla="*/ 516688 w 821488"/>
                <a:gd name="connsiteY15" fmla="*/ 3904463 h 3907705"/>
                <a:gd name="connsiteX16" fmla="*/ 745287 w 821488"/>
                <a:gd name="connsiteY16" fmla="*/ 3752064 h 3907705"/>
                <a:gd name="connsiteX17" fmla="*/ 821488 w 821488"/>
                <a:gd name="connsiteY17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667532 w 821488"/>
                <a:gd name="connsiteY3" fmla="*/ 542344 h 3907707"/>
                <a:gd name="connsiteX4" fmla="*/ 643263 w 821488"/>
                <a:gd name="connsiteY4" fmla="*/ 757759 h 3907707"/>
                <a:gd name="connsiteX5" fmla="*/ 76761 w 821488"/>
                <a:gd name="connsiteY5" fmla="*/ 626599 h 3907707"/>
                <a:gd name="connsiteX6" fmla="*/ 312793 w 821488"/>
                <a:gd name="connsiteY6" fmla="*/ 871378 h 3907707"/>
                <a:gd name="connsiteX7" fmla="*/ 211887 w 821488"/>
                <a:gd name="connsiteY7" fmla="*/ 1082221 h 3907707"/>
                <a:gd name="connsiteX8" fmla="*/ 183312 w 821488"/>
                <a:gd name="connsiteY8" fmla="*/ 1310821 h 3907707"/>
                <a:gd name="connsiteX9" fmla="*/ 164262 w 821488"/>
                <a:gd name="connsiteY9" fmla="*/ 1415596 h 3907707"/>
                <a:gd name="connsiteX10" fmla="*/ 135687 w 821488"/>
                <a:gd name="connsiteY10" fmla="*/ 1777546 h 3907707"/>
                <a:gd name="connsiteX11" fmla="*/ 230937 w 821488"/>
                <a:gd name="connsiteY11" fmla="*/ 2158546 h 3907707"/>
                <a:gd name="connsiteX12" fmla="*/ 335712 w 821488"/>
                <a:gd name="connsiteY12" fmla="*/ 2358571 h 3907707"/>
                <a:gd name="connsiteX13" fmla="*/ 383337 w 821488"/>
                <a:gd name="connsiteY13" fmla="*/ 2491921 h 3907707"/>
                <a:gd name="connsiteX14" fmla="*/ 430962 w 821488"/>
                <a:gd name="connsiteY14" fmla="*/ 3120571 h 3907707"/>
                <a:gd name="connsiteX15" fmla="*/ 478587 w 821488"/>
                <a:gd name="connsiteY15" fmla="*/ 3453946 h 3907707"/>
                <a:gd name="connsiteX16" fmla="*/ 516688 w 821488"/>
                <a:gd name="connsiteY16" fmla="*/ 3904463 h 3907707"/>
                <a:gd name="connsiteX17" fmla="*/ 745287 w 821488"/>
                <a:gd name="connsiteY17" fmla="*/ 3752064 h 3907707"/>
                <a:gd name="connsiteX18" fmla="*/ 821488 w 821488"/>
                <a:gd name="connsiteY18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14678 w 821488"/>
                <a:gd name="connsiteY2" fmla="*/ 358563 h 3907705"/>
                <a:gd name="connsiteX3" fmla="*/ 630211 w 821488"/>
                <a:gd name="connsiteY3" fmla="*/ 594610 h 3907705"/>
                <a:gd name="connsiteX4" fmla="*/ 643263 w 821488"/>
                <a:gd name="connsiteY4" fmla="*/ 757759 h 3907705"/>
                <a:gd name="connsiteX5" fmla="*/ 76761 w 821488"/>
                <a:gd name="connsiteY5" fmla="*/ 626599 h 3907705"/>
                <a:gd name="connsiteX6" fmla="*/ 312793 w 821488"/>
                <a:gd name="connsiteY6" fmla="*/ 871378 h 3907705"/>
                <a:gd name="connsiteX7" fmla="*/ 211887 w 821488"/>
                <a:gd name="connsiteY7" fmla="*/ 1082221 h 3907705"/>
                <a:gd name="connsiteX8" fmla="*/ 183312 w 821488"/>
                <a:gd name="connsiteY8" fmla="*/ 1310821 h 3907705"/>
                <a:gd name="connsiteX9" fmla="*/ 164262 w 821488"/>
                <a:gd name="connsiteY9" fmla="*/ 1415596 h 3907705"/>
                <a:gd name="connsiteX10" fmla="*/ 135687 w 821488"/>
                <a:gd name="connsiteY10" fmla="*/ 1777546 h 3907705"/>
                <a:gd name="connsiteX11" fmla="*/ 230937 w 821488"/>
                <a:gd name="connsiteY11" fmla="*/ 2158546 h 3907705"/>
                <a:gd name="connsiteX12" fmla="*/ 335712 w 821488"/>
                <a:gd name="connsiteY12" fmla="*/ 2358571 h 3907705"/>
                <a:gd name="connsiteX13" fmla="*/ 383337 w 821488"/>
                <a:gd name="connsiteY13" fmla="*/ 2491921 h 3907705"/>
                <a:gd name="connsiteX14" fmla="*/ 430962 w 821488"/>
                <a:gd name="connsiteY14" fmla="*/ 3120571 h 3907705"/>
                <a:gd name="connsiteX15" fmla="*/ 478587 w 821488"/>
                <a:gd name="connsiteY15" fmla="*/ 3453946 h 3907705"/>
                <a:gd name="connsiteX16" fmla="*/ 516688 w 821488"/>
                <a:gd name="connsiteY16" fmla="*/ 3904463 h 3907705"/>
                <a:gd name="connsiteX17" fmla="*/ 745287 w 821488"/>
                <a:gd name="connsiteY17" fmla="*/ 3752064 h 3907705"/>
                <a:gd name="connsiteX18" fmla="*/ 821488 w 821488"/>
                <a:gd name="connsiteY18" fmla="*/ 2075665 h 3907705"/>
                <a:gd name="connsiteX0" fmla="*/ 235698 w 821488"/>
                <a:gd name="connsiteY0" fmla="*/ 0 h 3907707"/>
                <a:gd name="connsiteX1" fmla="*/ 661212 w 821488"/>
                <a:gd name="connsiteY1" fmla="*/ 332469 h 3907707"/>
                <a:gd name="connsiteX2" fmla="*/ 114678 w 821488"/>
                <a:gd name="connsiteY2" fmla="*/ 358563 h 3907707"/>
                <a:gd name="connsiteX3" fmla="*/ 83288 w 821488"/>
                <a:gd name="connsiteY3" fmla="*/ 436828 h 3907707"/>
                <a:gd name="connsiteX4" fmla="*/ 630211 w 821488"/>
                <a:gd name="connsiteY4" fmla="*/ 594610 h 3907707"/>
                <a:gd name="connsiteX5" fmla="*/ 643263 w 821488"/>
                <a:gd name="connsiteY5" fmla="*/ 757759 h 3907707"/>
                <a:gd name="connsiteX6" fmla="*/ 76761 w 821488"/>
                <a:gd name="connsiteY6" fmla="*/ 626599 h 3907707"/>
                <a:gd name="connsiteX7" fmla="*/ 312793 w 821488"/>
                <a:gd name="connsiteY7" fmla="*/ 871378 h 3907707"/>
                <a:gd name="connsiteX8" fmla="*/ 211887 w 821488"/>
                <a:gd name="connsiteY8" fmla="*/ 1082221 h 3907707"/>
                <a:gd name="connsiteX9" fmla="*/ 183312 w 821488"/>
                <a:gd name="connsiteY9" fmla="*/ 1310821 h 3907707"/>
                <a:gd name="connsiteX10" fmla="*/ 164262 w 821488"/>
                <a:gd name="connsiteY10" fmla="*/ 1415596 h 3907707"/>
                <a:gd name="connsiteX11" fmla="*/ 135687 w 821488"/>
                <a:gd name="connsiteY11" fmla="*/ 1777546 h 3907707"/>
                <a:gd name="connsiteX12" fmla="*/ 230937 w 821488"/>
                <a:gd name="connsiteY12" fmla="*/ 2158546 h 3907707"/>
                <a:gd name="connsiteX13" fmla="*/ 335712 w 821488"/>
                <a:gd name="connsiteY13" fmla="*/ 2358571 h 3907707"/>
                <a:gd name="connsiteX14" fmla="*/ 383337 w 821488"/>
                <a:gd name="connsiteY14" fmla="*/ 2491921 h 3907707"/>
                <a:gd name="connsiteX15" fmla="*/ 430962 w 821488"/>
                <a:gd name="connsiteY15" fmla="*/ 3120571 h 3907707"/>
                <a:gd name="connsiteX16" fmla="*/ 478587 w 821488"/>
                <a:gd name="connsiteY16" fmla="*/ 3453946 h 3907707"/>
                <a:gd name="connsiteX17" fmla="*/ 516688 w 821488"/>
                <a:gd name="connsiteY17" fmla="*/ 3904463 h 3907707"/>
                <a:gd name="connsiteX18" fmla="*/ 745287 w 821488"/>
                <a:gd name="connsiteY18" fmla="*/ 3752064 h 3907707"/>
                <a:gd name="connsiteX19" fmla="*/ 821488 w 821488"/>
                <a:gd name="connsiteY19" fmla="*/ 2075665 h 3907707"/>
                <a:gd name="connsiteX0" fmla="*/ 235698 w 821488"/>
                <a:gd name="connsiteY0" fmla="*/ 0 h 3907705"/>
                <a:gd name="connsiteX1" fmla="*/ 661212 w 821488"/>
                <a:gd name="connsiteY1" fmla="*/ 332469 h 3907705"/>
                <a:gd name="connsiteX2" fmla="*/ 120074 w 821488"/>
                <a:gd name="connsiteY2" fmla="*/ 286222 h 3907705"/>
                <a:gd name="connsiteX3" fmla="*/ 83288 w 821488"/>
                <a:gd name="connsiteY3" fmla="*/ 436828 h 3907705"/>
                <a:gd name="connsiteX4" fmla="*/ 630211 w 821488"/>
                <a:gd name="connsiteY4" fmla="*/ 594610 h 3907705"/>
                <a:gd name="connsiteX5" fmla="*/ 643263 w 821488"/>
                <a:gd name="connsiteY5" fmla="*/ 757759 h 3907705"/>
                <a:gd name="connsiteX6" fmla="*/ 76761 w 821488"/>
                <a:gd name="connsiteY6" fmla="*/ 626599 h 3907705"/>
                <a:gd name="connsiteX7" fmla="*/ 312793 w 821488"/>
                <a:gd name="connsiteY7" fmla="*/ 871378 h 3907705"/>
                <a:gd name="connsiteX8" fmla="*/ 211887 w 821488"/>
                <a:gd name="connsiteY8" fmla="*/ 1082221 h 3907705"/>
                <a:gd name="connsiteX9" fmla="*/ 183312 w 821488"/>
                <a:gd name="connsiteY9" fmla="*/ 1310821 h 3907705"/>
                <a:gd name="connsiteX10" fmla="*/ 164262 w 821488"/>
                <a:gd name="connsiteY10" fmla="*/ 1415596 h 3907705"/>
                <a:gd name="connsiteX11" fmla="*/ 135687 w 821488"/>
                <a:gd name="connsiteY11" fmla="*/ 1777546 h 3907705"/>
                <a:gd name="connsiteX12" fmla="*/ 230937 w 821488"/>
                <a:gd name="connsiteY12" fmla="*/ 2158546 h 3907705"/>
                <a:gd name="connsiteX13" fmla="*/ 335712 w 821488"/>
                <a:gd name="connsiteY13" fmla="*/ 2358571 h 3907705"/>
                <a:gd name="connsiteX14" fmla="*/ 383337 w 821488"/>
                <a:gd name="connsiteY14" fmla="*/ 2491921 h 3907705"/>
                <a:gd name="connsiteX15" fmla="*/ 430962 w 821488"/>
                <a:gd name="connsiteY15" fmla="*/ 3120571 h 3907705"/>
                <a:gd name="connsiteX16" fmla="*/ 478587 w 821488"/>
                <a:gd name="connsiteY16" fmla="*/ 3453946 h 3907705"/>
                <a:gd name="connsiteX17" fmla="*/ 516688 w 821488"/>
                <a:gd name="connsiteY17" fmla="*/ 3904463 h 3907705"/>
                <a:gd name="connsiteX18" fmla="*/ 745287 w 821488"/>
                <a:gd name="connsiteY18" fmla="*/ 3752064 h 3907705"/>
                <a:gd name="connsiteX19" fmla="*/ 821488 w 821488"/>
                <a:gd name="connsiteY19" fmla="*/ 2075665 h 3907705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661212 w 821488"/>
                <a:gd name="connsiteY2" fmla="*/ 406094 h 3981331"/>
                <a:gd name="connsiteX3" fmla="*/ 120074 w 821488"/>
                <a:gd name="connsiteY3" fmla="*/ 359847 h 3981331"/>
                <a:gd name="connsiteX4" fmla="*/ 83288 w 821488"/>
                <a:gd name="connsiteY4" fmla="*/ 510453 h 3981331"/>
                <a:gd name="connsiteX5" fmla="*/ 630211 w 821488"/>
                <a:gd name="connsiteY5" fmla="*/ 668235 h 3981331"/>
                <a:gd name="connsiteX6" fmla="*/ 643263 w 821488"/>
                <a:gd name="connsiteY6" fmla="*/ 831384 h 3981331"/>
                <a:gd name="connsiteX7" fmla="*/ 76761 w 821488"/>
                <a:gd name="connsiteY7" fmla="*/ 700224 h 3981331"/>
                <a:gd name="connsiteX8" fmla="*/ 312793 w 821488"/>
                <a:gd name="connsiteY8" fmla="*/ 945003 h 3981331"/>
                <a:gd name="connsiteX9" fmla="*/ 211887 w 821488"/>
                <a:gd name="connsiteY9" fmla="*/ 1155846 h 3981331"/>
                <a:gd name="connsiteX10" fmla="*/ 183312 w 821488"/>
                <a:gd name="connsiteY10" fmla="*/ 1384446 h 3981331"/>
                <a:gd name="connsiteX11" fmla="*/ 164262 w 821488"/>
                <a:gd name="connsiteY11" fmla="*/ 1489221 h 3981331"/>
                <a:gd name="connsiteX12" fmla="*/ 135687 w 821488"/>
                <a:gd name="connsiteY12" fmla="*/ 1851171 h 3981331"/>
                <a:gd name="connsiteX13" fmla="*/ 230937 w 821488"/>
                <a:gd name="connsiteY13" fmla="*/ 2232171 h 3981331"/>
                <a:gd name="connsiteX14" fmla="*/ 335712 w 821488"/>
                <a:gd name="connsiteY14" fmla="*/ 2432196 h 3981331"/>
                <a:gd name="connsiteX15" fmla="*/ 383337 w 821488"/>
                <a:gd name="connsiteY15" fmla="*/ 2565546 h 3981331"/>
                <a:gd name="connsiteX16" fmla="*/ 430962 w 821488"/>
                <a:gd name="connsiteY16" fmla="*/ 3194196 h 3981331"/>
                <a:gd name="connsiteX17" fmla="*/ 478587 w 821488"/>
                <a:gd name="connsiteY17" fmla="*/ 3527571 h 3981331"/>
                <a:gd name="connsiteX18" fmla="*/ 516688 w 821488"/>
                <a:gd name="connsiteY18" fmla="*/ 3978088 h 3981331"/>
                <a:gd name="connsiteX19" fmla="*/ 745287 w 821488"/>
                <a:gd name="connsiteY19" fmla="*/ 3825689 h 3981331"/>
                <a:gd name="connsiteX20" fmla="*/ 821488 w 821488"/>
                <a:gd name="connsiteY20" fmla="*/ 2149290 h 3981331"/>
                <a:gd name="connsiteX0" fmla="*/ 235698 w 821488"/>
                <a:gd name="connsiteY0" fmla="*/ 73625 h 3981331"/>
                <a:gd name="connsiteX1" fmla="*/ 216555 w 821488"/>
                <a:gd name="connsiteY1" fmla="*/ 15126 h 3981331"/>
                <a:gd name="connsiteX2" fmla="*/ 327546 w 821488"/>
                <a:gd name="connsiteY2" fmla="*/ 214106 h 3981331"/>
                <a:gd name="connsiteX3" fmla="*/ 661212 w 821488"/>
                <a:gd name="connsiteY3" fmla="*/ 406094 h 3981331"/>
                <a:gd name="connsiteX4" fmla="*/ 120074 w 821488"/>
                <a:gd name="connsiteY4" fmla="*/ 359847 h 3981331"/>
                <a:gd name="connsiteX5" fmla="*/ 83288 w 821488"/>
                <a:gd name="connsiteY5" fmla="*/ 510453 h 3981331"/>
                <a:gd name="connsiteX6" fmla="*/ 630211 w 821488"/>
                <a:gd name="connsiteY6" fmla="*/ 668235 h 3981331"/>
                <a:gd name="connsiteX7" fmla="*/ 643263 w 821488"/>
                <a:gd name="connsiteY7" fmla="*/ 831384 h 3981331"/>
                <a:gd name="connsiteX8" fmla="*/ 76761 w 821488"/>
                <a:gd name="connsiteY8" fmla="*/ 700224 h 3981331"/>
                <a:gd name="connsiteX9" fmla="*/ 312793 w 821488"/>
                <a:gd name="connsiteY9" fmla="*/ 945003 h 3981331"/>
                <a:gd name="connsiteX10" fmla="*/ 211887 w 821488"/>
                <a:gd name="connsiteY10" fmla="*/ 1155846 h 3981331"/>
                <a:gd name="connsiteX11" fmla="*/ 183312 w 821488"/>
                <a:gd name="connsiteY11" fmla="*/ 1384446 h 3981331"/>
                <a:gd name="connsiteX12" fmla="*/ 164262 w 821488"/>
                <a:gd name="connsiteY12" fmla="*/ 1489221 h 3981331"/>
                <a:gd name="connsiteX13" fmla="*/ 135687 w 821488"/>
                <a:gd name="connsiteY13" fmla="*/ 1851171 h 3981331"/>
                <a:gd name="connsiteX14" fmla="*/ 230937 w 821488"/>
                <a:gd name="connsiteY14" fmla="*/ 2232171 h 3981331"/>
                <a:gd name="connsiteX15" fmla="*/ 335712 w 821488"/>
                <a:gd name="connsiteY15" fmla="*/ 2432196 h 3981331"/>
                <a:gd name="connsiteX16" fmla="*/ 383337 w 821488"/>
                <a:gd name="connsiteY16" fmla="*/ 2565546 h 3981331"/>
                <a:gd name="connsiteX17" fmla="*/ 430962 w 821488"/>
                <a:gd name="connsiteY17" fmla="*/ 3194196 h 3981331"/>
                <a:gd name="connsiteX18" fmla="*/ 478587 w 821488"/>
                <a:gd name="connsiteY18" fmla="*/ 3527571 h 3981331"/>
                <a:gd name="connsiteX19" fmla="*/ 516688 w 821488"/>
                <a:gd name="connsiteY19" fmla="*/ 3978088 h 3981331"/>
                <a:gd name="connsiteX20" fmla="*/ 745287 w 821488"/>
                <a:gd name="connsiteY20" fmla="*/ 3825689 h 3981331"/>
                <a:gd name="connsiteX21" fmla="*/ 821488 w 821488"/>
                <a:gd name="connsiteY21" fmla="*/ 2149290 h 3981331"/>
                <a:gd name="connsiteX0" fmla="*/ 235698 w 821488"/>
                <a:gd name="connsiteY0" fmla="*/ 61488 h 3969194"/>
                <a:gd name="connsiteX1" fmla="*/ 372822 w 821488"/>
                <a:gd name="connsiteY1" fmla="*/ 16607 h 3969194"/>
                <a:gd name="connsiteX2" fmla="*/ 327546 w 821488"/>
                <a:gd name="connsiteY2" fmla="*/ 201969 h 3969194"/>
                <a:gd name="connsiteX3" fmla="*/ 661212 w 821488"/>
                <a:gd name="connsiteY3" fmla="*/ 393957 h 3969194"/>
                <a:gd name="connsiteX4" fmla="*/ 120074 w 821488"/>
                <a:gd name="connsiteY4" fmla="*/ 347710 h 3969194"/>
                <a:gd name="connsiteX5" fmla="*/ 83288 w 821488"/>
                <a:gd name="connsiteY5" fmla="*/ 498316 h 3969194"/>
                <a:gd name="connsiteX6" fmla="*/ 630211 w 821488"/>
                <a:gd name="connsiteY6" fmla="*/ 656098 h 3969194"/>
                <a:gd name="connsiteX7" fmla="*/ 643263 w 821488"/>
                <a:gd name="connsiteY7" fmla="*/ 819247 h 3969194"/>
                <a:gd name="connsiteX8" fmla="*/ 76761 w 821488"/>
                <a:gd name="connsiteY8" fmla="*/ 688087 h 3969194"/>
                <a:gd name="connsiteX9" fmla="*/ 312793 w 821488"/>
                <a:gd name="connsiteY9" fmla="*/ 932866 h 3969194"/>
                <a:gd name="connsiteX10" fmla="*/ 211887 w 821488"/>
                <a:gd name="connsiteY10" fmla="*/ 1143709 h 3969194"/>
                <a:gd name="connsiteX11" fmla="*/ 183312 w 821488"/>
                <a:gd name="connsiteY11" fmla="*/ 1372309 h 3969194"/>
                <a:gd name="connsiteX12" fmla="*/ 164262 w 821488"/>
                <a:gd name="connsiteY12" fmla="*/ 1477084 h 3969194"/>
                <a:gd name="connsiteX13" fmla="*/ 135687 w 821488"/>
                <a:gd name="connsiteY13" fmla="*/ 1839034 h 3969194"/>
                <a:gd name="connsiteX14" fmla="*/ 230937 w 821488"/>
                <a:gd name="connsiteY14" fmla="*/ 2220034 h 3969194"/>
                <a:gd name="connsiteX15" fmla="*/ 335712 w 821488"/>
                <a:gd name="connsiteY15" fmla="*/ 2420059 h 3969194"/>
                <a:gd name="connsiteX16" fmla="*/ 383337 w 821488"/>
                <a:gd name="connsiteY16" fmla="*/ 2553409 h 3969194"/>
                <a:gd name="connsiteX17" fmla="*/ 430962 w 821488"/>
                <a:gd name="connsiteY17" fmla="*/ 3182059 h 3969194"/>
                <a:gd name="connsiteX18" fmla="*/ 478587 w 821488"/>
                <a:gd name="connsiteY18" fmla="*/ 3515434 h 3969194"/>
                <a:gd name="connsiteX19" fmla="*/ 516688 w 821488"/>
                <a:gd name="connsiteY19" fmla="*/ 3965951 h 3969194"/>
                <a:gd name="connsiteX20" fmla="*/ 745287 w 821488"/>
                <a:gd name="connsiteY20" fmla="*/ 3813552 h 3969194"/>
                <a:gd name="connsiteX21" fmla="*/ 821488 w 821488"/>
                <a:gd name="connsiteY21" fmla="*/ 2137153 h 3969194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1212 w 821488"/>
                <a:gd name="connsiteY2" fmla="*/ 377350 h 3952587"/>
                <a:gd name="connsiteX3" fmla="*/ 120074 w 821488"/>
                <a:gd name="connsiteY3" fmla="*/ 331103 h 3952587"/>
                <a:gd name="connsiteX4" fmla="*/ 83288 w 821488"/>
                <a:gd name="connsiteY4" fmla="*/ 481709 h 3952587"/>
                <a:gd name="connsiteX5" fmla="*/ 630211 w 821488"/>
                <a:gd name="connsiteY5" fmla="*/ 639491 h 3952587"/>
                <a:gd name="connsiteX6" fmla="*/ 643263 w 821488"/>
                <a:gd name="connsiteY6" fmla="*/ 802640 h 3952587"/>
                <a:gd name="connsiteX7" fmla="*/ 76761 w 821488"/>
                <a:gd name="connsiteY7" fmla="*/ 671480 h 3952587"/>
                <a:gd name="connsiteX8" fmla="*/ 312793 w 821488"/>
                <a:gd name="connsiteY8" fmla="*/ 916259 h 3952587"/>
                <a:gd name="connsiteX9" fmla="*/ 211887 w 821488"/>
                <a:gd name="connsiteY9" fmla="*/ 1127102 h 3952587"/>
                <a:gd name="connsiteX10" fmla="*/ 183312 w 821488"/>
                <a:gd name="connsiteY10" fmla="*/ 1355702 h 3952587"/>
                <a:gd name="connsiteX11" fmla="*/ 164262 w 821488"/>
                <a:gd name="connsiteY11" fmla="*/ 1460477 h 3952587"/>
                <a:gd name="connsiteX12" fmla="*/ 135687 w 821488"/>
                <a:gd name="connsiteY12" fmla="*/ 1822427 h 3952587"/>
                <a:gd name="connsiteX13" fmla="*/ 230937 w 821488"/>
                <a:gd name="connsiteY13" fmla="*/ 2203427 h 3952587"/>
                <a:gd name="connsiteX14" fmla="*/ 335712 w 821488"/>
                <a:gd name="connsiteY14" fmla="*/ 2403452 h 3952587"/>
                <a:gd name="connsiteX15" fmla="*/ 383337 w 821488"/>
                <a:gd name="connsiteY15" fmla="*/ 2536802 h 3952587"/>
                <a:gd name="connsiteX16" fmla="*/ 430962 w 821488"/>
                <a:gd name="connsiteY16" fmla="*/ 3165452 h 3952587"/>
                <a:gd name="connsiteX17" fmla="*/ 478587 w 821488"/>
                <a:gd name="connsiteY17" fmla="*/ 3498827 h 3952587"/>
                <a:gd name="connsiteX18" fmla="*/ 516688 w 821488"/>
                <a:gd name="connsiteY18" fmla="*/ 3949344 h 3952587"/>
                <a:gd name="connsiteX19" fmla="*/ 745287 w 821488"/>
                <a:gd name="connsiteY19" fmla="*/ 3796945 h 3952587"/>
                <a:gd name="connsiteX20" fmla="*/ 821488 w 821488"/>
                <a:gd name="connsiteY20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61212 w 821488"/>
                <a:gd name="connsiteY3" fmla="*/ 377350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372822 w 821488"/>
                <a:gd name="connsiteY0" fmla="*/ 0 h 3952587"/>
                <a:gd name="connsiteX1" fmla="*/ 327546 w 821488"/>
                <a:gd name="connsiteY1" fmla="*/ 185362 h 3952587"/>
                <a:gd name="connsiteX2" fmla="*/ 669438 w 821488"/>
                <a:gd name="connsiteY2" fmla="*/ 293428 h 3952587"/>
                <a:gd name="connsiteX3" fmla="*/ 655819 w 821488"/>
                <a:gd name="connsiteY3" fmla="*/ 449689 h 3952587"/>
                <a:gd name="connsiteX4" fmla="*/ 120074 w 821488"/>
                <a:gd name="connsiteY4" fmla="*/ 331103 h 3952587"/>
                <a:gd name="connsiteX5" fmla="*/ 83288 w 821488"/>
                <a:gd name="connsiteY5" fmla="*/ 481709 h 3952587"/>
                <a:gd name="connsiteX6" fmla="*/ 630211 w 821488"/>
                <a:gd name="connsiteY6" fmla="*/ 639491 h 3952587"/>
                <a:gd name="connsiteX7" fmla="*/ 643263 w 821488"/>
                <a:gd name="connsiteY7" fmla="*/ 802640 h 3952587"/>
                <a:gd name="connsiteX8" fmla="*/ 76761 w 821488"/>
                <a:gd name="connsiteY8" fmla="*/ 671480 h 3952587"/>
                <a:gd name="connsiteX9" fmla="*/ 312793 w 821488"/>
                <a:gd name="connsiteY9" fmla="*/ 916259 h 3952587"/>
                <a:gd name="connsiteX10" fmla="*/ 211887 w 821488"/>
                <a:gd name="connsiteY10" fmla="*/ 1127102 h 3952587"/>
                <a:gd name="connsiteX11" fmla="*/ 183312 w 821488"/>
                <a:gd name="connsiteY11" fmla="*/ 1355702 h 3952587"/>
                <a:gd name="connsiteX12" fmla="*/ 164262 w 821488"/>
                <a:gd name="connsiteY12" fmla="*/ 1460477 h 3952587"/>
                <a:gd name="connsiteX13" fmla="*/ 135687 w 821488"/>
                <a:gd name="connsiteY13" fmla="*/ 1822427 h 3952587"/>
                <a:gd name="connsiteX14" fmla="*/ 230937 w 821488"/>
                <a:gd name="connsiteY14" fmla="*/ 2203427 h 3952587"/>
                <a:gd name="connsiteX15" fmla="*/ 335712 w 821488"/>
                <a:gd name="connsiteY15" fmla="*/ 2403452 h 3952587"/>
                <a:gd name="connsiteX16" fmla="*/ 383337 w 821488"/>
                <a:gd name="connsiteY16" fmla="*/ 2536802 h 3952587"/>
                <a:gd name="connsiteX17" fmla="*/ 430962 w 821488"/>
                <a:gd name="connsiteY17" fmla="*/ 3165452 h 3952587"/>
                <a:gd name="connsiteX18" fmla="*/ 478587 w 821488"/>
                <a:gd name="connsiteY18" fmla="*/ 3498827 h 3952587"/>
                <a:gd name="connsiteX19" fmla="*/ 516688 w 821488"/>
                <a:gd name="connsiteY19" fmla="*/ 3949344 h 3952587"/>
                <a:gd name="connsiteX20" fmla="*/ 745287 w 821488"/>
                <a:gd name="connsiteY20" fmla="*/ 3796945 h 3952587"/>
                <a:gd name="connsiteX21" fmla="*/ 821488 w 821488"/>
                <a:gd name="connsiteY21" fmla="*/ 2120546 h 3952587"/>
                <a:gd name="connsiteX0" fmla="*/ 476823 w 821488"/>
                <a:gd name="connsiteY0" fmla="*/ -1 h 3976287"/>
                <a:gd name="connsiteX1" fmla="*/ 327546 w 821488"/>
                <a:gd name="connsiteY1" fmla="*/ 209062 h 3976287"/>
                <a:gd name="connsiteX2" fmla="*/ 669438 w 821488"/>
                <a:gd name="connsiteY2" fmla="*/ 317128 h 3976287"/>
                <a:gd name="connsiteX3" fmla="*/ 655819 w 821488"/>
                <a:gd name="connsiteY3" fmla="*/ 473389 h 3976287"/>
                <a:gd name="connsiteX4" fmla="*/ 120074 w 821488"/>
                <a:gd name="connsiteY4" fmla="*/ 354803 h 3976287"/>
                <a:gd name="connsiteX5" fmla="*/ 83288 w 821488"/>
                <a:gd name="connsiteY5" fmla="*/ 505409 h 3976287"/>
                <a:gd name="connsiteX6" fmla="*/ 630211 w 821488"/>
                <a:gd name="connsiteY6" fmla="*/ 663191 h 3976287"/>
                <a:gd name="connsiteX7" fmla="*/ 643263 w 821488"/>
                <a:gd name="connsiteY7" fmla="*/ 826340 h 3976287"/>
                <a:gd name="connsiteX8" fmla="*/ 76761 w 821488"/>
                <a:gd name="connsiteY8" fmla="*/ 695180 h 3976287"/>
                <a:gd name="connsiteX9" fmla="*/ 312793 w 821488"/>
                <a:gd name="connsiteY9" fmla="*/ 939959 h 3976287"/>
                <a:gd name="connsiteX10" fmla="*/ 211887 w 821488"/>
                <a:gd name="connsiteY10" fmla="*/ 1150802 h 3976287"/>
                <a:gd name="connsiteX11" fmla="*/ 183312 w 821488"/>
                <a:gd name="connsiteY11" fmla="*/ 1379402 h 3976287"/>
                <a:gd name="connsiteX12" fmla="*/ 164262 w 821488"/>
                <a:gd name="connsiteY12" fmla="*/ 1484177 h 3976287"/>
                <a:gd name="connsiteX13" fmla="*/ 135687 w 821488"/>
                <a:gd name="connsiteY13" fmla="*/ 1846127 h 3976287"/>
                <a:gd name="connsiteX14" fmla="*/ 230937 w 821488"/>
                <a:gd name="connsiteY14" fmla="*/ 2227127 h 3976287"/>
                <a:gd name="connsiteX15" fmla="*/ 335712 w 821488"/>
                <a:gd name="connsiteY15" fmla="*/ 2427152 h 3976287"/>
                <a:gd name="connsiteX16" fmla="*/ 383337 w 821488"/>
                <a:gd name="connsiteY16" fmla="*/ 2560502 h 3976287"/>
                <a:gd name="connsiteX17" fmla="*/ 430962 w 821488"/>
                <a:gd name="connsiteY17" fmla="*/ 3189152 h 3976287"/>
                <a:gd name="connsiteX18" fmla="*/ 478587 w 821488"/>
                <a:gd name="connsiteY18" fmla="*/ 3522527 h 3976287"/>
                <a:gd name="connsiteX19" fmla="*/ 516688 w 821488"/>
                <a:gd name="connsiteY19" fmla="*/ 3973044 h 3976287"/>
                <a:gd name="connsiteX20" fmla="*/ 745287 w 821488"/>
                <a:gd name="connsiteY20" fmla="*/ 3820645 h 3976287"/>
                <a:gd name="connsiteX21" fmla="*/ 821488 w 821488"/>
                <a:gd name="connsiteY21" fmla="*/ 2144246 h 3976287"/>
                <a:gd name="connsiteX0" fmla="*/ 476823 w 821488"/>
                <a:gd name="connsiteY0" fmla="*/ 1 h 3976289"/>
                <a:gd name="connsiteX1" fmla="*/ 359205 w 821488"/>
                <a:gd name="connsiteY1" fmla="*/ 179969 h 3976289"/>
                <a:gd name="connsiteX2" fmla="*/ 669438 w 821488"/>
                <a:gd name="connsiteY2" fmla="*/ 317130 h 3976289"/>
                <a:gd name="connsiteX3" fmla="*/ 655819 w 821488"/>
                <a:gd name="connsiteY3" fmla="*/ 473391 h 3976289"/>
                <a:gd name="connsiteX4" fmla="*/ 120074 w 821488"/>
                <a:gd name="connsiteY4" fmla="*/ 354805 h 3976289"/>
                <a:gd name="connsiteX5" fmla="*/ 83288 w 821488"/>
                <a:gd name="connsiteY5" fmla="*/ 505411 h 3976289"/>
                <a:gd name="connsiteX6" fmla="*/ 630211 w 821488"/>
                <a:gd name="connsiteY6" fmla="*/ 663193 h 3976289"/>
                <a:gd name="connsiteX7" fmla="*/ 643263 w 821488"/>
                <a:gd name="connsiteY7" fmla="*/ 826342 h 3976289"/>
                <a:gd name="connsiteX8" fmla="*/ 76761 w 821488"/>
                <a:gd name="connsiteY8" fmla="*/ 695182 h 3976289"/>
                <a:gd name="connsiteX9" fmla="*/ 312793 w 821488"/>
                <a:gd name="connsiteY9" fmla="*/ 939961 h 3976289"/>
                <a:gd name="connsiteX10" fmla="*/ 211887 w 821488"/>
                <a:gd name="connsiteY10" fmla="*/ 1150804 h 3976289"/>
                <a:gd name="connsiteX11" fmla="*/ 183312 w 821488"/>
                <a:gd name="connsiteY11" fmla="*/ 1379404 h 3976289"/>
                <a:gd name="connsiteX12" fmla="*/ 164262 w 821488"/>
                <a:gd name="connsiteY12" fmla="*/ 1484179 h 3976289"/>
                <a:gd name="connsiteX13" fmla="*/ 135687 w 821488"/>
                <a:gd name="connsiteY13" fmla="*/ 1846129 h 3976289"/>
                <a:gd name="connsiteX14" fmla="*/ 230937 w 821488"/>
                <a:gd name="connsiteY14" fmla="*/ 2227129 h 3976289"/>
                <a:gd name="connsiteX15" fmla="*/ 335712 w 821488"/>
                <a:gd name="connsiteY15" fmla="*/ 2427154 h 3976289"/>
                <a:gd name="connsiteX16" fmla="*/ 383337 w 821488"/>
                <a:gd name="connsiteY16" fmla="*/ 2560504 h 3976289"/>
                <a:gd name="connsiteX17" fmla="*/ 430962 w 821488"/>
                <a:gd name="connsiteY17" fmla="*/ 3189154 h 3976289"/>
                <a:gd name="connsiteX18" fmla="*/ 478587 w 821488"/>
                <a:gd name="connsiteY18" fmla="*/ 3522529 h 3976289"/>
                <a:gd name="connsiteX19" fmla="*/ 516688 w 821488"/>
                <a:gd name="connsiteY19" fmla="*/ 3973046 h 3976289"/>
                <a:gd name="connsiteX20" fmla="*/ 745287 w 821488"/>
                <a:gd name="connsiteY20" fmla="*/ 3820647 h 3976289"/>
                <a:gd name="connsiteX21" fmla="*/ 821488 w 821488"/>
                <a:gd name="connsiteY21" fmla="*/ 2144248 h 3976289"/>
                <a:gd name="connsiteX0" fmla="*/ 361506 w 821488"/>
                <a:gd name="connsiteY0" fmla="*/ 0 h 3906247"/>
                <a:gd name="connsiteX1" fmla="*/ 359205 w 821488"/>
                <a:gd name="connsiteY1" fmla="*/ 109927 h 3906247"/>
                <a:gd name="connsiteX2" fmla="*/ 669438 w 821488"/>
                <a:gd name="connsiteY2" fmla="*/ 247088 h 3906247"/>
                <a:gd name="connsiteX3" fmla="*/ 655819 w 821488"/>
                <a:gd name="connsiteY3" fmla="*/ 403349 h 3906247"/>
                <a:gd name="connsiteX4" fmla="*/ 120074 w 821488"/>
                <a:gd name="connsiteY4" fmla="*/ 284763 h 3906247"/>
                <a:gd name="connsiteX5" fmla="*/ 83288 w 821488"/>
                <a:gd name="connsiteY5" fmla="*/ 435369 h 3906247"/>
                <a:gd name="connsiteX6" fmla="*/ 630211 w 821488"/>
                <a:gd name="connsiteY6" fmla="*/ 593151 h 3906247"/>
                <a:gd name="connsiteX7" fmla="*/ 643263 w 821488"/>
                <a:gd name="connsiteY7" fmla="*/ 756300 h 3906247"/>
                <a:gd name="connsiteX8" fmla="*/ 76761 w 821488"/>
                <a:gd name="connsiteY8" fmla="*/ 625140 h 3906247"/>
                <a:gd name="connsiteX9" fmla="*/ 312793 w 821488"/>
                <a:gd name="connsiteY9" fmla="*/ 869919 h 3906247"/>
                <a:gd name="connsiteX10" fmla="*/ 211887 w 821488"/>
                <a:gd name="connsiteY10" fmla="*/ 1080762 h 3906247"/>
                <a:gd name="connsiteX11" fmla="*/ 183312 w 821488"/>
                <a:gd name="connsiteY11" fmla="*/ 1309362 h 3906247"/>
                <a:gd name="connsiteX12" fmla="*/ 164262 w 821488"/>
                <a:gd name="connsiteY12" fmla="*/ 1414137 h 3906247"/>
                <a:gd name="connsiteX13" fmla="*/ 135687 w 821488"/>
                <a:gd name="connsiteY13" fmla="*/ 1776087 h 3906247"/>
                <a:gd name="connsiteX14" fmla="*/ 230937 w 821488"/>
                <a:gd name="connsiteY14" fmla="*/ 2157087 h 3906247"/>
                <a:gd name="connsiteX15" fmla="*/ 335712 w 821488"/>
                <a:gd name="connsiteY15" fmla="*/ 2357112 h 3906247"/>
                <a:gd name="connsiteX16" fmla="*/ 383337 w 821488"/>
                <a:gd name="connsiteY16" fmla="*/ 2490462 h 3906247"/>
                <a:gd name="connsiteX17" fmla="*/ 430962 w 821488"/>
                <a:gd name="connsiteY17" fmla="*/ 3119112 h 3906247"/>
                <a:gd name="connsiteX18" fmla="*/ 478587 w 821488"/>
                <a:gd name="connsiteY18" fmla="*/ 3452487 h 3906247"/>
                <a:gd name="connsiteX19" fmla="*/ 516688 w 821488"/>
                <a:gd name="connsiteY19" fmla="*/ 3903004 h 3906247"/>
                <a:gd name="connsiteX20" fmla="*/ 745287 w 821488"/>
                <a:gd name="connsiteY20" fmla="*/ 3750605 h 3906247"/>
                <a:gd name="connsiteX21" fmla="*/ 821488 w 821488"/>
                <a:gd name="connsiteY21" fmla="*/ 2074206 h 3906247"/>
                <a:gd name="connsiteX0" fmla="*/ 361506 w 821488"/>
                <a:gd name="connsiteY0" fmla="*/ 15168 h 3921415"/>
                <a:gd name="connsiteX1" fmla="*/ 359205 w 821488"/>
                <a:gd name="connsiteY1" fmla="*/ 125095 h 3921415"/>
                <a:gd name="connsiteX2" fmla="*/ 669438 w 821488"/>
                <a:gd name="connsiteY2" fmla="*/ 262256 h 3921415"/>
                <a:gd name="connsiteX3" fmla="*/ 655819 w 821488"/>
                <a:gd name="connsiteY3" fmla="*/ 418517 h 3921415"/>
                <a:gd name="connsiteX4" fmla="*/ 120074 w 821488"/>
                <a:gd name="connsiteY4" fmla="*/ 299931 h 3921415"/>
                <a:gd name="connsiteX5" fmla="*/ 83288 w 821488"/>
                <a:gd name="connsiteY5" fmla="*/ 450537 h 3921415"/>
                <a:gd name="connsiteX6" fmla="*/ 630211 w 821488"/>
                <a:gd name="connsiteY6" fmla="*/ 608319 h 3921415"/>
                <a:gd name="connsiteX7" fmla="*/ 643263 w 821488"/>
                <a:gd name="connsiteY7" fmla="*/ 771468 h 3921415"/>
                <a:gd name="connsiteX8" fmla="*/ 76761 w 821488"/>
                <a:gd name="connsiteY8" fmla="*/ 640308 h 3921415"/>
                <a:gd name="connsiteX9" fmla="*/ 312793 w 821488"/>
                <a:gd name="connsiteY9" fmla="*/ 885087 h 3921415"/>
                <a:gd name="connsiteX10" fmla="*/ 211887 w 821488"/>
                <a:gd name="connsiteY10" fmla="*/ 1095930 h 3921415"/>
                <a:gd name="connsiteX11" fmla="*/ 183312 w 821488"/>
                <a:gd name="connsiteY11" fmla="*/ 1324530 h 3921415"/>
                <a:gd name="connsiteX12" fmla="*/ 164262 w 821488"/>
                <a:gd name="connsiteY12" fmla="*/ 1429305 h 3921415"/>
                <a:gd name="connsiteX13" fmla="*/ 135687 w 821488"/>
                <a:gd name="connsiteY13" fmla="*/ 1791255 h 3921415"/>
                <a:gd name="connsiteX14" fmla="*/ 230937 w 821488"/>
                <a:gd name="connsiteY14" fmla="*/ 2172255 h 3921415"/>
                <a:gd name="connsiteX15" fmla="*/ 335712 w 821488"/>
                <a:gd name="connsiteY15" fmla="*/ 2372280 h 3921415"/>
                <a:gd name="connsiteX16" fmla="*/ 383337 w 821488"/>
                <a:gd name="connsiteY16" fmla="*/ 2505630 h 3921415"/>
                <a:gd name="connsiteX17" fmla="*/ 430962 w 821488"/>
                <a:gd name="connsiteY17" fmla="*/ 3134280 h 3921415"/>
                <a:gd name="connsiteX18" fmla="*/ 478587 w 821488"/>
                <a:gd name="connsiteY18" fmla="*/ 3467655 h 3921415"/>
                <a:gd name="connsiteX19" fmla="*/ 516688 w 821488"/>
                <a:gd name="connsiteY19" fmla="*/ 3918172 h 3921415"/>
                <a:gd name="connsiteX20" fmla="*/ 745287 w 821488"/>
                <a:gd name="connsiteY20" fmla="*/ 3765773 h 3921415"/>
                <a:gd name="connsiteX21" fmla="*/ 821488 w 821488"/>
                <a:gd name="connsiteY21" fmla="*/ 2089374 h 3921415"/>
                <a:gd name="connsiteX0" fmla="*/ 705697 w 821488"/>
                <a:gd name="connsiteY0" fmla="*/ 14976 h 3923083"/>
                <a:gd name="connsiteX1" fmla="*/ 359205 w 821488"/>
                <a:gd name="connsiteY1" fmla="*/ 126763 h 3923083"/>
                <a:gd name="connsiteX2" fmla="*/ 669438 w 821488"/>
                <a:gd name="connsiteY2" fmla="*/ 263924 h 3923083"/>
                <a:gd name="connsiteX3" fmla="*/ 655819 w 821488"/>
                <a:gd name="connsiteY3" fmla="*/ 420185 h 3923083"/>
                <a:gd name="connsiteX4" fmla="*/ 120074 w 821488"/>
                <a:gd name="connsiteY4" fmla="*/ 301599 h 3923083"/>
                <a:gd name="connsiteX5" fmla="*/ 83288 w 821488"/>
                <a:gd name="connsiteY5" fmla="*/ 452205 h 3923083"/>
                <a:gd name="connsiteX6" fmla="*/ 630211 w 821488"/>
                <a:gd name="connsiteY6" fmla="*/ 609987 h 3923083"/>
                <a:gd name="connsiteX7" fmla="*/ 643263 w 821488"/>
                <a:gd name="connsiteY7" fmla="*/ 773136 h 3923083"/>
                <a:gd name="connsiteX8" fmla="*/ 76761 w 821488"/>
                <a:gd name="connsiteY8" fmla="*/ 641976 h 3923083"/>
                <a:gd name="connsiteX9" fmla="*/ 312793 w 821488"/>
                <a:gd name="connsiteY9" fmla="*/ 886755 h 3923083"/>
                <a:gd name="connsiteX10" fmla="*/ 211887 w 821488"/>
                <a:gd name="connsiteY10" fmla="*/ 1097598 h 3923083"/>
                <a:gd name="connsiteX11" fmla="*/ 183312 w 821488"/>
                <a:gd name="connsiteY11" fmla="*/ 1326198 h 3923083"/>
                <a:gd name="connsiteX12" fmla="*/ 164262 w 821488"/>
                <a:gd name="connsiteY12" fmla="*/ 1430973 h 3923083"/>
                <a:gd name="connsiteX13" fmla="*/ 135687 w 821488"/>
                <a:gd name="connsiteY13" fmla="*/ 1792923 h 3923083"/>
                <a:gd name="connsiteX14" fmla="*/ 230937 w 821488"/>
                <a:gd name="connsiteY14" fmla="*/ 2173923 h 3923083"/>
                <a:gd name="connsiteX15" fmla="*/ 335712 w 821488"/>
                <a:gd name="connsiteY15" fmla="*/ 2373948 h 3923083"/>
                <a:gd name="connsiteX16" fmla="*/ 383337 w 821488"/>
                <a:gd name="connsiteY16" fmla="*/ 2507298 h 3923083"/>
                <a:gd name="connsiteX17" fmla="*/ 430962 w 821488"/>
                <a:gd name="connsiteY17" fmla="*/ 3135948 h 3923083"/>
                <a:gd name="connsiteX18" fmla="*/ 478587 w 821488"/>
                <a:gd name="connsiteY18" fmla="*/ 3469323 h 3923083"/>
                <a:gd name="connsiteX19" fmla="*/ 516688 w 821488"/>
                <a:gd name="connsiteY19" fmla="*/ 3919840 h 3923083"/>
                <a:gd name="connsiteX20" fmla="*/ 745287 w 821488"/>
                <a:gd name="connsiteY20" fmla="*/ 3767441 h 3923083"/>
                <a:gd name="connsiteX21" fmla="*/ 821488 w 821488"/>
                <a:gd name="connsiteY21" fmla="*/ 2091042 h 3923083"/>
                <a:gd name="connsiteX0" fmla="*/ 359205 w 821488"/>
                <a:gd name="connsiteY0" fmla="*/ 0 h 3796320"/>
                <a:gd name="connsiteX1" fmla="*/ 669438 w 821488"/>
                <a:gd name="connsiteY1" fmla="*/ 137161 h 3796320"/>
                <a:gd name="connsiteX2" fmla="*/ 655819 w 821488"/>
                <a:gd name="connsiteY2" fmla="*/ 293422 h 3796320"/>
                <a:gd name="connsiteX3" fmla="*/ 120074 w 821488"/>
                <a:gd name="connsiteY3" fmla="*/ 174836 h 3796320"/>
                <a:gd name="connsiteX4" fmla="*/ 83288 w 821488"/>
                <a:gd name="connsiteY4" fmla="*/ 325442 h 3796320"/>
                <a:gd name="connsiteX5" fmla="*/ 630211 w 821488"/>
                <a:gd name="connsiteY5" fmla="*/ 483224 h 3796320"/>
                <a:gd name="connsiteX6" fmla="*/ 643263 w 821488"/>
                <a:gd name="connsiteY6" fmla="*/ 646373 h 3796320"/>
                <a:gd name="connsiteX7" fmla="*/ 76761 w 821488"/>
                <a:gd name="connsiteY7" fmla="*/ 515213 h 3796320"/>
                <a:gd name="connsiteX8" fmla="*/ 312793 w 821488"/>
                <a:gd name="connsiteY8" fmla="*/ 759992 h 3796320"/>
                <a:gd name="connsiteX9" fmla="*/ 211887 w 821488"/>
                <a:gd name="connsiteY9" fmla="*/ 970835 h 3796320"/>
                <a:gd name="connsiteX10" fmla="*/ 183312 w 821488"/>
                <a:gd name="connsiteY10" fmla="*/ 1199435 h 3796320"/>
                <a:gd name="connsiteX11" fmla="*/ 164262 w 821488"/>
                <a:gd name="connsiteY11" fmla="*/ 1304210 h 3796320"/>
                <a:gd name="connsiteX12" fmla="*/ 135687 w 821488"/>
                <a:gd name="connsiteY12" fmla="*/ 1666160 h 3796320"/>
                <a:gd name="connsiteX13" fmla="*/ 230937 w 821488"/>
                <a:gd name="connsiteY13" fmla="*/ 2047160 h 3796320"/>
                <a:gd name="connsiteX14" fmla="*/ 335712 w 821488"/>
                <a:gd name="connsiteY14" fmla="*/ 2247185 h 3796320"/>
                <a:gd name="connsiteX15" fmla="*/ 383337 w 821488"/>
                <a:gd name="connsiteY15" fmla="*/ 2380535 h 3796320"/>
                <a:gd name="connsiteX16" fmla="*/ 430962 w 821488"/>
                <a:gd name="connsiteY16" fmla="*/ 3009185 h 3796320"/>
                <a:gd name="connsiteX17" fmla="*/ 478587 w 821488"/>
                <a:gd name="connsiteY17" fmla="*/ 3342560 h 3796320"/>
                <a:gd name="connsiteX18" fmla="*/ 516688 w 821488"/>
                <a:gd name="connsiteY18" fmla="*/ 3793077 h 3796320"/>
                <a:gd name="connsiteX19" fmla="*/ 745287 w 821488"/>
                <a:gd name="connsiteY19" fmla="*/ 3640678 h 3796320"/>
                <a:gd name="connsiteX20" fmla="*/ 821488 w 821488"/>
                <a:gd name="connsiteY20" fmla="*/ 1964279 h 3796320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20074 w 821488"/>
                <a:gd name="connsiteY3" fmla="*/ 35710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0211 w 821488"/>
                <a:gd name="connsiteY5" fmla="*/ 665489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32838 w 821488"/>
                <a:gd name="connsiteY5" fmla="*/ 630262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3 w 821488"/>
                <a:gd name="connsiteY6" fmla="*/ 828638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66897 w 821488"/>
                <a:gd name="connsiteY0" fmla="*/ 0 h 3978585"/>
                <a:gd name="connsiteX1" fmla="*/ 669438 w 821488"/>
                <a:gd name="connsiteY1" fmla="*/ 319426 h 3978585"/>
                <a:gd name="connsiteX2" fmla="*/ 655819 w 821488"/>
                <a:gd name="connsiteY2" fmla="*/ 475687 h 3978585"/>
                <a:gd name="connsiteX3" fmla="*/ 139756 w 821488"/>
                <a:gd name="connsiteY3" fmla="*/ 349951 h 3978585"/>
                <a:gd name="connsiteX4" fmla="*/ 83288 w 821488"/>
                <a:gd name="connsiteY4" fmla="*/ 507707 h 3978585"/>
                <a:gd name="connsiteX5" fmla="*/ 641366 w 821488"/>
                <a:gd name="connsiteY5" fmla="*/ 644303 h 3978585"/>
                <a:gd name="connsiteX6" fmla="*/ 643262 w 821488"/>
                <a:gd name="connsiteY6" fmla="*/ 828639 h 3978585"/>
                <a:gd name="connsiteX7" fmla="*/ 76761 w 821488"/>
                <a:gd name="connsiteY7" fmla="*/ 697478 h 3978585"/>
                <a:gd name="connsiteX8" fmla="*/ 312793 w 821488"/>
                <a:gd name="connsiteY8" fmla="*/ 942257 h 3978585"/>
                <a:gd name="connsiteX9" fmla="*/ 211887 w 821488"/>
                <a:gd name="connsiteY9" fmla="*/ 1153100 h 3978585"/>
                <a:gd name="connsiteX10" fmla="*/ 183312 w 821488"/>
                <a:gd name="connsiteY10" fmla="*/ 1381700 h 3978585"/>
                <a:gd name="connsiteX11" fmla="*/ 164262 w 821488"/>
                <a:gd name="connsiteY11" fmla="*/ 1486475 h 3978585"/>
                <a:gd name="connsiteX12" fmla="*/ 135687 w 821488"/>
                <a:gd name="connsiteY12" fmla="*/ 1848425 h 3978585"/>
                <a:gd name="connsiteX13" fmla="*/ 230937 w 821488"/>
                <a:gd name="connsiteY13" fmla="*/ 2229425 h 3978585"/>
                <a:gd name="connsiteX14" fmla="*/ 335712 w 821488"/>
                <a:gd name="connsiteY14" fmla="*/ 2429450 h 3978585"/>
                <a:gd name="connsiteX15" fmla="*/ 383337 w 821488"/>
                <a:gd name="connsiteY15" fmla="*/ 2562800 h 3978585"/>
                <a:gd name="connsiteX16" fmla="*/ 430962 w 821488"/>
                <a:gd name="connsiteY16" fmla="*/ 3191450 h 3978585"/>
                <a:gd name="connsiteX17" fmla="*/ 478587 w 821488"/>
                <a:gd name="connsiteY17" fmla="*/ 3524825 h 3978585"/>
                <a:gd name="connsiteX18" fmla="*/ 516688 w 821488"/>
                <a:gd name="connsiteY18" fmla="*/ 3975342 h 3978585"/>
                <a:gd name="connsiteX19" fmla="*/ 745287 w 821488"/>
                <a:gd name="connsiteY19" fmla="*/ 3822943 h 3978585"/>
                <a:gd name="connsiteX20" fmla="*/ 821488 w 821488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34471 w 789062"/>
                <a:gd name="connsiteY0" fmla="*/ 0 h 3978585"/>
                <a:gd name="connsiteX1" fmla="*/ 637012 w 789062"/>
                <a:gd name="connsiteY1" fmla="*/ 319426 h 3978585"/>
                <a:gd name="connsiteX2" fmla="*/ 623393 w 789062"/>
                <a:gd name="connsiteY2" fmla="*/ 475687 h 3978585"/>
                <a:gd name="connsiteX3" fmla="*/ 107330 w 789062"/>
                <a:gd name="connsiteY3" fmla="*/ 349951 h 3978585"/>
                <a:gd name="connsiteX4" fmla="*/ 50862 w 789062"/>
                <a:gd name="connsiteY4" fmla="*/ 507707 h 3978585"/>
                <a:gd name="connsiteX5" fmla="*/ 608940 w 789062"/>
                <a:gd name="connsiteY5" fmla="*/ 644303 h 3978585"/>
                <a:gd name="connsiteX6" fmla="*/ 610836 w 789062"/>
                <a:gd name="connsiteY6" fmla="*/ 828639 h 3978585"/>
                <a:gd name="connsiteX7" fmla="*/ 44335 w 789062"/>
                <a:gd name="connsiteY7" fmla="*/ 697478 h 3978585"/>
                <a:gd name="connsiteX8" fmla="*/ 280367 w 789062"/>
                <a:gd name="connsiteY8" fmla="*/ 942257 h 3978585"/>
                <a:gd name="connsiteX9" fmla="*/ 179461 w 789062"/>
                <a:gd name="connsiteY9" fmla="*/ 1153100 h 3978585"/>
                <a:gd name="connsiteX10" fmla="*/ 150886 w 789062"/>
                <a:gd name="connsiteY10" fmla="*/ 1381700 h 3978585"/>
                <a:gd name="connsiteX11" fmla="*/ 131836 w 789062"/>
                <a:gd name="connsiteY11" fmla="*/ 1486475 h 3978585"/>
                <a:gd name="connsiteX12" fmla="*/ 103261 w 789062"/>
                <a:gd name="connsiteY12" fmla="*/ 1848425 h 3978585"/>
                <a:gd name="connsiteX13" fmla="*/ 198511 w 789062"/>
                <a:gd name="connsiteY13" fmla="*/ 2229425 h 3978585"/>
                <a:gd name="connsiteX14" fmla="*/ 303286 w 789062"/>
                <a:gd name="connsiteY14" fmla="*/ 2429450 h 3978585"/>
                <a:gd name="connsiteX15" fmla="*/ 350911 w 789062"/>
                <a:gd name="connsiteY15" fmla="*/ 2562800 h 3978585"/>
                <a:gd name="connsiteX16" fmla="*/ 398536 w 789062"/>
                <a:gd name="connsiteY16" fmla="*/ 3191450 h 3978585"/>
                <a:gd name="connsiteX17" fmla="*/ 446161 w 789062"/>
                <a:gd name="connsiteY17" fmla="*/ 3524825 h 3978585"/>
                <a:gd name="connsiteX18" fmla="*/ 484262 w 789062"/>
                <a:gd name="connsiteY18" fmla="*/ 3975342 h 3978585"/>
                <a:gd name="connsiteX19" fmla="*/ 712861 w 789062"/>
                <a:gd name="connsiteY19" fmla="*/ 3822943 h 3978585"/>
                <a:gd name="connsiteX20" fmla="*/ 789062 w 789062"/>
                <a:gd name="connsiteY20" fmla="*/ 2146544 h 3978585"/>
                <a:gd name="connsiteX0" fmla="*/ 351653 w 806244"/>
                <a:gd name="connsiteY0" fmla="*/ 0 h 3978585"/>
                <a:gd name="connsiteX1" fmla="*/ 654194 w 806244"/>
                <a:gd name="connsiteY1" fmla="*/ 319426 h 3978585"/>
                <a:gd name="connsiteX2" fmla="*/ 640575 w 806244"/>
                <a:gd name="connsiteY2" fmla="*/ 475687 h 3978585"/>
                <a:gd name="connsiteX3" fmla="*/ 124512 w 806244"/>
                <a:gd name="connsiteY3" fmla="*/ 349951 h 3978585"/>
                <a:gd name="connsiteX4" fmla="*/ 68044 w 806244"/>
                <a:gd name="connsiteY4" fmla="*/ 507707 h 3978585"/>
                <a:gd name="connsiteX5" fmla="*/ 626122 w 806244"/>
                <a:gd name="connsiteY5" fmla="*/ 644303 h 3978585"/>
                <a:gd name="connsiteX6" fmla="*/ 628018 w 806244"/>
                <a:gd name="connsiteY6" fmla="*/ 828639 h 3978585"/>
                <a:gd name="connsiteX7" fmla="*/ 3850 w 806244"/>
                <a:gd name="connsiteY7" fmla="*/ 713284 h 3978585"/>
                <a:gd name="connsiteX8" fmla="*/ 297549 w 806244"/>
                <a:gd name="connsiteY8" fmla="*/ 942257 h 3978585"/>
                <a:gd name="connsiteX9" fmla="*/ 196643 w 806244"/>
                <a:gd name="connsiteY9" fmla="*/ 1153100 h 3978585"/>
                <a:gd name="connsiteX10" fmla="*/ 168068 w 806244"/>
                <a:gd name="connsiteY10" fmla="*/ 1381700 h 3978585"/>
                <a:gd name="connsiteX11" fmla="*/ 149018 w 806244"/>
                <a:gd name="connsiteY11" fmla="*/ 1486475 h 3978585"/>
                <a:gd name="connsiteX12" fmla="*/ 120443 w 806244"/>
                <a:gd name="connsiteY12" fmla="*/ 1848425 h 3978585"/>
                <a:gd name="connsiteX13" fmla="*/ 215693 w 806244"/>
                <a:gd name="connsiteY13" fmla="*/ 2229425 h 3978585"/>
                <a:gd name="connsiteX14" fmla="*/ 320468 w 806244"/>
                <a:gd name="connsiteY14" fmla="*/ 2429450 h 3978585"/>
                <a:gd name="connsiteX15" fmla="*/ 368093 w 806244"/>
                <a:gd name="connsiteY15" fmla="*/ 2562800 h 3978585"/>
                <a:gd name="connsiteX16" fmla="*/ 415718 w 806244"/>
                <a:gd name="connsiteY16" fmla="*/ 3191450 h 3978585"/>
                <a:gd name="connsiteX17" fmla="*/ 463343 w 806244"/>
                <a:gd name="connsiteY17" fmla="*/ 3524825 h 3978585"/>
                <a:gd name="connsiteX18" fmla="*/ 501444 w 806244"/>
                <a:gd name="connsiteY18" fmla="*/ 3975342 h 3978585"/>
                <a:gd name="connsiteX19" fmla="*/ 730043 w 806244"/>
                <a:gd name="connsiteY19" fmla="*/ 3822943 h 3978585"/>
                <a:gd name="connsiteX20" fmla="*/ 806244 w 806244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920 w 806511"/>
                <a:gd name="connsiteY0" fmla="*/ 0 h 3978585"/>
                <a:gd name="connsiteX1" fmla="*/ 654461 w 806511"/>
                <a:gd name="connsiteY1" fmla="*/ 319426 h 3978585"/>
                <a:gd name="connsiteX2" fmla="*/ 640842 w 806511"/>
                <a:gd name="connsiteY2" fmla="*/ 475687 h 3978585"/>
                <a:gd name="connsiteX3" fmla="*/ 124779 w 806511"/>
                <a:gd name="connsiteY3" fmla="*/ 349951 h 3978585"/>
                <a:gd name="connsiteX4" fmla="*/ 68311 w 806511"/>
                <a:gd name="connsiteY4" fmla="*/ 507707 h 3978585"/>
                <a:gd name="connsiteX5" fmla="*/ 626389 w 806511"/>
                <a:gd name="connsiteY5" fmla="*/ 644303 h 3978585"/>
                <a:gd name="connsiteX6" fmla="*/ 628285 w 806511"/>
                <a:gd name="connsiteY6" fmla="*/ 828639 h 3978585"/>
                <a:gd name="connsiteX7" fmla="*/ 4117 w 806511"/>
                <a:gd name="connsiteY7" fmla="*/ 713284 h 3978585"/>
                <a:gd name="connsiteX8" fmla="*/ 297816 w 806511"/>
                <a:gd name="connsiteY8" fmla="*/ 942257 h 3978585"/>
                <a:gd name="connsiteX9" fmla="*/ 196910 w 806511"/>
                <a:gd name="connsiteY9" fmla="*/ 1153100 h 3978585"/>
                <a:gd name="connsiteX10" fmla="*/ 168335 w 806511"/>
                <a:gd name="connsiteY10" fmla="*/ 1381700 h 3978585"/>
                <a:gd name="connsiteX11" fmla="*/ 149285 w 806511"/>
                <a:gd name="connsiteY11" fmla="*/ 1486475 h 3978585"/>
                <a:gd name="connsiteX12" fmla="*/ 120710 w 806511"/>
                <a:gd name="connsiteY12" fmla="*/ 1848425 h 3978585"/>
                <a:gd name="connsiteX13" fmla="*/ 215960 w 806511"/>
                <a:gd name="connsiteY13" fmla="*/ 2229425 h 3978585"/>
                <a:gd name="connsiteX14" fmla="*/ 320735 w 806511"/>
                <a:gd name="connsiteY14" fmla="*/ 2429450 h 3978585"/>
                <a:gd name="connsiteX15" fmla="*/ 368360 w 806511"/>
                <a:gd name="connsiteY15" fmla="*/ 2562800 h 3978585"/>
                <a:gd name="connsiteX16" fmla="*/ 415985 w 806511"/>
                <a:gd name="connsiteY16" fmla="*/ 3191450 h 3978585"/>
                <a:gd name="connsiteX17" fmla="*/ 463610 w 806511"/>
                <a:gd name="connsiteY17" fmla="*/ 3524825 h 3978585"/>
                <a:gd name="connsiteX18" fmla="*/ 501711 w 806511"/>
                <a:gd name="connsiteY18" fmla="*/ 3975342 h 3978585"/>
                <a:gd name="connsiteX19" fmla="*/ 730310 w 806511"/>
                <a:gd name="connsiteY19" fmla="*/ 3822943 h 3978585"/>
                <a:gd name="connsiteX20" fmla="*/ 806511 w 806511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657 w 806248"/>
                <a:gd name="connsiteY0" fmla="*/ 0 h 3978585"/>
                <a:gd name="connsiteX1" fmla="*/ 654198 w 806248"/>
                <a:gd name="connsiteY1" fmla="*/ 319426 h 3978585"/>
                <a:gd name="connsiteX2" fmla="*/ 640579 w 806248"/>
                <a:gd name="connsiteY2" fmla="*/ 475687 h 3978585"/>
                <a:gd name="connsiteX3" fmla="*/ 124516 w 806248"/>
                <a:gd name="connsiteY3" fmla="*/ 349951 h 3978585"/>
                <a:gd name="connsiteX4" fmla="*/ 68048 w 806248"/>
                <a:gd name="connsiteY4" fmla="*/ 507707 h 3978585"/>
                <a:gd name="connsiteX5" fmla="*/ 626126 w 806248"/>
                <a:gd name="connsiteY5" fmla="*/ 644303 h 3978585"/>
                <a:gd name="connsiteX6" fmla="*/ 628022 w 806248"/>
                <a:gd name="connsiteY6" fmla="*/ 828639 h 3978585"/>
                <a:gd name="connsiteX7" fmla="*/ 3854 w 806248"/>
                <a:gd name="connsiteY7" fmla="*/ 713284 h 3978585"/>
                <a:gd name="connsiteX8" fmla="*/ 322747 w 806248"/>
                <a:gd name="connsiteY8" fmla="*/ 912540 h 3978585"/>
                <a:gd name="connsiteX9" fmla="*/ 196647 w 806248"/>
                <a:gd name="connsiteY9" fmla="*/ 1153100 h 3978585"/>
                <a:gd name="connsiteX10" fmla="*/ 168072 w 806248"/>
                <a:gd name="connsiteY10" fmla="*/ 1381700 h 3978585"/>
                <a:gd name="connsiteX11" fmla="*/ 149022 w 806248"/>
                <a:gd name="connsiteY11" fmla="*/ 1486475 h 3978585"/>
                <a:gd name="connsiteX12" fmla="*/ 120447 w 806248"/>
                <a:gd name="connsiteY12" fmla="*/ 1848425 h 3978585"/>
                <a:gd name="connsiteX13" fmla="*/ 215697 w 806248"/>
                <a:gd name="connsiteY13" fmla="*/ 2229425 h 3978585"/>
                <a:gd name="connsiteX14" fmla="*/ 320472 w 806248"/>
                <a:gd name="connsiteY14" fmla="*/ 2429450 h 3978585"/>
                <a:gd name="connsiteX15" fmla="*/ 368097 w 806248"/>
                <a:gd name="connsiteY15" fmla="*/ 2562800 h 3978585"/>
                <a:gd name="connsiteX16" fmla="*/ 415722 w 806248"/>
                <a:gd name="connsiteY16" fmla="*/ 3191450 h 3978585"/>
                <a:gd name="connsiteX17" fmla="*/ 463347 w 806248"/>
                <a:gd name="connsiteY17" fmla="*/ 3524825 h 3978585"/>
                <a:gd name="connsiteX18" fmla="*/ 501448 w 806248"/>
                <a:gd name="connsiteY18" fmla="*/ 3975342 h 3978585"/>
                <a:gd name="connsiteX19" fmla="*/ 730047 w 806248"/>
                <a:gd name="connsiteY19" fmla="*/ 3822943 h 3978585"/>
                <a:gd name="connsiteX20" fmla="*/ 806248 w 806248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28193 w 806419"/>
                <a:gd name="connsiteY6" fmla="*/ 828639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78585"/>
                <a:gd name="connsiteX1" fmla="*/ 654369 w 806419"/>
                <a:gd name="connsiteY1" fmla="*/ 319426 h 3978585"/>
                <a:gd name="connsiteX2" fmla="*/ 640750 w 806419"/>
                <a:gd name="connsiteY2" fmla="*/ 475687 h 3978585"/>
                <a:gd name="connsiteX3" fmla="*/ 124687 w 806419"/>
                <a:gd name="connsiteY3" fmla="*/ 349951 h 3978585"/>
                <a:gd name="connsiteX4" fmla="*/ 68219 w 806419"/>
                <a:gd name="connsiteY4" fmla="*/ 507707 h 3978585"/>
                <a:gd name="connsiteX5" fmla="*/ 626297 w 806419"/>
                <a:gd name="connsiteY5" fmla="*/ 644303 h 3978585"/>
                <a:gd name="connsiteX6" fmla="*/ 650628 w 806419"/>
                <a:gd name="connsiteY6" fmla="*/ 810206 h 3978585"/>
                <a:gd name="connsiteX7" fmla="*/ 4025 w 806419"/>
                <a:gd name="connsiteY7" fmla="*/ 713284 h 3978585"/>
                <a:gd name="connsiteX8" fmla="*/ 306122 w 806419"/>
                <a:gd name="connsiteY8" fmla="*/ 932352 h 3978585"/>
                <a:gd name="connsiteX9" fmla="*/ 196818 w 806419"/>
                <a:gd name="connsiteY9" fmla="*/ 1153100 h 3978585"/>
                <a:gd name="connsiteX10" fmla="*/ 168243 w 806419"/>
                <a:gd name="connsiteY10" fmla="*/ 1381700 h 3978585"/>
                <a:gd name="connsiteX11" fmla="*/ 149193 w 806419"/>
                <a:gd name="connsiteY11" fmla="*/ 1486475 h 3978585"/>
                <a:gd name="connsiteX12" fmla="*/ 120618 w 806419"/>
                <a:gd name="connsiteY12" fmla="*/ 1848425 h 3978585"/>
                <a:gd name="connsiteX13" fmla="*/ 215868 w 806419"/>
                <a:gd name="connsiteY13" fmla="*/ 2229425 h 3978585"/>
                <a:gd name="connsiteX14" fmla="*/ 320643 w 806419"/>
                <a:gd name="connsiteY14" fmla="*/ 2429450 h 3978585"/>
                <a:gd name="connsiteX15" fmla="*/ 368268 w 806419"/>
                <a:gd name="connsiteY15" fmla="*/ 2562800 h 3978585"/>
                <a:gd name="connsiteX16" fmla="*/ 415893 w 806419"/>
                <a:gd name="connsiteY16" fmla="*/ 3191450 h 3978585"/>
                <a:gd name="connsiteX17" fmla="*/ 463518 w 806419"/>
                <a:gd name="connsiteY17" fmla="*/ 3524825 h 3978585"/>
                <a:gd name="connsiteX18" fmla="*/ 501619 w 806419"/>
                <a:gd name="connsiteY18" fmla="*/ 3975342 h 3978585"/>
                <a:gd name="connsiteX19" fmla="*/ 730218 w 806419"/>
                <a:gd name="connsiteY19" fmla="*/ 3822943 h 3978585"/>
                <a:gd name="connsiteX20" fmla="*/ 806419 w 806419"/>
                <a:gd name="connsiteY20" fmla="*/ 2146544 h 3978585"/>
                <a:gd name="connsiteX0" fmla="*/ 351828 w 806419"/>
                <a:gd name="connsiteY0" fmla="*/ 0 h 3993126"/>
                <a:gd name="connsiteX1" fmla="*/ 654369 w 806419"/>
                <a:gd name="connsiteY1" fmla="*/ 319426 h 3993126"/>
                <a:gd name="connsiteX2" fmla="*/ 640750 w 806419"/>
                <a:gd name="connsiteY2" fmla="*/ 475687 h 3993126"/>
                <a:gd name="connsiteX3" fmla="*/ 124687 w 806419"/>
                <a:gd name="connsiteY3" fmla="*/ 349951 h 3993126"/>
                <a:gd name="connsiteX4" fmla="*/ 68219 w 806419"/>
                <a:gd name="connsiteY4" fmla="*/ 507707 h 3993126"/>
                <a:gd name="connsiteX5" fmla="*/ 626297 w 806419"/>
                <a:gd name="connsiteY5" fmla="*/ 644303 h 3993126"/>
                <a:gd name="connsiteX6" fmla="*/ 650628 w 806419"/>
                <a:gd name="connsiteY6" fmla="*/ 810206 h 3993126"/>
                <a:gd name="connsiteX7" fmla="*/ 4025 w 806419"/>
                <a:gd name="connsiteY7" fmla="*/ 713284 h 3993126"/>
                <a:gd name="connsiteX8" fmla="*/ 306122 w 806419"/>
                <a:gd name="connsiteY8" fmla="*/ 932352 h 3993126"/>
                <a:gd name="connsiteX9" fmla="*/ 196818 w 806419"/>
                <a:gd name="connsiteY9" fmla="*/ 1153100 h 3993126"/>
                <a:gd name="connsiteX10" fmla="*/ 168243 w 806419"/>
                <a:gd name="connsiteY10" fmla="*/ 1381700 h 3993126"/>
                <a:gd name="connsiteX11" fmla="*/ 149193 w 806419"/>
                <a:gd name="connsiteY11" fmla="*/ 1486475 h 3993126"/>
                <a:gd name="connsiteX12" fmla="*/ 120618 w 806419"/>
                <a:gd name="connsiteY12" fmla="*/ 1848425 h 3993126"/>
                <a:gd name="connsiteX13" fmla="*/ 215868 w 806419"/>
                <a:gd name="connsiteY13" fmla="*/ 2229425 h 3993126"/>
                <a:gd name="connsiteX14" fmla="*/ 320643 w 806419"/>
                <a:gd name="connsiteY14" fmla="*/ 2429450 h 3993126"/>
                <a:gd name="connsiteX15" fmla="*/ 368268 w 806419"/>
                <a:gd name="connsiteY15" fmla="*/ 2562800 h 3993126"/>
                <a:gd name="connsiteX16" fmla="*/ 415893 w 806419"/>
                <a:gd name="connsiteY16" fmla="*/ 3191450 h 3993126"/>
                <a:gd name="connsiteX17" fmla="*/ 463518 w 806419"/>
                <a:gd name="connsiteY17" fmla="*/ 3524825 h 3993126"/>
                <a:gd name="connsiteX18" fmla="*/ 501619 w 806419"/>
                <a:gd name="connsiteY18" fmla="*/ 3975342 h 3993126"/>
                <a:gd name="connsiteX19" fmla="*/ 735989 w 806419"/>
                <a:gd name="connsiteY19" fmla="*/ 3848267 h 3993126"/>
                <a:gd name="connsiteX20" fmla="*/ 806419 w 806419"/>
                <a:gd name="connsiteY20" fmla="*/ 2146544 h 3993126"/>
                <a:gd name="connsiteX0" fmla="*/ 351828 w 806419"/>
                <a:gd name="connsiteY0" fmla="*/ 0 h 3987968"/>
                <a:gd name="connsiteX1" fmla="*/ 654369 w 806419"/>
                <a:gd name="connsiteY1" fmla="*/ 319426 h 3987968"/>
                <a:gd name="connsiteX2" fmla="*/ 640750 w 806419"/>
                <a:gd name="connsiteY2" fmla="*/ 475687 h 3987968"/>
                <a:gd name="connsiteX3" fmla="*/ 124687 w 806419"/>
                <a:gd name="connsiteY3" fmla="*/ 349951 h 3987968"/>
                <a:gd name="connsiteX4" fmla="*/ 68219 w 806419"/>
                <a:gd name="connsiteY4" fmla="*/ 507707 h 3987968"/>
                <a:gd name="connsiteX5" fmla="*/ 626297 w 806419"/>
                <a:gd name="connsiteY5" fmla="*/ 644303 h 3987968"/>
                <a:gd name="connsiteX6" fmla="*/ 650628 w 806419"/>
                <a:gd name="connsiteY6" fmla="*/ 810206 h 3987968"/>
                <a:gd name="connsiteX7" fmla="*/ 4025 w 806419"/>
                <a:gd name="connsiteY7" fmla="*/ 713284 h 3987968"/>
                <a:gd name="connsiteX8" fmla="*/ 306122 w 806419"/>
                <a:gd name="connsiteY8" fmla="*/ 932352 h 3987968"/>
                <a:gd name="connsiteX9" fmla="*/ 196818 w 806419"/>
                <a:gd name="connsiteY9" fmla="*/ 1153100 h 3987968"/>
                <a:gd name="connsiteX10" fmla="*/ 168243 w 806419"/>
                <a:gd name="connsiteY10" fmla="*/ 1381700 h 3987968"/>
                <a:gd name="connsiteX11" fmla="*/ 149193 w 806419"/>
                <a:gd name="connsiteY11" fmla="*/ 1486475 h 3987968"/>
                <a:gd name="connsiteX12" fmla="*/ 120618 w 806419"/>
                <a:gd name="connsiteY12" fmla="*/ 1848425 h 3987968"/>
                <a:gd name="connsiteX13" fmla="*/ 215868 w 806419"/>
                <a:gd name="connsiteY13" fmla="*/ 2229425 h 3987968"/>
                <a:gd name="connsiteX14" fmla="*/ 320643 w 806419"/>
                <a:gd name="connsiteY14" fmla="*/ 2429450 h 3987968"/>
                <a:gd name="connsiteX15" fmla="*/ 368268 w 806419"/>
                <a:gd name="connsiteY15" fmla="*/ 2562800 h 3987968"/>
                <a:gd name="connsiteX16" fmla="*/ 415893 w 806419"/>
                <a:gd name="connsiteY16" fmla="*/ 3191450 h 3987968"/>
                <a:gd name="connsiteX17" fmla="*/ 463518 w 806419"/>
                <a:gd name="connsiteY17" fmla="*/ 3524825 h 3987968"/>
                <a:gd name="connsiteX18" fmla="*/ 501619 w 806419"/>
                <a:gd name="connsiteY18" fmla="*/ 3975342 h 3987968"/>
                <a:gd name="connsiteX19" fmla="*/ 736753 w 806419"/>
                <a:gd name="connsiteY19" fmla="*/ 3862001 h 3987968"/>
                <a:gd name="connsiteX20" fmla="*/ 735989 w 806419"/>
                <a:gd name="connsiteY20" fmla="*/ 3848267 h 3987968"/>
                <a:gd name="connsiteX21" fmla="*/ 806419 w 806419"/>
                <a:gd name="connsiteY21" fmla="*/ 2146544 h 3987968"/>
                <a:gd name="connsiteX0" fmla="*/ 351828 w 806419"/>
                <a:gd name="connsiteY0" fmla="*/ 0 h 4054168"/>
                <a:gd name="connsiteX1" fmla="*/ 654369 w 806419"/>
                <a:gd name="connsiteY1" fmla="*/ 319426 h 4054168"/>
                <a:gd name="connsiteX2" fmla="*/ 640750 w 806419"/>
                <a:gd name="connsiteY2" fmla="*/ 475687 h 4054168"/>
                <a:gd name="connsiteX3" fmla="*/ 124687 w 806419"/>
                <a:gd name="connsiteY3" fmla="*/ 349951 h 4054168"/>
                <a:gd name="connsiteX4" fmla="*/ 68219 w 806419"/>
                <a:gd name="connsiteY4" fmla="*/ 507707 h 4054168"/>
                <a:gd name="connsiteX5" fmla="*/ 626297 w 806419"/>
                <a:gd name="connsiteY5" fmla="*/ 644303 h 4054168"/>
                <a:gd name="connsiteX6" fmla="*/ 650628 w 806419"/>
                <a:gd name="connsiteY6" fmla="*/ 810206 h 4054168"/>
                <a:gd name="connsiteX7" fmla="*/ 4025 w 806419"/>
                <a:gd name="connsiteY7" fmla="*/ 713284 h 4054168"/>
                <a:gd name="connsiteX8" fmla="*/ 306122 w 806419"/>
                <a:gd name="connsiteY8" fmla="*/ 932352 h 4054168"/>
                <a:gd name="connsiteX9" fmla="*/ 196818 w 806419"/>
                <a:gd name="connsiteY9" fmla="*/ 1153100 h 4054168"/>
                <a:gd name="connsiteX10" fmla="*/ 168243 w 806419"/>
                <a:gd name="connsiteY10" fmla="*/ 1381700 h 4054168"/>
                <a:gd name="connsiteX11" fmla="*/ 149193 w 806419"/>
                <a:gd name="connsiteY11" fmla="*/ 1486475 h 4054168"/>
                <a:gd name="connsiteX12" fmla="*/ 120618 w 806419"/>
                <a:gd name="connsiteY12" fmla="*/ 1848425 h 4054168"/>
                <a:gd name="connsiteX13" fmla="*/ 215868 w 806419"/>
                <a:gd name="connsiteY13" fmla="*/ 2229425 h 4054168"/>
                <a:gd name="connsiteX14" fmla="*/ 320643 w 806419"/>
                <a:gd name="connsiteY14" fmla="*/ 2429450 h 4054168"/>
                <a:gd name="connsiteX15" fmla="*/ 368268 w 806419"/>
                <a:gd name="connsiteY15" fmla="*/ 2562800 h 4054168"/>
                <a:gd name="connsiteX16" fmla="*/ 415893 w 806419"/>
                <a:gd name="connsiteY16" fmla="*/ 3191450 h 4054168"/>
                <a:gd name="connsiteX17" fmla="*/ 463518 w 806419"/>
                <a:gd name="connsiteY17" fmla="*/ 3524825 h 4054168"/>
                <a:gd name="connsiteX18" fmla="*/ 501619 w 806419"/>
                <a:gd name="connsiteY18" fmla="*/ 3975342 h 4054168"/>
                <a:gd name="connsiteX19" fmla="*/ 736753 w 806419"/>
                <a:gd name="connsiteY19" fmla="*/ 3862001 h 4054168"/>
                <a:gd name="connsiteX20" fmla="*/ 806419 w 806419"/>
                <a:gd name="connsiteY20" fmla="*/ 2146544 h 4054168"/>
                <a:gd name="connsiteX0" fmla="*/ 351828 w 806419"/>
                <a:gd name="connsiteY0" fmla="*/ 0 h 4027970"/>
                <a:gd name="connsiteX1" fmla="*/ 654369 w 806419"/>
                <a:gd name="connsiteY1" fmla="*/ 319426 h 4027970"/>
                <a:gd name="connsiteX2" fmla="*/ 640750 w 806419"/>
                <a:gd name="connsiteY2" fmla="*/ 475687 h 4027970"/>
                <a:gd name="connsiteX3" fmla="*/ 124687 w 806419"/>
                <a:gd name="connsiteY3" fmla="*/ 349951 h 4027970"/>
                <a:gd name="connsiteX4" fmla="*/ 68219 w 806419"/>
                <a:gd name="connsiteY4" fmla="*/ 507707 h 4027970"/>
                <a:gd name="connsiteX5" fmla="*/ 626297 w 806419"/>
                <a:gd name="connsiteY5" fmla="*/ 644303 h 4027970"/>
                <a:gd name="connsiteX6" fmla="*/ 650628 w 806419"/>
                <a:gd name="connsiteY6" fmla="*/ 810206 h 4027970"/>
                <a:gd name="connsiteX7" fmla="*/ 4025 w 806419"/>
                <a:gd name="connsiteY7" fmla="*/ 713284 h 4027970"/>
                <a:gd name="connsiteX8" fmla="*/ 306122 w 806419"/>
                <a:gd name="connsiteY8" fmla="*/ 932352 h 4027970"/>
                <a:gd name="connsiteX9" fmla="*/ 196818 w 806419"/>
                <a:gd name="connsiteY9" fmla="*/ 1153100 h 4027970"/>
                <a:gd name="connsiteX10" fmla="*/ 168243 w 806419"/>
                <a:gd name="connsiteY10" fmla="*/ 1381700 h 4027970"/>
                <a:gd name="connsiteX11" fmla="*/ 149193 w 806419"/>
                <a:gd name="connsiteY11" fmla="*/ 1486475 h 4027970"/>
                <a:gd name="connsiteX12" fmla="*/ 120618 w 806419"/>
                <a:gd name="connsiteY12" fmla="*/ 1848425 h 4027970"/>
                <a:gd name="connsiteX13" fmla="*/ 215868 w 806419"/>
                <a:gd name="connsiteY13" fmla="*/ 2229425 h 4027970"/>
                <a:gd name="connsiteX14" fmla="*/ 320643 w 806419"/>
                <a:gd name="connsiteY14" fmla="*/ 2429450 h 4027970"/>
                <a:gd name="connsiteX15" fmla="*/ 368268 w 806419"/>
                <a:gd name="connsiteY15" fmla="*/ 2562800 h 4027970"/>
                <a:gd name="connsiteX16" fmla="*/ 415893 w 806419"/>
                <a:gd name="connsiteY16" fmla="*/ 3191450 h 4027970"/>
                <a:gd name="connsiteX17" fmla="*/ 463518 w 806419"/>
                <a:gd name="connsiteY17" fmla="*/ 3524825 h 4027970"/>
                <a:gd name="connsiteX18" fmla="*/ 501619 w 806419"/>
                <a:gd name="connsiteY18" fmla="*/ 3975342 h 4027970"/>
                <a:gd name="connsiteX19" fmla="*/ 806419 w 806419"/>
                <a:gd name="connsiteY19" fmla="*/ 2146544 h 4027970"/>
                <a:gd name="connsiteX0" fmla="*/ 351828 w 735121"/>
                <a:gd name="connsiteY0" fmla="*/ 0 h 4027968"/>
                <a:gd name="connsiteX1" fmla="*/ 654369 w 735121"/>
                <a:gd name="connsiteY1" fmla="*/ 319426 h 4027968"/>
                <a:gd name="connsiteX2" fmla="*/ 640750 w 735121"/>
                <a:gd name="connsiteY2" fmla="*/ 475687 h 4027968"/>
                <a:gd name="connsiteX3" fmla="*/ 124687 w 735121"/>
                <a:gd name="connsiteY3" fmla="*/ 349951 h 4027968"/>
                <a:gd name="connsiteX4" fmla="*/ 68219 w 735121"/>
                <a:gd name="connsiteY4" fmla="*/ 507707 h 4027968"/>
                <a:gd name="connsiteX5" fmla="*/ 626297 w 735121"/>
                <a:gd name="connsiteY5" fmla="*/ 644303 h 4027968"/>
                <a:gd name="connsiteX6" fmla="*/ 650628 w 735121"/>
                <a:gd name="connsiteY6" fmla="*/ 810206 h 4027968"/>
                <a:gd name="connsiteX7" fmla="*/ 4025 w 735121"/>
                <a:gd name="connsiteY7" fmla="*/ 713284 h 4027968"/>
                <a:gd name="connsiteX8" fmla="*/ 306122 w 735121"/>
                <a:gd name="connsiteY8" fmla="*/ 932352 h 4027968"/>
                <a:gd name="connsiteX9" fmla="*/ 196818 w 735121"/>
                <a:gd name="connsiteY9" fmla="*/ 1153100 h 4027968"/>
                <a:gd name="connsiteX10" fmla="*/ 168243 w 735121"/>
                <a:gd name="connsiteY10" fmla="*/ 1381700 h 4027968"/>
                <a:gd name="connsiteX11" fmla="*/ 149193 w 735121"/>
                <a:gd name="connsiteY11" fmla="*/ 1486475 h 4027968"/>
                <a:gd name="connsiteX12" fmla="*/ 120618 w 735121"/>
                <a:gd name="connsiteY12" fmla="*/ 1848425 h 4027968"/>
                <a:gd name="connsiteX13" fmla="*/ 215868 w 735121"/>
                <a:gd name="connsiteY13" fmla="*/ 2229425 h 4027968"/>
                <a:gd name="connsiteX14" fmla="*/ 320643 w 735121"/>
                <a:gd name="connsiteY14" fmla="*/ 2429450 h 4027968"/>
                <a:gd name="connsiteX15" fmla="*/ 368268 w 735121"/>
                <a:gd name="connsiteY15" fmla="*/ 2562800 h 4027968"/>
                <a:gd name="connsiteX16" fmla="*/ 415893 w 735121"/>
                <a:gd name="connsiteY16" fmla="*/ 3191450 h 4027968"/>
                <a:gd name="connsiteX17" fmla="*/ 463518 w 735121"/>
                <a:gd name="connsiteY17" fmla="*/ 3524825 h 4027968"/>
                <a:gd name="connsiteX18" fmla="*/ 501619 w 735121"/>
                <a:gd name="connsiteY18" fmla="*/ 3975342 h 4027968"/>
                <a:gd name="connsiteX0" fmla="*/ 351828 w 735121"/>
                <a:gd name="connsiteY0" fmla="*/ 0 h 3524824"/>
                <a:gd name="connsiteX1" fmla="*/ 654369 w 735121"/>
                <a:gd name="connsiteY1" fmla="*/ 319426 h 3524824"/>
                <a:gd name="connsiteX2" fmla="*/ 640750 w 735121"/>
                <a:gd name="connsiteY2" fmla="*/ 475687 h 3524824"/>
                <a:gd name="connsiteX3" fmla="*/ 124687 w 735121"/>
                <a:gd name="connsiteY3" fmla="*/ 349951 h 3524824"/>
                <a:gd name="connsiteX4" fmla="*/ 68219 w 735121"/>
                <a:gd name="connsiteY4" fmla="*/ 507707 h 3524824"/>
                <a:gd name="connsiteX5" fmla="*/ 626297 w 735121"/>
                <a:gd name="connsiteY5" fmla="*/ 644303 h 3524824"/>
                <a:gd name="connsiteX6" fmla="*/ 650628 w 735121"/>
                <a:gd name="connsiteY6" fmla="*/ 810206 h 3524824"/>
                <a:gd name="connsiteX7" fmla="*/ 4025 w 735121"/>
                <a:gd name="connsiteY7" fmla="*/ 713284 h 3524824"/>
                <a:gd name="connsiteX8" fmla="*/ 306122 w 735121"/>
                <a:gd name="connsiteY8" fmla="*/ 932352 h 3524824"/>
                <a:gd name="connsiteX9" fmla="*/ 196818 w 735121"/>
                <a:gd name="connsiteY9" fmla="*/ 1153100 h 3524824"/>
                <a:gd name="connsiteX10" fmla="*/ 168243 w 735121"/>
                <a:gd name="connsiteY10" fmla="*/ 1381700 h 3524824"/>
                <a:gd name="connsiteX11" fmla="*/ 149193 w 735121"/>
                <a:gd name="connsiteY11" fmla="*/ 1486475 h 3524824"/>
                <a:gd name="connsiteX12" fmla="*/ 120618 w 735121"/>
                <a:gd name="connsiteY12" fmla="*/ 1848425 h 3524824"/>
                <a:gd name="connsiteX13" fmla="*/ 215868 w 735121"/>
                <a:gd name="connsiteY13" fmla="*/ 2229425 h 3524824"/>
                <a:gd name="connsiteX14" fmla="*/ 320643 w 735121"/>
                <a:gd name="connsiteY14" fmla="*/ 2429450 h 3524824"/>
                <a:gd name="connsiteX15" fmla="*/ 368268 w 735121"/>
                <a:gd name="connsiteY15" fmla="*/ 2562800 h 3524824"/>
                <a:gd name="connsiteX16" fmla="*/ 415893 w 735121"/>
                <a:gd name="connsiteY16" fmla="*/ 3191450 h 3524824"/>
                <a:gd name="connsiteX17" fmla="*/ 463518 w 735121"/>
                <a:gd name="connsiteY17" fmla="*/ 3524825 h 3524824"/>
                <a:gd name="connsiteX0" fmla="*/ 351828 w 735121"/>
                <a:gd name="connsiteY0" fmla="*/ 0 h 3191450"/>
                <a:gd name="connsiteX1" fmla="*/ 654369 w 735121"/>
                <a:gd name="connsiteY1" fmla="*/ 319426 h 3191450"/>
                <a:gd name="connsiteX2" fmla="*/ 640750 w 735121"/>
                <a:gd name="connsiteY2" fmla="*/ 475687 h 3191450"/>
                <a:gd name="connsiteX3" fmla="*/ 124687 w 735121"/>
                <a:gd name="connsiteY3" fmla="*/ 349951 h 3191450"/>
                <a:gd name="connsiteX4" fmla="*/ 68219 w 735121"/>
                <a:gd name="connsiteY4" fmla="*/ 507707 h 3191450"/>
                <a:gd name="connsiteX5" fmla="*/ 626297 w 735121"/>
                <a:gd name="connsiteY5" fmla="*/ 644303 h 3191450"/>
                <a:gd name="connsiteX6" fmla="*/ 650628 w 735121"/>
                <a:gd name="connsiteY6" fmla="*/ 810206 h 3191450"/>
                <a:gd name="connsiteX7" fmla="*/ 4025 w 735121"/>
                <a:gd name="connsiteY7" fmla="*/ 713284 h 3191450"/>
                <a:gd name="connsiteX8" fmla="*/ 306122 w 735121"/>
                <a:gd name="connsiteY8" fmla="*/ 932352 h 3191450"/>
                <a:gd name="connsiteX9" fmla="*/ 196818 w 735121"/>
                <a:gd name="connsiteY9" fmla="*/ 1153100 h 3191450"/>
                <a:gd name="connsiteX10" fmla="*/ 168243 w 735121"/>
                <a:gd name="connsiteY10" fmla="*/ 1381700 h 3191450"/>
                <a:gd name="connsiteX11" fmla="*/ 149193 w 735121"/>
                <a:gd name="connsiteY11" fmla="*/ 1486475 h 3191450"/>
                <a:gd name="connsiteX12" fmla="*/ 120618 w 735121"/>
                <a:gd name="connsiteY12" fmla="*/ 1848425 h 3191450"/>
                <a:gd name="connsiteX13" fmla="*/ 215868 w 735121"/>
                <a:gd name="connsiteY13" fmla="*/ 2229425 h 3191450"/>
                <a:gd name="connsiteX14" fmla="*/ 320643 w 735121"/>
                <a:gd name="connsiteY14" fmla="*/ 2429450 h 3191450"/>
                <a:gd name="connsiteX15" fmla="*/ 368268 w 735121"/>
                <a:gd name="connsiteY15" fmla="*/ 2562800 h 3191450"/>
                <a:gd name="connsiteX16" fmla="*/ 415893 w 735121"/>
                <a:gd name="connsiteY16" fmla="*/ 3191450 h 3191450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368268 w 735121"/>
                <a:gd name="connsiteY15" fmla="*/ 2562800 h 3124184"/>
                <a:gd name="connsiteX16" fmla="*/ 91554 w 735121"/>
                <a:gd name="connsiteY16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320643 w 735121"/>
                <a:gd name="connsiteY14" fmla="*/ 2429450 h 3124184"/>
                <a:gd name="connsiteX15" fmla="*/ 91554 w 735121"/>
                <a:gd name="connsiteY15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215868 w 735121"/>
                <a:gd name="connsiteY13" fmla="*/ 2229425 h 3124184"/>
                <a:gd name="connsiteX14" fmla="*/ 91554 w 735121"/>
                <a:gd name="connsiteY14" fmla="*/ 3124184 h 3124184"/>
                <a:gd name="connsiteX0" fmla="*/ 351828 w 735121"/>
                <a:gd name="connsiteY0" fmla="*/ 0 h 3124184"/>
                <a:gd name="connsiteX1" fmla="*/ 654369 w 735121"/>
                <a:gd name="connsiteY1" fmla="*/ 319426 h 3124184"/>
                <a:gd name="connsiteX2" fmla="*/ 640750 w 735121"/>
                <a:gd name="connsiteY2" fmla="*/ 475687 h 3124184"/>
                <a:gd name="connsiteX3" fmla="*/ 124687 w 735121"/>
                <a:gd name="connsiteY3" fmla="*/ 349951 h 3124184"/>
                <a:gd name="connsiteX4" fmla="*/ 68219 w 735121"/>
                <a:gd name="connsiteY4" fmla="*/ 507707 h 3124184"/>
                <a:gd name="connsiteX5" fmla="*/ 626297 w 735121"/>
                <a:gd name="connsiteY5" fmla="*/ 644303 h 3124184"/>
                <a:gd name="connsiteX6" fmla="*/ 650628 w 735121"/>
                <a:gd name="connsiteY6" fmla="*/ 810206 h 3124184"/>
                <a:gd name="connsiteX7" fmla="*/ 4025 w 735121"/>
                <a:gd name="connsiteY7" fmla="*/ 713284 h 3124184"/>
                <a:gd name="connsiteX8" fmla="*/ 306122 w 735121"/>
                <a:gd name="connsiteY8" fmla="*/ 932352 h 3124184"/>
                <a:gd name="connsiteX9" fmla="*/ 196818 w 735121"/>
                <a:gd name="connsiteY9" fmla="*/ 1153100 h 3124184"/>
                <a:gd name="connsiteX10" fmla="*/ 168243 w 735121"/>
                <a:gd name="connsiteY10" fmla="*/ 1381700 h 3124184"/>
                <a:gd name="connsiteX11" fmla="*/ 149193 w 735121"/>
                <a:gd name="connsiteY11" fmla="*/ 1486475 h 3124184"/>
                <a:gd name="connsiteX12" fmla="*/ 120618 w 735121"/>
                <a:gd name="connsiteY12" fmla="*/ 1848425 h 3124184"/>
                <a:gd name="connsiteX13" fmla="*/ 91554 w 735121"/>
                <a:gd name="connsiteY13" fmla="*/ 3124184 h 3124184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76419 w 862347"/>
                <a:gd name="connsiteY11" fmla="*/ 1486475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66642 w 862347"/>
                <a:gd name="connsiteY11" fmla="*/ 1502021 h 3040852"/>
                <a:gd name="connsiteX12" fmla="*/ 247844 w 862347"/>
                <a:gd name="connsiteY12" fmla="*/ 1848425 h 3040852"/>
                <a:gd name="connsiteX13" fmla="*/ 0 w 862347"/>
                <a:gd name="connsiteY13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247844 w 862347"/>
                <a:gd name="connsiteY11" fmla="*/ 1848425 h 3040852"/>
                <a:gd name="connsiteX12" fmla="*/ 0 w 862347"/>
                <a:gd name="connsiteY12" fmla="*/ 3040852 h 3040852"/>
                <a:gd name="connsiteX0" fmla="*/ 479054 w 862347"/>
                <a:gd name="connsiteY0" fmla="*/ 0 h 3040852"/>
                <a:gd name="connsiteX1" fmla="*/ 781595 w 862347"/>
                <a:gd name="connsiteY1" fmla="*/ 319426 h 3040852"/>
                <a:gd name="connsiteX2" fmla="*/ 767976 w 862347"/>
                <a:gd name="connsiteY2" fmla="*/ 475687 h 3040852"/>
                <a:gd name="connsiteX3" fmla="*/ 251913 w 862347"/>
                <a:gd name="connsiteY3" fmla="*/ 349951 h 3040852"/>
                <a:gd name="connsiteX4" fmla="*/ 195445 w 862347"/>
                <a:gd name="connsiteY4" fmla="*/ 507707 h 3040852"/>
                <a:gd name="connsiteX5" fmla="*/ 753523 w 862347"/>
                <a:gd name="connsiteY5" fmla="*/ 644303 h 3040852"/>
                <a:gd name="connsiteX6" fmla="*/ 777854 w 862347"/>
                <a:gd name="connsiteY6" fmla="*/ 810206 h 3040852"/>
                <a:gd name="connsiteX7" fmla="*/ 131251 w 862347"/>
                <a:gd name="connsiteY7" fmla="*/ 713284 h 3040852"/>
                <a:gd name="connsiteX8" fmla="*/ 433348 w 862347"/>
                <a:gd name="connsiteY8" fmla="*/ 932352 h 3040852"/>
                <a:gd name="connsiteX9" fmla="*/ 324044 w 862347"/>
                <a:gd name="connsiteY9" fmla="*/ 1153100 h 3040852"/>
                <a:gd name="connsiteX10" fmla="*/ 295469 w 862347"/>
                <a:gd name="connsiteY10" fmla="*/ 1381700 h 3040852"/>
                <a:gd name="connsiteX11" fmla="*/ 0 w 862347"/>
                <a:gd name="connsiteY11" fmla="*/ 3040852 h 3040852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418578 w 956881"/>
                <a:gd name="connsiteY9" fmla="*/ 1153100 h 3011783"/>
                <a:gd name="connsiteX10" fmla="*/ 390003 w 956881"/>
                <a:gd name="connsiteY10" fmla="*/ 1381700 h 3011783"/>
                <a:gd name="connsiteX11" fmla="*/ 0 w 956881"/>
                <a:gd name="connsiteY11" fmla="*/ 3011784 h 3011783"/>
                <a:gd name="connsiteX0" fmla="*/ 573588 w 956881"/>
                <a:gd name="connsiteY0" fmla="*/ 0 h 3011785"/>
                <a:gd name="connsiteX1" fmla="*/ 876129 w 956881"/>
                <a:gd name="connsiteY1" fmla="*/ 319426 h 3011785"/>
                <a:gd name="connsiteX2" fmla="*/ 862510 w 956881"/>
                <a:gd name="connsiteY2" fmla="*/ 475687 h 3011785"/>
                <a:gd name="connsiteX3" fmla="*/ 346447 w 956881"/>
                <a:gd name="connsiteY3" fmla="*/ 349951 h 3011785"/>
                <a:gd name="connsiteX4" fmla="*/ 289979 w 956881"/>
                <a:gd name="connsiteY4" fmla="*/ 507707 h 3011785"/>
                <a:gd name="connsiteX5" fmla="*/ 848057 w 956881"/>
                <a:gd name="connsiteY5" fmla="*/ 644303 h 3011785"/>
                <a:gd name="connsiteX6" fmla="*/ 872388 w 956881"/>
                <a:gd name="connsiteY6" fmla="*/ 810206 h 3011785"/>
                <a:gd name="connsiteX7" fmla="*/ 225785 w 956881"/>
                <a:gd name="connsiteY7" fmla="*/ 713284 h 3011785"/>
                <a:gd name="connsiteX8" fmla="*/ 527882 w 956881"/>
                <a:gd name="connsiteY8" fmla="*/ 932352 h 3011785"/>
                <a:gd name="connsiteX9" fmla="*/ 418578 w 956881"/>
                <a:gd name="connsiteY9" fmla="*/ 1153100 h 3011785"/>
                <a:gd name="connsiteX10" fmla="*/ 390003 w 956881"/>
                <a:gd name="connsiteY10" fmla="*/ 1381700 h 3011785"/>
                <a:gd name="connsiteX11" fmla="*/ 0 w 956881"/>
                <a:gd name="connsiteY11" fmla="*/ 3011784 h 3011785"/>
                <a:gd name="connsiteX0" fmla="*/ 573588 w 956881"/>
                <a:gd name="connsiteY0" fmla="*/ 0 h 3011783"/>
                <a:gd name="connsiteX1" fmla="*/ 876129 w 956881"/>
                <a:gd name="connsiteY1" fmla="*/ 319426 h 3011783"/>
                <a:gd name="connsiteX2" fmla="*/ 862510 w 956881"/>
                <a:gd name="connsiteY2" fmla="*/ 475687 h 3011783"/>
                <a:gd name="connsiteX3" fmla="*/ 346447 w 956881"/>
                <a:gd name="connsiteY3" fmla="*/ 349951 h 3011783"/>
                <a:gd name="connsiteX4" fmla="*/ 289979 w 956881"/>
                <a:gd name="connsiteY4" fmla="*/ 507707 h 3011783"/>
                <a:gd name="connsiteX5" fmla="*/ 848057 w 956881"/>
                <a:gd name="connsiteY5" fmla="*/ 644303 h 3011783"/>
                <a:gd name="connsiteX6" fmla="*/ 872388 w 956881"/>
                <a:gd name="connsiteY6" fmla="*/ 810206 h 3011783"/>
                <a:gd name="connsiteX7" fmla="*/ 225785 w 956881"/>
                <a:gd name="connsiteY7" fmla="*/ 713284 h 3011783"/>
                <a:gd name="connsiteX8" fmla="*/ 527882 w 956881"/>
                <a:gd name="connsiteY8" fmla="*/ 932352 h 3011783"/>
                <a:gd name="connsiteX9" fmla="*/ 390003 w 956881"/>
                <a:gd name="connsiteY9" fmla="*/ 1381700 h 3011783"/>
                <a:gd name="connsiteX10" fmla="*/ 0 w 956881"/>
                <a:gd name="connsiteY10" fmla="*/ 3011784 h 301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881" h="3011783">
                  <a:moveTo>
                    <a:pt x="573588" y="0"/>
                  </a:moveTo>
                  <a:cubicBezTo>
                    <a:pt x="468201" y="213646"/>
                    <a:pt x="772496" y="263741"/>
                    <a:pt x="876129" y="319426"/>
                  </a:cubicBezTo>
                  <a:cubicBezTo>
                    <a:pt x="971362" y="385016"/>
                    <a:pt x="1000517" y="456998"/>
                    <a:pt x="862510" y="475687"/>
                  </a:cubicBezTo>
                  <a:cubicBezTo>
                    <a:pt x="755467" y="489981"/>
                    <a:pt x="478736" y="329545"/>
                    <a:pt x="346447" y="349951"/>
                  </a:cubicBezTo>
                  <a:cubicBezTo>
                    <a:pt x="229707" y="380136"/>
                    <a:pt x="204057" y="468366"/>
                    <a:pt x="289979" y="507707"/>
                  </a:cubicBezTo>
                  <a:cubicBezTo>
                    <a:pt x="375901" y="547048"/>
                    <a:pt x="724400" y="595206"/>
                    <a:pt x="848057" y="644303"/>
                  </a:cubicBezTo>
                  <a:cubicBezTo>
                    <a:pt x="975147" y="674590"/>
                    <a:pt x="962567" y="779816"/>
                    <a:pt x="872388" y="810206"/>
                  </a:cubicBezTo>
                  <a:cubicBezTo>
                    <a:pt x="773454" y="826180"/>
                    <a:pt x="249776" y="585891"/>
                    <a:pt x="225785" y="713284"/>
                  </a:cubicBezTo>
                  <a:cubicBezTo>
                    <a:pt x="180787" y="866202"/>
                    <a:pt x="527882" y="831226"/>
                    <a:pt x="527882" y="932352"/>
                  </a:cubicBezTo>
                  <a:cubicBezTo>
                    <a:pt x="555252" y="1043755"/>
                    <a:pt x="477983" y="1035128"/>
                    <a:pt x="390003" y="1381700"/>
                  </a:cubicBezTo>
                  <a:cubicBezTo>
                    <a:pt x="335996" y="1696325"/>
                    <a:pt x="92523" y="2661734"/>
                    <a:pt x="0" y="3011784"/>
                  </a:cubicBezTo>
                </a:path>
              </a:pathLst>
            </a:custGeom>
            <a:ln w="50800" cap="rnd" cmpd="sng" algn="ctr">
              <a:solidFill>
                <a:srgbClr val="8E2F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>
            <a:xfrm flipH="1">
              <a:off x="4856021" y="3209866"/>
              <a:ext cx="175383" cy="221188"/>
            </a:xfrm>
            <a:custGeom>
              <a:avLst/>
              <a:gdLst>
                <a:gd name="connsiteX0" fmla="*/ 211201 w 230251"/>
                <a:gd name="connsiteY0" fmla="*/ 141940 h 294340"/>
                <a:gd name="connsiteX1" fmla="*/ 201676 w 230251"/>
                <a:gd name="connsiteY1" fmla="*/ 94315 h 294340"/>
                <a:gd name="connsiteX2" fmla="*/ 182626 w 230251"/>
                <a:gd name="connsiteY2" fmla="*/ 65740 h 294340"/>
                <a:gd name="connsiteX3" fmla="*/ 125476 w 230251"/>
                <a:gd name="connsiteY3" fmla="*/ 18115 h 294340"/>
                <a:gd name="connsiteX4" fmla="*/ 96901 w 230251"/>
                <a:gd name="connsiteY4" fmla="*/ 8590 h 294340"/>
                <a:gd name="connsiteX5" fmla="*/ 1651 w 230251"/>
                <a:gd name="connsiteY5" fmla="*/ 46690 h 294340"/>
                <a:gd name="connsiteX6" fmla="*/ 11176 w 230251"/>
                <a:gd name="connsiteY6" fmla="*/ 75265 h 294340"/>
                <a:gd name="connsiteX7" fmla="*/ 68326 w 230251"/>
                <a:gd name="connsiteY7" fmla="*/ 113365 h 294340"/>
                <a:gd name="connsiteX8" fmla="*/ 87376 w 230251"/>
                <a:gd name="connsiteY8" fmla="*/ 141940 h 294340"/>
                <a:gd name="connsiteX9" fmla="*/ 96901 w 230251"/>
                <a:gd name="connsiteY9" fmla="*/ 199090 h 294340"/>
                <a:gd name="connsiteX10" fmla="*/ 106426 w 230251"/>
                <a:gd name="connsiteY10" fmla="*/ 275290 h 294340"/>
                <a:gd name="connsiteX11" fmla="*/ 135001 w 230251"/>
                <a:gd name="connsiteY11" fmla="*/ 294340 h 294340"/>
                <a:gd name="connsiteX12" fmla="*/ 211201 w 230251"/>
                <a:gd name="connsiteY12" fmla="*/ 265765 h 294340"/>
                <a:gd name="connsiteX13" fmla="*/ 230251 w 230251"/>
                <a:gd name="connsiteY13" fmla="*/ 208615 h 294340"/>
                <a:gd name="connsiteX14" fmla="*/ 220726 w 230251"/>
                <a:gd name="connsiteY14" fmla="*/ 141940 h 294340"/>
                <a:gd name="connsiteX15" fmla="*/ 211201 w 230251"/>
                <a:gd name="connsiteY15" fmla="*/ 113365 h 294340"/>
                <a:gd name="connsiteX16" fmla="*/ 211201 w 230251"/>
                <a:gd name="connsiteY16" fmla="*/ 141940 h 2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251" h="294340">
                  <a:moveTo>
                    <a:pt x="211201" y="141940"/>
                  </a:moveTo>
                  <a:cubicBezTo>
                    <a:pt x="209614" y="138765"/>
                    <a:pt x="207360" y="109474"/>
                    <a:pt x="201676" y="94315"/>
                  </a:cubicBezTo>
                  <a:cubicBezTo>
                    <a:pt x="197656" y="83596"/>
                    <a:pt x="189955" y="74534"/>
                    <a:pt x="182626" y="65740"/>
                  </a:cubicBezTo>
                  <a:cubicBezTo>
                    <a:pt x="167579" y="47684"/>
                    <a:pt x="146883" y="28819"/>
                    <a:pt x="125476" y="18115"/>
                  </a:cubicBezTo>
                  <a:cubicBezTo>
                    <a:pt x="116496" y="13625"/>
                    <a:pt x="106426" y="11765"/>
                    <a:pt x="96901" y="8590"/>
                  </a:cubicBezTo>
                  <a:cubicBezTo>
                    <a:pt x="66288" y="12417"/>
                    <a:pt x="9433" y="0"/>
                    <a:pt x="1651" y="46690"/>
                  </a:cubicBezTo>
                  <a:cubicBezTo>
                    <a:pt x="0" y="56594"/>
                    <a:pt x="4076" y="68165"/>
                    <a:pt x="11176" y="75265"/>
                  </a:cubicBezTo>
                  <a:cubicBezTo>
                    <a:pt x="27365" y="91454"/>
                    <a:pt x="68326" y="113365"/>
                    <a:pt x="68326" y="113365"/>
                  </a:cubicBezTo>
                  <a:cubicBezTo>
                    <a:pt x="74676" y="122890"/>
                    <a:pt x="83756" y="131080"/>
                    <a:pt x="87376" y="141940"/>
                  </a:cubicBezTo>
                  <a:cubicBezTo>
                    <a:pt x="93483" y="160262"/>
                    <a:pt x="94170" y="179971"/>
                    <a:pt x="96901" y="199090"/>
                  </a:cubicBezTo>
                  <a:cubicBezTo>
                    <a:pt x="100521" y="224430"/>
                    <a:pt x="96919" y="251523"/>
                    <a:pt x="106426" y="275290"/>
                  </a:cubicBezTo>
                  <a:cubicBezTo>
                    <a:pt x="110678" y="285919"/>
                    <a:pt x="125476" y="287990"/>
                    <a:pt x="135001" y="294340"/>
                  </a:cubicBezTo>
                  <a:cubicBezTo>
                    <a:pt x="154211" y="290498"/>
                    <a:pt x="197186" y="288189"/>
                    <a:pt x="211201" y="265765"/>
                  </a:cubicBezTo>
                  <a:cubicBezTo>
                    <a:pt x="221844" y="248737"/>
                    <a:pt x="230251" y="208615"/>
                    <a:pt x="230251" y="208615"/>
                  </a:cubicBezTo>
                  <a:cubicBezTo>
                    <a:pt x="227076" y="186390"/>
                    <a:pt x="225129" y="163955"/>
                    <a:pt x="220726" y="141940"/>
                  </a:cubicBezTo>
                  <a:cubicBezTo>
                    <a:pt x="218757" y="132095"/>
                    <a:pt x="218301" y="120465"/>
                    <a:pt x="211201" y="113365"/>
                  </a:cubicBezTo>
                  <a:cubicBezTo>
                    <a:pt x="206711" y="108875"/>
                    <a:pt x="212788" y="145115"/>
                    <a:pt x="211201" y="141940"/>
                  </a:cubicBezTo>
                  <a:close/>
                </a:path>
              </a:pathLst>
            </a:custGeom>
            <a:solidFill>
              <a:srgbClr val="702A4A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36" name="Group 3"/>
            <p:cNvGrpSpPr/>
            <p:nvPr/>
          </p:nvGrpSpPr>
          <p:grpSpPr>
            <a:xfrm>
              <a:off x="3758590" y="2183462"/>
              <a:ext cx="468433" cy="2255537"/>
              <a:chOff x="4026862" y="2258862"/>
              <a:chExt cx="468433" cy="2255537"/>
            </a:xfrm>
          </p:grpSpPr>
          <p:grpSp>
            <p:nvGrpSpPr>
              <p:cNvPr id="453" name="Group 47"/>
              <p:cNvGrpSpPr/>
              <p:nvPr/>
            </p:nvGrpSpPr>
            <p:grpSpPr>
              <a:xfrm rot="20776403">
                <a:off x="4026862" y="2258862"/>
                <a:ext cx="428239" cy="2255537"/>
                <a:chOff x="4206748" y="295921"/>
                <a:chExt cx="731650" cy="3853601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4300432" y="295921"/>
                  <a:ext cx="556456" cy="3853601"/>
                </a:xfrm>
                <a:custGeom>
                  <a:avLst/>
                  <a:gdLst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161925 w 670791"/>
                    <a:gd name="connsiteY28" fmla="*/ 1749756 h 3208591"/>
                    <a:gd name="connsiteX29" fmla="*/ 200025 w 670791"/>
                    <a:gd name="connsiteY29" fmla="*/ 1806906 h 3208591"/>
                    <a:gd name="connsiteX30" fmla="*/ 209550 w 670791"/>
                    <a:gd name="connsiteY30" fmla="*/ 1835481 h 3208591"/>
                    <a:gd name="connsiteX31" fmla="*/ 228600 w 670791"/>
                    <a:gd name="connsiteY31" fmla="*/ 1864056 h 3208591"/>
                    <a:gd name="connsiteX32" fmla="*/ 247650 w 670791"/>
                    <a:gd name="connsiteY32" fmla="*/ 1940256 h 3208591"/>
                    <a:gd name="connsiteX33" fmla="*/ 257175 w 670791"/>
                    <a:gd name="connsiteY33" fmla="*/ 2302206 h 3208591"/>
                    <a:gd name="connsiteX34" fmla="*/ 276225 w 670791"/>
                    <a:gd name="connsiteY34" fmla="*/ 2445081 h 3208591"/>
                    <a:gd name="connsiteX35" fmla="*/ 295275 w 670791"/>
                    <a:gd name="connsiteY35" fmla="*/ 2568906 h 3208591"/>
                    <a:gd name="connsiteX36" fmla="*/ 314325 w 670791"/>
                    <a:gd name="connsiteY36" fmla="*/ 2787981 h 3208591"/>
                    <a:gd name="connsiteX37" fmla="*/ 333375 w 670791"/>
                    <a:gd name="connsiteY37" fmla="*/ 2864181 h 3208591"/>
                    <a:gd name="connsiteX38" fmla="*/ 342900 w 670791"/>
                    <a:gd name="connsiteY38" fmla="*/ 2902281 h 3208591"/>
                    <a:gd name="connsiteX39" fmla="*/ 352425 w 670791"/>
                    <a:gd name="connsiteY39" fmla="*/ 3016581 h 3208591"/>
                    <a:gd name="connsiteX40" fmla="*/ 381000 w 670791"/>
                    <a:gd name="connsiteY40" fmla="*/ 3102306 h 3208591"/>
                    <a:gd name="connsiteX41" fmla="*/ 390525 w 670791"/>
                    <a:gd name="connsiteY41" fmla="*/ 3130881 h 3208591"/>
                    <a:gd name="connsiteX42" fmla="*/ 419100 w 670791"/>
                    <a:gd name="connsiteY42" fmla="*/ 3188031 h 3208591"/>
                    <a:gd name="connsiteX43" fmla="*/ 447675 w 670791"/>
                    <a:gd name="connsiteY43" fmla="*/ 3207081 h 3208591"/>
                    <a:gd name="connsiteX44" fmla="*/ 600075 w 670791"/>
                    <a:gd name="connsiteY44" fmla="*/ 3188031 h 3208591"/>
                    <a:gd name="connsiteX45" fmla="*/ 628650 w 670791"/>
                    <a:gd name="connsiteY45" fmla="*/ 3168981 h 3208591"/>
                    <a:gd name="connsiteX46" fmla="*/ 647700 w 670791"/>
                    <a:gd name="connsiteY46" fmla="*/ 3111831 h 3208591"/>
                    <a:gd name="connsiteX47" fmla="*/ 657225 w 670791"/>
                    <a:gd name="connsiteY47" fmla="*/ 3083256 h 3208591"/>
                    <a:gd name="connsiteX48" fmla="*/ 666750 w 670791"/>
                    <a:gd name="connsiteY4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57150 w 670791"/>
                    <a:gd name="connsiteY24" fmla="*/ 1549731 h 3208591"/>
                    <a:gd name="connsiteX25" fmla="*/ 95250 w 670791"/>
                    <a:gd name="connsiteY25" fmla="*/ 1606881 h 3208591"/>
                    <a:gd name="connsiteX26" fmla="*/ 114300 w 670791"/>
                    <a:gd name="connsiteY26" fmla="*/ 1635456 h 3208591"/>
                    <a:gd name="connsiteX27" fmla="*/ 142875 w 670791"/>
                    <a:gd name="connsiteY27" fmla="*/ 1692606 h 3208591"/>
                    <a:gd name="connsiteX28" fmla="*/ 200025 w 670791"/>
                    <a:gd name="connsiteY28" fmla="*/ 1806906 h 3208591"/>
                    <a:gd name="connsiteX29" fmla="*/ 209550 w 670791"/>
                    <a:gd name="connsiteY29" fmla="*/ 1835481 h 3208591"/>
                    <a:gd name="connsiteX30" fmla="*/ 228600 w 670791"/>
                    <a:gd name="connsiteY30" fmla="*/ 1864056 h 3208591"/>
                    <a:gd name="connsiteX31" fmla="*/ 247650 w 670791"/>
                    <a:gd name="connsiteY31" fmla="*/ 1940256 h 3208591"/>
                    <a:gd name="connsiteX32" fmla="*/ 257175 w 670791"/>
                    <a:gd name="connsiteY32" fmla="*/ 2302206 h 3208591"/>
                    <a:gd name="connsiteX33" fmla="*/ 276225 w 670791"/>
                    <a:gd name="connsiteY33" fmla="*/ 2445081 h 3208591"/>
                    <a:gd name="connsiteX34" fmla="*/ 295275 w 670791"/>
                    <a:gd name="connsiteY34" fmla="*/ 2568906 h 3208591"/>
                    <a:gd name="connsiteX35" fmla="*/ 314325 w 670791"/>
                    <a:gd name="connsiteY35" fmla="*/ 2787981 h 3208591"/>
                    <a:gd name="connsiteX36" fmla="*/ 333375 w 670791"/>
                    <a:gd name="connsiteY36" fmla="*/ 2864181 h 3208591"/>
                    <a:gd name="connsiteX37" fmla="*/ 342900 w 670791"/>
                    <a:gd name="connsiteY37" fmla="*/ 2902281 h 3208591"/>
                    <a:gd name="connsiteX38" fmla="*/ 352425 w 670791"/>
                    <a:gd name="connsiteY38" fmla="*/ 3016581 h 3208591"/>
                    <a:gd name="connsiteX39" fmla="*/ 381000 w 670791"/>
                    <a:gd name="connsiteY39" fmla="*/ 3102306 h 3208591"/>
                    <a:gd name="connsiteX40" fmla="*/ 390525 w 670791"/>
                    <a:gd name="connsiteY40" fmla="*/ 3130881 h 3208591"/>
                    <a:gd name="connsiteX41" fmla="*/ 419100 w 670791"/>
                    <a:gd name="connsiteY41" fmla="*/ 3188031 h 3208591"/>
                    <a:gd name="connsiteX42" fmla="*/ 447675 w 670791"/>
                    <a:gd name="connsiteY42" fmla="*/ 3207081 h 3208591"/>
                    <a:gd name="connsiteX43" fmla="*/ 600075 w 670791"/>
                    <a:gd name="connsiteY43" fmla="*/ 3188031 h 3208591"/>
                    <a:gd name="connsiteX44" fmla="*/ 628650 w 670791"/>
                    <a:gd name="connsiteY44" fmla="*/ 3168981 h 3208591"/>
                    <a:gd name="connsiteX45" fmla="*/ 647700 w 670791"/>
                    <a:gd name="connsiteY45" fmla="*/ 3111831 h 3208591"/>
                    <a:gd name="connsiteX46" fmla="*/ 657225 w 670791"/>
                    <a:gd name="connsiteY46" fmla="*/ 3083256 h 3208591"/>
                    <a:gd name="connsiteX47" fmla="*/ 666750 w 670791"/>
                    <a:gd name="connsiteY4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19050 w 670791"/>
                    <a:gd name="connsiteY23" fmla="*/ 1492581 h 3208591"/>
                    <a:gd name="connsiteX24" fmla="*/ 95250 w 670791"/>
                    <a:gd name="connsiteY24" fmla="*/ 1606881 h 3208591"/>
                    <a:gd name="connsiteX25" fmla="*/ 114300 w 670791"/>
                    <a:gd name="connsiteY25" fmla="*/ 1635456 h 3208591"/>
                    <a:gd name="connsiteX26" fmla="*/ 142875 w 670791"/>
                    <a:gd name="connsiteY26" fmla="*/ 1692606 h 3208591"/>
                    <a:gd name="connsiteX27" fmla="*/ 200025 w 670791"/>
                    <a:gd name="connsiteY27" fmla="*/ 1806906 h 3208591"/>
                    <a:gd name="connsiteX28" fmla="*/ 209550 w 670791"/>
                    <a:gd name="connsiteY28" fmla="*/ 1835481 h 3208591"/>
                    <a:gd name="connsiteX29" fmla="*/ 228600 w 670791"/>
                    <a:gd name="connsiteY29" fmla="*/ 1864056 h 3208591"/>
                    <a:gd name="connsiteX30" fmla="*/ 247650 w 670791"/>
                    <a:gd name="connsiteY30" fmla="*/ 1940256 h 3208591"/>
                    <a:gd name="connsiteX31" fmla="*/ 257175 w 670791"/>
                    <a:gd name="connsiteY31" fmla="*/ 2302206 h 3208591"/>
                    <a:gd name="connsiteX32" fmla="*/ 276225 w 670791"/>
                    <a:gd name="connsiteY32" fmla="*/ 2445081 h 3208591"/>
                    <a:gd name="connsiteX33" fmla="*/ 295275 w 670791"/>
                    <a:gd name="connsiteY33" fmla="*/ 2568906 h 3208591"/>
                    <a:gd name="connsiteX34" fmla="*/ 314325 w 670791"/>
                    <a:gd name="connsiteY34" fmla="*/ 2787981 h 3208591"/>
                    <a:gd name="connsiteX35" fmla="*/ 333375 w 670791"/>
                    <a:gd name="connsiteY35" fmla="*/ 2864181 h 3208591"/>
                    <a:gd name="connsiteX36" fmla="*/ 342900 w 670791"/>
                    <a:gd name="connsiteY36" fmla="*/ 2902281 h 3208591"/>
                    <a:gd name="connsiteX37" fmla="*/ 352425 w 670791"/>
                    <a:gd name="connsiteY37" fmla="*/ 3016581 h 3208591"/>
                    <a:gd name="connsiteX38" fmla="*/ 381000 w 670791"/>
                    <a:gd name="connsiteY38" fmla="*/ 3102306 h 3208591"/>
                    <a:gd name="connsiteX39" fmla="*/ 390525 w 670791"/>
                    <a:gd name="connsiteY39" fmla="*/ 3130881 h 3208591"/>
                    <a:gd name="connsiteX40" fmla="*/ 419100 w 670791"/>
                    <a:gd name="connsiteY40" fmla="*/ 3188031 h 3208591"/>
                    <a:gd name="connsiteX41" fmla="*/ 447675 w 670791"/>
                    <a:gd name="connsiteY41" fmla="*/ 3207081 h 3208591"/>
                    <a:gd name="connsiteX42" fmla="*/ 600075 w 670791"/>
                    <a:gd name="connsiteY42" fmla="*/ 3188031 h 3208591"/>
                    <a:gd name="connsiteX43" fmla="*/ 628650 w 670791"/>
                    <a:gd name="connsiteY43" fmla="*/ 3168981 h 3208591"/>
                    <a:gd name="connsiteX44" fmla="*/ 647700 w 670791"/>
                    <a:gd name="connsiteY44" fmla="*/ 3111831 h 3208591"/>
                    <a:gd name="connsiteX45" fmla="*/ 657225 w 670791"/>
                    <a:gd name="connsiteY45" fmla="*/ 3083256 h 3208591"/>
                    <a:gd name="connsiteX46" fmla="*/ 666750 w 670791"/>
                    <a:gd name="connsiteY46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142875 w 670791"/>
                    <a:gd name="connsiteY25" fmla="*/ 1692606 h 3208591"/>
                    <a:gd name="connsiteX26" fmla="*/ 200025 w 670791"/>
                    <a:gd name="connsiteY26" fmla="*/ 1806906 h 3208591"/>
                    <a:gd name="connsiteX27" fmla="*/ 209550 w 670791"/>
                    <a:gd name="connsiteY27" fmla="*/ 1835481 h 3208591"/>
                    <a:gd name="connsiteX28" fmla="*/ 228600 w 670791"/>
                    <a:gd name="connsiteY28" fmla="*/ 1864056 h 3208591"/>
                    <a:gd name="connsiteX29" fmla="*/ 247650 w 670791"/>
                    <a:gd name="connsiteY29" fmla="*/ 1940256 h 3208591"/>
                    <a:gd name="connsiteX30" fmla="*/ 257175 w 670791"/>
                    <a:gd name="connsiteY30" fmla="*/ 2302206 h 3208591"/>
                    <a:gd name="connsiteX31" fmla="*/ 276225 w 670791"/>
                    <a:gd name="connsiteY31" fmla="*/ 2445081 h 3208591"/>
                    <a:gd name="connsiteX32" fmla="*/ 295275 w 670791"/>
                    <a:gd name="connsiteY32" fmla="*/ 2568906 h 3208591"/>
                    <a:gd name="connsiteX33" fmla="*/ 314325 w 670791"/>
                    <a:gd name="connsiteY33" fmla="*/ 2787981 h 3208591"/>
                    <a:gd name="connsiteX34" fmla="*/ 333375 w 670791"/>
                    <a:gd name="connsiteY34" fmla="*/ 2864181 h 3208591"/>
                    <a:gd name="connsiteX35" fmla="*/ 342900 w 670791"/>
                    <a:gd name="connsiteY35" fmla="*/ 2902281 h 3208591"/>
                    <a:gd name="connsiteX36" fmla="*/ 352425 w 670791"/>
                    <a:gd name="connsiteY36" fmla="*/ 3016581 h 3208591"/>
                    <a:gd name="connsiteX37" fmla="*/ 381000 w 670791"/>
                    <a:gd name="connsiteY37" fmla="*/ 3102306 h 3208591"/>
                    <a:gd name="connsiteX38" fmla="*/ 390525 w 670791"/>
                    <a:gd name="connsiteY38" fmla="*/ 3130881 h 3208591"/>
                    <a:gd name="connsiteX39" fmla="*/ 419100 w 670791"/>
                    <a:gd name="connsiteY39" fmla="*/ 3188031 h 3208591"/>
                    <a:gd name="connsiteX40" fmla="*/ 447675 w 670791"/>
                    <a:gd name="connsiteY40" fmla="*/ 3207081 h 3208591"/>
                    <a:gd name="connsiteX41" fmla="*/ 600075 w 670791"/>
                    <a:gd name="connsiteY41" fmla="*/ 3188031 h 3208591"/>
                    <a:gd name="connsiteX42" fmla="*/ 628650 w 670791"/>
                    <a:gd name="connsiteY42" fmla="*/ 3168981 h 3208591"/>
                    <a:gd name="connsiteX43" fmla="*/ 647700 w 670791"/>
                    <a:gd name="connsiteY43" fmla="*/ 3111831 h 3208591"/>
                    <a:gd name="connsiteX44" fmla="*/ 657225 w 670791"/>
                    <a:gd name="connsiteY44" fmla="*/ 3083256 h 3208591"/>
                    <a:gd name="connsiteX45" fmla="*/ 666750 w 670791"/>
                    <a:gd name="connsiteY45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114300 w 670791"/>
                    <a:gd name="connsiteY24" fmla="*/ 1635456 h 3208591"/>
                    <a:gd name="connsiteX25" fmla="*/ 200025 w 670791"/>
                    <a:gd name="connsiteY25" fmla="*/ 1806906 h 3208591"/>
                    <a:gd name="connsiteX26" fmla="*/ 209550 w 670791"/>
                    <a:gd name="connsiteY26" fmla="*/ 1835481 h 3208591"/>
                    <a:gd name="connsiteX27" fmla="*/ 228600 w 670791"/>
                    <a:gd name="connsiteY27" fmla="*/ 1864056 h 3208591"/>
                    <a:gd name="connsiteX28" fmla="*/ 247650 w 670791"/>
                    <a:gd name="connsiteY28" fmla="*/ 1940256 h 3208591"/>
                    <a:gd name="connsiteX29" fmla="*/ 257175 w 670791"/>
                    <a:gd name="connsiteY29" fmla="*/ 2302206 h 3208591"/>
                    <a:gd name="connsiteX30" fmla="*/ 276225 w 670791"/>
                    <a:gd name="connsiteY30" fmla="*/ 2445081 h 3208591"/>
                    <a:gd name="connsiteX31" fmla="*/ 295275 w 670791"/>
                    <a:gd name="connsiteY31" fmla="*/ 2568906 h 3208591"/>
                    <a:gd name="connsiteX32" fmla="*/ 314325 w 670791"/>
                    <a:gd name="connsiteY32" fmla="*/ 2787981 h 3208591"/>
                    <a:gd name="connsiteX33" fmla="*/ 333375 w 670791"/>
                    <a:gd name="connsiteY33" fmla="*/ 2864181 h 3208591"/>
                    <a:gd name="connsiteX34" fmla="*/ 342900 w 670791"/>
                    <a:gd name="connsiteY34" fmla="*/ 2902281 h 3208591"/>
                    <a:gd name="connsiteX35" fmla="*/ 352425 w 670791"/>
                    <a:gd name="connsiteY35" fmla="*/ 3016581 h 3208591"/>
                    <a:gd name="connsiteX36" fmla="*/ 381000 w 670791"/>
                    <a:gd name="connsiteY36" fmla="*/ 3102306 h 3208591"/>
                    <a:gd name="connsiteX37" fmla="*/ 390525 w 670791"/>
                    <a:gd name="connsiteY37" fmla="*/ 3130881 h 3208591"/>
                    <a:gd name="connsiteX38" fmla="*/ 419100 w 670791"/>
                    <a:gd name="connsiteY38" fmla="*/ 3188031 h 3208591"/>
                    <a:gd name="connsiteX39" fmla="*/ 447675 w 670791"/>
                    <a:gd name="connsiteY39" fmla="*/ 3207081 h 3208591"/>
                    <a:gd name="connsiteX40" fmla="*/ 600075 w 670791"/>
                    <a:gd name="connsiteY40" fmla="*/ 3188031 h 3208591"/>
                    <a:gd name="connsiteX41" fmla="*/ 628650 w 670791"/>
                    <a:gd name="connsiteY41" fmla="*/ 3168981 h 3208591"/>
                    <a:gd name="connsiteX42" fmla="*/ 647700 w 670791"/>
                    <a:gd name="connsiteY42" fmla="*/ 3111831 h 3208591"/>
                    <a:gd name="connsiteX43" fmla="*/ 657225 w 670791"/>
                    <a:gd name="connsiteY43" fmla="*/ 3083256 h 3208591"/>
                    <a:gd name="connsiteX44" fmla="*/ 666750 w 670791"/>
                    <a:gd name="connsiteY44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57175 w 670791"/>
                    <a:gd name="connsiteY28" fmla="*/ 2302206 h 3208591"/>
                    <a:gd name="connsiteX29" fmla="*/ 276225 w 670791"/>
                    <a:gd name="connsiteY29" fmla="*/ 2445081 h 3208591"/>
                    <a:gd name="connsiteX30" fmla="*/ 295275 w 670791"/>
                    <a:gd name="connsiteY30" fmla="*/ 2568906 h 3208591"/>
                    <a:gd name="connsiteX31" fmla="*/ 314325 w 670791"/>
                    <a:gd name="connsiteY31" fmla="*/ 2787981 h 3208591"/>
                    <a:gd name="connsiteX32" fmla="*/ 333375 w 670791"/>
                    <a:gd name="connsiteY32" fmla="*/ 2864181 h 3208591"/>
                    <a:gd name="connsiteX33" fmla="*/ 342900 w 670791"/>
                    <a:gd name="connsiteY33" fmla="*/ 2902281 h 3208591"/>
                    <a:gd name="connsiteX34" fmla="*/ 352425 w 670791"/>
                    <a:gd name="connsiteY34" fmla="*/ 3016581 h 3208591"/>
                    <a:gd name="connsiteX35" fmla="*/ 381000 w 670791"/>
                    <a:gd name="connsiteY35" fmla="*/ 3102306 h 3208591"/>
                    <a:gd name="connsiteX36" fmla="*/ 390525 w 670791"/>
                    <a:gd name="connsiteY36" fmla="*/ 3130881 h 3208591"/>
                    <a:gd name="connsiteX37" fmla="*/ 419100 w 670791"/>
                    <a:gd name="connsiteY37" fmla="*/ 3188031 h 3208591"/>
                    <a:gd name="connsiteX38" fmla="*/ 447675 w 670791"/>
                    <a:gd name="connsiteY38" fmla="*/ 3207081 h 3208591"/>
                    <a:gd name="connsiteX39" fmla="*/ 600075 w 670791"/>
                    <a:gd name="connsiteY39" fmla="*/ 3188031 h 3208591"/>
                    <a:gd name="connsiteX40" fmla="*/ 628650 w 670791"/>
                    <a:gd name="connsiteY40" fmla="*/ 3168981 h 3208591"/>
                    <a:gd name="connsiteX41" fmla="*/ 647700 w 670791"/>
                    <a:gd name="connsiteY41" fmla="*/ 3111831 h 3208591"/>
                    <a:gd name="connsiteX42" fmla="*/ 657225 w 670791"/>
                    <a:gd name="connsiteY42" fmla="*/ 3083256 h 3208591"/>
                    <a:gd name="connsiteX43" fmla="*/ 666750 w 670791"/>
                    <a:gd name="connsiteY43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33375 w 670791"/>
                    <a:gd name="connsiteY31" fmla="*/ 2864181 h 3208591"/>
                    <a:gd name="connsiteX32" fmla="*/ 342900 w 670791"/>
                    <a:gd name="connsiteY32" fmla="*/ 2902281 h 3208591"/>
                    <a:gd name="connsiteX33" fmla="*/ 352425 w 670791"/>
                    <a:gd name="connsiteY33" fmla="*/ 3016581 h 3208591"/>
                    <a:gd name="connsiteX34" fmla="*/ 381000 w 670791"/>
                    <a:gd name="connsiteY34" fmla="*/ 3102306 h 3208591"/>
                    <a:gd name="connsiteX35" fmla="*/ 390525 w 670791"/>
                    <a:gd name="connsiteY35" fmla="*/ 3130881 h 3208591"/>
                    <a:gd name="connsiteX36" fmla="*/ 419100 w 670791"/>
                    <a:gd name="connsiteY36" fmla="*/ 3188031 h 3208591"/>
                    <a:gd name="connsiteX37" fmla="*/ 447675 w 670791"/>
                    <a:gd name="connsiteY37" fmla="*/ 3207081 h 3208591"/>
                    <a:gd name="connsiteX38" fmla="*/ 600075 w 670791"/>
                    <a:gd name="connsiteY38" fmla="*/ 3188031 h 3208591"/>
                    <a:gd name="connsiteX39" fmla="*/ 628650 w 670791"/>
                    <a:gd name="connsiteY39" fmla="*/ 3168981 h 3208591"/>
                    <a:gd name="connsiteX40" fmla="*/ 647700 w 670791"/>
                    <a:gd name="connsiteY40" fmla="*/ 3111831 h 3208591"/>
                    <a:gd name="connsiteX41" fmla="*/ 657225 w 670791"/>
                    <a:gd name="connsiteY41" fmla="*/ 3083256 h 3208591"/>
                    <a:gd name="connsiteX42" fmla="*/ 666750 w 670791"/>
                    <a:gd name="connsiteY42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90525 w 670791"/>
                    <a:gd name="connsiteY34" fmla="*/ 3130881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19100 w 670791"/>
                    <a:gd name="connsiteY35" fmla="*/ 3188031 h 3208591"/>
                    <a:gd name="connsiteX36" fmla="*/ 447675 w 670791"/>
                    <a:gd name="connsiteY36" fmla="*/ 3207081 h 3208591"/>
                    <a:gd name="connsiteX37" fmla="*/ 600075 w 670791"/>
                    <a:gd name="connsiteY37" fmla="*/ 3188031 h 3208591"/>
                    <a:gd name="connsiteX38" fmla="*/ 628650 w 670791"/>
                    <a:gd name="connsiteY38" fmla="*/ 3168981 h 3208591"/>
                    <a:gd name="connsiteX39" fmla="*/ 647700 w 670791"/>
                    <a:gd name="connsiteY39" fmla="*/ 3111831 h 3208591"/>
                    <a:gd name="connsiteX40" fmla="*/ 657225 w 670791"/>
                    <a:gd name="connsiteY40" fmla="*/ 3083256 h 3208591"/>
                    <a:gd name="connsiteX41" fmla="*/ 666750 w 670791"/>
                    <a:gd name="connsiteY41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47700 w 670791"/>
                    <a:gd name="connsiteY38" fmla="*/ 3111831 h 3208591"/>
                    <a:gd name="connsiteX39" fmla="*/ 657225 w 670791"/>
                    <a:gd name="connsiteY39" fmla="*/ 3083256 h 3208591"/>
                    <a:gd name="connsiteX40" fmla="*/ 666750 w 670791"/>
                    <a:gd name="connsiteY40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28650 w 670791"/>
                    <a:gd name="connsiteY37" fmla="*/ 3168981 h 3208591"/>
                    <a:gd name="connsiteX38" fmla="*/ 657225 w 670791"/>
                    <a:gd name="connsiteY38" fmla="*/ 3083256 h 3208591"/>
                    <a:gd name="connsiteX39" fmla="*/ 666750 w 670791"/>
                    <a:gd name="connsiteY39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381000 w 670791"/>
                    <a:gd name="connsiteY34" fmla="*/ 3124200 h 3208591"/>
                    <a:gd name="connsiteX35" fmla="*/ 447675 w 670791"/>
                    <a:gd name="connsiteY35" fmla="*/ 3207081 h 3208591"/>
                    <a:gd name="connsiteX36" fmla="*/ 600075 w 670791"/>
                    <a:gd name="connsiteY36" fmla="*/ 3188031 h 3208591"/>
                    <a:gd name="connsiteX37" fmla="*/ 657225 w 670791"/>
                    <a:gd name="connsiteY37" fmla="*/ 3083256 h 3208591"/>
                    <a:gd name="connsiteX38" fmla="*/ 666750 w 670791"/>
                    <a:gd name="connsiteY38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14325 w 670791"/>
                    <a:gd name="connsiteY30" fmla="*/ 2787981 h 3208591"/>
                    <a:gd name="connsiteX31" fmla="*/ 342900 w 670791"/>
                    <a:gd name="connsiteY31" fmla="*/ 2902281 h 3208591"/>
                    <a:gd name="connsiteX32" fmla="*/ 352425 w 670791"/>
                    <a:gd name="connsiteY32" fmla="*/ 3016581 h 3208591"/>
                    <a:gd name="connsiteX33" fmla="*/ 381000 w 670791"/>
                    <a:gd name="connsiteY33" fmla="*/ 3102306 h 3208591"/>
                    <a:gd name="connsiteX34" fmla="*/ 447675 w 670791"/>
                    <a:gd name="connsiteY34" fmla="*/ 3207081 h 3208591"/>
                    <a:gd name="connsiteX35" fmla="*/ 600075 w 670791"/>
                    <a:gd name="connsiteY35" fmla="*/ 3188031 h 3208591"/>
                    <a:gd name="connsiteX36" fmla="*/ 657225 w 670791"/>
                    <a:gd name="connsiteY36" fmla="*/ 3083256 h 3208591"/>
                    <a:gd name="connsiteX37" fmla="*/ 666750 w 670791"/>
                    <a:gd name="connsiteY37" fmla="*/ 2930856 h 3208591"/>
                    <a:gd name="connsiteX0" fmla="*/ 285750 w 670791"/>
                    <a:gd name="connsiteY0" fmla="*/ 244806 h 3208591"/>
                    <a:gd name="connsiteX1" fmla="*/ 200025 w 670791"/>
                    <a:gd name="connsiteY1" fmla="*/ 225756 h 3208591"/>
                    <a:gd name="connsiteX2" fmla="*/ 180975 w 670791"/>
                    <a:gd name="connsiteY2" fmla="*/ 197181 h 3208591"/>
                    <a:gd name="connsiteX3" fmla="*/ 190500 w 670791"/>
                    <a:gd name="connsiteY3" fmla="*/ 140031 h 3208591"/>
                    <a:gd name="connsiteX4" fmla="*/ 219075 w 670791"/>
                    <a:gd name="connsiteY4" fmla="*/ 130506 h 3208591"/>
                    <a:gd name="connsiteX5" fmla="*/ 314325 w 670791"/>
                    <a:gd name="connsiteY5" fmla="*/ 120981 h 3208591"/>
                    <a:gd name="connsiteX6" fmla="*/ 333375 w 670791"/>
                    <a:gd name="connsiteY6" fmla="*/ 92406 h 3208591"/>
                    <a:gd name="connsiteX7" fmla="*/ 333375 w 670791"/>
                    <a:gd name="connsiteY7" fmla="*/ 35256 h 3208591"/>
                    <a:gd name="connsiteX8" fmla="*/ 304800 w 670791"/>
                    <a:gd name="connsiteY8" fmla="*/ 16206 h 3208591"/>
                    <a:gd name="connsiteX9" fmla="*/ 276225 w 670791"/>
                    <a:gd name="connsiteY9" fmla="*/ 6681 h 3208591"/>
                    <a:gd name="connsiteX10" fmla="*/ 142875 w 670791"/>
                    <a:gd name="connsiteY10" fmla="*/ 35256 h 3208591"/>
                    <a:gd name="connsiteX11" fmla="*/ 123825 w 670791"/>
                    <a:gd name="connsiteY11" fmla="*/ 92406 h 3208591"/>
                    <a:gd name="connsiteX12" fmla="*/ 114300 w 670791"/>
                    <a:gd name="connsiteY12" fmla="*/ 120981 h 3208591"/>
                    <a:gd name="connsiteX13" fmla="*/ 104775 w 670791"/>
                    <a:gd name="connsiteY13" fmla="*/ 273381 h 3208591"/>
                    <a:gd name="connsiteX14" fmla="*/ 95250 w 670791"/>
                    <a:gd name="connsiteY14" fmla="*/ 311481 h 3208591"/>
                    <a:gd name="connsiteX15" fmla="*/ 85725 w 670791"/>
                    <a:gd name="connsiteY15" fmla="*/ 359106 h 3208591"/>
                    <a:gd name="connsiteX16" fmla="*/ 76200 w 670791"/>
                    <a:gd name="connsiteY16" fmla="*/ 530556 h 3208591"/>
                    <a:gd name="connsiteX17" fmla="*/ 66675 w 670791"/>
                    <a:gd name="connsiteY17" fmla="*/ 587706 h 3208591"/>
                    <a:gd name="connsiteX18" fmla="*/ 57150 w 670791"/>
                    <a:gd name="connsiteY18" fmla="*/ 663906 h 3208591"/>
                    <a:gd name="connsiteX19" fmla="*/ 47625 w 670791"/>
                    <a:gd name="connsiteY19" fmla="*/ 759156 h 3208591"/>
                    <a:gd name="connsiteX20" fmla="*/ 28575 w 670791"/>
                    <a:gd name="connsiteY20" fmla="*/ 863931 h 3208591"/>
                    <a:gd name="connsiteX21" fmla="*/ 0 w 670791"/>
                    <a:gd name="connsiteY21" fmla="*/ 1225881 h 3208591"/>
                    <a:gd name="connsiteX22" fmla="*/ 9525 w 670791"/>
                    <a:gd name="connsiteY22" fmla="*/ 1464006 h 3208591"/>
                    <a:gd name="connsiteX23" fmla="*/ 95250 w 670791"/>
                    <a:gd name="connsiteY23" fmla="*/ 1606881 h 3208591"/>
                    <a:gd name="connsiteX24" fmla="*/ 200025 w 670791"/>
                    <a:gd name="connsiteY24" fmla="*/ 1806906 h 3208591"/>
                    <a:gd name="connsiteX25" fmla="*/ 209550 w 670791"/>
                    <a:gd name="connsiteY25" fmla="*/ 1835481 h 3208591"/>
                    <a:gd name="connsiteX26" fmla="*/ 228600 w 670791"/>
                    <a:gd name="connsiteY26" fmla="*/ 1864056 h 3208591"/>
                    <a:gd name="connsiteX27" fmla="*/ 247650 w 670791"/>
                    <a:gd name="connsiteY27" fmla="*/ 1940256 h 3208591"/>
                    <a:gd name="connsiteX28" fmla="*/ 276225 w 670791"/>
                    <a:gd name="connsiteY28" fmla="*/ 2445081 h 3208591"/>
                    <a:gd name="connsiteX29" fmla="*/ 295275 w 670791"/>
                    <a:gd name="connsiteY29" fmla="*/ 2568906 h 3208591"/>
                    <a:gd name="connsiteX30" fmla="*/ 342900 w 670791"/>
                    <a:gd name="connsiteY30" fmla="*/ 2902281 h 3208591"/>
                    <a:gd name="connsiteX31" fmla="*/ 352425 w 670791"/>
                    <a:gd name="connsiteY31" fmla="*/ 3016581 h 3208591"/>
                    <a:gd name="connsiteX32" fmla="*/ 381000 w 670791"/>
                    <a:gd name="connsiteY32" fmla="*/ 3102306 h 3208591"/>
                    <a:gd name="connsiteX33" fmla="*/ 447675 w 670791"/>
                    <a:gd name="connsiteY33" fmla="*/ 3207081 h 3208591"/>
                    <a:gd name="connsiteX34" fmla="*/ 600075 w 670791"/>
                    <a:gd name="connsiteY34" fmla="*/ 3188031 h 3208591"/>
                    <a:gd name="connsiteX35" fmla="*/ 657225 w 670791"/>
                    <a:gd name="connsiteY35" fmla="*/ 3083256 h 3208591"/>
                    <a:gd name="connsiteX36" fmla="*/ 666750 w 670791"/>
                    <a:gd name="connsiteY36" fmla="*/ 2930856 h 3208591"/>
                    <a:gd name="connsiteX0" fmla="*/ 285750 w 670791"/>
                    <a:gd name="connsiteY0" fmla="*/ 244806 h 3208669"/>
                    <a:gd name="connsiteX1" fmla="*/ 200025 w 670791"/>
                    <a:gd name="connsiteY1" fmla="*/ 225756 h 3208669"/>
                    <a:gd name="connsiteX2" fmla="*/ 180975 w 670791"/>
                    <a:gd name="connsiteY2" fmla="*/ 197181 h 3208669"/>
                    <a:gd name="connsiteX3" fmla="*/ 190500 w 670791"/>
                    <a:gd name="connsiteY3" fmla="*/ 140031 h 3208669"/>
                    <a:gd name="connsiteX4" fmla="*/ 219075 w 670791"/>
                    <a:gd name="connsiteY4" fmla="*/ 130506 h 3208669"/>
                    <a:gd name="connsiteX5" fmla="*/ 314325 w 670791"/>
                    <a:gd name="connsiteY5" fmla="*/ 120981 h 3208669"/>
                    <a:gd name="connsiteX6" fmla="*/ 333375 w 670791"/>
                    <a:gd name="connsiteY6" fmla="*/ 92406 h 3208669"/>
                    <a:gd name="connsiteX7" fmla="*/ 333375 w 670791"/>
                    <a:gd name="connsiteY7" fmla="*/ 35256 h 3208669"/>
                    <a:gd name="connsiteX8" fmla="*/ 304800 w 670791"/>
                    <a:gd name="connsiteY8" fmla="*/ 16206 h 3208669"/>
                    <a:gd name="connsiteX9" fmla="*/ 276225 w 670791"/>
                    <a:gd name="connsiteY9" fmla="*/ 6681 h 3208669"/>
                    <a:gd name="connsiteX10" fmla="*/ 142875 w 670791"/>
                    <a:gd name="connsiteY10" fmla="*/ 35256 h 3208669"/>
                    <a:gd name="connsiteX11" fmla="*/ 123825 w 670791"/>
                    <a:gd name="connsiteY11" fmla="*/ 92406 h 3208669"/>
                    <a:gd name="connsiteX12" fmla="*/ 114300 w 670791"/>
                    <a:gd name="connsiteY12" fmla="*/ 120981 h 3208669"/>
                    <a:gd name="connsiteX13" fmla="*/ 104775 w 670791"/>
                    <a:gd name="connsiteY13" fmla="*/ 273381 h 3208669"/>
                    <a:gd name="connsiteX14" fmla="*/ 95250 w 670791"/>
                    <a:gd name="connsiteY14" fmla="*/ 311481 h 3208669"/>
                    <a:gd name="connsiteX15" fmla="*/ 85725 w 670791"/>
                    <a:gd name="connsiteY15" fmla="*/ 359106 h 3208669"/>
                    <a:gd name="connsiteX16" fmla="*/ 76200 w 670791"/>
                    <a:gd name="connsiteY16" fmla="*/ 530556 h 3208669"/>
                    <a:gd name="connsiteX17" fmla="*/ 66675 w 670791"/>
                    <a:gd name="connsiteY17" fmla="*/ 587706 h 3208669"/>
                    <a:gd name="connsiteX18" fmla="*/ 57150 w 670791"/>
                    <a:gd name="connsiteY18" fmla="*/ 663906 h 3208669"/>
                    <a:gd name="connsiteX19" fmla="*/ 47625 w 670791"/>
                    <a:gd name="connsiteY19" fmla="*/ 759156 h 3208669"/>
                    <a:gd name="connsiteX20" fmla="*/ 28575 w 670791"/>
                    <a:gd name="connsiteY20" fmla="*/ 863931 h 3208669"/>
                    <a:gd name="connsiteX21" fmla="*/ 0 w 670791"/>
                    <a:gd name="connsiteY21" fmla="*/ 1225881 h 3208669"/>
                    <a:gd name="connsiteX22" fmla="*/ 9525 w 670791"/>
                    <a:gd name="connsiteY22" fmla="*/ 1464006 h 3208669"/>
                    <a:gd name="connsiteX23" fmla="*/ 95250 w 670791"/>
                    <a:gd name="connsiteY23" fmla="*/ 1606881 h 3208669"/>
                    <a:gd name="connsiteX24" fmla="*/ 200025 w 670791"/>
                    <a:gd name="connsiteY24" fmla="*/ 1806906 h 3208669"/>
                    <a:gd name="connsiteX25" fmla="*/ 209550 w 670791"/>
                    <a:gd name="connsiteY25" fmla="*/ 1835481 h 3208669"/>
                    <a:gd name="connsiteX26" fmla="*/ 228600 w 670791"/>
                    <a:gd name="connsiteY26" fmla="*/ 1864056 h 3208669"/>
                    <a:gd name="connsiteX27" fmla="*/ 247650 w 670791"/>
                    <a:gd name="connsiteY27" fmla="*/ 1940256 h 3208669"/>
                    <a:gd name="connsiteX28" fmla="*/ 276225 w 670791"/>
                    <a:gd name="connsiteY28" fmla="*/ 2445081 h 3208669"/>
                    <a:gd name="connsiteX29" fmla="*/ 295275 w 670791"/>
                    <a:gd name="connsiteY29" fmla="*/ 2568906 h 3208669"/>
                    <a:gd name="connsiteX30" fmla="*/ 342900 w 670791"/>
                    <a:gd name="connsiteY30" fmla="*/ 2902281 h 3208669"/>
                    <a:gd name="connsiteX31" fmla="*/ 352425 w 670791"/>
                    <a:gd name="connsiteY31" fmla="*/ 3016581 h 3208669"/>
                    <a:gd name="connsiteX32" fmla="*/ 381000 w 670791"/>
                    <a:gd name="connsiteY32" fmla="*/ 3102306 h 3208669"/>
                    <a:gd name="connsiteX33" fmla="*/ 447675 w 670791"/>
                    <a:gd name="connsiteY33" fmla="*/ 3207081 h 3208669"/>
                    <a:gd name="connsiteX34" fmla="*/ 600075 w 670791"/>
                    <a:gd name="connsiteY34" fmla="*/ 3188031 h 3208669"/>
                    <a:gd name="connsiteX35" fmla="*/ 657225 w 670791"/>
                    <a:gd name="connsiteY35" fmla="*/ 3083256 h 3208669"/>
                    <a:gd name="connsiteX36" fmla="*/ 666750 w 670791"/>
                    <a:gd name="connsiteY36" fmla="*/ 2930856 h 3208669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447675 w 666750"/>
                    <a:gd name="connsiteY33" fmla="*/ 3207081 h 3234068"/>
                    <a:gd name="connsiteX34" fmla="*/ 600075 w 666750"/>
                    <a:gd name="connsiteY34" fmla="*/ 3188031 h 3234068"/>
                    <a:gd name="connsiteX35" fmla="*/ 666750 w 666750"/>
                    <a:gd name="connsiteY35" fmla="*/ 2930856 h 3234068"/>
                    <a:gd name="connsiteX0" fmla="*/ 285750 w 666750"/>
                    <a:gd name="connsiteY0" fmla="*/ 244806 h 3188031"/>
                    <a:gd name="connsiteX1" fmla="*/ 200025 w 666750"/>
                    <a:gd name="connsiteY1" fmla="*/ 225756 h 3188031"/>
                    <a:gd name="connsiteX2" fmla="*/ 180975 w 666750"/>
                    <a:gd name="connsiteY2" fmla="*/ 197181 h 3188031"/>
                    <a:gd name="connsiteX3" fmla="*/ 190500 w 666750"/>
                    <a:gd name="connsiteY3" fmla="*/ 140031 h 3188031"/>
                    <a:gd name="connsiteX4" fmla="*/ 219075 w 666750"/>
                    <a:gd name="connsiteY4" fmla="*/ 130506 h 3188031"/>
                    <a:gd name="connsiteX5" fmla="*/ 314325 w 666750"/>
                    <a:gd name="connsiteY5" fmla="*/ 120981 h 3188031"/>
                    <a:gd name="connsiteX6" fmla="*/ 333375 w 666750"/>
                    <a:gd name="connsiteY6" fmla="*/ 92406 h 3188031"/>
                    <a:gd name="connsiteX7" fmla="*/ 333375 w 666750"/>
                    <a:gd name="connsiteY7" fmla="*/ 35256 h 3188031"/>
                    <a:gd name="connsiteX8" fmla="*/ 304800 w 666750"/>
                    <a:gd name="connsiteY8" fmla="*/ 16206 h 3188031"/>
                    <a:gd name="connsiteX9" fmla="*/ 276225 w 666750"/>
                    <a:gd name="connsiteY9" fmla="*/ 6681 h 3188031"/>
                    <a:gd name="connsiteX10" fmla="*/ 142875 w 666750"/>
                    <a:gd name="connsiteY10" fmla="*/ 35256 h 3188031"/>
                    <a:gd name="connsiteX11" fmla="*/ 123825 w 666750"/>
                    <a:gd name="connsiteY11" fmla="*/ 92406 h 3188031"/>
                    <a:gd name="connsiteX12" fmla="*/ 114300 w 666750"/>
                    <a:gd name="connsiteY12" fmla="*/ 120981 h 3188031"/>
                    <a:gd name="connsiteX13" fmla="*/ 104775 w 666750"/>
                    <a:gd name="connsiteY13" fmla="*/ 273381 h 3188031"/>
                    <a:gd name="connsiteX14" fmla="*/ 95250 w 666750"/>
                    <a:gd name="connsiteY14" fmla="*/ 311481 h 3188031"/>
                    <a:gd name="connsiteX15" fmla="*/ 85725 w 666750"/>
                    <a:gd name="connsiteY15" fmla="*/ 359106 h 3188031"/>
                    <a:gd name="connsiteX16" fmla="*/ 76200 w 666750"/>
                    <a:gd name="connsiteY16" fmla="*/ 530556 h 3188031"/>
                    <a:gd name="connsiteX17" fmla="*/ 66675 w 666750"/>
                    <a:gd name="connsiteY17" fmla="*/ 587706 h 3188031"/>
                    <a:gd name="connsiteX18" fmla="*/ 57150 w 666750"/>
                    <a:gd name="connsiteY18" fmla="*/ 663906 h 3188031"/>
                    <a:gd name="connsiteX19" fmla="*/ 47625 w 666750"/>
                    <a:gd name="connsiteY19" fmla="*/ 759156 h 3188031"/>
                    <a:gd name="connsiteX20" fmla="*/ 28575 w 666750"/>
                    <a:gd name="connsiteY20" fmla="*/ 863931 h 3188031"/>
                    <a:gd name="connsiteX21" fmla="*/ 0 w 666750"/>
                    <a:gd name="connsiteY21" fmla="*/ 1225881 h 3188031"/>
                    <a:gd name="connsiteX22" fmla="*/ 9525 w 666750"/>
                    <a:gd name="connsiteY22" fmla="*/ 1464006 h 3188031"/>
                    <a:gd name="connsiteX23" fmla="*/ 95250 w 666750"/>
                    <a:gd name="connsiteY23" fmla="*/ 1606881 h 3188031"/>
                    <a:gd name="connsiteX24" fmla="*/ 200025 w 666750"/>
                    <a:gd name="connsiteY24" fmla="*/ 1806906 h 3188031"/>
                    <a:gd name="connsiteX25" fmla="*/ 209550 w 666750"/>
                    <a:gd name="connsiteY25" fmla="*/ 1835481 h 3188031"/>
                    <a:gd name="connsiteX26" fmla="*/ 228600 w 666750"/>
                    <a:gd name="connsiteY26" fmla="*/ 1864056 h 3188031"/>
                    <a:gd name="connsiteX27" fmla="*/ 247650 w 666750"/>
                    <a:gd name="connsiteY27" fmla="*/ 1940256 h 3188031"/>
                    <a:gd name="connsiteX28" fmla="*/ 276225 w 666750"/>
                    <a:gd name="connsiteY28" fmla="*/ 2445081 h 3188031"/>
                    <a:gd name="connsiteX29" fmla="*/ 295275 w 666750"/>
                    <a:gd name="connsiteY29" fmla="*/ 2568906 h 3188031"/>
                    <a:gd name="connsiteX30" fmla="*/ 342900 w 666750"/>
                    <a:gd name="connsiteY30" fmla="*/ 2902281 h 3188031"/>
                    <a:gd name="connsiteX31" fmla="*/ 352425 w 666750"/>
                    <a:gd name="connsiteY31" fmla="*/ 3016581 h 3188031"/>
                    <a:gd name="connsiteX32" fmla="*/ 381000 w 666750"/>
                    <a:gd name="connsiteY32" fmla="*/ 3102306 h 3188031"/>
                    <a:gd name="connsiteX33" fmla="*/ 600075 w 666750"/>
                    <a:gd name="connsiteY33" fmla="*/ 3188031 h 3188031"/>
                    <a:gd name="connsiteX34" fmla="*/ 666750 w 666750"/>
                    <a:gd name="connsiteY34" fmla="*/ 2930856 h 3188031"/>
                    <a:gd name="connsiteX0" fmla="*/ 285750 w 666750"/>
                    <a:gd name="connsiteY0" fmla="*/ 244806 h 3234068"/>
                    <a:gd name="connsiteX1" fmla="*/ 200025 w 666750"/>
                    <a:gd name="connsiteY1" fmla="*/ 225756 h 3234068"/>
                    <a:gd name="connsiteX2" fmla="*/ 180975 w 666750"/>
                    <a:gd name="connsiteY2" fmla="*/ 197181 h 3234068"/>
                    <a:gd name="connsiteX3" fmla="*/ 190500 w 666750"/>
                    <a:gd name="connsiteY3" fmla="*/ 140031 h 3234068"/>
                    <a:gd name="connsiteX4" fmla="*/ 219075 w 666750"/>
                    <a:gd name="connsiteY4" fmla="*/ 130506 h 3234068"/>
                    <a:gd name="connsiteX5" fmla="*/ 314325 w 666750"/>
                    <a:gd name="connsiteY5" fmla="*/ 120981 h 3234068"/>
                    <a:gd name="connsiteX6" fmla="*/ 333375 w 666750"/>
                    <a:gd name="connsiteY6" fmla="*/ 92406 h 3234068"/>
                    <a:gd name="connsiteX7" fmla="*/ 333375 w 666750"/>
                    <a:gd name="connsiteY7" fmla="*/ 35256 h 3234068"/>
                    <a:gd name="connsiteX8" fmla="*/ 304800 w 666750"/>
                    <a:gd name="connsiteY8" fmla="*/ 16206 h 3234068"/>
                    <a:gd name="connsiteX9" fmla="*/ 276225 w 666750"/>
                    <a:gd name="connsiteY9" fmla="*/ 6681 h 3234068"/>
                    <a:gd name="connsiteX10" fmla="*/ 142875 w 666750"/>
                    <a:gd name="connsiteY10" fmla="*/ 35256 h 3234068"/>
                    <a:gd name="connsiteX11" fmla="*/ 123825 w 666750"/>
                    <a:gd name="connsiteY11" fmla="*/ 92406 h 3234068"/>
                    <a:gd name="connsiteX12" fmla="*/ 114300 w 666750"/>
                    <a:gd name="connsiteY12" fmla="*/ 120981 h 3234068"/>
                    <a:gd name="connsiteX13" fmla="*/ 104775 w 666750"/>
                    <a:gd name="connsiteY13" fmla="*/ 273381 h 3234068"/>
                    <a:gd name="connsiteX14" fmla="*/ 95250 w 666750"/>
                    <a:gd name="connsiteY14" fmla="*/ 311481 h 3234068"/>
                    <a:gd name="connsiteX15" fmla="*/ 85725 w 666750"/>
                    <a:gd name="connsiteY15" fmla="*/ 359106 h 3234068"/>
                    <a:gd name="connsiteX16" fmla="*/ 76200 w 666750"/>
                    <a:gd name="connsiteY16" fmla="*/ 530556 h 3234068"/>
                    <a:gd name="connsiteX17" fmla="*/ 66675 w 666750"/>
                    <a:gd name="connsiteY17" fmla="*/ 587706 h 3234068"/>
                    <a:gd name="connsiteX18" fmla="*/ 57150 w 666750"/>
                    <a:gd name="connsiteY18" fmla="*/ 663906 h 3234068"/>
                    <a:gd name="connsiteX19" fmla="*/ 47625 w 666750"/>
                    <a:gd name="connsiteY19" fmla="*/ 759156 h 3234068"/>
                    <a:gd name="connsiteX20" fmla="*/ 28575 w 666750"/>
                    <a:gd name="connsiteY20" fmla="*/ 863931 h 3234068"/>
                    <a:gd name="connsiteX21" fmla="*/ 0 w 666750"/>
                    <a:gd name="connsiteY21" fmla="*/ 1225881 h 3234068"/>
                    <a:gd name="connsiteX22" fmla="*/ 9525 w 666750"/>
                    <a:gd name="connsiteY22" fmla="*/ 1464006 h 3234068"/>
                    <a:gd name="connsiteX23" fmla="*/ 95250 w 666750"/>
                    <a:gd name="connsiteY23" fmla="*/ 1606881 h 3234068"/>
                    <a:gd name="connsiteX24" fmla="*/ 200025 w 666750"/>
                    <a:gd name="connsiteY24" fmla="*/ 1806906 h 3234068"/>
                    <a:gd name="connsiteX25" fmla="*/ 209550 w 666750"/>
                    <a:gd name="connsiteY25" fmla="*/ 1835481 h 3234068"/>
                    <a:gd name="connsiteX26" fmla="*/ 228600 w 666750"/>
                    <a:gd name="connsiteY26" fmla="*/ 1864056 h 3234068"/>
                    <a:gd name="connsiteX27" fmla="*/ 247650 w 666750"/>
                    <a:gd name="connsiteY27" fmla="*/ 1940256 h 3234068"/>
                    <a:gd name="connsiteX28" fmla="*/ 276225 w 666750"/>
                    <a:gd name="connsiteY28" fmla="*/ 2445081 h 3234068"/>
                    <a:gd name="connsiteX29" fmla="*/ 295275 w 666750"/>
                    <a:gd name="connsiteY29" fmla="*/ 2568906 h 3234068"/>
                    <a:gd name="connsiteX30" fmla="*/ 342900 w 666750"/>
                    <a:gd name="connsiteY30" fmla="*/ 2902281 h 3234068"/>
                    <a:gd name="connsiteX31" fmla="*/ 352425 w 666750"/>
                    <a:gd name="connsiteY31" fmla="*/ 3016581 h 3234068"/>
                    <a:gd name="connsiteX32" fmla="*/ 381000 w 666750"/>
                    <a:gd name="connsiteY32" fmla="*/ 3102306 h 3234068"/>
                    <a:gd name="connsiteX33" fmla="*/ 600075 w 666750"/>
                    <a:gd name="connsiteY33" fmla="*/ 3188031 h 3234068"/>
                    <a:gd name="connsiteX34" fmla="*/ 666750 w 666750"/>
                    <a:gd name="connsiteY34" fmla="*/ 2930856 h 3234068"/>
                    <a:gd name="connsiteX0" fmla="*/ 285750 w 666750"/>
                    <a:gd name="connsiteY0" fmla="*/ 244806 h 3243593"/>
                    <a:gd name="connsiteX1" fmla="*/ 200025 w 666750"/>
                    <a:gd name="connsiteY1" fmla="*/ 225756 h 3243593"/>
                    <a:gd name="connsiteX2" fmla="*/ 180975 w 666750"/>
                    <a:gd name="connsiteY2" fmla="*/ 197181 h 3243593"/>
                    <a:gd name="connsiteX3" fmla="*/ 190500 w 666750"/>
                    <a:gd name="connsiteY3" fmla="*/ 140031 h 3243593"/>
                    <a:gd name="connsiteX4" fmla="*/ 219075 w 666750"/>
                    <a:gd name="connsiteY4" fmla="*/ 130506 h 3243593"/>
                    <a:gd name="connsiteX5" fmla="*/ 314325 w 666750"/>
                    <a:gd name="connsiteY5" fmla="*/ 120981 h 3243593"/>
                    <a:gd name="connsiteX6" fmla="*/ 333375 w 666750"/>
                    <a:gd name="connsiteY6" fmla="*/ 92406 h 3243593"/>
                    <a:gd name="connsiteX7" fmla="*/ 333375 w 666750"/>
                    <a:gd name="connsiteY7" fmla="*/ 35256 h 3243593"/>
                    <a:gd name="connsiteX8" fmla="*/ 304800 w 666750"/>
                    <a:gd name="connsiteY8" fmla="*/ 16206 h 3243593"/>
                    <a:gd name="connsiteX9" fmla="*/ 276225 w 666750"/>
                    <a:gd name="connsiteY9" fmla="*/ 6681 h 3243593"/>
                    <a:gd name="connsiteX10" fmla="*/ 142875 w 666750"/>
                    <a:gd name="connsiteY10" fmla="*/ 35256 h 3243593"/>
                    <a:gd name="connsiteX11" fmla="*/ 123825 w 666750"/>
                    <a:gd name="connsiteY11" fmla="*/ 92406 h 3243593"/>
                    <a:gd name="connsiteX12" fmla="*/ 114300 w 666750"/>
                    <a:gd name="connsiteY12" fmla="*/ 120981 h 3243593"/>
                    <a:gd name="connsiteX13" fmla="*/ 104775 w 666750"/>
                    <a:gd name="connsiteY13" fmla="*/ 273381 h 3243593"/>
                    <a:gd name="connsiteX14" fmla="*/ 95250 w 666750"/>
                    <a:gd name="connsiteY14" fmla="*/ 311481 h 3243593"/>
                    <a:gd name="connsiteX15" fmla="*/ 85725 w 666750"/>
                    <a:gd name="connsiteY15" fmla="*/ 359106 h 3243593"/>
                    <a:gd name="connsiteX16" fmla="*/ 76200 w 666750"/>
                    <a:gd name="connsiteY16" fmla="*/ 530556 h 3243593"/>
                    <a:gd name="connsiteX17" fmla="*/ 66675 w 666750"/>
                    <a:gd name="connsiteY17" fmla="*/ 587706 h 3243593"/>
                    <a:gd name="connsiteX18" fmla="*/ 57150 w 666750"/>
                    <a:gd name="connsiteY18" fmla="*/ 663906 h 3243593"/>
                    <a:gd name="connsiteX19" fmla="*/ 47625 w 666750"/>
                    <a:gd name="connsiteY19" fmla="*/ 759156 h 3243593"/>
                    <a:gd name="connsiteX20" fmla="*/ 28575 w 666750"/>
                    <a:gd name="connsiteY20" fmla="*/ 863931 h 3243593"/>
                    <a:gd name="connsiteX21" fmla="*/ 0 w 666750"/>
                    <a:gd name="connsiteY21" fmla="*/ 1225881 h 3243593"/>
                    <a:gd name="connsiteX22" fmla="*/ 9525 w 666750"/>
                    <a:gd name="connsiteY22" fmla="*/ 1464006 h 3243593"/>
                    <a:gd name="connsiteX23" fmla="*/ 95250 w 666750"/>
                    <a:gd name="connsiteY23" fmla="*/ 1606881 h 3243593"/>
                    <a:gd name="connsiteX24" fmla="*/ 200025 w 666750"/>
                    <a:gd name="connsiteY24" fmla="*/ 1806906 h 3243593"/>
                    <a:gd name="connsiteX25" fmla="*/ 209550 w 666750"/>
                    <a:gd name="connsiteY25" fmla="*/ 1835481 h 3243593"/>
                    <a:gd name="connsiteX26" fmla="*/ 228600 w 666750"/>
                    <a:gd name="connsiteY26" fmla="*/ 1864056 h 3243593"/>
                    <a:gd name="connsiteX27" fmla="*/ 247650 w 666750"/>
                    <a:gd name="connsiteY27" fmla="*/ 1940256 h 3243593"/>
                    <a:gd name="connsiteX28" fmla="*/ 276225 w 666750"/>
                    <a:gd name="connsiteY28" fmla="*/ 2445081 h 3243593"/>
                    <a:gd name="connsiteX29" fmla="*/ 295275 w 666750"/>
                    <a:gd name="connsiteY29" fmla="*/ 2568906 h 3243593"/>
                    <a:gd name="connsiteX30" fmla="*/ 342900 w 666750"/>
                    <a:gd name="connsiteY30" fmla="*/ 2902281 h 3243593"/>
                    <a:gd name="connsiteX31" fmla="*/ 352425 w 666750"/>
                    <a:gd name="connsiteY31" fmla="*/ 3016581 h 3243593"/>
                    <a:gd name="connsiteX32" fmla="*/ 381000 w 666750"/>
                    <a:gd name="connsiteY32" fmla="*/ 3102306 h 3243593"/>
                    <a:gd name="connsiteX33" fmla="*/ 600075 w 666750"/>
                    <a:gd name="connsiteY33" fmla="*/ 3188031 h 3243593"/>
                    <a:gd name="connsiteX34" fmla="*/ 666750 w 666750"/>
                    <a:gd name="connsiteY34" fmla="*/ 2930856 h 3243593"/>
                    <a:gd name="connsiteX0" fmla="*/ 285750 w 666750"/>
                    <a:gd name="connsiteY0" fmla="*/ 244806 h 3255961"/>
                    <a:gd name="connsiteX1" fmla="*/ 200025 w 666750"/>
                    <a:gd name="connsiteY1" fmla="*/ 225756 h 3255961"/>
                    <a:gd name="connsiteX2" fmla="*/ 180975 w 666750"/>
                    <a:gd name="connsiteY2" fmla="*/ 197181 h 3255961"/>
                    <a:gd name="connsiteX3" fmla="*/ 190500 w 666750"/>
                    <a:gd name="connsiteY3" fmla="*/ 140031 h 3255961"/>
                    <a:gd name="connsiteX4" fmla="*/ 219075 w 666750"/>
                    <a:gd name="connsiteY4" fmla="*/ 130506 h 3255961"/>
                    <a:gd name="connsiteX5" fmla="*/ 314325 w 666750"/>
                    <a:gd name="connsiteY5" fmla="*/ 120981 h 3255961"/>
                    <a:gd name="connsiteX6" fmla="*/ 333375 w 666750"/>
                    <a:gd name="connsiteY6" fmla="*/ 92406 h 3255961"/>
                    <a:gd name="connsiteX7" fmla="*/ 333375 w 666750"/>
                    <a:gd name="connsiteY7" fmla="*/ 35256 h 3255961"/>
                    <a:gd name="connsiteX8" fmla="*/ 304800 w 666750"/>
                    <a:gd name="connsiteY8" fmla="*/ 16206 h 3255961"/>
                    <a:gd name="connsiteX9" fmla="*/ 276225 w 666750"/>
                    <a:gd name="connsiteY9" fmla="*/ 6681 h 3255961"/>
                    <a:gd name="connsiteX10" fmla="*/ 142875 w 666750"/>
                    <a:gd name="connsiteY10" fmla="*/ 35256 h 3255961"/>
                    <a:gd name="connsiteX11" fmla="*/ 123825 w 666750"/>
                    <a:gd name="connsiteY11" fmla="*/ 92406 h 3255961"/>
                    <a:gd name="connsiteX12" fmla="*/ 114300 w 666750"/>
                    <a:gd name="connsiteY12" fmla="*/ 120981 h 3255961"/>
                    <a:gd name="connsiteX13" fmla="*/ 104775 w 666750"/>
                    <a:gd name="connsiteY13" fmla="*/ 273381 h 3255961"/>
                    <a:gd name="connsiteX14" fmla="*/ 95250 w 666750"/>
                    <a:gd name="connsiteY14" fmla="*/ 311481 h 3255961"/>
                    <a:gd name="connsiteX15" fmla="*/ 85725 w 666750"/>
                    <a:gd name="connsiteY15" fmla="*/ 359106 h 3255961"/>
                    <a:gd name="connsiteX16" fmla="*/ 76200 w 666750"/>
                    <a:gd name="connsiteY16" fmla="*/ 530556 h 3255961"/>
                    <a:gd name="connsiteX17" fmla="*/ 66675 w 666750"/>
                    <a:gd name="connsiteY17" fmla="*/ 587706 h 3255961"/>
                    <a:gd name="connsiteX18" fmla="*/ 57150 w 666750"/>
                    <a:gd name="connsiteY18" fmla="*/ 663906 h 3255961"/>
                    <a:gd name="connsiteX19" fmla="*/ 47625 w 666750"/>
                    <a:gd name="connsiteY19" fmla="*/ 759156 h 3255961"/>
                    <a:gd name="connsiteX20" fmla="*/ 28575 w 666750"/>
                    <a:gd name="connsiteY20" fmla="*/ 863931 h 3255961"/>
                    <a:gd name="connsiteX21" fmla="*/ 0 w 666750"/>
                    <a:gd name="connsiteY21" fmla="*/ 1225881 h 3255961"/>
                    <a:gd name="connsiteX22" fmla="*/ 9525 w 666750"/>
                    <a:gd name="connsiteY22" fmla="*/ 1464006 h 3255961"/>
                    <a:gd name="connsiteX23" fmla="*/ 95250 w 666750"/>
                    <a:gd name="connsiteY23" fmla="*/ 1606881 h 3255961"/>
                    <a:gd name="connsiteX24" fmla="*/ 200025 w 666750"/>
                    <a:gd name="connsiteY24" fmla="*/ 1806906 h 3255961"/>
                    <a:gd name="connsiteX25" fmla="*/ 209550 w 666750"/>
                    <a:gd name="connsiteY25" fmla="*/ 1835481 h 3255961"/>
                    <a:gd name="connsiteX26" fmla="*/ 228600 w 666750"/>
                    <a:gd name="connsiteY26" fmla="*/ 1864056 h 3255961"/>
                    <a:gd name="connsiteX27" fmla="*/ 247650 w 666750"/>
                    <a:gd name="connsiteY27" fmla="*/ 1940256 h 3255961"/>
                    <a:gd name="connsiteX28" fmla="*/ 276225 w 666750"/>
                    <a:gd name="connsiteY28" fmla="*/ 2445081 h 3255961"/>
                    <a:gd name="connsiteX29" fmla="*/ 295275 w 666750"/>
                    <a:gd name="connsiteY29" fmla="*/ 2568906 h 3255961"/>
                    <a:gd name="connsiteX30" fmla="*/ 342900 w 666750"/>
                    <a:gd name="connsiteY30" fmla="*/ 2902281 h 3255961"/>
                    <a:gd name="connsiteX31" fmla="*/ 352425 w 666750"/>
                    <a:gd name="connsiteY31" fmla="*/ 3016581 h 3255961"/>
                    <a:gd name="connsiteX32" fmla="*/ 381000 w 666750"/>
                    <a:gd name="connsiteY32" fmla="*/ 3102306 h 3255961"/>
                    <a:gd name="connsiteX33" fmla="*/ 609600 w 666750"/>
                    <a:gd name="connsiteY33" fmla="*/ 3200399 h 3255961"/>
                    <a:gd name="connsiteX34" fmla="*/ 666750 w 666750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52425 w 731837"/>
                    <a:gd name="connsiteY31" fmla="*/ 3016581 h 3255961"/>
                    <a:gd name="connsiteX32" fmla="*/ 381000 w 731837"/>
                    <a:gd name="connsiteY32" fmla="*/ 3102306 h 3255961"/>
                    <a:gd name="connsiteX33" fmla="*/ 609600 w 731837"/>
                    <a:gd name="connsiteY33" fmla="*/ 3200399 h 3255961"/>
                    <a:gd name="connsiteX34" fmla="*/ 666750 w 731837"/>
                    <a:gd name="connsiteY34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28600 w 731837"/>
                    <a:gd name="connsiteY26" fmla="*/ 1864056 h 3255961"/>
                    <a:gd name="connsiteX27" fmla="*/ 247650 w 731837"/>
                    <a:gd name="connsiteY27" fmla="*/ 1940256 h 3255961"/>
                    <a:gd name="connsiteX28" fmla="*/ 276225 w 731837"/>
                    <a:gd name="connsiteY28" fmla="*/ 2445081 h 3255961"/>
                    <a:gd name="connsiteX29" fmla="*/ 295275 w 731837"/>
                    <a:gd name="connsiteY29" fmla="*/ 2568906 h 3255961"/>
                    <a:gd name="connsiteX30" fmla="*/ 342900 w 731837"/>
                    <a:gd name="connsiteY30" fmla="*/ 2902281 h 3255961"/>
                    <a:gd name="connsiteX31" fmla="*/ 381000 w 731837"/>
                    <a:gd name="connsiteY31" fmla="*/ 3102306 h 3255961"/>
                    <a:gd name="connsiteX32" fmla="*/ 609600 w 731837"/>
                    <a:gd name="connsiteY32" fmla="*/ 3200399 h 3255961"/>
                    <a:gd name="connsiteX33" fmla="*/ 666750 w 731837"/>
                    <a:gd name="connsiteY33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09550 w 731837"/>
                    <a:gd name="connsiteY25" fmla="*/ 1835481 h 3255961"/>
                    <a:gd name="connsiteX26" fmla="*/ 247650 w 731837"/>
                    <a:gd name="connsiteY26" fmla="*/ 1940256 h 3255961"/>
                    <a:gd name="connsiteX27" fmla="*/ 276225 w 731837"/>
                    <a:gd name="connsiteY27" fmla="*/ 2445081 h 3255961"/>
                    <a:gd name="connsiteX28" fmla="*/ 295275 w 731837"/>
                    <a:gd name="connsiteY28" fmla="*/ 2568906 h 3255961"/>
                    <a:gd name="connsiteX29" fmla="*/ 342900 w 731837"/>
                    <a:gd name="connsiteY29" fmla="*/ 2902281 h 3255961"/>
                    <a:gd name="connsiteX30" fmla="*/ 381000 w 731837"/>
                    <a:gd name="connsiteY30" fmla="*/ 3102306 h 3255961"/>
                    <a:gd name="connsiteX31" fmla="*/ 609600 w 731837"/>
                    <a:gd name="connsiteY31" fmla="*/ 3200399 h 3255961"/>
                    <a:gd name="connsiteX32" fmla="*/ 666750 w 731837"/>
                    <a:gd name="connsiteY32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76225 w 731837"/>
                    <a:gd name="connsiteY26" fmla="*/ 2445081 h 3255961"/>
                    <a:gd name="connsiteX27" fmla="*/ 295275 w 731837"/>
                    <a:gd name="connsiteY27" fmla="*/ 2568906 h 3255961"/>
                    <a:gd name="connsiteX28" fmla="*/ 342900 w 731837"/>
                    <a:gd name="connsiteY28" fmla="*/ 2902281 h 3255961"/>
                    <a:gd name="connsiteX29" fmla="*/ 381000 w 731837"/>
                    <a:gd name="connsiteY29" fmla="*/ 3102306 h 3255961"/>
                    <a:gd name="connsiteX30" fmla="*/ 609600 w 731837"/>
                    <a:gd name="connsiteY30" fmla="*/ 3200399 h 3255961"/>
                    <a:gd name="connsiteX31" fmla="*/ 666750 w 731837"/>
                    <a:gd name="connsiteY31" fmla="*/ 2930856 h 3255961"/>
                    <a:gd name="connsiteX0" fmla="*/ 285750 w 731837"/>
                    <a:gd name="connsiteY0" fmla="*/ 244806 h 3255961"/>
                    <a:gd name="connsiteX1" fmla="*/ 200025 w 731837"/>
                    <a:gd name="connsiteY1" fmla="*/ 225756 h 3255961"/>
                    <a:gd name="connsiteX2" fmla="*/ 180975 w 731837"/>
                    <a:gd name="connsiteY2" fmla="*/ 197181 h 3255961"/>
                    <a:gd name="connsiteX3" fmla="*/ 190500 w 731837"/>
                    <a:gd name="connsiteY3" fmla="*/ 140031 h 3255961"/>
                    <a:gd name="connsiteX4" fmla="*/ 219075 w 731837"/>
                    <a:gd name="connsiteY4" fmla="*/ 130506 h 3255961"/>
                    <a:gd name="connsiteX5" fmla="*/ 314325 w 731837"/>
                    <a:gd name="connsiteY5" fmla="*/ 120981 h 3255961"/>
                    <a:gd name="connsiteX6" fmla="*/ 333375 w 731837"/>
                    <a:gd name="connsiteY6" fmla="*/ 92406 h 3255961"/>
                    <a:gd name="connsiteX7" fmla="*/ 333375 w 731837"/>
                    <a:gd name="connsiteY7" fmla="*/ 35256 h 3255961"/>
                    <a:gd name="connsiteX8" fmla="*/ 304800 w 731837"/>
                    <a:gd name="connsiteY8" fmla="*/ 16206 h 3255961"/>
                    <a:gd name="connsiteX9" fmla="*/ 276225 w 731837"/>
                    <a:gd name="connsiteY9" fmla="*/ 6681 h 3255961"/>
                    <a:gd name="connsiteX10" fmla="*/ 142875 w 731837"/>
                    <a:gd name="connsiteY10" fmla="*/ 35256 h 3255961"/>
                    <a:gd name="connsiteX11" fmla="*/ 123825 w 731837"/>
                    <a:gd name="connsiteY11" fmla="*/ 92406 h 3255961"/>
                    <a:gd name="connsiteX12" fmla="*/ 114300 w 731837"/>
                    <a:gd name="connsiteY12" fmla="*/ 120981 h 3255961"/>
                    <a:gd name="connsiteX13" fmla="*/ 104775 w 731837"/>
                    <a:gd name="connsiteY13" fmla="*/ 273381 h 3255961"/>
                    <a:gd name="connsiteX14" fmla="*/ 95250 w 731837"/>
                    <a:gd name="connsiteY14" fmla="*/ 311481 h 3255961"/>
                    <a:gd name="connsiteX15" fmla="*/ 85725 w 731837"/>
                    <a:gd name="connsiteY15" fmla="*/ 359106 h 3255961"/>
                    <a:gd name="connsiteX16" fmla="*/ 76200 w 731837"/>
                    <a:gd name="connsiteY16" fmla="*/ 530556 h 3255961"/>
                    <a:gd name="connsiteX17" fmla="*/ 66675 w 731837"/>
                    <a:gd name="connsiteY17" fmla="*/ 587706 h 3255961"/>
                    <a:gd name="connsiteX18" fmla="*/ 57150 w 731837"/>
                    <a:gd name="connsiteY18" fmla="*/ 663906 h 3255961"/>
                    <a:gd name="connsiteX19" fmla="*/ 47625 w 731837"/>
                    <a:gd name="connsiteY19" fmla="*/ 759156 h 3255961"/>
                    <a:gd name="connsiteX20" fmla="*/ 28575 w 731837"/>
                    <a:gd name="connsiteY20" fmla="*/ 863931 h 3255961"/>
                    <a:gd name="connsiteX21" fmla="*/ 0 w 731837"/>
                    <a:gd name="connsiteY21" fmla="*/ 1225881 h 3255961"/>
                    <a:gd name="connsiteX22" fmla="*/ 9525 w 731837"/>
                    <a:gd name="connsiteY22" fmla="*/ 1464006 h 3255961"/>
                    <a:gd name="connsiteX23" fmla="*/ 95250 w 731837"/>
                    <a:gd name="connsiteY23" fmla="*/ 1606881 h 3255961"/>
                    <a:gd name="connsiteX24" fmla="*/ 200025 w 731837"/>
                    <a:gd name="connsiteY24" fmla="*/ 1806906 h 3255961"/>
                    <a:gd name="connsiteX25" fmla="*/ 247650 w 731837"/>
                    <a:gd name="connsiteY25" fmla="*/ 1940256 h 3255961"/>
                    <a:gd name="connsiteX26" fmla="*/ 295275 w 731837"/>
                    <a:gd name="connsiteY26" fmla="*/ 2568906 h 3255961"/>
                    <a:gd name="connsiteX27" fmla="*/ 342900 w 731837"/>
                    <a:gd name="connsiteY27" fmla="*/ 2902281 h 3255961"/>
                    <a:gd name="connsiteX28" fmla="*/ 381000 w 731837"/>
                    <a:gd name="connsiteY28" fmla="*/ 3102306 h 3255961"/>
                    <a:gd name="connsiteX29" fmla="*/ 609600 w 731837"/>
                    <a:gd name="connsiteY29" fmla="*/ 3200399 h 3255961"/>
                    <a:gd name="connsiteX30" fmla="*/ 666750 w 731837"/>
                    <a:gd name="connsiteY30" fmla="*/ 2930856 h 325596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14300 w 731837"/>
                    <a:gd name="connsiteY12" fmla="*/ 120981 h 3236911"/>
                    <a:gd name="connsiteX13" fmla="*/ 104775 w 731837"/>
                    <a:gd name="connsiteY13" fmla="*/ 273381 h 3236911"/>
                    <a:gd name="connsiteX14" fmla="*/ 95250 w 731837"/>
                    <a:gd name="connsiteY14" fmla="*/ 311481 h 3236911"/>
                    <a:gd name="connsiteX15" fmla="*/ 85725 w 731837"/>
                    <a:gd name="connsiteY15" fmla="*/ 359106 h 3236911"/>
                    <a:gd name="connsiteX16" fmla="*/ 76200 w 731837"/>
                    <a:gd name="connsiteY16" fmla="*/ 530556 h 3236911"/>
                    <a:gd name="connsiteX17" fmla="*/ 66675 w 731837"/>
                    <a:gd name="connsiteY17" fmla="*/ 587706 h 3236911"/>
                    <a:gd name="connsiteX18" fmla="*/ 57150 w 731837"/>
                    <a:gd name="connsiteY18" fmla="*/ 663906 h 3236911"/>
                    <a:gd name="connsiteX19" fmla="*/ 47625 w 731837"/>
                    <a:gd name="connsiteY19" fmla="*/ 759156 h 3236911"/>
                    <a:gd name="connsiteX20" fmla="*/ 28575 w 731837"/>
                    <a:gd name="connsiteY20" fmla="*/ 863931 h 3236911"/>
                    <a:gd name="connsiteX21" fmla="*/ 0 w 731837"/>
                    <a:gd name="connsiteY21" fmla="*/ 1225881 h 3236911"/>
                    <a:gd name="connsiteX22" fmla="*/ 9525 w 731837"/>
                    <a:gd name="connsiteY22" fmla="*/ 1464006 h 3236911"/>
                    <a:gd name="connsiteX23" fmla="*/ 95250 w 731837"/>
                    <a:gd name="connsiteY23" fmla="*/ 1606881 h 3236911"/>
                    <a:gd name="connsiteX24" fmla="*/ 200025 w 731837"/>
                    <a:gd name="connsiteY24" fmla="*/ 1806906 h 3236911"/>
                    <a:gd name="connsiteX25" fmla="*/ 247650 w 731837"/>
                    <a:gd name="connsiteY25" fmla="*/ 1940256 h 3236911"/>
                    <a:gd name="connsiteX26" fmla="*/ 295275 w 731837"/>
                    <a:gd name="connsiteY26" fmla="*/ 2568906 h 3236911"/>
                    <a:gd name="connsiteX27" fmla="*/ 342900 w 731837"/>
                    <a:gd name="connsiteY27" fmla="*/ 2902281 h 3236911"/>
                    <a:gd name="connsiteX28" fmla="*/ 381000 w 731837"/>
                    <a:gd name="connsiteY28" fmla="*/ 3102306 h 3236911"/>
                    <a:gd name="connsiteX29" fmla="*/ 609600 w 731837"/>
                    <a:gd name="connsiteY29" fmla="*/ 3200399 h 3236911"/>
                    <a:gd name="connsiteX30" fmla="*/ 666750 w 731837"/>
                    <a:gd name="connsiteY30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23825 w 731837"/>
                    <a:gd name="connsiteY11" fmla="*/ 92406 h 3236911"/>
                    <a:gd name="connsiteX12" fmla="*/ 104775 w 731837"/>
                    <a:gd name="connsiteY12" fmla="*/ 273381 h 3236911"/>
                    <a:gd name="connsiteX13" fmla="*/ 95250 w 731837"/>
                    <a:gd name="connsiteY13" fmla="*/ 311481 h 3236911"/>
                    <a:gd name="connsiteX14" fmla="*/ 85725 w 731837"/>
                    <a:gd name="connsiteY14" fmla="*/ 359106 h 3236911"/>
                    <a:gd name="connsiteX15" fmla="*/ 76200 w 731837"/>
                    <a:gd name="connsiteY15" fmla="*/ 530556 h 3236911"/>
                    <a:gd name="connsiteX16" fmla="*/ 66675 w 731837"/>
                    <a:gd name="connsiteY16" fmla="*/ 587706 h 3236911"/>
                    <a:gd name="connsiteX17" fmla="*/ 57150 w 731837"/>
                    <a:gd name="connsiteY17" fmla="*/ 663906 h 3236911"/>
                    <a:gd name="connsiteX18" fmla="*/ 47625 w 731837"/>
                    <a:gd name="connsiteY18" fmla="*/ 759156 h 3236911"/>
                    <a:gd name="connsiteX19" fmla="*/ 28575 w 731837"/>
                    <a:gd name="connsiteY19" fmla="*/ 863931 h 3236911"/>
                    <a:gd name="connsiteX20" fmla="*/ 0 w 731837"/>
                    <a:gd name="connsiteY20" fmla="*/ 1225881 h 3236911"/>
                    <a:gd name="connsiteX21" fmla="*/ 9525 w 731837"/>
                    <a:gd name="connsiteY21" fmla="*/ 1464006 h 3236911"/>
                    <a:gd name="connsiteX22" fmla="*/ 95250 w 731837"/>
                    <a:gd name="connsiteY22" fmla="*/ 1606881 h 3236911"/>
                    <a:gd name="connsiteX23" fmla="*/ 200025 w 731837"/>
                    <a:gd name="connsiteY23" fmla="*/ 1806906 h 3236911"/>
                    <a:gd name="connsiteX24" fmla="*/ 247650 w 731837"/>
                    <a:gd name="connsiteY24" fmla="*/ 1940256 h 3236911"/>
                    <a:gd name="connsiteX25" fmla="*/ 295275 w 731837"/>
                    <a:gd name="connsiteY25" fmla="*/ 2568906 h 3236911"/>
                    <a:gd name="connsiteX26" fmla="*/ 342900 w 731837"/>
                    <a:gd name="connsiteY26" fmla="*/ 2902281 h 3236911"/>
                    <a:gd name="connsiteX27" fmla="*/ 381000 w 731837"/>
                    <a:gd name="connsiteY27" fmla="*/ 3102306 h 3236911"/>
                    <a:gd name="connsiteX28" fmla="*/ 609600 w 731837"/>
                    <a:gd name="connsiteY28" fmla="*/ 3200399 h 3236911"/>
                    <a:gd name="connsiteX29" fmla="*/ 666750 w 731837"/>
                    <a:gd name="connsiteY29" fmla="*/ 2930856 h 3236911"/>
                    <a:gd name="connsiteX0" fmla="*/ 285750 w 731837"/>
                    <a:gd name="connsiteY0" fmla="*/ 244806 h 3236911"/>
                    <a:gd name="connsiteX1" fmla="*/ 200025 w 731837"/>
                    <a:gd name="connsiteY1" fmla="*/ 225756 h 3236911"/>
                    <a:gd name="connsiteX2" fmla="*/ 180975 w 731837"/>
                    <a:gd name="connsiteY2" fmla="*/ 197181 h 3236911"/>
                    <a:gd name="connsiteX3" fmla="*/ 190500 w 731837"/>
                    <a:gd name="connsiteY3" fmla="*/ 140031 h 3236911"/>
                    <a:gd name="connsiteX4" fmla="*/ 219075 w 731837"/>
                    <a:gd name="connsiteY4" fmla="*/ 130506 h 3236911"/>
                    <a:gd name="connsiteX5" fmla="*/ 314325 w 731837"/>
                    <a:gd name="connsiteY5" fmla="*/ 120981 h 3236911"/>
                    <a:gd name="connsiteX6" fmla="*/ 333375 w 731837"/>
                    <a:gd name="connsiteY6" fmla="*/ 92406 h 3236911"/>
                    <a:gd name="connsiteX7" fmla="*/ 333375 w 731837"/>
                    <a:gd name="connsiteY7" fmla="*/ 35256 h 3236911"/>
                    <a:gd name="connsiteX8" fmla="*/ 304800 w 731837"/>
                    <a:gd name="connsiteY8" fmla="*/ 16206 h 3236911"/>
                    <a:gd name="connsiteX9" fmla="*/ 276225 w 731837"/>
                    <a:gd name="connsiteY9" fmla="*/ 6681 h 3236911"/>
                    <a:gd name="connsiteX10" fmla="*/ 142875 w 731837"/>
                    <a:gd name="connsiteY10" fmla="*/ 35256 h 3236911"/>
                    <a:gd name="connsiteX11" fmla="*/ 104775 w 731837"/>
                    <a:gd name="connsiteY11" fmla="*/ 273381 h 3236911"/>
                    <a:gd name="connsiteX12" fmla="*/ 95250 w 731837"/>
                    <a:gd name="connsiteY12" fmla="*/ 311481 h 3236911"/>
                    <a:gd name="connsiteX13" fmla="*/ 85725 w 731837"/>
                    <a:gd name="connsiteY13" fmla="*/ 359106 h 3236911"/>
                    <a:gd name="connsiteX14" fmla="*/ 76200 w 731837"/>
                    <a:gd name="connsiteY14" fmla="*/ 530556 h 3236911"/>
                    <a:gd name="connsiteX15" fmla="*/ 66675 w 731837"/>
                    <a:gd name="connsiteY15" fmla="*/ 587706 h 3236911"/>
                    <a:gd name="connsiteX16" fmla="*/ 57150 w 731837"/>
                    <a:gd name="connsiteY16" fmla="*/ 663906 h 3236911"/>
                    <a:gd name="connsiteX17" fmla="*/ 47625 w 731837"/>
                    <a:gd name="connsiteY17" fmla="*/ 759156 h 3236911"/>
                    <a:gd name="connsiteX18" fmla="*/ 28575 w 731837"/>
                    <a:gd name="connsiteY18" fmla="*/ 863931 h 3236911"/>
                    <a:gd name="connsiteX19" fmla="*/ 0 w 731837"/>
                    <a:gd name="connsiteY19" fmla="*/ 1225881 h 3236911"/>
                    <a:gd name="connsiteX20" fmla="*/ 9525 w 731837"/>
                    <a:gd name="connsiteY20" fmla="*/ 1464006 h 3236911"/>
                    <a:gd name="connsiteX21" fmla="*/ 95250 w 731837"/>
                    <a:gd name="connsiteY21" fmla="*/ 1606881 h 3236911"/>
                    <a:gd name="connsiteX22" fmla="*/ 200025 w 731837"/>
                    <a:gd name="connsiteY22" fmla="*/ 1806906 h 3236911"/>
                    <a:gd name="connsiteX23" fmla="*/ 247650 w 731837"/>
                    <a:gd name="connsiteY23" fmla="*/ 1940256 h 3236911"/>
                    <a:gd name="connsiteX24" fmla="*/ 295275 w 731837"/>
                    <a:gd name="connsiteY24" fmla="*/ 2568906 h 3236911"/>
                    <a:gd name="connsiteX25" fmla="*/ 342900 w 731837"/>
                    <a:gd name="connsiteY25" fmla="*/ 2902281 h 3236911"/>
                    <a:gd name="connsiteX26" fmla="*/ 381000 w 731837"/>
                    <a:gd name="connsiteY26" fmla="*/ 3102306 h 3236911"/>
                    <a:gd name="connsiteX27" fmla="*/ 609600 w 731837"/>
                    <a:gd name="connsiteY27" fmla="*/ 3200399 h 3236911"/>
                    <a:gd name="connsiteX28" fmla="*/ 666750 w 731837"/>
                    <a:gd name="connsiteY28" fmla="*/ 2930856 h 3236911"/>
                    <a:gd name="connsiteX0" fmla="*/ 285750 w 731837"/>
                    <a:gd name="connsiteY0" fmla="*/ 252412 h 3244517"/>
                    <a:gd name="connsiteX1" fmla="*/ 200025 w 731837"/>
                    <a:gd name="connsiteY1" fmla="*/ 233362 h 3244517"/>
                    <a:gd name="connsiteX2" fmla="*/ 180975 w 731837"/>
                    <a:gd name="connsiteY2" fmla="*/ 204787 h 3244517"/>
                    <a:gd name="connsiteX3" fmla="*/ 190500 w 731837"/>
                    <a:gd name="connsiteY3" fmla="*/ 147637 h 3244517"/>
                    <a:gd name="connsiteX4" fmla="*/ 219075 w 731837"/>
                    <a:gd name="connsiteY4" fmla="*/ 138112 h 3244517"/>
                    <a:gd name="connsiteX5" fmla="*/ 314325 w 731837"/>
                    <a:gd name="connsiteY5" fmla="*/ 128587 h 3244517"/>
                    <a:gd name="connsiteX6" fmla="*/ 333375 w 731837"/>
                    <a:gd name="connsiteY6" fmla="*/ 100012 h 3244517"/>
                    <a:gd name="connsiteX7" fmla="*/ 333375 w 731837"/>
                    <a:gd name="connsiteY7" fmla="*/ 42862 h 3244517"/>
                    <a:gd name="connsiteX8" fmla="*/ 304800 w 731837"/>
                    <a:gd name="connsiteY8" fmla="*/ 23812 h 3244517"/>
                    <a:gd name="connsiteX9" fmla="*/ 142875 w 731837"/>
                    <a:gd name="connsiteY9" fmla="*/ 42862 h 3244517"/>
                    <a:gd name="connsiteX10" fmla="*/ 104775 w 731837"/>
                    <a:gd name="connsiteY10" fmla="*/ 280987 h 3244517"/>
                    <a:gd name="connsiteX11" fmla="*/ 95250 w 731837"/>
                    <a:gd name="connsiteY11" fmla="*/ 319087 h 3244517"/>
                    <a:gd name="connsiteX12" fmla="*/ 85725 w 731837"/>
                    <a:gd name="connsiteY12" fmla="*/ 366712 h 3244517"/>
                    <a:gd name="connsiteX13" fmla="*/ 76200 w 731837"/>
                    <a:gd name="connsiteY13" fmla="*/ 538162 h 3244517"/>
                    <a:gd name="connsiteX14" fmla="*/ 66675 w 731837"/>
                    <a:gd name="connsiteY14" fmla="*/ 595312 h 3244517"/>
                    <a:gd name="connsiteX15" fmla="*/ 57150 w 731837"/>
                    <a:gd name="connsiteY15" fmla="*/ 671512 h 3244517"/>
                    <a:gd name="connsiteX16" fmla="*/ 47625 w 731837"/>
                    <a:gd name="connsiteY16" fmla="*/ 766762 h 3244517"/>
                    <a:gd name="connsiteX17" fmla="*/ 28575 w 731837"/>
                    <a:gd name="connsiteY17" fmla="*/ 871537 h 3244517"/>
                    <a:gd name="connsiteX18" fmla="*/ 0 w 731837"/>
                    <a:gd name="connsiteY18" fmla="*/ 1233487 h 3244517"/>
                    <a:gd name="connsiteX19" fmla="*/ 9525 w 731837"/>
                    <a:gd name="connsiteY19" fmla="*/ 1471612 h 3244517"/>
                    <a:gd name="connsiteX20" fmla="*/ 95250 w 731837"/>
                    <a:gd name="connsiteY20" fmla="*/ 1614487 h 3244517"/>
                    <a:gd name="connsiteX21" fmla="*/ 200025 w 731837"/>
                    <a:gd name="connsiteY21" fmla="*/ 1814512 h 3244517"/>
                    <a:gd name="connsiteX22" fmla="*/ 247650 w 731837"/>
                    <a:gd name="connsiteY22" fmla="*/ 1947862 h 3244517"/>
                    <a:gd name="connsiteX23" fmla="*/ 295275 w 731837"/>
                    <a:gd name="connsiteY23" fmla="*/ 2576512 h 3244517"/>
                    <a:gd name="connsiteX24" fmla="*/ 342900 w 731837"/>
                    <a:gd name="connsiteY24" fmla="*/ 2909887 h 3244517"/>
                    <a:gd name="connsiteX25" fmla="*/ 381000 w 731837"/>
                    <a:gd name="connsiteY25" fmla="*/ 3109912 h 3244517"/>
                    <a:gd name="connsiteX26" fmla="*/ 609600 w 731837"/>
                    <a:gd name="connsiteY26" fmla="*/ 3208005 h 3244517"/>
                    <a:gd name="connsiteX27" fmla="*/ 666750 w 731837"/>
                    <a:gd name="connsiteY27" fmla="*/ 2938462 h 3244517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190500 w 731837"/>
                    <a:gd name="connsiteY3" fmla="*/ 144462 h 3241342"/>
                    <a:gd name="connsiteX4" fmla="*/ 219075 w 731837"/>
                    <a:gd name="connsiteY4" fmla="*/ 134937 h 3241342"/>
                    <a:gd name="connsiteX5" fmla="*/ 314325 w 731837"/>
                    <a:gd name="connsiteY5" fmla="*/ 125412 h 3241342"/>
                    <a:gd name="connsiteX6" fmla="*/ 333375 w 731837"/>
                    <a:gd name="connsiteY6" fmla="*/ 96837 h 3241342"/>
                    <a:gd name="connsiteX7" fmla="*/ 333375 w 731837"/>
                    <a:gd name="connsiteY7" fmla="*/ 39687 h 3241342"/>
                    <a:gd name="connsiteX8" fmla="*/ 142875 w 731837"/>
                    <a:gd name="connsiteY8" fmla="*/ 39687 h 3241342"/>
                    <a:gd name="connsiteX9" fmla="*/ 104775 w 731837"/>
                    <a:gd name="connsiteY9" fmla="*/ 277812 h 3241342"/>
                    <a:gd name="connsiteX10" fmla="*/ 95250 w 731837"/>
                    <a:gd name="connsiteY10" fmla="*/ 315912 h 3241342"/>
                    <a:gd name="connsiteX11" fmla="*/ 85725 w 731837"/>
                    <a:gd name="connsiteY11" fmla="*/ 363537 h 3241342"/>
                    <a:gd name="connsiteX12" fmla="*/ 76200 w 731837"/>
                    <a:gd name="connsiteY12" fmla="*/ 534987 h 3241342"/>
                    <a:gd name="connsiteX13" fmla="*/ 66675 w 731837"/>
                    <a:gd name="connsiteY13" fmla="*/ 592137 h 3241342"/>
                    <a:gd name="connsiteX14" fmla="*/ 57150 w 731837"/>
                    <a:gd name="connsiteY14" fmla="*/ 668337 h 3241342"/>
                    <a:gd name="connsiteX15" fmla="*/ 47625 w 731837"/>
                    <a:gd name="connsiteY15" fmla="*/ 763587 h 3241342"/>
                    <a:gd name="connsiteX16" fmla="*/ 28575 w 731837"/>
                    <a:gd name="connsiteY16" fmla="*/ 868362 h 3241342"/>
                    <a:gd name="connsiteX17" fmla="*/ 0 w 731837"/>
                    <a:gd name="connsiteY17" fmla="*/ 1230312 h 3241342"/>
                    <a:gd name="connsiteX18" fmla="*/ 9525 w 731837"/>
                    <a:gd name="connsiteY18" fmla="*/ 1468437 h 3241342"/>
                    <a:gd name="connsiteX19" fmla="*/ 95250 w 731837"/>
                    <a:gd name="connsiteY19" fmla="*/ 1611312 h 3241342"/>
                    <a:gd name="connsiteX20" fmla="*/ 200025 w 731837"/>
                    <a:gd name="connsiteY20" fmla="*/ 1811337 h 3241342"/>
                    <a:gd name="connsiteX21" fmla="*/ 247650 w 731837"/>
                    <a:gd name="connsiteY21" fmla="*/ 1944687 h 3241342"/>
                    <a:gd name="connsiteX22" fmla="*/ 295275 w 731837"/>
                    <a:gd name="connsiteY22" fmla="*/ 2573337 h 3241342"/>
                    <a:gd name="connsiteX23" fmla="*/ 342900 w 731837"/>
                    <a:gd name="connsiteY23" fmla="*/ 2906712 h 3241342"/>
                    <a:gd name="connsiteX24" fmla="*/ 381000 w 731837"/>
                    <a:gd name="connsiteY24" fmla="*/ 3106737 h 3241342"/>
                    <a:gd name="connsiteX25" fmla="*/ 609600 w 731837"/>
                    <a:gd name="connsiteY25" fmla="*/ 3204830 h 3241342"/>
                    <a:gd name="connsiteX26" fmla="*/ 666750 w 731837"/>
                    <a:gd name="connsiteY26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180975 w 731837"/>
                    <a:gd name="connsiteY2" fmla="*/ 201612 h 3241342"/>
                    <a:gd name="connsiteX3" fmla="*/ 219075 w 731837"/>
                    <a:gd name="connsiteY3" fmla="*/ 134937 h 3241342"/>
                    <a:gd name="connsiteX4" fmla="*/ 314325 w 731837"/>
                    <a:gd name="connsiteY4" fmla="*/ 125412 h 3241342"/>
                    <a:gd name="connsiteX5" fmla="*/ 333375 w 731837"/>
                    <a:gd name="connsiteY5" fmla="*/ 96837 h 3241342"/>
                    <a:gd name="connsiteX6" fmla="*/ 333375 w 731837"/>
                    <a:gd name="connsiteY6" fmla="*/ 39687 h 3241342"/>
                    <a:gd name="connsiteX7" fmla="*/ 142875 w 731837"/>
                    <a:gd name="connsiteY7" fmla="*/ 39687 h 3241342"/>
                    <a:gd name="connsiteX8" fmla="*/ 104775 w 731837"/>
                    <a:gd name="connsiteY8" fmla="*/ 277812 h 3241342"/>
                    <a:gd name="connsiteX9" fmla="*/ 95250 w 731837"/>
                    <a:gd name="connsiteY9" fmla="*/ 315912 h 3241342"/>
                    <a:gd name="connsiteX10" fmla="*/ 85725 w 731837"/>
                    <a:gd name="connsiteY10" fmla="*/ 363537 h 3241342"/>
                    <a:gd name="connsiteX11" fmla="*/ 76200 w 731837"/>
                    <a:gd name="connsiteY11" fmla="*/ 534987 h 3241342"/>
                    <a:gd name="connsiteX12" fmla="*/ 66675 w 731837"/>
                    <a:gd name="connsiteY12" fmla="*/ 592137 h 3241342"/>
                    <a:gd name="connsiteX13" fmla="*/ 57150 w 731837"/>
                    <a:gd name="connsiteY13" fmla="*/ 668337 h 3241342"/>
                    <a:gd name="connsiteX14" fmla="*/ 47625 w 731837"/>
                    <a:gd name="connsiteY14" fmla="*/ 763587 h 3241342"/>
                    <a:gd name="connsiteX15" fmla="*/ 28575 w 731837"/>
                    <a:gd name="connsiteY15" fmla="*/ 868362 h 3241342"/>
                    <a:gd name="connsiteX16" fmla="*/ 0 w 731837"/>
                    <a:gd name="connsiteY16" fmla="*/ 1230312 h 3241342"/>
                    <a:gd name="connsiteX17" fmla="*/ 9525 w 731837"/>
                    <a:gd name="connsiteY17" fmla="*/ 1468437 h 3241342"/>
                    <a:gd name="connsiteX18" fmla="*/ 95250 w 731837"/>
                    <a:gd name="connsiteY18" fmla="*/ 1611312 h 3241342"/>
                    <a:gd name="connsiteX19" fmla="*/ 200025 w 731837"/>
                    <a:gd name="connsiteY19" fmla="*/ 1811337 h 3241342"/>
                    <a:gd name="connsiteX20" fmla="*/ 247650 w 731837"/>
                    <a:gd name="connsiteY20" fmla="*/ 1944687 h 3241342"/>
                    <a:gd name="connsiteX21" fmla="*/ 295275 w 731837"/>
                    <a:gd name="connsiteY21" fmla="*/ 2573337 h 3241342"/>
                    <a:gd name="connsiteX22" fmla="*/ 342900 w 731837"/>
                    <a:gd name="connsiteY22" fmla="*/ 2906712 h 3241342"/>
                    <a:gd name="connsiteX23" fmla="*/ 381000 w 731837"/>
                    <a:gd name="connsiteY23" fmla="*/ 3106737 h 3241342"/>
                    <a:gd name="connsiteX24" fmla="*/ 609600 w 731837"/>
                    <a:gd name="connsiteY24" fmla="*/ 3204830 h 3241342"/>
                    <a:gd name="connsiteX25" fmla="*/ 666750 w 731837"/>
                    <a:gd name="connsiteY25" fmla="*/ 2935287 h 3241342"/>
                    <a:gd name="connsiteX0" fmla="*/ 285750 w 731837"/>
                    <a:gd name="connsiteY0" fmla="*/ 249237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00025 w 731837"/>
                    <a:gd name="connsiteY1" fmla="*/ 230187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09230 h 3241342"/>
                    <a:gd name="connsiteX1" fmla="*/ 228600 w 731837"/>
                    <a:gd name="connsiteY1" fmla="*/ 309230 h 3241342"/>
                    <a:gd name="connsiteX2" fmla="*/ 219075 w 731837"/>
                    <a:gd name="connsiteY2" fmla="*/ 134937 h 3241342"/>
                    <a:gd name="connsiteX3" fmla="*/ 314325 w 731837"/>
                    <a:gd name="connsiteY3" fmla="*/ 125412 h 3241342"/>
                    <a:gd name="connsiteX4" fmla="*/ 333375 w 731837"/>
                    <a:gd name="connsiteY4" fmla="*/ 96837 h 3241342"/>
                    <a:gd name="connsiteX5" fmla="*/ 333375 w 731837"/>
                    <a:gd name="connsiteY5" fmla="*/ 39687 h 3241342"/>
                    <a:gd name="connsiteX6" fmla="*/ 142875 w 731837"/>
                    <a:gd name="connsiteY6" fmla="*/ 39687 h 3241342"/>
                    <a:gd name="connsiteX7" fmla="*/ 104775 w 731837"/>
                    <a:gd name="connsiteY7" fmla="*/ 277812 h 3241342"/>
                    <a:gd name="connsiteX8" fmla="*/ 95250 w 731837"/>
                    <a:gd name="connsiteY8" fmla="*/ 315912 h 3241342"/>
                    <a:gd name="connsiteX9" fmla="*/ 85725 w 731837"/>
                    <a:gd name="connsiteY9" fmla="*/ 363537 h 3241342"/>
                    <a:gd name="connsiteX10" fmla="*/ 76200 w 731837"/>
                    <a:gd name="connsiteY10" fmla="*/ 534987 h 3241342"/>
                    <a:gd name="connsiteX11" fmla="*/ 66675 w 731837"/>
                    <a:gd name="connsiteY11" fmla="*/ 592137 h 3241342"/>
                    <a:gd name="connsiteX12" fmla="*/ 57150 w 731837"/>
                    <a:gd name="connsiteY12" fmla="*/ 668337 h 3241342"/>
                    <a:gd name="connsiteX13" fmla="*/ 47625 w 731837"/>
                    <a:gd name="connsiteY13" fmla="*/ 763587 h 3241342"/>
                    <a:gd name="connsiteX14" fmla="*/ 28575 w 731837"/>
                    <a:gd name="connsiteY14" fmla="*/ 868362 h 3241342"/>
                    <a:gd name="connsiteX15" fmla="*/ 0 w 731837"/>
                    <a:gd name="connsiteY15" fmla="*/ 1230312 h 3241342"/>
                    <a:gd name="connsiteX16" fmla="*/ 9525 w 731837"/>
                    <a:gd name="connsiteY16" fmla="*/ 1468437 h 3241342"/>
                    <a:gd name="connsiteX17" fmla="*/ 95250 w 731837"/>
                    <a:gd name="connsiteY17" fmla="*/ 1611312 h 3241342"/>
                    <a:gd name="connsiteX18" fmla="*/ 200025 w 731837"/>
                    <a:gd name="connsiteY18" fmla="*/ 1811337 h 3241342"/>
                    <a:gd name="connsiteX19" fmla="*/ 247650 w 731837"/>
                    <a:gd name="connsiteY19" fmla="*/ 1944687 h 3241342"/>
                    <a:gd name="connsiteX20" fmla="*/ 295275 w 731837"/>
                    <a:gd name="connsiteY20" fmla="*/ 2573337 h 3241342"/>
                    <a:gd name="connsiteX21" fmla="*/ 342900 w 731837"/>
                    <a:gd name="connsiteY21" fmla="*/ 2906712 h 3241342"/>
                    <a:gd name="connsiteX22" fmla="*/ 381000 w 731837"/>
                    <a:gd name="connsiteY22" fmla="*/ 3106737 h 3241342"/>
                    <a:gd name="connsiteX23" fmla="*/ 609600 w 731837"/>
                    <a:gd name="connsiteY23" fmla="*/ 3204830 h 3241342"/>
                    <a:gd name="connsiteX24" fmla="*/ 666750 w 731837"/>
                    <a:gd name="connsiteY24" fmla="*/ 2935287 h 3241342"/>
                    <a:gd name="connsiteX0" fmla="*/ 381000 w 731837"/>
                    <a:gd name="connsiteY0" fmla="*/ 314325 h 3246437"/>
                    <a:gd name="connsiteX1" fmla="*/ 228600 w 731837"/>
                    <a:gd name="connsiteY1" fmla="*/ 314325 h 3246437"/>
                    <a:gd name="connsiteX2" fmla="*/ 219075 w 731837"/>
                    <a:gd name="connsiteY2" fmla="*/ 140032 h 3246437"/>
                    <a:gd name="connsiteX3" fmla="*/ 314325 w 731837"/>
                    <a:gd name="connsiteY3" fmla="*/ 130507 h 3246437"/>
                    <a:gd name="connsiteX4" fmla="*/ 333375 w 731837"/>
                    <a:gd name="connsiteY4" fmla="*/ 101932 h 3246437"/>
                    <a:gd name="connsiteX5" fmla="*/ 457200 w 731837"/>
                    <a:gd name="connsiteY5" fmla="*/ 9525 h 3246437"/>
                    <a:gd name="connsiteX6" fmla="*/ 142875 w 731837"/>
                    <a:gd name="connsiteY6" fmla="*/ 44782 h 3246437"/>
                    <a:gd name="connsiteX7" fmla="*/ 104775 w 731837"/>
                    <a:gd name="connsiteY7" fmla="*/ 282907 h 3246437"/>
                    <a:gd name="connsiteX8" fmla="*/ 95250 w 731837"/>
                    <a:gd name="connsiteY8" fmla="*/ 321007 h 3246437"/>
                    <a:gd name="connsiteX9" fmla="*/ 85725 w 731837"/>
                    <a:gd name="connsiteY9" fmla="*/ 368632 h 3246437"/>
                    <a:gd name="connsiteX10" fmla="*/ 76200 w 731837"/>
                    <a:gd name="connsiteY10" fmla="*/ 540082 h 3246437"/>
                    <a:gd name="connsiteX11" fmla="*/ 66675 w 731837"/>
                    <a:gd name="connsiteY11" fmla="*/ 597232 h 3246437"/>
                    <a:gd name="connsiteX12" fmla="*/ 57150 w 731837"/>
                    <a:gd name="connsiteY12" fmla="*/ 673432 h 3246437"/>
                    <a:gd name="connsiteX13" fmla="*/ 47625 w 731837"/>
                    <a:gd name="connsiteY13" fmla="*/ 768682 h 3246437"/>
                    <a:gd name="connsiteX14" fmla="*/ 28575 w 731837"/>
                    <a:gd name="connsiteY14" fmla="*/ 873457 h 3246437"/>
                    <a:gd name="connsiteX15" fmla="*/ 0 w 731837"/>
                    <a:gd name="connsiteY15" fmla="*/ 1235407 h 3246437"/>
                    <a:gd name="connsiteX16" fmla="*/ 9525 w 731837"/>
                    <a:gd name="connsiteY16" fmla="*/ 1473532 h 3246437"/>
                    <a:gd name="connsiteX17" fmla="*/ 95250 w 731837"/>
                    <a:gd name="connsiteY17" fmla="*/ 1616407 h 3246437"/>
                    <a:gd name="connsiteX18" fmla="*/ 200025 w 731837"/>
                    <a:gd name="connsiteY18" fmla="*/ 1816432 h 3246437"/>
                    <a:gd name="connsiteX19" fmla="*/ 247650 w 731837"/>
                    <a:gd name="connsiteY19" fmla="*/ 1949782 h 3246437"/>
                    <a:gd name="connsiteX20" fmla="*/ 295275 w 731837"/>
                    <a:gd name="connsiteY20" fmla="*/ 2578432 h 3246437"/>
                    <a:gd name="connsiteX21" fmla="*/ 342900 w 731837"/>
                    <a:gd name="connsiteY21" fmla="*/ 2911807 h 3246437"/>
                    <a:gd name="connsiteX22" fmla="*/ 381000 w 731837"/>
                    <a:gd name="connsiteY22" fmla="*/ 3111832 h 3246437"/>
                    <a:gd name="connsiteX23" fmla="*/ 609600 w 731837"/>
                    <a:gd name="connsiteY23" fmla="*/ 3209925 h 3246437"/>
                    <a:gd name="connsiteX24" fmla="*/ 666750 w 731837"/>
                    <a:gd name="connsiteY24" fmla="*/ 2940382 h 3246437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104775 w 731837"/>
                    <a:gd name="connsiteY7" fmla="*/ 389268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1000 w 731837"/>
                    <a:gd name="connsiteY0" fmla="*/ 420686 h 3352798"/>
                    <a:gd name="connsiteX1" fmla="*/ 228600 w 731837"/>
                    <a:gd name="connsiteY1" fmla="*/ 420686 h 3352798"/>
                    <a:gd name="connsiteX2" fmla="*/ 219075 w 731837"/>
                    <a:gd name="connsiteY2" fmla="*/ 246393 h 3352798"/>
                    <a:gd name="connsiteX3" fmla="*/ 314325 w 731837"/>
                    <a:gd name="connsiteY3" fmla="*/ 236868 h 3352798"/>
                    <a:gd name="connsiteX4" fmla="*/ 333375 w 731837"/>
                    <a:gd name="connsiteY4" fmla="*/ 208293 h 3352798"/>
                    <a:gd name="connsiteX5" fmla="*/ 457200 w 731837"/>
                    <a:gd name="connsiteY5" fmla="*/ 115886 h 3352798"/>
                    <a:gd name="connsiteX6" fmla="*/ 76200 w 731837"/>
                    <a:gd name="connsiteY6" fmla="*/ 39687 h 3352798"/>
                    <a:gd name="connsiteX7" fmla="*/ 76200 w 731837"/>
                    <a:gd name="connsiteY7" fmla="*/ 268287 h 3352798"/>
                    <a:gd name="connsiteX8" fmla="*/ 95250 w 731837"/>
                    <a:gd name="connsiteY8" fmla="*/ 427368 h 3352798"/>
                    <a:gd name="connsiteX9" fmla="*/ 85725 w 731837"/>
                    <a:gd name="connsiteY9" fmla="*/ 474993 h 3352798"/>
                    <a:gd name="connsiteX10" fmla="*/ 76200 w 731837"/>
                    <a:gd name="connsiteY10" fmla="*/ 646443 h 3352798"/>
                    <a:gd name="connsiteX11" fmla="*/ 66675 w 731837"/>
                    <a:gd name="connsiteY11" fmla="*/ 703593 h 3352798"/>
                    <a:gd name="connsiteX12" fmla="*/ 57150 w 731837"/>
                    <a:gd name="connsiteY12" fmla="*/ 779793 h 3352798"/>
                    <a:gd name="connsiteX13" fmla="*/ 47625 w 731837"/>
                    <a:gd name="connsiteY13" fmla="*/ 875043 h 3352798"/>
                    <a:gd name="connsiteX14" fmla="*/ 28575 w 731837"/>
                    <a:gd name="connsiteY14" fmla="*/ 979818 h 3352798"/>
                    <a:gd name="connsiteX15" fmla="*/ 0 w 731837"/>
                    <a:gd name="connsiteY15" fmla="*/ 1341768 h 3352798"/>
                    <a:gd name="connsiteX16" fmla="*/ 9525 w 731837"/>
                    <a:gd name="connsiteY16" fmla="*/ 1579893 h 3352798"/>
                    <a:gd name="connsiteX17" fmla="*/ 95250 w 731837"/>
                    <a:gd name="connsiteY17" fmla="*/ 1722768 h 3352798"/>
                    <a:gd name="connsiteX18" fmla="*/ 200025 w 731837"/>
                    <a:gd name="connsiteY18" fmla="*/ 1922793 h 3352798"/>
                    <a:gd name="connsiteX19" fmla="*/ 247650 w 731837"/>
                    <a:gd name="connsiteY19" fmla="*/ 2056143 h 3352798"/>
                    <a:gd name="connsiteX20" fmla="*/ 295275 w 731837"/>
                    <a:gd name="connsiteY20" fmla="*/ 2684793 h 3352798"/>
                    <a:gd name="connsiteX21" fmla="*/ 342900 w 731837"/>
                    <a:gd name="connsiteY21" fmla="*/ 3018168 h 3352798"/>
                    <a:gd name="connsiteX22" fmla="*/ 381000 w 731837"/>
                    <a:gd name="connsiteY22" fmla="*/ 3218193 h 3352798"/>
                    <a:gd name="connsiteX23" fmla="*/ 609600 w 731837"/>
                    <a:gd name="connsiteY23" fmla="*/ 3316286 h 3352798"/>
                    <a:gd name="connsiteX24" fmla="*/ 666750 w 731837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0686 h 3352798"/>
                    <a:gd name="connsiteX1" fmla="*/ 229903 w 733140"/>
                    <a:gd name="connsiteY1" fmla="*/ 420686 h 3352798"/>
                    <a:gd name="connsiteX2" fmla="*/ 220378 w 733140"/>
                    <a:gd name="connsiteY2" fmla="*/ 246393 h 3352798"/>
                    <a:gd name="connsiteX3" fmla="*/ 315628 w 733140"/>
                    <a:gd name="connsiteY3" fmla="*/ 236868 h 3352798"/>
                    <a:gd name="connsiteX4" fmla="*/ 334678 w 733140"/>
                    <a:gd name="connsiteY4" fmla="*/ 208293 h 3352798"/>
                    <a:gd name="connsiteX5" fmla="*/ 458503 w 733140"/>
                    <a:gd name="connsiteY5" fmla="*/ 115886 h 3352798"/>
                    <a:gd name="connsiteX6" fmla="*/ 77503 w 733140"/>
                    <a:gd name="connsiteY6" fmla="*/ 39687 h 3352798"/>
                    <a:gd name="connsiteX7" fmla="*/ 1303 w 733140"/>
                    <a:gd name="connsiteY7" fmla="*/ 268287 h 3352798"/>
                    <a:gd name="connsiteX8" fmla="*/ 96553 w 733140"/>
                    <a:gd name="connsiteY8" fmla="*/ 427368 h 3352798"/>
                    <a:gd name="connsiteX9" fmla="*/ 87028 w 733140"/>
                    <a:gd name="connsiteY9" fmla="*/ 474993 h 3352798"/>
                    <a:gd name="connsiteX10" fmla="*/ 77503 w 733140"/>
                    <a:gd name="connsiteY10" fmla="*/ 646443 h 3352798"/>
                    <a:gd name="connsiteX11" fmla="*/ 67978 w 733140"/>
                    <a:gd name="connsiteY11" fmla="*/ 703593 h 3352798"/>
                    <a:gd name="connsiteX12" fmla="*/ 58453 w 733140"/>
                    <a:gd name="connsiteY12" fmla="*/ 779793 h 3352798"/>
                    <a:gd name="connsiteX13" fmla="*/ 48928 w 733140"/>
                    <a:gd name="connsiteY13" fmla="*/ 875043 h 3352798"/>
                    <a:gd name="connsiteX14" fmla="*/ 29878 w 733140"/>
                    <a:gd name="connsiteY14" fmla="*/ 979818 h 3352798"/>
                    <a:gd name="connsiteX15" fmla="*/ 1303 w 733140"/>
                    <a:gd name="connsiteY15" fmla="*/ 1341768 h 3352798"/>
                    <a:gd name="connsiteX16" fmla="*/ 10828 w 733140"/>
                    <a:gd name="connsiteY16" fmla="*/ 1579893 h 3352798"/>
                    <a:gd name="connsiteX17" fmla="*/ 96553 w 733140"/>
                    <a:gd name="connsiteY17" fmla="*/ 1722768 h 3352798"/>
                    <a:gd name="connsiteX18" fmla="*/ 201328 w 733140"/>
                    <a:gd name="connsiteY18" fmla="*/ 1922793 h 3352798"/>
                    <a:gd name="connsiteX19" fmla="*/ 248953 w 733140"/>
                    <a:gd name="connsiteY19" fmla="*/ 2056143 h 3352798"/>
                    <a:gd name="connsiteX20" fmla="*/ 296578 w 733140"/>
                    <a:gd name="connsiteY20" fmla="*/ 2684793 h 3352798"/>
                    <a:gd name="connsiteX21" fmla="*/ 344203 w 733140"/>
                    <a:gd name="connsiteY21" fmla="*/ 3018168 h 3352798"/>
                    <a:gd name="connsiteX22" fmla="*/ 382303 w 733140"/>
                    <a:gd name="connsiteY22" fmla="*/ 3218193 h 3352798"/>
                    <a:gd name="connsiteX23" fmla="*/ 610903 w 733140"/>
                    <a:gd name="connsiteY23" fmla="*/ 3316286 h 3352798"/>
                    <a:gd name="connsiteX24" fmla="*/ 668053 w 733140"/>
                    <a:gd name="connsiteY24" fmla="*/ 3046743 h 3352798"/>
                    <a:gd name="connsiteX0" fmla="*/ 382303 w 733140"/>
                    <a:gd name="connsiteY0" fmla="*/ 425449 h 3357561"/>
                    <a:gd name="connsiteX1" fmla="*/ 229903 w 733140"/>
                    <a:gd name="connsiteY1" fmla="*/ 425449 h 3357561"/>
                    <a:gd name="connsiteX2" fmla="*/ 220378 w 733140"/>
                    <a:gd name="connsiteY2" fmla="*/ 251156 h 3357561"/>
                    <a:gd name="connsiteX3" fmla="*/ 315628 w 733140"/>
                    <a:gd name="connsiteY3" fmla="*/ 241631 h 3357561"/>
                    <a:gd name="connsiteX4" fmla="*/ 334678 w 733140"/>
                    <a:gd name="connsiteY4" fmla="*/ 213056 h 3357561"/>
                    <a:gd name="connsiteX5" fmla="*/ 458503 w 733140"/>
                    <a:gd name="connsiteY5" fmla="*/ 120649 h 3357561"/>
                    <a:gd name="connsiteX6" fmla="*/ 77503 w 733140"/>
                    <a:gd name="connsiteY6" fmla="*/ 44450 h 3357561"/>
                    <a:gd name="connsiteX7" fmla="*/ 1303 w 733140"/>
                    <a:gd name="connsiteY7" fmla="*/ 273050 h 3357561"/>
                    <a:gd name="connsiteX8" fmla="*/ 96553 w 733140"/>
                    <a:gd name="connsiteY8" fmla="*/ 432131 h 3357561"/>
                    <a:gd name="connsiteX9" fmla="*/ 87028 w 733140"/>
                    <a:gd name="connsiteY9" fmla="*/ 479756 h 3357561"/>
                    <a:gd name="connsiteX10" fmla="*/ 77503 w 733140"/>
                    <a:gd name="connsiteY10" fmla="*/ 651206 h 3357561"/>
                    <a:gd name="connsiteX11" fmla="*/ 67978 w 733140"/>
                    <a:gd name="connsiteY11" fmla="*/ 708356 h 3357561"/>
                    <a:gd name="connsiteX12" fmla="*/ 58453 w 733140"/>
                    <a:gd name="connsiteY12" fmla="*/ 784556 h 3357561"/>
                    <a:gd name="connsiteX13" fmla="*/ 48928 w 733140"/>
                    <a:gd name="connsiteY13" fmla="*/ 879806 h 3357561"/>
                    <a:gd name="connsiteX14" fmla="*/ 29878 w 733140"/>
                    <a:gd name="connsiteY14" fmla="*/ 984581 h 3357561"/>
                    <a:gd name="connsiteX15" fmla="*/ 1303 w 733140"/>
                    <a:gd name="connsiteY15" fmla="*/ 1346531 h 3357561"/>
                    <a:gd name="connsiteX16" fmla="*/ 10828 w 733140"/>
                    <a:gd name="connsiteY16" fmla="*/ 1584656 h 3357561"/>
                    <a:gd name="connsiteX17" fmla="*/ 96553 w 733140"/>
                    <a:gd name="connsiteY17" fmla="*/ 1727531 h 3357561"/>
                    <a:gd name="connsiteX18" fmla="*/ 201328 w 733140"/>
                    <a:gd name="connsiteY18" fmla="*/ 1927556 h 3357561"/>
                    <a:gd name="connsiteX19" fmla="*/ 248953 w 733140"/>
                    <a:gd name="connsiteY19" fmla="*/ 2060906 h 3357561"/>
                    <a:gd name="connsiteX20" fmla="*/ 296578 w 733140"/>
                    <a:gd name="connsiteY20" fmla="*/ 2689556 h 3357561"/>
                    <a:gd name="connsiteX21" fmla="*/ 344203 w 733140"/>
                    <a:gd name="connsiteY21" fmla="*/ 3022931 h 3357561"/>
                    <a:gd name="connsiteX22" fmla="*/ 382303 w 733140"/>
                    <a:gd name="connsiteY22" fmla="*/ 3222956 h 3357561"/>
                    <a:gd name="connsiteX23" fmla="*/ 610903 w 733140"/>
                    <a:gd name="connsiteY23" fmla="*/ 3321049 h 3357561"/>
                    <a:gd name="connsiteX24" fmla="*/ 668053 w 733140"/>
                    <a:gd name="connsiteY24" fmla="*/ 3051506 h 3357561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342900 w 741362"/>
                    <a:gd name="connsiteY4" fmla="*/ 213055 h 3357560"/>
                    <a:gd name="connsiteX5" fmla="*/ 466725 w 741362"/>
                    <a:gd name="connsiteY5" fmla="*/ 120648 h 3357560"/>
                    <a:gd name="connsiteX6" fmla="*/ 161925 w 741362"/>
                    <a:gd name="connsiteY6" fmla="*/ 44450 h 3357560"/>
                    <a:gd name="connsiteX7" fmla="*/ 9525 w 741362"/>
                    <a:gd name="connsiteY7" fmla="*/ 273049 h 3357560"/>
                    <a:gd name="connsiteX8" fmla="*/ 104775 w 741362"/>
                    <a:gd name="connsiteY8" fmla="*/ 432130 h 3357560"/>
                    <a:gd name="connsiteX9" fmla="*/ 95250 w 741362"/>
                    <a:gd name="connsiteY9" fmla="*/ 479755 h 3357560"/>
                    <a:gd name="connsiteX10" fmla="*/ 85725 w 741362"/>
                    <a:gd name="connsiteY10" fmla="*/ 651205 h 3357560"/>
                    <a:gd name="connsiteX11" fmla="*/ 76200 w 741362"/>
                    <a:gd name="connsiteY11" fmla="*/ 708355 h 3357560"/>
                    <a:gd name="connsiteX12" fmla="*/ 66675 w 741362"/>
                    <a:gd name="connsiteY12" fmla="*/ 784555 h 3357560"/>
                    <a:gd name="connsiteX13" fmla="*/ 57150 w 741362"/>
                    <a:gd name="connsiteY13" fmla="*/ 879805 h 3357560"/>
                    <a:gd name="connsiteX14" fmla="*/ 38100 w 741362"/>
                    <a:gd name="connsiteY14" fmla="*/ 984580 h 3357560"/>
                    <a:gd name="connsiteX15" fmla="*/ 9525 w 741362"/>
                    <a:gd name="connsiteY15" fmla="*/ 1346530 h 3357560"/>
                    <a:gd name="connsiteX16" fmla="*/ 19050 w 741362"/>
                    <a:gd name="connsiteY16" fmla="*/ 1584655 h 3357560"/>
                    <a:gd name="connsiteX17" fmla="*/ 104775 w 741362"/>
                    <a:gd name="connsiteY17" fmla="*/ 1727530 h 3357560"/>
                    <a:gd name="connsiteX18" fmla="*/ 209550 w 741362"/>
                    <a:gd name="connsiteY18" fmla="*/ 1927555 h 3357560"/>
                    <a:gd name="connsiteX19" fmla="*/ 257175 w 741362"/>
                    <a:gd name="connsiteY19" fmla="*/ 2060905 h 3357560"/>
                    <a:gd name="connsiteX20" fmla="*/ 304800 w 741362"/>
                    <a:gd name="connsiteY20" fmla="*/ 2689555 h 3357560"/>
                    <a:gd name="connsiteX21" fmla="*/ 352425 w 741362"/>
                    <a:gd name="connsiteY21" fmla="*/ 3022930 h 3357560"/>
                    <a:gd name="connsiteX22" fmla="*/ 390525 w 741362"/>
                    <a:gd name="connsiteY22" fmla="*/ 3222955 h 3357560"/>
                    <a:gd name="connsiteX23" fmla="*/ 619125 w 741362"/>
                    <a:gd name="connsiteY23" fmla="*/ 3321048 h 3357560"/>
                    <a:gd name="connsiteX24" fmla="*/ 676275 w 741362"/>
                    <a:gd name="connsiteY24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228600 w 741362"/>
                    <a:gd name="connsiteY2" fmla="*/ 251155 h 3357560"/>
                    <a:gd name="connsiteX3" fmla="*/ 323850 w 741362"/>
                    <a:gd name="connsiteY3" fmla="*/ 241630 h 3357560"/>
                    <a:gd name="connsiteX4" fmla="*/ 466725 w 741362"/>
                    <a:gd name="connsiteY4" fmla="*/ 120648 h 3357560"/>
                    <a:gd name="connsiteX5" fmla="*/ 161925 w 741362"/>
                    <a:gd name="connsiteY5" fmla="*/ 44450 h 3357560"/>
                    <a:gd name="connsiteX6" fmla="*/ 9525 w 741362"/>
                    <a:gd name="connsiteY6" fmla="*/ 273049 h 3357560"/>
                    <a:gd name="connsiteX7" fmla="*/ 104775 w 741362"/>
                    <a:gd name="connsiteY7" fmla="*/ 432130 h 3357560"/>
                    <a:gd name="connsiteX8" fmla="*/ 95250 w 741362"/>
                    <a:gd name="connsiteY8" fmla="*/ 479755 h 3357560"/>
                    <a:gd name="connsiteX9" fmla="*/ 85725 w 741362"/>
                    <a:gd name="connsiteY9" fmla="*/ 651205 h 3357560"/>
                    <a:gd name="connsiteX10" fmla="*/ 76200 w 741362"/>
                    <a:gd name="connsiteY10" fmla="*/ 708355 h 3357560"/>
                    <a:gd name="connsiteX11" fmla="*/ 66675 w 741362"/>
                    <a:gd name="connsiteY11" fmla="*/ 784555 h 3357560"/>
                    <a:gd name="connsiteX12" fmla="*/ 57150 w 741362"/>
                    <a:gd name="connsiteY12" fmla="*/ 879805 h 3357560"/>
                    <a:gd name="connsiteX13" fmla="*/ 38100 w 741362"/>
                    <a:gd name="connsiteY13" fmla="*/ 984580 h 3357560"/>
                    <a:gd name="connsiteX14" fmla="*/ 9525 w 741362"/>
                    <a:gd name="connsiteY14" fmla="*/ 1346530 h 3357560"/>
                    <a:gd name="connsiteX15" fmla="*/ 19050 w 741362"/>
                    <a:gd name="connsiteY15" fmla="*/ 1584655 h 3357560"/>
                    <a:gd name="connsiteX16" fmla="*/ 104775 w 741362"/>
                    <a:gd name="connsiteY16" fmla="*/ 1727530 h 3357560"/>
                    <a:gd name="connsiteX17" fmla="*/ 209550 w 741362"/>
                    <a:gd name="connsiteY17" fmla="*/ 1927555 h 3357560"/>
                    <a:gd name="connsiteX18" fmla="*/ 257175 w 741362"/>
                    <a:gd name="connsiteY18" fmla="*/ 2060905 h 3357560"/>
                    <a:gd name="connsiteX19" fmla="*/ 304800 w 741362"/>
                    <a:gd name="connsiteY19" fmla="*/ 2689555 h 3357560"/>
                    <a:gd name="connsiteX20" fmla="*/ 352425 w 741362"/>
                    <a:gd name="connsiteY20" fmla="*/ 3022930 h 3357560"/>
                    <a:gd name="connsiteX21" fmla="*/ 390525 w 741362"/>
                    <a:gd name="connsiteY21" fmla="*/ 3222955 h 3357560"/>
                    <a:gd name="connsiteX22" fmla="*/ 619125 w 741362"/>
                    <a:gd name="connsiteY22" fmla="*/ 3321048 h 3357560"/>
                    <a:gd name="connsiteX23" fmla="*/ 676275 w 741362"/>
                    <a:gd name="connsiteY23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425448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323850 w 741362"/>
                    <a:gd name="connsiteY2" fmla="*/ 241630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95250 w 741362"/>
                    <a:gd name="connsiteY7" fmla="*/ 479755 h 3357560"/>
                    <a:gd name="connsiteX8" fmla="*/ 85725 w 741362"/>
                    <a:gd name="connsiteY8" fmla="*/ 651205 h 3357560"/>
                    <a:gd name="connsiteX9" fmla="*/ 76200 w 741362"/>
                    <a:gd name="connsiteY9" fmla="*/ 708355 h 3357560"/>
                    <a:gd name="connsiteX10" fmla="*/ 66675 w 741362"/>
                    <a:gd name="connsiteY10" fmla="*/ 784555 h 3357560"/>
                    <a:gd name="connsiteX11" fmla="*/ 57150 w 741362"/>
                    <a:gd name="connsiteY11" fmla="*/ 879805 h 3357560"/>
                    <a:gd name="connsiteX12" fmla="*/ 38100 w 741362"/>
                    <a:gd name="connsiteY12" fmla="*/ 984580 h 3357560"/>
                    <a:gd name="connsiteX13" fmla="*/ 9525 w 741362"/>
                    <a:gd name="connsiteY13" fmla="*/ 1346530 h 3357560"/>
                    <a:gd name="connsiteX14" fmla="*/ 19050 w 741362"/>
                    <a:gd name="connsiteY14" fmla="*/ 1584655 h 3357560"/>
                    <a:gd name="connsiteX15" fmla="*/ 104775 w 741362"/>
                    <a:gd name="connsiteY15" fmla="*/ 1727530 h 3357560"/>
                    <a:gd name="connsiteX16" fmla="*/ 209550 w 741362"/>
                    <a:gd name="connsiteY16" fmla="*/ 1927555 h 3357560"/>
                    <a:gd name="connsiteX17" fmla="*/ 257175 w 741362"/>
                    <a:gd name="connsiteY17" fmla="*/ 2060905 h 3357560"/>
                    <a:gd name="connsiteX18" fmla="*/ 304800 w 741362"/>
                    <a:gd name="connsiteY18" fmla="*/ 2689555 h 3357560"/>
                    <a:gd name="connsiteX19" fmla="*/ 352425 w 741362"/>
                    <a:gd name="connsiteY19" fmla="*/ 3022930 h 3357560"/>
                    <a:gd name="connsiteX20" fmla="*/ 390525 w 741362"/>
                    <a:gd name="connsiteY20" fmla="*/ 3222955 h 3357560"/>
                    <a:gd name="connsiteX21" fmla="*/ 619125 w 741362"/>
                    <a:gd name="connsiteY21" fmla="*/ 3321048 h 3357560"/>
                    <a:gd name="connsiteX22" fmla="*/ 676275 w 741362"/>
                    <a:gd name="connsiteY22" fmla="*/ 3051505 h 3357560"/>
                    <a:gd name="connsiteX0" fmla="*/ 390525 w 741362"/>
                    <a:gd name="connsiteY0" fmla="*/ 425448 h 3357560"/>
                    <a:gd name="connsiteX1" fmla="*/ 238125 w 741362"/>
                    <a:gd name="connsiteY1" fmla="*/ 349249 h 3357560"/>
                    <a:gd name="connsiteX2" fmla="*/ 238125 w 741362"/>
                    <a:gd name="connsiteY2" fmla="*/ 196849 h 3357560"/>
                    <a:gd name="connsiteX3" fmla="*/ 466725 w 741362"/>
                    <a:gd name="connsiteY3" fmla="*/ 120648 h 3357560"/>
                    <a:gd name="connsiteX4" fmla="*/ 161925 w 741362"/>
                    <a:gd name="connsiteY4" fmla="*/ 44450 h 3357560"/>
                    <a:gd name="connsiteX5" fmla="*/ 9525 w 741362"/>
                    <a:gd name="connsiteY5" fmla="*/ 273049 h 3357560"/>
                    <a:gd name="connsiteX6" fmla="*/ 104775 w 741362"/>
                    <a:gd name="connsiteY6" fmla="*/ 432130 h 3357560"/>
                    <a:gd name="connsiteX7" fmla="*/ 85725 w 741362"/>
                    <a:gd name="connsiteY7" fmla="*/ 651205 h 3357560"/>
                    <a:gd name="connsiteX8" fmla="*/ 76200 w 741362"/>
                    <a:gd name="connsiteY8" fmla="*/ 708355 h 3357560"/>
                    <a:gd name="connsiteX9" fmla="*/ 66675 w 741362"/>
                    <a:gd name="connsiteY9" fmla="*/ 784555 h 3357560"/>
                    <a:gd name="connsiteX10" fmla="*/ 57150 w 741362"/>
                    <a:gd name="connsiteY10" fmla="*/ 879805 h 3357560"/>
                    <a:gd name="connsiteX11" fmla="*/ 38100 w 741362"/>
                    <a:gd name="connsiteY11" fmla="*/ 984580 h 3357560"/>
                    <a:gd name="connsiteX12" fmla="*/ 9525 w 741362"/>
                    <a:gd name="connsiteY12" fmla="*/ 1346530 h 3357560"/>
                    <a:gd name="connsiteX13" fmla="*/ 19050 w 741362"/>
                    <a:gd name="connsiteY13" fmla="*/ 1584655 h 3357560"/>
                    <a:gd name="connsiteX14" fmla="*/ 104775 w 741362"/>
                    <a:gd name="connsiteY14" fmla="*/ 1727530 h 3357560"/>
                    <a:gd name="connsiteX15" fmla="*/ 209550 w 741362"/>
                    <a:gd name="connsiteY15" fmla="*/ 1927555 h 3357560"/>
                    <a:gd name="connsiteX16" fmla="*/ 257175 w 741362"/>
                    <a:gd name="connsiteY16" fmla="*/ 2060905 h 3357560"/>
                    <a:gd name="connsiteX17" fmla="*/ 304800 w 741362"/>
                    <a:gd name="connsiteY17" fmla="*/ 2689555 h 3357560"/>
                    <a:gd name="connsiteX18" fmla="*/ 352425 w 741362"/>
                    <a:gd name="connsiteY18" fmla="*/ 3022930 h 3357560"/>
                    <a:gd name="connsiteX19" fmla="*/ 390525 w 741362"/>
                    <a:gd name="connsiteY19" fmla="*/ 3222955 h 3357560"/>
                    <a:gd name="connsiteX20" fmla="*/ 619125 w 741362"/>
                    <a:gd name="connsiteY20" fmla="*/ 3321048 h 3357560"/>
                    <a:gd name="connsiteX21" fmla="*/ 676275 w 741362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9850 w 744537"/>
                    <a:gd name="connsiteY9" fmla="*/ 784555 h 3357560"/>
                    <a:gd name="connsiteX10" fmla="*/ 60325 w 744537"/>
                    <a:gd name="connsiteY10" fmla="*/ 879805 h 3357560"/>
                    <a:gd name="connsiteX11" fmla="*/ 41275 w 744537"/>
                    <a:gd name="connsiteY11" fmla="*/ 984580 h 3357560"/>
                    <a:gd name="connsiteX12" fmla="*/ 12700 w 744537"/>
                    <a:gd name="connsiteY12" fmla="*/ 1346530 h 3357560"/>
                    <a:gd name="connsiteX13" fmla="*/ 22225 w 744537"/>
                    <a:gd name="connsiteY13" fmla="*/ 1584655 h 3357560"/>
                    <a:gd name="connsiteX14" fmla="*/ 107950 w 744537"/>
                    <a:gd name="connsiteY14" fmla="*/ 1727530 h 3357560"/>
                    <a:gd name="connsiteX15" fmla="*/ 212725 w 744537"/>
                    <a:gd name="connsiteY15" fmla="*/ 1927555 h 3357560"/>
                    <a:gd name="connsiteX16" fmla="*/ 260350 w 744537"/>
                    <a:gd name="connsiteY16" fmla="*/ 2060905 h 3357560"/>
                    <a:gd name="connsiteX17" fmla="*/ 307975 w 744537"/>
                    <a:gd name="connsiteY17" fmla="*/ 2689555 h 3357560"/>
                    <a:gd name="connsiteX18" fmla="*/ 355600 w 744537"/>
                    <a:gd name="connsiteY18" fmla="*/ 3022930 h 3357560"/>
                    <a:gd name="connsiteX19" fmla="*/ 393700 w 744537"/>
                    <a:gd name="connsiteY19" fmla="*/ 3222955 h 3357560"/>
                    <a:gd name="connsiteX20" fmla="*/ 622300 w 744537"/>
                    <a:gd name="connsiteY20" fmla="*/ 3321048 h 3357560"/>
                    <a:gd name="connsiteX21" fmla="*/ 679450 w 744537"/>
                    <a:gd name="connsiteY21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79375 w 744537"/>
                    <a:gd name="connsiteY8" fmla="*/ 708355 h 3357560"/>
                    <a:gd name="connsiteX9" fmla="*/ 60325 w 744537"/>
                    <a:gd name="connsiteY9" fmla="*/ 879805 h 3357560"/>
                    <a:gd name="connsiteX10" fmla="*/ 41275 w 744537"/>
                    <a:gd name="connsiteY10" fmla="*/ 984580 h 3357560"/>
                    <a:gd name="connsiteX11" fmla="*/ 12700 w 744537"/>
                    <a:gd name="connsiteY11" fmla="*/ 1346530 h 3357560"/>
                    <a:gd name="connsiteX12" fmla="*/ 22225 w 744537"/>
                    <a:gd name="connsiteY12" fmla="*/ 1584655 h 3357560"/>
                    <a:gd name="connsiteX13" fmla="*/ 107950 w 744537"/>
                    <a:gd name="connsiteY13" fmla="*/ 1727530 h 3357560"/>
                    <a:gd name="connsiteX14" fmla="*/ 212725 w 744537"/>
                    <a:gd name="connsiteY14" fmla="*/ 1927555 h 3357560"/>
                    <a:gd name="connsiteX15" fmla="*/ 260350 w 744537"/>
                    <a:gd name="connsiteY15" fmla="*/ 2060905 h 3357560"/>
                    <a:gd name="connsiteX16" fmla="*/ 307975 w 744537"/>
                    <a:gd name="connsiteY16" fmla="*/ 2689555 h 3357560"/>
                    <a:gd name="connsiteX17" fmla="*/ 355600 w 744537"/>
                    <a:gd name="connsiteY17" fmla="*/ 3022930 h 3357560"/>
                    <a:gd name="connsiteX18" fmla="*/ 393700 w 744537"/>
                    <a:gd name="connsiteY18" fmla="*/ 3222955 h 3357560"/>
                    <a:gd name="connsiteX19" fmla="*/ 622300 w 744537"/>
                    <a:gd name="connsiteY19" fmla="*/ 3321048 h 3357560"/>
                    <a:gd name="connsiteX20" fmla="*/ 679450 w 744537"/>
                    <a:gd name="connsiteY20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22225 w 744537"/>
                    <a:gd name="connsiteY11" fmla="*/ 1584655 h 3357560"/>
                    <a:gd name="connsiteX12" fmla="*/ 107950 w 744537"/>
                    <a:gd name="connsiteY12" fmla="*/ 1727530 h 3357560"/>
                    <a:gd name="connsiteX13" fmla="*/ 212725 w 744537"/>
                    <a:gd name="connsiteY13" fmla="*/ 1927555 h 3357560"/>
                    <a:gd name="connsiteX14" fmla="*/ 260350 w 744537"/>
                    <a:gd name="connsiteY14" fmla="*/ 2060905 h 3357560"/>
                    <a:gd name="connsiteX15" fmla="*/ 307975 w 744537"/>
                    <a:gd name="connsiteY15" fmla="*/ 2689555 h 3357560"/>
                    <a:gd name="connsiteX16" fmla="*/ 355600 w 744537"/>
                    <a:gd name="connsiteY16" fmla="*/ 3022930 h 3357560"/>
                    <a:gd name="connsiteX17" fmla="*/ 393700 w 744537"/>
                    <a:gd name="connsiteY17" fmla="*/ 3222955 h 3357560"/>
                    <a:gd name="connsiteX18" fmla="*/ 622300 w 744537"/>
                    <a:gd name="connsiteY18" fmla="*/ 3321048 h 3357560"/>
                    <a:gd name="connsiteX19" fmla="*/ 679450 w 744537"/>
                    <a:gd name="connsiteY19" fmla="*/ 3051505 h 3357560"/>
                    <a:gd name="connsiteX0" fmla="*/ 393700 w 744537"/>
                    <a:gd name="connsiteY0" fmla="*/ 425448 h 3357560"/>
                    <a:gd name="connsiteX1" fmla="*/ 241300 w 744537"/>
                    <a:gd name="connsiteY1" fmla="*/ 349249 h 3357560"/>
                    <a:gd name="connsiteX2" fmla="*/ 241300 w 744537"/>
                    <a:gd name="connsiteY2" fmla="*/ 196849 h 3357560"/>
                    <a:gd name="connsiteX3" fmla="*/ 469900 w 744537"/>
                    <a:gd name="connsiteY3" fmla="*/ 120648 h 3357560"/>
                    <a:gd name="connsiteX4" fmla="*/ 165100 w 744537"/>
                    <a:gd name="connsiteY4" fmla="*/ 44450 h 3357560"/>
                    <a:gd name="connsiteX5" fmla="*/ 12700 w 744537"/>
                    <a:gd name="connsiteY5" fmla="*/ 273049 h 3357560"/>
                    <a:gd name="connsiteX6" fmla="*/ 88900 w 744537"/>
                    <a:gd name="connsiteY6" fmla="*/ 501649 h 3357560"/>
                    <a:gd name="connsiteX7" fmla="*/ 88900 w 744537"/>
                    <a:gd name="connsiteY7" fmla="*/ 651205 h 3357560"/>
                    <a:gd name="connsiteX8" fmla="*/ 60325 w 744537"/>
                    <a:gd name="connsiteY8" fmla="*/ 879805 h 3357560"/>
                    <a:gd name="connsiteX9" fmla="*/ 41275 w 744537"/>
                    <a:gd name="connsiteY9" fmla="*/ 984580 h 3357560"/>
                    <a:gd name="connsiteX10" fmla="*/ 12700 w 744537"/>
                    <a:gd name="connsiteY10" fmla="*/ 1346530 h 3357560"/>
                    <a:gd name="connsiteX11" fmla="*/ 107950 w 744537"/>
                    <a:gd name="connsiteY11" fmla="*/ 1727530 h 3357560"/>
                    <a:gd name="connsiteX12" fmla="*/ 212725 w 744537"/>
                    <a:gd name="connsiteY12" fmla="*/ 1927555 h 3357560"/>
                    <a:gd name="connsiteX13" fmla="*/ 260350 w 744537"/>
                    <a:gd name="connsiteY13" fmla="*/ 2060905 h 3357560"/>
                    <a:gd name="connsiteX14" fmla="*/ 307975 w 744537"/>
                    <a:gd name="connsiteY14" fmla="*/ 2689555 h 3357560"/>
                    <a:gd name="connsiteX15" fmla="*/ 355600 w 744537"/>
                    <a:gd name="connsiteY15" fmla="*/ 3022930 h 3357560"/>
                    <a:gd name="connsiteX16" fmla="*/ 393700 w 744537"/>
                    <a:gd name="connsiteY16" fmla="*/ 3222955 h 3357560"/>
                    <a:gd name="connsiteX17" fmla="*/ 622300 w 744537"/>
                    <a:gd name="connsiteY17" fmla="*/ 3321048 h 3357560"/>
                    <a:gd name="connsiteX18" fmla="*/ 679450 w 744537"/>
                    <a:gd name="connsiteY18" fmla="*/ 3051505 h 3357560"/>
                    <a:gd name="connsiteX0" fmla="*/ 393700 w 698501"/>
                    <a:gd name="connsiteY0" fmla="*/ 425448 h 3584099"/>
                    <a:gd name="connsiteX1" fmla="*/ 241300 w 698501"/>
                    <a:gd name="connsiteY1" fmla="*/ 349249 h 3584099"/>
                    <a:gd name="connsiteX2" fmla="*/ 241300 w 698501"/>
                    <a:gd name="connsiteY2" fmla="*/ 196849 h 3584099"/>
                    <a:gd name="connsiteX3" fmla="*/ 469900 w 698501"/>
                    <a:gd name="connsiteY3" fmla="*/ 120648 h 3584099"/>
                    <a:gd name="connsiteX4" fmla="*/ 165100 w 698501"/>
                    <a:gd name="connsiteY4" fmla="*/ 44450 h 3584099"/>
                    <a:gd name="connsiteX5" fmla="*/ 12700 w 698501"/>
                    <a:gd name="connsiteY5" fmla="*/ 273049 h 3584099"/>
                    <a:gd name="connsiteX6" fmla="*/ 88900 w 698501"/>
                    <a:gd name="connsiteY6" fmla="*/ 501649 h 3584099"/>
                    <a:gd name="connsiteX7" fmla="*/ 88900 w 698501"/>
                    <a:gd name="connsiteY7" fmla="*/ 651205 h 3584099"/>
                    <a:gd name="connsiteX8" fmla="*/ 60325 w 698501"/>
                    <a:gd name="connsiteY8" fmla="*/ 879805 h 3584099"/>
                    <a:gd name="connsiteX9" fmla="*/ 41275 w 698501"/>
                    <a:gd name="connsiteY9" fmla="*/ 984580 h 3584099"/>
                    <a:gd name="connsiteX10" fmla="*/ 12700 w 698501"/>
                    <a:gd name="connsiteY10" fmla="*/ 1346530 h 3584099"/>
                    <a:gd name="connsiteX11" fmla="*/ 107950 w 698501"/>
                    <a:gd name="connsiteY11" fmla="*/ 1727530 h 3584099"/>
                    <a:gd name="connsiteX12" fmla="*/ 212725 w 698501"/>
                    <a:gd name="connsiteY12" fmla="*/ 1927555 h 3584099"/>
                    <a:gd name="connsiteX13" fmla="*/ 260350 w 698501"/>
                    <a:gd name="connsiteY13" fmla="*/ 2060905 h 3584099"/>
                    <a:gd name="connsiteX14" fmla="*/ 307975 w 698501"/>
                    <a:gd name="connsiteY14" fmla="*/ 2689555 h 3584099"/>
                    <a:gd name="connsiteX15" fmla="*/ 355600 w 698501"/>
                    <a:gd name="connsiteY15" fmla="*/ 3022930 h 3584099"/>
                    <a:gd name="connsiteX16" fmla="*/ 393700 w 698501"/>
                    <a:gd name="connsiteY16" fmla="*/ 3222955 h 3584099"/>
                    <a:gd name="connsiteX17" fmla="*/ 622300 w 698501"/>
                    <a:gd name="connsiteY17" fmla="*/ 3321048 h 3584099"/>
                    <a:gd name="connsiteX18" fmla="*/ 698501 w 698501"/>
                    <a:gd name="connsiteY18" fmla="*/ 1644649 h 3584099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0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4699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425448 h 3613148"/>
                    <a:gd name="connsiteX1" fmla="*/ 241300 w 698501"/>
                    <a:gd name="connsiteY1" fmla="*/ 349249 h 3613148"/>
                    <a:gd name="connsiteX2" fmla="*/ 241300 w 698501"/>
                    <a:gd name="connsiteY2" fmla="*/ 196849 h 3613148"/>
                    <a:gd name="connsiteX3" fmla="*/ 393701 w 698501"/>
                    <a:gd name="connsiteY3" fmla="*/ 120648 h 3613148"/>
                    <a:gd name="connsiteX4" fmla="*/ 165100 w 698501"/>
                    <a:gd name="connsiteY4" fmla="*/ 44450 h 3613148"/>
                    <a:gd name="connsiteX5" fmla="*/ 12700 w 698501"/>
                    <a:gd name="connsiteY5" fmla="*/ 273049 h 3613148"/>
                    <a:gd name="connsiteX6" fmla="*/ 88900 w 698501"/>
                    <a:gd name="connsiteY6" fmla="*/ 501649 h 3613148"/>
                    <a:gd name="connsiteX7" fmla="*/ 88900 w 698501"/>
                    <a:gd name="connsiteY7" fmla="*/ 651205 h 3613148"/>
                    <a:gd name="connsiteX8" fmla="*/ 60325 w 698501"/>
                    <a:gd name="connsiteY8" fmla="*/ 879805 h 3613148"/>
                    <a:gd name="connsiteX9" fmla="*/ 41275 w 698501"/>
                    <a:gd name="connsiteY9" fmla="*/ 984580 h 3613148"/>
                    <a:gd name="connsiteX10" fmla="*/ 12700 w 698501"/>
                    <a:gd name="connsiteY10" fmla="*/ 1346530 h 3613148"/>
                    <a:gd name="connsiteX11" fmla="*/ 107950 w 698501"/>
                    <a:gd name="connsiteY11" fmla="*/ 1727530 h 3613148"/>
                    <a:gd name="connsiteX12" fmla="*/ 212725 w 698501"/>
                    <a:gd name="connsiteY12" fmla="*/ 1927555 h 3613148"/>
                    <a:gd name="connsiteX13" fmla="*/ 260350 w 698501"/>
                    <a:gd name="connsiteY13" fmla="*/ 2060905 h 3613148"/>
                    <a:gd name="connsiteX14" fmla="*/ 307975 w 698501"/>
                    <a:gd name="connsiteY14" fmla="*/ 2689555 h 3613148"/>
                    <a:gd name="connsiteX15" fmla="*/ 355600 w 698501"/>
                    <a:gd name="connsiteY15" fmla="*/ 3022930 h 3613148"/>
                    <a:gd name="connsiteX16" fmla="*/ 393701 w 698501"/>
                    <a:gd name="connsiteY16" fmla="*/ 3397249 h 3613148"/>
                    <a:gd name="connsiteX17" fmla="*/ 622300 w 698501"/>
                    <a:gd name="connsiteY17" fmla="*/ 3321048 h 3613148"/>
                    <a:gd name="connsiteX18" fmla="*/ 698501 w 698501"/>
                    <a:gd name="connsiteY18" fmla="*/ 1644649 h 361314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93700 w 698501"/>
                    <a:gd name="connsiteY0" fmla="*/ 393698 h 3581398"/>
                    <a:gd name="connsiteX1" fmla="*/ 241300 w 698501"/>
                    <a:gd name="connsiteY1" fmla="*/ 317499 h 3581398"/>
                    <a:gd name="connsiteX2" fmla="*/ 241300 w 698501"/>
                    <a:gd name="connsiteY2" fmla="*/ 165099 h 3581398"/>
                    <a:gd name="connsiteX3" fmla="*/ 165100 w 698501"/>
                    <a:gd name="connsiteY3" fmla="*/ 12700 h 3581398"/>
                    <a:gd name="connsiteX4" fmla="*/ 12700 w 698501"/>
                    <a:gd name="connsiteY4" fmla="*/ 241299 h 3581398"/>
                    <a:gd name="connsiteX5" fmla="*/ 88900 w 698501"/>
                    <a:gd name="connsiteY5" fmla="*/ 469899 h 3581398"/>
                    <a:gd name="connsiteX6" fmla="*/ 88900 w 698501"/>
                    <a:gd name="connsiteY6" fmla="*/ 619455 h 3581398"/>
                    <a:gd name="connsiteX7" fmla="*/ 60325 w 698501"/>
                    <a:gd name="connsiteY7" fmla="*/ 848055 h 3581398"/>
                    <a:gd name="connsiteX8" fmla="*/ 41275 w 698501"/>
                    <a:gd name="connsiteY8" fmla="*/ 952830 h 3581398"/>
                    <a:gd name="connsiteX9" fmla="*/ 12700 w 698501"/>
                    <a:gd name="connsiteY9" fmla="*/ 1314780 h 3581398"/>
                    <a:gd name="connsiteX10" fmla="*/ 107950 w 698501"/>
                    <a:gd name="connsiteY10" fmla="*/ 1695780 h 3581398"/>
                    <a:gd name="connsiteX11" fmla="*/ 212725 w 698501"/>
                    <a:gd name="connsiteY11" fmla="*/ 1895805 h 3581398"/>
                    <a:gd name="connsiteX12" fmla="*/ 260350 w 698501"/>
                    <a:gd name="connsiteY12" fmla="*/ 2029155 h 3581398"/>
                    <a:gd name="connsiteX13" fmla="*/ 307975 w 698501"/>
                    <a:gd name="connsiteY13" fmla="*/ 2657805 h 3581398"/>
                    <a:gd name="connsiteX14" fmla="*/ 355600 w 698501"/>
                    <a:gd name="connsiteY14" fmla="*/ 2991180 h 3581398"/>
                    <a:gd name="connsiteX15" fmla="*/ 393701 w 698501"/>
                    <a:gd name="connsiteY15" fmla="*/ 3365499 h 3581398"/>
                    <a:gd name="connsiteX16" fmla="*/ 622300 w 698501"/>
                    <a:gd name="connsiteY16" fmla="*/ 3289298 h 3581398"/>
                    <a:gd name="connsiteX17" fmla="*/ 698501 w 698501"/>
                    <a:gd name="connsiteY17" fmla="*/ 1612899 h 3581398"/>
                    <a:gd name="connsiteX0" fmla="*/ 381000 w 685801"/>
                    <a:gd name="connsiteY0" fmla="*/ 393700 h 3581400"/>
                    <a:gd name="connsiteX1" fmla="*/ 228600 w 685801"/>
                    <a:gd name="connsiteY1" fmla="*/ 317501 h 3581400"/>
                    <a:gd name="connsiteX2" fmla="*/ 228600 w 685801"/>
                    <a:gd name="connsiteY2" fmla="*/ 165101 h 3581400"/>
                    <a:gd name="connsiteX3" fmla="*/ 76201 w 685801"/>
                    <a:gd name="connsiteY3" fmla="*/ 12700 h 3581400"/>
                    <a:gd name="connsiteX4" fmla="*/ 0 w 685801"/>
                    <a:gd name="connsiteY4" fmla="*/ 241301 h 3581400"/>
                    <a:gd name="connsiteX5" fmla="*/ 76200 w 685801"/>
                    <a:gd name="connsiteY5" fmla="*/ 469901 h 3581400"/>
                    <a:gd name="connsiteX6" fmla="*/ 76200 w 685801"/>
                    <a:gd name="connsiteY6" fmla="*/ 619457 h 3581400"/>
                    <a:gd name="connsiteX7" fmla="*/ 47625 w 685801"/>
                    <a:gd name="connsiteY7" fmla="*/ 848057 h 3581400"/>
                    <a:gd name="connsiteX8" fmla="*/ 28575 w 685801"/>
                    <a:gd name="connsiteY8" fmla="*/ 952832 h 3581400"/>
                    <a:gd name="connsiteX9" fmla="*/ 0 w 685801"/>
                    <a:gd name="connsiteY9" fmla="*/ 1314782 h 3581400"/>
                    <a:gd name="connsiteX10" fmla="*/ 95250 w 685801"/>
                    <a:gd name="connsiteY10" fmla="*/ 1695782 h 3581400"/>
                    <a:gd name="connsiteX11" fmla="*/ 200025 w 685801"/>
                    <a:gd name="connsiteY11" fmla="*/ 1895807 h 3581400"/>
                    <a:gd name="connsiteX12" fmla="*/ 247650 w 685801"/>
                    <a:gd name="connsiteY12" fmla="*/ 2029157 h 3581400"/>
                    <a:gd name="connsiteX13" fmla="*/ 295275 w 685801"/>
                    <a:gd name="connsiteY13" fmla="*/ 2657807 h 3581400"/>
                    <a:gd name="connsiteX14" fmla="*/ 342900 w 685801"/>
                    <a:gd name="connsiteY14" fmla="*/ 2991182 h 3581400"/>
                    <a:gd name="connsiteX15" fmla="*/ 381001 w 685801"/>
                    <a:gd name="connsiteY15" fmla="*/ 3365501 h 3581400"/>
                    <a:gd name="connsiteX16" fmla="*/ 609600 w 685801"/>
                    <a:gd name="connsiteY16" fmla="*/ 3289300 h 3581400"/>
                    <a:gd name="connsiteX17" fmla="*/ 685801 w 685801"/>
                    <a:gd name="connsiteY17" fmla="*/ 1612901 h 3581400"/>
                    <a:gd name="connsiteX0" fmla="*/ 393700 w 698501"/>
                    <a:gd name="connsiteY0" fmla="*/ 393700 h 3581400"/>
                    <a:gd name="connsiteX1" fmla="*/ 241300 w 698501"/>
                    <a:gd name="connsiteY1" fmla="*/ 317501 h 3581400"/>
                    <a:gd name="connsiteX2" fmla="*/ 241300 w 698501"/>
                    <a:gd name="connsiteY2" fmla="*/ 165101 h 3581400"/>
                    <a:gd name="connsiteX3" fmla="*/ 165101 w 698501"/>
                    <a:gd name="connsiteY3" fmla="*/ 12700 h 3581400"/>
                    <a:gd name="connsiteX4" fmla="*/ 12700 w 698501"/>
                    <a:gd name="connsiteY4" fmla="*/ 241301 h 3581400"/>
                    <a:gd name="connsiteX5" fmla="*/ 88900 w 698501"/>
                    <a:gd name="connsiteY5" fmla="*/ 469901 h 3581400"/>
                    <a:gd name="connsiteX6" fmla="*/ 88900 w 698501"/>
                    <a:gd name="connsiteY6" fmla="*/ 619457 h 3581400"/>
                    <a:gd name="connsiteX7" fmla="*/ 60325 w 698501"/>
                    <a:gd name="connsiteY7" fmla="*/ 848057 h 3581400"/>
                    <a:gd name="connsiteX8" fmla="*/ 41275 w 698501"/>
                    <a:gd name="connsiteY8" fmla="*/ 952832 h 3581400"/>
                    <a:gd name="connsiteX9" fmla="*/ 12700 w 698501"/>
                    <a:gd name="connsiteY9" fmla="*/ 1314782 h 3581400"/>
                    <a:gd name="connsiteX10" fmla="*/ 107950 w 698501"/>
                    <a:gd name="connsiteY10" fmla="*/ 1695782 h 3581400"/>
                    <a:gd name="connsiteX11" fmla="*/ 212725 w 698501"/>
                    <a:gd name="connsiteY11" fmla="*/ 1895807 h 3581400"/>
                    <a:gd name="connsiteX12" fmla="*/ 260350 w 698501"/>
                    <a:gd name="connsiteY12" fmla="*/ 2029157 h 3581400"/>
                    <a:gd name="connsiteX13" fmla="*/ 307975 w 698501"/>
                    <a:gd name="connsiteY13" fmla="*/ 2657807 h 3581400"/>
                    <a:gd name="connsiteX14" fmla="*/ 355600 w 698501"/>
                    <a:gd name="connsiteY14" fmla="*/ 2991182 h 3581400"/>
                    <a:gd name="connsiteX15" fmla="*/ 393701 w 698501"/>
                    <a:gd name="connsiteY15" fmla="*/ 3365501 h 3581400"/>
                    <a:gd name="connsiteX16" fmla="*/ 622300 w 698501"/>
                    <a:gd name="connsiteY16" fmla="*/ 3289300 h 3581400"/>
                    <a:gd name="connsiteX17" fmla="*/ 698501 w 698501"/>
                    <a:gd name="connsiteY17" fmla="*/ 1612901 h 3581400"/>
                    <a:gd name="connsiteX0" fmla="*/ 428624 w 733425"/>
                    <a:gd name="connsiteY0" fmla="*/ 393700 h 3581400"/>
                    <a:gd name="connsiteX1" fmla="*/ 276224 w 733425"/>
                    <a:gd name="connsiteY1" fmla="*/ 317501 h 3581400"/>
                    <a:gd name="connsiteX2" fmla="*/ 276224 w 733425"/>
                    <a:gd name="connsiteY2" fmla="*/ 165101 h 3581400"/>
                    <a:gd name="connsiteX3" fmla="*/ 200025 w 733425"/>
                    <a:gd name="connsiteY3" fmla="*/ 12700 h 3581400"/>
                    <a:gd name="connsiteX4" fmla="*/ 47624 w 733425"/>
                    <a:gd name="connsiteY4" fmla="*/ 241301 h 3581400"/>
                    <a:gd name="connsiteX5" fmla="*/ 123824 w 733425"/>
                    <a:gd name="connsiteY5" fmla="*/ 469901 h 3581400"/>
                    <a:gd name="connsiteX6" fmla="*/ 123824 w 733425"/>
                    <a:gd name="connsiteY6" fmla="*/ 619457 h 3581400"/>
                    <a:gd name="connsiteX7" fmla="*/ 95249 w 733425"/>
                    <a:gd name="connsiteY7" fmla="*/ 848057 h 3581400"/>
                    <a:gd name="connsiteX8" fmla="*/ 76199 w 733425"/>
                    <a:gd name="connsiteY8" fmla="*/ 952832 h 3581400"/>
                    <a:gd name="connsiteX9" fmla="*/ 47624 w 733425"/>
                    <a:gd name="connsiteY9" fmla="*/ 1314782 h 3581400"/>
                    <a:gd name="connsiteX10" fmla="*/ 142874 w 733425"/>
                    <a:gd name="connsiteY10" fmla="*/ 1695782 h 3581400"/>
                    <a:gd name="connsiteX11" fmla="*/ 247649 w 733425"/>
                    <a:gd name="connsiteY11" fmla="*/ 1895807 h 3581400"/>
                    <a:gd name="connsiteX12" fmla="*/ 295274 w 733425"/>
                    <a:gd name="connsiteY12" fmla="*/ 2029157 h 3581400"/>
                    <a:gd name="connsiteX13" fmla="*/ 342899 w 733425"/>
                    <a:gd name="connsiteY13" fmla="*/ 2657807 h 3581400"/>
                    <a:gd name="connsiteX14" fmla="*/ 390524 w 733425"/>
                    <a:gd name="connsiteY14" fmla="*/ 2991182 h 3581400"/>
                    <a:gd name="connsiteX15" fmla="*/ 428625 w 733425"/>
                    <a:gd name="connsiteY15" fmla="*/ 3365501 h 3581400"/>
                    <a:gd name="connsiteX16" fmla="*/ 657224 w 733425"/>
                    <a:gd name="connsiteY16" fmla="*/ 3289300 h 3581400"/>
                    <a:gd name="connsiteX17" fmla="*/ 733425 w 733425"/>
                    <a:gd name="connsiteY17" fmla="*/ 1612901 h 3581400"/>
                    <a:gd name="connsiteX0" fmla="*/ 428624 w 733425"/>
                    <a:gd name="connsiteY0" fmla="*/ 460375 h 3648075"/>
                    <a:gd name="connsiteX1" fmla="*/ 276224 w 733425"/>
                    <a:gd name="connsiteY1" fmla="*/ 384176 h 3648075"/>
                    <a:gd name="connsiteX2" fmla="*/ 276224 w 733425"/>
                    <a:gd name="connsiteY2" fmla="*/ 231776 h 3648075"/>
                    <a:gd name="connsiteX3" fmla="*/ 200025 w 733425"/>
                    <a:gd name="connsiteY3" fmla="*/ 79375 h 3648075"/>
                    <a:gd name="connsiteX4" fmla="*/ 47624 w 733425"/>
                    <a:gd name="connsiteY4" fmla="*/ 307976 h 3648075"/>
                    <a:gd name="connsiteX5" fmla="*/ 123824 w 733425"/>
                    <a:gd name="connsiteY5" fmla="*/ 536576 h 3648075"/>
                    <a:gd name="connsiteX6" fmla="*/ 123824 w 733425"/>
                    <a:gd name="connsiteY6" fmla="*/ 686132 h 3648075"/>
                    <a:gd name="connsiteX7" fmla="*/ 95249 w 733425"/>
                    <a:gd name="connsiteY7" fmla="*/ 914732 h 3648075"/>
                    <a:gd name="connsiteX8" fmla="*/ 76199 w 733425"/>
                    <a:gd name="connsiteY8" fmla="*/ 1019507 h 3648075"/>
                    <a:gd name="connsiteX9" fmla="*/ 47624 w 733425"/>
                    <a:gd name="connsiteY9" fmla="*/ 1381457 h 3648075"/>
                    <a:gd name="connsiteX10" fmla="*/ 142874 w 733425"/>
                    <a:gd name="connsiteY10" fmla="*/ 1762457 h 3648075"/>
                    <a:gd name="connsiteX11" fmla="*/ 247649 w 733425"/>
                    <a:gd name="connsiteY11" fmla="*/ 1962482 h 3648075"/>
                    <a:gd name="connsiteX12" fmla="*/ 295274 w 733425"/>
                    <a:gd name="connsiteY12" fmla="*/ 2095832 h 3648075"/>
                    <a:gd name="connsiteX13" fmla="*/ 342899 w 733425"/>
                    <a:gd name="connsiteY13" fmla="*/ 2724482 h 3648075"/>
                    <a:gd name="connsiteX14" fmla="*/ 390524 w 733425"/>
                    <a:gd name="connsiteY14" fmla="*/ 3057857 h 3648075"/>
                    <a:gd name="connsiteX15" fmla="*/ 428625 w 733425"/>
                    <a:gd name="connsiteY15" fmla="*/ 3432176 h 3648075"/>
                    <a:gd name="connsiteX16" fmla="*/ 657224 w 733425"/>
                    <a:gd name="connsiteY16" fmla="*/ 3355975 h 3648075"/>
                    <a:gd name="connsiteX17" fmla="*/ 733425 w 733425"/>
                    <a:gd name="connsiteY17" fmla="*/ 1679576 h 3648075"/>
                    <a:gd name="connsiteX0" fmla="*/ 504824 w 809625"/>
                    <a:gd name="connsiteY0" fmla="*/ 460374 h 3648074"/>
                    <a:gd name="connsiteX1" fmla="*/ 352424 w 809625"/>
                    <a:gd name="connsiteY1" fmla="*/ 384175 h 3648074"/>
                    <a:gd name="connsiteX2" fmla="*/ 352424 w 809625"/>
                    <a:gd name="connsiteY2" fmla="*/ 231775 h 3648074"/>
                    <a:gd name="connsiteX3" fmla="*/ 200025 w 809625"/>
                    <a:gd name="connsiteY3" fmla="*/ 79375 h 3648074"/>
                    <a:gd name="connsiteX4" fmla="*/ 123824 w 809625"/>
                    <a:gd name="connsiteY4" fmla="*/ 307975 h 3648074"/>
                    <a:gd name="connsiteX5" fmla="*/ 200024 w 809625"/>
                    <a:gd name="connsiteY5" fmla="*/ 536575 h 3648074"/>
                    <a:gd name="connsiteX6" fmla="*/ 200024 w 809625"/>
                    <a:gd name="connsiteY6" fmla="*/ 686131 h 3648074"/>
                    <a:gd name="connsiteX7" fmla="*/ 171449 w 809625"/>
                    <a:gd name="connsiteY7" fmla="*/ 914731 h 3648074"/>
                    <a:gd name="connsiteX8" fmla="*/ 152399 w 809625"/>
                    <a:gd name="connsiteY8" fmla="*/ 1019506 h 3648074"/>
                    <a:gd name="connsiteX9" fmla="*/ 123824 w 809625"/>
                    <a:gd name="connsiteY9" fmla="*/ 1381456 h 3648074"/>
                    <a:gd name="connsiteX10" fmla="*/ 219074 w 809625"/>
                    <a:gd name="connsiteY10" fmla="*/ 1762456 h 3648074"/>
                    <a:gd name="connsiteX11" fmla="*/ 323849 w 809625"/>
                    <a:gd name="connsiteY11" fmla="*/ 1962481 h 3648074"/>
                    <a:gd name="connsiteX12" fmla="*/ 371474 w 809625"/>
                    <a:gd name="connsiteY12" fmla="*/ 2095831 h 3648074"/>
                    <a:gd name="connsiteX13" fmla="*/ 419099 w 809625"/>
                    <a:gd name="connsiteY13" fmla="*/ 2724481 h 3648074"/>
                    <a:gd name="connsiteX14" fmla="*/ 466724 w 809625"/>
                    <a:gd name="connsiteY14" fmla="*/ 3057856 h 3648074"/>
                    <a:gd name="connsiteX15" fmla="*/ 504825 w 809625"/>
                    <a:gd name="connsiteY15" fmla="*/ 3432175 h 3648074"/>
                    <a:gd name="connsiteX16" fmla="*/ 733424 w 809625"/>
                    <a:gd name="connsiteY16" fmla="*/ 3355974 h 3648074"/>
                    <a:gd name="connsiteX17" fmla="*/ 809625 w 809625"/>
                    <a:gd name="connsiteY17" fmla="*/ 1679575 h 3648074"/>
                    <a:gd name="connsiteX0" fmla="*/ 381000 w 685801"/>
                    <a:gd name="connsiteY0" fmla="*/ 460374 h 3648074"/>
                    <a:gd name="connsiteX1" fmla="*/ 228600 w 685801"/>
                    <a:gd name="connsiteY1" fmla="*/ 384175 h 3648074"/>
                    <a:gd name="connsiteX2" fmla="*/ 228600 w 685801"/>
                    <a:gd name="connsiteY2" fmla="*/ 231775 h 3648074"/>
                    <a:gd name="connsiteX3" fmla="*/ 76201 w 685801"/>
                    <a:gd name="connsiteY3" fmla="*/ 79375 h 3648074"/>
                    <a:gd name="connsiteX4" fmla="*/ 76200 w 685801"/>
                    <a:gd name="connsiteY4" fmla="*/ 536575 h 3648074"/>
                    <a:gd name="connsiteX5" fmla="*/ 76200 w 685801"/>
                    <a:gd name="connsiteY5" fmla="*/ 686131 h 3648074"/>
                    <a:gd name="connsiteX6" fmla="*/ 47625 w 685801"/>
                    <a:gd name="connsiteY6" fmla="*/ 914731 h 3648074"/>
                    <a:gd name="connsiteX7" fmla="*/ 28575 w 685801"/>
                    <a:gd name="connsiteY7" fmla="*/ 1019506 h 3648074"/>
                    <a:gd name="connsiteX8" fmla="*/ 0 w 685801"/>
                    <a:gd name="connsiteY8" fmla="*/ 1381456 h 3648074"/>
                    <a:gd name="connsiteX9" fmla="*/ 95250 w 685801"/>
                    <a:gd name="connsiteY9" fmla="*/ 1762456 h 3648074"/>
                    <a:gd name="connsiteX10" fmla="*/ 200025 w 685801"/>
                    <a:gd name="connsiteY10" fmla="*/ 1962481 h 3648074"/>
                    <a:gd name="connsiteX11" fmla="*/ 247650 w 685801"/>
                    <a:gd name="connsiteY11" fmla="*/ 2095831 h 3648074"/>
                    <a:gd name="connsiteX12" fmla="*/ 295275 w 685801"/>
                    <a:gd name="connsiteY12" fmla="*/ 2724481 h 3648074"/>
                    <a:gd name="connsiteX13" fmla="*/ 342900 w 685801"/>
                    <a:gd name="connsiteY13" fmla="*/ 3057856 h 3648074"/>
                    <a:gd name="connsiteX14" fmla="*/ 381001 w 685801"/>
                    <a:gd name="connsiteY14" fmla="*/ 3432175 h 3648074"/>
                    <a:gd name="connsiteX15" fmla="*/ 609600 w 685801"/>
                    <a:gd name="connsiteY15" fmla="*/ 3355974 h 3648074"/>
                    <a:gd name="connsiteX16" fmla="*/ 685801 w 685801"/>
                    <a:gd name="connsiteY16" fmla="*/ 1679575 h 3648074"/>
                    <a:gd name="connsiteX0" fmla="*/ 381000 w 685801"/>
                    <a:gd name="connsiteY0" fmla="*/ 431799 h 3619499"/>
                    <a:gd name="connsiteX1" fmla="*/ 228600 w 685801"/>
                    <a:gd name="connsiteY1" fmla="*/ 355600 h 3619499"/>
                    <a:gd name="connsiteX2" fmla="*/ 228600 w 685801"/>
                    <a:gd name="connsiteY2" fmla="*/ 203200 h 3619499"/>
                    <a:gd name="connsiteX3" fmla="*/ 76201 w 685801"/>
                    <a:gd name="connsiteY3" fmla="*/ 50800 h 3619499"/>
                    <a:gd name="connsiteX4" fmla="*/ 76200 w 685801"/>
                    <a:gd name="connsiteY4" fmla="*/ 508000 h 3619499"/>
                    <a:gd name="connsiteX5" fmla="*/ 76200 w 685801"/>
                    <a:gd name="connsiteY5" fmla="*/ 657556 h 3619499"/>
                    <a:gd name="connsiteX6" fmla="*/ 47625 w 685801"/>
                    <a:gd name="connsiteY6" fmla="*/ 886156 h 3619499"/>
                    <a:gd name="connsiteX7" fmla="*/ 28575 w 685801"/>
                    <a:gd name="connsiteY7" fmla="*/ 990931 h 3619499"/>
                    <a:gd name="connsiteX8" fmla="*/ 0 w 685801"/>
                    <a:gd name="connsiteY8" fmla="*/ 1352881 h 3619499"/>
                    <a:gd name="connsiteX9" fmla="*/ 95250 w 685801"/>
                    <a:gd name="connsiteY9" fmla="*/ 1733881 h 3619499"/>
                    <a:gd name="connsiteX10" fmla="*/ 200025 w 685801"/>
                    <a:gd name="connsiteY10" fmla="*/ 1933906 h 3619499"/>
                    <a:gd name="connsiteX11" fmla="*/ 247650 w 685801"/>
                    <a:gd name="connsiteY11" fmla="*/ 2067256 h 3619499"/>
                    <a:gd name="connsiteX12" fmla="*/ 295275 w 685801"/>
                    <a:gd name="connsiteY12" fmla="*/ 2695906 h 3619499"/>
                    <a:gd name="connsiteX13" fmla="*/ 342900 w 685801"/>
                    <a:gd name="connsiteY13" fmla="*/ 3029281 h 3619499"/>
                    <a:gd name="connsiteX14" fmla="*/ 381001 w 685801"/>
                    <a:gd name="connsiteY14" fmla="*/ 3403600 h 3619499"/>
                    <a:gd name="connsiteX15" fmla="*/ 609600 w 685801"/>
                    <a:gd name="connsiteY15" fmla="*/ 3327399 h 3619499"/>
                    <a:gd name="connsiteX16" fmla="*/ 685801 w 685801"/>
                    <a:gd name="connsiteY16" fmla="*/ 1651000 h 3619499"/>
                    <a:gd name="connsiteX0" fmla="*/ 482599 w 787400"/>
                    <a:gd name="connsiteY0" fmla="*/ 355600 h 3543300"/>
                    <a:gd name="connsiteX1" fmla="*/ 330199 w 787400"/>
                    <a:gd name="connsiteY1" fmla="*/ 279401 h 3543300"/>
                    <a:gd name="connsiteX2" fmla="*/ 330199 w 787400"/>
                    <a:gd name="connsiteY2" fmla="*/ 127001 h 3543300"/>
                    <a:gd name="connsiteX3" fmla="*/ 25400 w 787400"/>
                    <a:gd name="connsiteY3" fmla="*/ 50800 h 3543300"/>
                    <a:gd name="connsiteX4" fmla="*/ 177799 w 787400"/>
                    <a:gd name="connsiteY4" fmla="*/ 431801 h 3543300"/>
                    <a:gd name="connsiteX5" fmla="*/ 177799 w 787400"/>
                    <a:gd name="connsiteY5" fmla="*/ 581357 h 3543300"/>
                    <a:gd name="connsiteX6" fmla="*/ 149224 w 787400"/>
                    <a:gd name="connsiteY6" fmla="*/ 809957 h 3543300"/>
                    <a:gd name="connsiteX7" fmla="*/ 130174 w 787400"/>
                    <a:gd name="connsiteY7" fmla="*/ 914732 h 3543300"/>
                    <a:gd name="connsiteX8" fmla="*/ 101599 w 787400"/>
                    <a:gd name="connsiteY8" fmla="*/ 1276682 h 3543300"/>
                    <a:gd name="connsiteX9" fmla="*/ 196849 w 787400"/>
                    <a:gd name="connsiteY9" fmla="*/ 1657682 h 3543300"/>
                    <a:gd name="connsiteX10" fmla="*/ 301624 w 787400"/>
                    <a:gd name="connsiteY10" fmla="*/ 1857707 h 3543300"/>
                    <a:gd name="connsiteX11" fmla="*/ 349249 w 787400"/>
                    <a:gd name="connsiteY11" fmla="*/ 1991057 h 3543300"/>
                    <a:gd name="connsiteX12" fmla="*/ 396874 w 787400"/>
                    <a:gd name="connsiteY12" fmla="*/ 2619707 h 3543300"/>
                    <a:gd name="connsiteX13" fmla="*/ 444499 w 787400"/>
                    <a:gd name="connsiteY13" fmla="*/ 2953082 h 3543300"/>
                    <a:gd name="connsiteX14" fmla="*/ 482600 w 787400"/>
                    <a:gd name="connsiteY14" fmla="*/ 3327401 h 3543300"/>
                    <a:gd name="connsiteX15" fmla="*/ 711199 w 787400"/>
                    <a:gd name="connsiteY15" fmla="*/ 3251200 h 3543300"/>
                    <a:gd name="connsiteX16" fmla="*/ 787400 w 787400"/>
                    <a:gd name="connsiteY16" fmla="*/ 1574801 h 3543300"/>
                    <a:gd name="connsiteX0" fmla="*/ 482599 w 787400"/>
                    <a:gd name="connsiteY0" fmla="*/ 450850 h 3638550"/>
                    <a:gd name="connsiteX1" fmla="*/ 330199 w 787400"/>
                    <a:gd name="connsiteY1" fmla="*/ 374651 h 3638550"/>
                    <a:gd name="connsiteX2" fmla="*/ 330199 w 787400"/>
                    <a:gd name="connsiteY2" fmla="*/ 222251 h 3638550"/>
                    <a:gd name="connsiteX3" fmla="*/ 25400 w 787400"/>
                    <a:gd name="connsiteY3" fmla="*/ 146050 h 3638550"/>
                    <a:gd name="connsiteX4" fmla="*/ 177799 w 787400"/>
                    <a:gd name="connsiteY4" fmla="*/ 527051 h 3638550"/>
                    <a:gd name="connsiteX5" fmla="*/ 177799 w 787400"/>
                    <a:gd name="connsiteY5" fmla="*/ 676607 h 3638550"/>
                    <a:gd name="connsiteX6" fmla="*/ 149224 w 787400"/>
                    <a:gd name="connsiteY6" fmla="*/ 905207 h 3638550"/>
                    <a:gd name="connsiteX7" fmla="*/ 130174 w 787400"/>
                    <a:gd name="connsiteY7" fmla="*/ 1009982 h 3638550"/>
                    <a:gd name="connsiteX8" fmla="*/ 101599 w 787400"/>
                    <a:gd name="connsiteY8" fmla="*/ 1371932 h 3638550"/>
                    <a:gd name="connsiteX9" fmla="*/ 196849 w 787400"/>
                    <a:gd name="connsiteY9" fmla="*/ 1752932 h 3638550"/>
                    <a:gd name="connsiteX10" fmla="*/ 301624 w 787400"/>
                    <a:gd name="connsiteY10" fmla="*/ 1952957 h 3638550"/>
                    <a:gd name="connsiteX11" fmla="*/ 349249 w 787400"/>
                    <a:gd name="connsiteY11" fmla="*/ 2086307 h 3638550"/>
                    <a:gd name="connsiteX12" fmla="*/ 396874 w 787400"/>
                    <a:gd name="connsiteY12" fmla="*/ 2714957 h 3638550"/>
                    <a:gd name="connsiteX13" fmla="*/ 444499 w 787400"/>
                    <a:gd name="connsiteY13" fmla="*/ 3048332 h 3638550"/>
                    <a:gd name="connsiteX14" fmla="*/ 482600 w 787400"/>
                    <a:gd name="connsiteY14" fmla="*/ 3422651 h 3638550"/>
                    <a:gd name="connsiteX15" fmla="*/ 711199 w 787400"/>
                    <a:gd name="connsiteY15" fmla="*/ 3346450 h 3638550"/>
                    <a:gd name="connsiteX16" fmla="*/ 787400 w 787400"/>
                    <a:gd name="connsiteY16" fmla="*/ 1670051 h 3638550"/>
                    <a:gd name="connsiteX0" fmla="*/ 615949 w 920750"/>
                    <a:gd name="connsiteY0" fmla="*/ 450850 h 3638550"/>
                    <a:gd name="connsiteX1" fmla="*/ 463549 w 920750"/>
                    <a:gd name="connsiteY1" fmla="*/ 374651 h 3638550"/>
                    <a:gd name="connsiteX2" fmla="*/ 463549 w 920750"/>
                    <a:gd name="connsiteY2" fmla="*/ 222251 h 3638550"/>
                    <a:gd name="connsiteX3" fmla="*/ 158750 w 920750"/>
                    <a:gd name="connsiteY3" fmla="*/ 146050 h 3638550"/>
                    <a:gd name="connsiteX4" fmla="*/ 311149 w 920750"/>
                    <a:gd name="connsiteY4" fmla="*/ 527051 h 3638550"/>
                    <a:gd name="connsiteX5" fmla="*/ 311149 w 920750"/>
                    <a:gd name="connsiteY5" fmla="*/ 676607 h 3638550"/>
                    <a:gd name="connsiteX6" fmla="*/ 282574 w 920750"/>
                    <a:gd name="connsiteY6" fmla="*/ 905207 h 3638550"/>
                    <a:gd name="connsiteX7" fmla="*/ 263524 w 920750"/>
                    <a:gd name="connsiteY7" fmla="*/ 1009982 h 3638550"/>
                    <a:gd name="connsiteX8" fmla="*/ 234949 w 920750"/>
                    <a:gd name="connsiteY8" fmla="*/ 1371932 h 3638550"/>
                    <a:gd name="connsiteX9" fmla="*/ 330199 w 920750"/>
                    <a:gd name="connsiteY9" fmla="*/ 1752932 h 3638550"/>
                    <a:gd name="connsiteX10" fmla="*/ 434974 w 920750"/>
                    <a:gd name="connsiteY10" fmla="*/ 1952957 h 3638550"/>
                    <a:gd name="connsiteX11" fmla="*/ 482599 w 920750"/>
                    <a:gd name="connsiteY11" fmla="*/ 2086307 h 3638550"/>
                    <a:gd name="connsiteX12" fmla="*/ 530224 w 920750"/>
                    <a:gd name="connsiteY12" fmla="*/ 2714957 h 3638550"/>
                    <a:gd name="connsiteX13" fmla="*/ 577849 w 920750"/>
                    <a:gd name="connsiteY13" fmla="*/ 3048332 h 3638550"/>
                    <a:gd name="connsiteX14" fmla="*/ 615950 w 920750"/>
                    <a:gd name="connsiteY14" fmla="*/ 3422651 h 3638550"/>
                    <a:gd name="connsiteX15" fmla="*/ 844549 w 920750"/>
                    <a:gd name="connsiteY15" fmla="*/ 3346450 h 3638550"/>
                    <a:gd name="connsiteX16" fmla="*/ 920750 w 920750"/>
                    <a:gd name="connsiteY16" fmla="*/ 1670051 h 3638550"/>
                    <a:gd name="connsiteX0" fmla="*/ 539749 w 844550"/>
                    <a:gd name="connsiteY0" fmla="*/ 527051 h 3714751"/>
                    <a:gd name="connsiteX1" fmla="*/ 387349 w 844550"/>
                    <a:gd name="connsiteY1" fmla="*/ 450852 h 3714751"/>
                    <a:gd name="connsiteX2" fmla="*/ 387349 w 844550"/>
                    <a:gd name="connsiteY2" fmla="*/ 298452 h 3714751"/>
                    <a:gd name="connsiteX3" fmla="*/ 158750 w 844550"/>
                    <a:gd name="connsiteY3" fmla="*/ 146050 h 3714751"/>
                    <a:gd name="connsiteX4" fmla="*/ 234949 w 844550"/>
                    <a:gd name="connsiteY4" fmla="*/ 603252 h 3714751"/>
                    <a:gd name="connsiteX5" fmla="*/ 234949 w 844550"/>
                    <a:gd name="connsiteY5" fmla="*/ 752808 h 3714751"/>
                    <a:gd name="connsiteX6" fmla="*/ 206374 w 844550"/>
                    <a:gd name="connsiteY6" fmla="*/ 981408 h 3714751"/>
                    <a:gd name="connsiteX7" fmla="*/ 187324 w 844550"/>
                    <a:gd name="connsiteY7" fmla="*/ 1086183 h 3714751"/>
                    <a:gd name="connsiteX8" fmla="*/ 158749 w 844550"/>
                    <a:gd name="connsiteY8" fmla="*/ 1448133 h 3714751"/>
                    <a:gd name="connsiteX9" fmla="*/ 253999 w 844550"/>
                    <a:gd name="connsiteY9" fmla="*/ 1829133 h 3714751"/>
                    <a:gd name="connsiteX10" fmla="*/ 358774 w 844550"/>
                    <a:gd name="connsiteY10" fmla="*/ 2029158 h 3714751"/>
                    <a:gd name="connsiteX11" fmla="*/ 406399 w 844550"/>
                    <a:gd name="connsiteY11" fmla="*/ 2162508 h 3714751"/>
                    <a:gd name="connsiteX12" fmla="*/ 454024 w 844550"/>
                    <a:gd name="connsiteY12" fmla="*/ 2791158 h 3714751"/>
                    <a:gd name="connsiteX13" fmla="*/ 501649 w 844550"/>
                    <a:gd name="connsiteY13" fmla="*/ 3124533 h 3714751"/>
                    <a:gd name="connsiteX14" fmla="*/ 539750 w 844550"/>
                    <a:gd name="connsiteY14" fmla="*/ 3498852 h 3714751"/>
                    <a:gd name="connsiteX15" fmla="*/ 768349 w 844550"/>
                    <a:gd name="connsiteY15" fmla="*/ 3422651 h 3714751"/>
                    <a:gd name="connsiteX16" fmla="*/ 844550 w 844550"/>
                    <a:gd name="connsiteY16" fmla="*/ 1746252 h 3714751"/>
                    <a:gd name="connsiteX0" fmla="*/ 644524 w 949325"/>
                    <a:gd name="connsiteY0" fmla="*/ 527051 h 3714751"/>
                    <a:gd name="connsiteX1" fmla="*/ 492124 w 949325"/>
                    <a:gd name="connsiteY1" fmla="*/ 450852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4 w 949325"/>
                    <a:gd name="connsiteY2" fmla="*/ 298452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15926 w 949325"/>
                    <a:gd name="connsiteY2" fmla="*/ 2222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3397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644524 w 949325"/>
                    <a:gd name="connsiteY0" fmla="*/ 5270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568326 w 949325"/>
                    <a:gd name="connsiteY0" fmla="*/ 450851 h 3714751"/>
                    <a:gd name="connsiteX1" fmla="*/ 415926 w 949325"/>
                    <a:gd name="connsiteY1" fmla="*/ 374651 h 3714751"/>
                    <a:gd name="connsiteX2" fmla="*/ 492126 w 949325"/>
                    <a:gd name="connsiteY2" fmla="*/ 298451 h 3714751"/>
                    <a:gd name="connsiteX3" fmla="*/ 263525 w 949325"/>
                    <a:gd name="connsiteY3" fmla="*/ 146050 h 3714751"/>
                    <a:gd name="connsiteX4" fmla="*/ 339724 w 949325"/>
                    <a:gd name="connsiteY4" fmla="*/ 603252 h 3714751"/>
                    <a:gd name="connsiteX5" fmla="*/ 339724 w 949325"/>
                    <a:gd name="connsiteY5" fmla="*/ 752808 h 3714751"/>
                    <a:gd name="connsiteX6" fmla="*/ 311149 w 949325"/>
                    <a:gd name="connsiteY6" fmla="*/ 981408 h 3714751"/>
                    <a:gd name="connsiteX7" fmla="*/ 292099 w 949325"/>
                    <a:gd name="connsiteY7" fmla="*/ 1086183 h 3714751"/>
                    <a:gd name="connsiteX8" fmla="*/ 263524 w 949325"/>
                    <a:gd name="connsiteY8" fmla="*/ 1448133 h 3714751"/>
                    <a:gd name="connsiteX9" fmla="*/ 358774 w 949325"/>
                    <a:gd name="connsiteY9" fmla="*/ 1829133 h 3714751"/>
                    <a:gd name="connsiteX10" fmla="*/ 463549 w 949325"/>
                    <a:gd name="connsiteY10" fmla="*/ 2029158 h 3714751"/>
                    <a:gd name="connsiteX11" fmla="*/ 511174 w 949325"/>
                    <a:gd name="connsiteY11" fmla="*/ 2162508 h 3714751"/>
                    <a:gd name="connsiteX12" fmla="*/ 558799 w 949325"/>
                    <a:gd name="connsiteY12" fmla="*/ 2791158 h 3714751"/>
                    <a:gd name="connsiteX13" fmla="*/ 606424 w 949325"/>
                    <a:gd name="connsiteY13" fmla="*/ 3124533 h 3714751"/>
                    <a:gd name="connsiteX14" fmla="*/ 644525 w 949325"/>
                    <a:gd name="connsiteY14" fmla="*/ 3498852 h 3714751"/>
                    <a:gd name="connsiteX15" fmla="*/ 873124 w 949325"/>
                    <a:gd name="connsiteY15" fmla="*/ 3422651 h 3714751"/>
                    <a:gd name="connsiteX16" fmla="*/ 949325 w 949325"/>
                    <a:gd name="connsiteY16" fmla="*/ 1746252 h 3714751"/>
                    <a:gd name="connsiteX0" fmla="*/ 492125 w 873124"/>
                    <a:gd name="connsiteY0" fmla="*/ 450850 h 3714750"/>
                    <a:gd name="connsiteX1" fmla="*/ 339725 w 873124"/>
                    <a:gd name="connsiteY1" fmla="*/ 374650 h 3714750"/>
                    <a:gd name="connsiteX2" fmla="*/ 415925 w 873124"/>
                    <a:gd name="connsiteY2" fmla="*/ 298450 h 3714750"/>
                    <a:gd name="connsiteX3" fmla="*/ 263525 w 873124"/>
                    <a:gd name="connsiteY3" fmla="*/ 146050 h 3714750"/>
                    <a:gd name="connsiteX4" fmla="*/ 263523 w 873124"/>
                    <a:gd name="connsiteY4" fmla="*/ 603251 h 3714750"/>
                    <a:gd name="connsiteX5" fmla="*/ 263523 w 873124"/>
                    <a:gd name="connsiteY5" fmla="*/ 752807 h 3714750"/>
                    <a:gd name="connsiteX6" fmla="*/ 234948 w 873124"/>
                    <a:gd name="connsiteY6" fmla="*/ 981407 h 3714750"/>
                    <a:gd name="connsiteX7" fmla="*/ 215898 w 873124"/>
                    <a:gd name="connsiteY7" fmla="*/ 1086182 h 3714750"/>
                    <a:gd name="connsiteX8" fmla="*/ 187323 w 873124"/>
                    <a:gd name="connsiteY8" fmla="*/ 1448132 h 3714750"/>
                    <a:gd name="connsiteX9" fmla="*/ 282573 w 873124"/>
                    <a:gd name="connsiteY9" fmla="*/ 1829132 h 3714750"/>
                    <a:gd name="connsiteX10" fmla="*/ 387348 w 873124"/>
                    <a:gd name="connsiteY10" fmla="*/ 2029157 h 3714750"/>
                    <a:gd name="connsiteX11" fmla="*/ 434973 w 873124"/>
                    <a:gd name="connsiteY11" fmla="*/ 2162507 h 3714750"/>
                    <a:gd name="connsiteX12" fmla="*/ 482598 w 873124"/>
                    <a:gd name="connsiteY12" fmla="*/ 2791157 h 3714750"/>
                    <a:gd name="connsiteX13" fmla="*/ 530223 w 873124"/>
                    <a:gd name="connsiteY13" fmla="*/ 3124532 h 3714750"/>
                    <a:gd name="connsiteX14" fmla="*/ 568324 w 873124"/>
                    <a:gd name="connsiteY14" fmla="*/ 3498851 h 3714750"/>
                    <a:gd name="connsiteX15" fmla="*/ 796923 w 873124"/>
                    <a:gd name="connsiteY15" fmla="*/ 3422650 h 3714750"/>
                    <a:gd name="connsiteX16" fmla="*/ 873124 w 873124"/>
                    <a:gd name="connsiteY16" fmla="*/ 1746251 h 37147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727450"/>
                    <a:gd name="connsiteX1" fmla="*/ 339725 w 873124"/>
                    <a:gd name="connsiteY1" fmla="*/ 374650 h 3727450"/>
                    <a:gd name="connsiteX2" fmla="*/ 415925 w 873124"/>
                    <a:gd name="connsiteY2" fmla="*/ 298450 h 3727450"/>
                    <a:gd name="connsiteX3" fmla="*/ 263525 w 873124"/>
                    <a:gd name="connsiteY3" fmla="*/ 146050 h 3727450"/>
                    <a:gd name="connsiteX4" fmla="*/ 263523 w 873124"/>
                    <a:gd name="connsiteY4" fmla="*/ 603251 h 3727450"/>
                    <a:gd name="connsiteX5" fmla="*/ 263523 w 873124"/>
                    <a:gd name="connsiteY5" fmla="*/ 752807 h 3727450"/>
                    <a:gd name="connsiteX6" fmla="*/ 234948 w 873124"/>
                    <a:gd name="connsiteY6" fmla="*/ 981407 h 3727450"/>
                    <a:gd name="connsiteX7" fmla="*/ 215898 w 873124"/>
                    <a:gd name="connsiteY7" fmla="*/ 1086182 h 3727450"/>
                    <a:gd name="connsiteX8" fmla="*/ 187323 w 873124"/>
                    <a:gd name="connsiteY8" fmla="*/ 1448132 h 3727450"/>
                    <a:gd name="connsiteX9" fmla="*/ 282573 w 873124"/>
                    <a:gd name="connsiteY9" fmla="*/ 1829132 h 3727450"/>
                    <a:gd name="connsiteX10" fmla="*/ 387348 w 873124"/>
                    <a:gd name="connsiteY10" fmla="*/ 2029157 h 3727450"/>
                    <a:gd name="connsiteX11" fmla="*/ 434973 w 873124"/>
                    <a:gd name="connsiteY11" fmla="*/ 2162507 h 3727450"/>
                    <a:gd name="connsiteX12" fmla="*/ 482598 w 873124"/>
                    <a:gd name="connsiteY12" fmla="*/ 2791157 h 3727450"/>
                    <a:gd name="connsiteX13" fmla="*/ 530223 w 873124"/>
                    <a:gd name="connsiteY13" fmla="*/ 3124532 h 3727450"/>
                    <a:gd name="connsiteX14" fmla="*/ 568324 w 873124"/>
                    <a:gd name="connsiteY14" fmla="*/ 3575049 h 3727450"/>
                    <a:gd name="connsiteX15" fmla="*/ 796923 w 873124"/>
                    <a:gd name="connsiteY15" fmla="*/ 3422650 h 3727450"/>
                    <a:gd name="connsiteX16" fmla="*/ 873124 w 873124"/>
                    <a:gd name="connsiteY16" fmla="*/ 1746251 h 3727450"/>
                    <a:gd name="connsiteX0" fmla="*/ 492125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339725 w 873124"/>
                    <a:gd name="connsiteY1" fmla="*/ 3746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450850 h 3594099"/>
                    <a:gd name="connsiteX2" fmla="*/ 415925 w 873124"/>
                    <a:gd name="connsiteY2" fmla="*/ 298450 h 3594099"/>
                    <a:gd name="connsiteX3" fmla="*/ 263525 w 873124"/>
                    <a:gd name="connsiteY3" fmla="*/ 146050 h 3594099"/>
                    <a:gd name="connsiteX4" fmla="*/ 263523 w 873124"/>
                    <a:gd name="connsiteY4" fmla="*/ 603251 h 3594099"/>
                    <a:gd name="connsiteX5" fmla="*/ 263523 w 873124"/>
                    <a:gd name="connsiteY5" fmla="*/ 752807 h 3594099"/>
                    <a:gd name="connsiteX6" fmla="*/ 234948 w 873124"/>
                    <a:gd name="connsiteY6" fmla="*/ 981407 h 3594099"/>
                    <a:gd name="connsiteX7" fmla="*/ 215898 w 873124"/>
                    <a:gd name="connsiteY7" fmla="*/ 1086182 h 3594099"/>
                    <a:gd name="connsiteX8" fmla="*/ 187323 w 873124"/>
                    <a:gd name="connsiteY8" fmla="*/ 1448132 h 3594099"/>
                    <a:gd name="connsiteX9" fmla="*/ 282573 w 873124"/>
                    <a:gd name="connsiteY9" fmla="*/ 1829132 h 3594099"/>
                    <a:gd name="connsiteX10" fmla="*/ 387348 w 873124"/>
                    <a:gd name="connsiteY10" fmla="*/ 2029157 h 3594099"/>
                    <a:gd name="connsiteX11" fmla="*/ 434973 w 873124"/>
                    <a:gd name="connsiteY11" fmla="*/ 2162507 h 3594099"/>
                    <a:gd name="connsiteX12" fmla="*/ 482598 w 873124"/>
                    <a:gd name="connsiteY12" fmla="*/ 2791157 h 3594099"/>
                    <a:gd name="connsiteX13" fmla="*/ 530223 w 873124"/>
                    <a:gd name="connsiteY13" fmla="*/ 3124532 h 3594099"/>
                    <a:gd name="connsiteX14" fmla="*/ 568324 w 873124"/>
                    <a:gd name="connsiteY14" fmla="*/ 3575049 h 3594099"/>
                    <a:gd name="connsiteX15" fmla="*/ 796923 w 873124"/>
                    <a:gd name="connsiteY15" fmla="*/ 3422650 h 3594099"/>
                    <a:gd name="connsiteX16" fmla="*/ 873124 w 873124"/>
                    <a:gd name="connsiteY16" fmla="*/ 1746251 h 3594099"/>
                    <a:gd name="connsiteX0" fmla="*/ 4159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5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3746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921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415924 w 873124"/>
                    <a:gd name="connsiteY0" fmla="*/ 450850 h 3594099"/>
                    <a:gd name="connsiteX1" fmla="*/ 415924 w 873124"/>
                    <a:gd name="connsiteY1" fmla="*/ 298450 h 3594099"/>
                    <a:gd name="connsiteX2" fmla="*/ 263525 w 873124"/>
                    <a:gd name="connsiteY2" fmla="*/ 146050 h 3594099"/>
                    <a:gd name="connsiteX3" fmla="*/ 263523 w 873124"/>
                    <a:gd name="connsiteY3" fmla="*/ 603251 h 3594099"/>
                    <a:gd name="connsiteX4" fmla="*/ 263523 w 873124"/>
                    <a:gd name="connsiteY4" fmla="*/ 752807 h 3594099"/>
                    <a:gd name="connsiteX5" fmla="*/ 234948 w 873124"/>
                    <a:gd name="connsiteY5" fmla="*/ 981407 h 3594099"/>
                    <a:gd name="connsiteX6" fmla="*/ 215898 w 873124"/>
                    <a:gd name="connsiteY6" fmla="*/ 1086182 h 3594099"/>
                    <a:gd name="connsiteX7" fmla="*/ 187323 w 873124"/>
                    <a:gd name="connsiteY7" fmla="*/ 1448132 h 3594099"/>
                    <a:gd name="connsiteX8" fmla="*/ 282573 w 873124"/>
                    <a:gd name="connsiteY8" fmla="*/ 1829132 h 3594099"/>
                    <a:gd name="connsiteX9" fmla="*/ 387348 w 873124"/>
                    <a:gd name="connsiteY9" fmla="*/ 2029157 h 3594099"/>
                    <a:gd name="connsiteX10" fmla="*/ 434973 w 873124"/>
                    <a:gd name="connsiteY10" fmla="*/ 2162507 h 3594099"/>
                    <a:gd name="connsiteX11" fmla="*/ 482598 w 873124"/>
                    <a:gd name="connsiteY11" fmla="*/ 2791157 h 3594099"/>
                    <a:gd name="connsiteX12" fmla="*/ 530223 w 873124"/>
                    <a:gd name="connsiteY12" fmla="*/ 3124532 h 3594099"/>
                    <a:gd name="connsiteX13" fmla="*/ 568324 w 873124"/>
                    <a:gd name="connsiteY13" fmla="*/ 3575049 h 3594099"/>
                    <a:gd name="connsiteX14" fmla="*/ 796923 w 873124"/>
                    <a:gd name="connsiteY14" fmla="*/ 3422650 h 3594099"/>
                    <a:gd name="connsiteX15" fmla="*/ 873124 w 873124"/>
                    <a:gd name="connsiteY15" fmla="*/ 1746251 h 3594099"/>
                    <a:gd name="connsiteX0" fmla="*/ 269522 w 726722"/>
                    <a:gd name="connsiteY0" fmla="*/ 360337 h 3487778"/>
                    <a:gd name="connsiteX1" fmla="*/ 520766 w 726722"/>
                    <a:gd name="connsiteY1" fmla="*/ 134266 h 3487778"/>
                    <a:gd name="connsiteX2" fmla="*/ 117123 w 726722"/>
                    <a:gd name="connsiteY2" fmla="*/ 55537 h 3487778"/>
                    <a:gd name="connsiteX3" fmla="*/ 117121 w 726722"/>
                    <a:gd name="connsiteY3" fmla="*/ 512738 h 3487778"/>
                    <a:gd name="connsiteX4" fmla="*/ 117121 w 726722"/>
                    <a:gd name="connsiteY4" fmla="*/ 662294 h 3487778"/>
                    <a:gd name="connsiteX5" fmla="*/ 88546 w 726722"/>
                    <a:gd name="connsiteY5" fmla="*/ 890894 h 3487778"/>
                    <a:gd name="connsiteX6" fmla="*/ 69496 w 726722"/>
                    <a:gd name="connsiteY6" fmla="*/ 995669 h 3487778"/>
                    <a:gd name="connsiteX7" fmla="*/ 40921 w 726722"/>
                    <a:gd name="connsiteY7" fmla="*/ 1357619 h 3487778"/>
                    <a:gd name="connsiteX8" fmla="*/ 136171 w 726722"/>
                    <a:gd name="connsiteY8" fmla="*/ 1738619 h 3487778"/>
                    <a:gd name="connsiteX9" fmla="*/ 240946 w 726722"/>
                    <a:gd name="connsiteY9" fmla="*/ 1938644 h 3487778"/>
                    <a:gd name="connsiteX10" fmla="*/ 288571 w 726722"/>
                    <a:gd name="connsiteY10" fmla="*/ 2071994 h 3487778"/>
                    <a:gd name="connsiteX11" fmla="*/ 336196 w 726722"/>
                    <a:gd name="connsiteY11" fmla="*/ 2700644 h 3487778"/>
                    <a:gd name="connsiteX12" fmla="*/ 383821 w 726722"/>
                    <a:gd name="connsiteY12" fmla="*/ 3034019 h 3487778"/>
                    <a:gd name="connsiteX13" fmla="*/ 421922 w 726722"/>
                    <a:gd name="connsiteY13" fmla="*/ 3484536 h 3487778"/>
                    <a:gd name="connsiteX14" fmla="*/ 650521 w 726722"/>
                    <a:gd name="connsiteY14" fmla="*/ 3332137 h 3487778"/>
                    <a:gd name="connsiteX15" fmla="*/ 726722 w 726722"/>
                    <a:gd name="connsiteY15" fmla="*/ 1655738 h 3487778"/>
                    <a:gd name="connsiteX0" fmla="*/ 140932 w 726722"/>
                    <a:gd name="connsiteY0" fmla="*/ 805 h 3908512"/>
                    <a:gd name="connsiteX1" fmla="*/ 520766 w 726722"/>
                    <a:gd name="connsiteY1" fmla="*/ 554998 h 3908512"/>
                    <a:gd name="connsiteX2" fmla="*/ 117123 w 726722"/>
                    <a:gd name="connsiteY2" fmla="*/ 476269 h 3908512"/>
                    <a:gd name="connsiteX3" fmla="*/ 117121 w 726722"/>
                    <a:gd name="connsiteY3" fmla="*/ 933470 h 3908512"/>
                    <a:gd name="connsiteX4" fmla="*/ 117121 w 726722"/>
                    <a:gd name="connsiteY4" fmla="*/ 1083026 h 3908512"/>
                    <a:gd name="connsiteX5" fmla="*/ 88546 w 726722"/>
                    <a:gd name="connsiteY5" fmla="*/ 1311626 h 3908512"/>
                    <a:gd name="connsiteX6" fmla="*/ 69496 w 726722"/>
                    <a:gd name="connsiteY6" fmla="*/ 1416401 h 3908512"/>
                    <a:gd name="connsiteX7" fmla="*/ 40921 w 726722"/>
                    <a:gd name="connsiteY7" fmla="*/ 1778351 h 3908512"/>
                    <a:gd name="connsiteX8" fmla="*/ 136171 w 726722"/>
                    <a:gd name="connsiteY8" fmla="*/ 2159351 h 3908512"/>
                    <a:gd name="connsiteX9" fmla="*/ 240946 w 726722"/>
                    <a:gd name="connsiteY9" fmla="*/ 2359376 h 3908512"/>
                    <a:gd name="connsiteX10" fmla="*/ 288571 w 726722"/>
                    <a:gd name="connsiteY10" fmla="*/ 2492726 h 3908512"/>
                    <a:gd name="connsiteX11" fmla="*/ 336196 w 726722"/>
                    <a:gd name="connsiteY11" fmla="*/ 3121376 h 3908512"/>
                    <a:gd name="connsiteX12" fmla="*/ 383821 w 726722"/>
                    <a:gd name="connsiteY12" fmla="*/ 3454751 h 3908512"/>
                    <a:gd name="connsiteX13" fmla="*/ 421922 w 726722"/>
                    <a:gd name="connsiteY13" fmla="*/ 3905268 h 3908512"/>
                    <a:gd name="connsiteX14" fmla="*/ 650521 w 726722"/>
                    <a:gd name="connsiteY14" fmla="*/ 3752869 h 3908512"/>
                    <a:gd name="connsiteX15" fmla="*/ 726722 w 726722"/>
                    <a:gd name="connsiteY15" fmla="*/ 2076470 h 3908512"/>
                    <a:gd name="connsiteX0" fmla="*/ 140932 w 726722"/>
                    <a:gd name="connsiteY0" fmla="*/ 807 h 3908512"/>
                    <a:gd name="connsiteX1" fmla="*/ 520766 w 726722"/>
                    <a:gd name="connsiteY1" fmla="*/ 555000 h 3908512"/>
                    <a:gd name="connsiteX2" fmla="*/ 548497 w 726722"/>
                    <a:gd name="connsiteY2" fmla="*/ 758566 h 3908512"/>
                    <a:gd name="connsiteX3" fmla="*/ 117123 w 726722"/>
                    <a:gd name="connsiteY3" fmla="*/ 476271 h 3908512"/>
                    <a:gd name="connsiteX4" fmla="*/ 117121 w 726722"/>
                    <a:gd name="connsiteY4" fmla="*/ 933472 h 3908512"/>
                    <a:gd name="connsiteX5" fmla="*/ 117121 w 726722"/>
                    <a:gd name="connsiteY5" fmla="*/ 1083028 h 3908512"/>
                    <a:gd name="connsiteX6" fmla="*/ 88546 w 726722"/>
                    <a:gd name="connsiteY6" fmla="*/ 1311628 h 3908512"/>
                    <a:gd name="connsiteX7" fmla="*/ 69496 w 726722"/>
                    <a:gd name="connsiteY7" fmla="*/ 1416403 h 3908512"/>
                    <a:gd name="connsiteX8" fmla="*/ 40921 w 726722"/>
                    <a:gd name="connsiteY8" fmla="*/ 1778353 h 3908512"/>
                    <a:gd name="connsiteX9" fmla="*/ 136171 w 726722"/>
                    <a:gd name="connsiteY9" fmla="*/ 2159353 h 3908512"/>
                    <a:gd name="connsiteX10" fmla="*/ 240946 w 726722"/>
                    <a:gd name="connsiteY10" fmla="*/ 2359378 h 3908512"/>
                    <a:gd name="connsiteX11" fmla="*/ 288571 w 726722"/>
                    <a:gd name="connsiteY11" fmla="*/ 2492728 h 3908512"/>
                    <a:gd name="connsiteX12" fmla="*/ 336196 w 726722"/>
                    <a:gd name="connsiteY12" fmla="*/ 3121378 h 3908512"/>
                    <a:gd name="connsiteX13" fmla="*/ 383821 w 726722"/>
                    <a:gd name="connsiteY13" fmla="*/ 3454753 h 3908512"/>
                    <a:gd name="connsiteX14" fmla="*/ 421922 w 726722"/>
                    <a:gd name="connsiteY14" fmla="*/ 3905270 h 3908512"/>
                    <a:gd name="connsiteX15" fmla="*/ 650521 w 726722"/>
                    <a:gd name="connsiteY15" fmla="*/ 3752871 h 3908512"/>
                    <a:gd name="connsiteX16" fmla="*/ 726722 w 726722"/>
                    <a:gd name="connsiteY16" fmla="*/ 2076472 h 3908512"/>
                    <a:gd name="connsiteX0" fmla="*/ 249000 w 834790"/>
                    <a:gd name="connsiteY0" fmla="*/ 807 h 3908514"/>
                    <a:gd name="connsiteX1" fmla="*/ 628834 w 834790"/>
                    <a:gd name="connsiteY1" fmla="*/ 555000 h 3908514"/>
                    <a:gd name="connsiteX2" fmla="*/ 656565 w 834790"/>
                    <a:gd name="connsiteY2" fmla="*/ 758566 h 3908514"/>
                    <a:gd name="connsiteX3" fmla="*/ 90063 w 834790"/>
                    <a:gd name="connsiteY3" fmla="*/ 627406 h 3908514"/>
                    <a:gd name="connsiteX4" fmla="*/ 225189 w 834790"/>
                    <a:gd name="connsiteY4" fmla="*/ 933472 h 3908514"/>
                    <a:gd name="connsiteX5" fmla="*/ 225189 w 834790"/>
                    <a:gd name="connsiteY5" fmla="*/ 1083028 h 3908514"/>
                    <a:gd name="connsiteX6" fmla="*/ 196614 w 834790"/>
                    <a:gd name="connsiteY6" fmla="*/ 1311628 h 3908514"/>
                    <a:gd name="connsiteX7" fmla="*/ 177564 w 834790"/>
                    <a:gd name="connsiteY7" fmla="*/ 1416403 h 3908514"/>
                    <a:gd name="connsiteX8" fmla="*/ 148989 w 834790"/>
                    <a:gd name="connsiteY8" fmla="*/ 1778353 h 3908514"/>
                    <a:gd name="connsiteX9" fmla="*/ 244239 w 834790"/>
                    <a:gd name="connsiteY9" fmla="*/ 2159353 h 3908514"/>
                    <a:gd name="connsiteX10" fmla="*/ 349014 w 834790"/>
                    <a:gd name="connsiteY10" fmla="*/ 2359378 h 3908514"/>
                    <a:gd name="connsiteX11" fmla="*/ 396639 w 834790"/>
                    <a:gd name="connsiteY11" fmla="*/ 2492728 h 3908514"/>
                    <a:gd name="connsiteX12" fmla="*/ 444264 w 834790"/>
                    <a:gd name="connsiteY12" fmla="*/ 3121378 h 3908514"/>
                    <a:gd name="connsiteX13" fmla="*/ 491889 w 834790"/>
                    <a:gd name="connsiteY13" fmla="*/ 3454753 h 3908514"/>
                    <a:gd name="connsiteX14" fmla="*/ 529990 w 834790"/>
                    <a:gd name="connsiteY14" fmla="*/ 3905270 h 3908514"/>
                    <a:gd name="connsiteX15" fmla="*/ 758589 w 834790"/>
                    <a:gd name="connsiteY15" fmla="*/ 3752871 h 3908514"/>
                    <a:gd name="connsiteX16" fmla="*/ 834790 w 834790"/>
                    <a:gd name="connsiteY16" fmla="*/ 2076472 h 3908514"/>
                    <a:gd name="connsiteX0" fmla="*/ 235698 w 821488"/>
                    <a:gd name="connsiteY0" fmla="*/ 807 h 3908512"/>
                    <a:gd name="connsiteX1" fmla="*/ 615532 w 821488"/>
                    <a:gd name="connsiteY1" fmla="*/ 555000 h 3908512"/>
                    <a:gd name="connsiteX2" fmla="*/ 643263 w 821488"/>
                    <a:gd name="connsiteY2" fmla="*/ 758566 h 3908512"/>
                    <a:gd name="connsiteX3" fmla="*/ 76761 w 821488"/>
                    <a:gd name="connsiteY3" fmla="*/ 627406 h 3908512"/>
                    <a:gd name="connsiteX4" fmla="*/ 312793 w 821488"/>
                    <a:gd name="connsiteY4" fmla="*/ 872185 h 3908512"/>
                    <a:gd name="connsiteX5" fmla="*/ 211887 w 821488"/>
                    <a:gd name="connsiteY5" fmla="*/ 1083028 h 3908512"/>
                    <a:gd name="connsiteX6" fmla="*/ 183312 w 821488"/>
                    <a:gd name="connsiteY6" fmla="*/ 1311628 h 3908512"/>
                    <a:gd name="connsiteX7" fmla="*/ 164262 w 821488"/>
                    <a:gd name="connsiteY7" fmla="*/ 1416403 h 3908512"/>
                    <a:gd name="connsiteX8" fmla="*/ 135687 w 821488"/>
                    <a:gd name="connsiteY8" fmla="*/ 1778353 h 3908512"/>
                    <a:gd name="connsiteX9" fmla="*/ 230937 w 821488"/>
                    <a:gd name="connsiteY9" fmla="*/ 2159353 h 3908512"/>
                    <a:gd name="connsiteX10" fmla="*/ 335712 w 821488"/>
                    <a:gd name="connsiteY10" fmla="*/ 2359378 h 3908512"/>
                    <a:gd name="connsiteX11" fmla="*/ 383337 w 821488"/>
                    <a:gd name="connsiteY11" fmla="*/ 2492728 h 3908512"/>
                    <a:gd name="connsiteX12" fmla="*/ 430962 w 821488"/>
                    <a:gd name="connsiteY12" fmla="*/ 3121378 h 3908512"/>
                    <a:gd name="connsiteX13" fmla="*/ 478587 w 821488"/>
                    <a:gd name="connsiteY13" fmla="*/ 3454753 h 3908512"/>
                    <a:gd name="connsiteX14" fmla="*/ 516688 w 821488"/>
                    <a:gd name="connsiteY14" fmla="*/ 3905270 h 3908512"/>
                    <a:gd name="connsiteX15" fmla="*/ 745287 w 821488"/>
                    <a:gd name="connsiteY15" fmla="*/ 3752871 h 3908512"/>
                    <a:gd name="connsiteX16" fmla="*/ 821488 w 821488"/>
                    <a:gd name="connsiteY16" fmla="*/ 2076472 h 3908512"/>
                    <a:gd name="connsiteX0" fmla="*/ 235698 w 821488"/>
                    <a:gd name="connsiteY0" fmla="*/ 822 h 3908529"/>
                    <a:gd name="connsiteX1" fmla="*/ 667532 w 821488"/>
                    <a:gd name="connsiteY1" fmla="*/ 543166 h 3908529"/>
                    <a:gd name="connsiteX2" fmla="*/ 643263 w 821488"/>
                    <a:gd name="connsiteY2" fmla="*/ 758581 h 3908529"/>
                    <a:gd name="connsiteX3" fmla="*/ 76761 w 821488"/>
                    <a:gd name="connsiteY3" fmla="*/ 627421 h 3908529"/>
                    <a:gd name="connsiteX4" fmla="*/ 312793 w 821488"/>
                    <a:gd name="connsiteY4" fmla="*/ 872200 h 3908529"/>
                    <a:gd name="connsiteX5" fmla="*/ 211887 w 821488"/>
                    <a:gd name="connsiteY5" fmla="*/ 1083043 h 3908529"/>
                    <a:gd name="connsiteX6" fmla="*/ 183312 w 821488"/>
                    <a:gd name="connsiteY6" fmla="*/ 1311643 h 3908529"/>
                    <a:gd name="connsiteX7" fmla="*/ 164262 w 821488"/>
                    <a:gd name="connsiteY7" fmla="*/ 1416418 h 3908529"/>
                    <a:gd name="connsiteX8" fmla="*/ 135687 w 821488"/>
                    <a:gd name="connsiteY8" fmla="*/ 1778368 h 3908529"/>
                    <a:gd name="connsiteX9" fmla="*/ 230937 w 821488"/>
                    <a:gd name="connsiteY9" fmla="*/ 2159368 h 3908529"/>
                    <a:gd name="connsiteX10" fmla="*/ 335712 w 821488"/>
                    <a:gd name="connsiteY10" fmla="*/ 2359393 h 3908529"/>
                    <a:gd name="connsiteX11" fmla="*/ 383337 w 821488"/>
                    <a:gd name="connsiteY11" fmla="*/ 2492743 h 3908529"/>
                    <a:gd name="connsiteX12" fmla="*/ 430962 w 821488"/>
                    <a:gd name="connsiteY12" fmla="*/ 3121393 h 3908529"/>
                    <a:gd name="connsiteX13" fmla="*/ 478587 w 821488"/>
                    <a:gd name="connsiteY13" fmla="*/ 3454768 h 3908529"/>
                    <a:gd name="connsiteX14" fmla="*/ 516688 w 821488"/>
                    <a:gd name="connsiteY14" fmla="*/ 3905285 h 3908529"/>
                    <a:gd name="connsiteX15" fmla="*/ 745287 w 821488"/>
                    <a:gd name="connsiteY15" fmla="*/ 3752886 h 3908529"/>
                    <a:gd name="connsiteX16" fmla="*/ 821488 w 821488"/>
                    <a:gd name="connsiteY16" fmla="*/ 2076487 h 3908529"/>
                    <a:gd name="connsiteX0" fmla="*/ 235698 w 821488"/>
                    <a:gd name="connsiteY0" fmla="*/ 0 h 3907705"/>
                    <a:gd name="connsiteX1" fmla="*/ 114678 w 821488"/>
                    <a:gd name="connsiteY1" fmla="*/ 358563 h 3907705"/>
                    <a:gd name="connsiteX2" fmla="*/ 667532 w 821488"/>
                    <a:gd name="connsiteY2" fmla="*/ 542344 h 3907705"/>
                    <a:gd name="connsiteX3" fmla="*/ 643263 w 821488"/>
                    <a:gd name="connsiteY3" fmla="*/ 757759 h 3907705"/>
                    <a:gd name="connsiteX4" fmla="*/ 76761 w 821488"/>
                    <a:gd name="connsiteY4" fmla="*/ 626599 h 3907705"/>
                    <a:gd name="connsiteX5" fmla="*/ 312793 w 821488"/>
                    <a:gd name="connsiteY5" fmla="*/ 871378 h 3907705"/>
                    <a:gd name="connsiteX6" fmla="*/ 211887 w 821488"/>
                    <a:gd name="connsiteY6" fmla="*/ 1082221 h 3907705"/>
                    <a:gd name="connsiteX7" fmla="*/ 183312 w 821488"/>
                    <a:gd name="connsiteY7" fmla="*/ 1310821 h 3907705"/>
                    <a:gd name="connsiteX8" fmla="*/ 164262 w 821488"/>
                    <a:gd name="connsiteY8" fmla="*/ 1415596 h 3907705"/>
                    <a:gd name="connsiteX9" fmla="*/ 135687 w 821488"/>
                    <a:gd name="connsiteY9" fmla="*/ 1777546 h 3907705"/>
                    <a:gd name="connsiteX10" fmla="*/ 230937 w 821488"/>
                    <a:gd name="connsiteY10" fmla="*/ 2158546 h 3907705"/>
                    <a:gd name="connsiteX11" fmla="*/ 335712 w 821488"/>
                    <a:gd name="connsiteY11" fmla="*/ 2358571 h 3907705"/>
                    <a:gd name="connsiteX12" fmla="*/ 383337 w 821488"/>
                    <a:gd name="connsiteY12" fmla="*/ 2491921 h 3907705"/>
                    <a:gd name="connsiteX13" fmla="*/ 430962 w 821488"/>
                    <a:gd name="connsiteY13" fmla="*/ 3120571 h 3907705"/>
                    <a:gd name="connsiteX14" fmla="*/ 478587 w 821488"/>
                    <a:gd name="connsiteY14" fmla="*/ 3453946 h 3907705"/>
                    <a:gd name="connsiteX15" fmla="*/ 516688 w 821488"/>
                    <a:gd name="connsiteY15" fmla="*/ 3904463 h 3907705"/>
                    <a:gd name="connsiteX16" fmla="*/ 745287 w 821488"/>
                    <a:gd name="connsiteY16" fmla="*/ 3752064 h 3907705"/>
                    <a:gd name="connsiteX17" fmla="*/ 821488 w 821488"/>
                    <a:gd name="connsiteY17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667532 w 821488"/>
                    <a:gd name="connsiteY3" fmla="*/ 542344 h 3907707"/>
                    <a:gd name="connsiteX4" fmla="*/ 643263 w 821488"/>
                    <a:gd name="connsiteY4" fmla="*/ 757759 h 3907707"/>
                    <a:gd name="connsiteX5" fmla="*/ 76761 w 821488"/>
                    <a:gd name="connsiteY5" fmla="*/ 626599 h 3907707"/>
                    <a:gd name="connsiteX6" fmla="*/ 312793 w 821488"/>
                    <a:gd name="connsiteY6" fmla="*/ 871378 h 3907707"/>
                    <a:gd name="connsiteX7" fmla="*/ 211887 w 821488"/>
                    <a:gd name="connsiteY7" fmla="*/ 1082221 h 3907707"/>
                    <a:gd name="connsiteX8" fmla="*/ 183312 w 821488"/>
                    <a:gd name="connsiteY8" fmla="*/ 1310821 h 3907707"/>
                    <a:gd name="connsiteX9" fmla="*/ 164262 w 821488"/>
                    <a:gd name="connsiteY9" fmla="*/ 1415596 h 3907707"/>
                    <a:gd name="connsiteX10" fmla="*/ 135687 w 821488"/>
                    <a:gd name="connsiteY10" fmla="*/ 1777546 h 3907707"/>
                    <a:gd name="connsiteX11" fmla="*/ 230937 w 821488"/>
                    <a:gd name="connsiteY11" fmla="*/ 2158546 h 3907707"/>
                    <a:gd name="connsiteX12" fmla="*/ 335712 w 821488"/>
                    <a:gd name="connsiteY12" fmla="*/ 2358571 h 3907707"/>
                    <a:gd name="connsiteX13" fmla="*/ 383337 w 821488"/>
                    <a:gd name="connsiteY13" fmla="*/ 2491921 h 3907707"/>
                    <a:gd name="connsiteX14" fmla="*/ 430962 w 821488"/>
                    <a:gd name="connsiteY14" fmla="*/ 3120571 h 3907707"/>
                    <a:gd name="connsiteX15" fmla="*/ 478587 w 821488"/>
                    <a:gd name="connsiteY15" fmla="*/ 3453946 h 3907707"/>
                    <a:gd name="connsiteX16" fmla="*/ 516688 w 821488"/>
                    <a:gd name="connsiteY16" fmla="*/ 3904463 h 3907707"/>
                    <a:gd name="connsiteX17" fmla="*/ 745287 w 821488"/>
                    <a:gd name="connsiteY17" fmla="*/ 3752064 h 3907707"/>
                    <a:gd name="connsiteX18" fmla="*/ 821488 w 821488"/>
                    <a:gd name="connsiteY18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14678 w 821488"/>
                    <a:gd name="connsiteY2" fmla="*/ 358563 h 3907705"/>
                    <a:gd name="connsiteX3" fmla="*/ 630211 w 821488"/>
                    <a:gd name="connsiteY3" fmla="*/ 594610 h 3907705"/>
                    <a:gd name="connsiteX4" fmla="*/ 643263 w 821488"/>
                    <a:gd name="connsiteY4" fmla="*/ 757759 h 3907705"/>
                    <a:gd name="connsiteX5" fmla="*/ 76761 w 821488"/>
                    <a:gd name="connsiteY5" fmla="*/ 626599 h 3907705"/>
                    <a:gd name="connsiteX6" fmla="*/ 312793 w 821488"/>
                    <a:gd name="connsiteY6" fmla="*/ 871378 h 3907705"/>
                    <a:gd name="connsiteX7" fmla="*/ 211887 w 821488"/>
                    <a:gd name="connsiteY7" fmla="*/ 1082221 h 3907705"/>
                    <a:gd name="connsiteX8" fmla="*/ 183312 w 821488"/>
                    <a:gd name="connsiteY8" fmla="*/ 1310821 h 3907705"/>
                    <a:gd name="connsiteX9" fmla="*/ 164262 w 821488"/>
                    <a:gd name="connsiteY9" fmla="*/ 1415596 h 3907705"/>
                    <a:gd name="connsiteX10" fmla="*/ 135687 w 821488"/>
                    <a:gd name="connsiteY10" fmla="*/ 1777546 h 3907705"/>
                    <a:gd name="connsiteX11" fmla="*/ 230937 w 821488"/>
                    <a:gd name="connsiteY11" fmla="*/ 2158546 h 3907705"/>
                    <a:gd name="connsiteX12" fmla="*/ 335712 w 821488"/>
                    <a:gd name="connsiteY12" fmla="*/ 2358571 h 3907705"/>
                    <a:gd name="connsiteX13" fmla="*/ 383337 w 821488"/>
                    <a:gd name="connsiteY13" fmla="*/ 2491921 h 3907705"/>
                    <a:gd name="connsiteX14" fmla="*/ 430962 w 821488"/>
                    <a:gd name="connsiteY14" fmla="*/ 3120571 h 3907705"/>
                    <a:gd name="connsiteX15" fmla="*/ 478587 w 821488"/>
                    <a:gd name="connsiteY15" fmla="*/ 3453946 h 3907705"/>
                    <a:gd name="connsiteX16" fmla="*/ 516688 w 821488"/>
                    <a:gd name="connsiteY16" fmla="*/ 3904463 h 3907705"/>
                    <a:gd name="connsiteX17" fmla="*/ 745287 w 821488"/>
                    <a:gd name="connsiteY17" fmla="*/ 3752064 h 3907705"/>
                    <a:gd name="connsiteX18" fmla="*/ 821488 w 821488"/>
                    <a:gd name="connsiteY18" fmla="*/ 2075665 h 3907705"/>
                    <a:gd name="connsiteX0" fmla="*/ 235698 w 821488"/>
                    <a:gd name="connsiteY0" fmla="*/ 0 h 3907707"/>
                    <a:gd name="connsiteX1" fmla="*/ 661212 w 821488"/>
                    <a:gd name="connsiteY1" fmla="*/ 332469 h 3907707"/>
                    <a:gd name="connsiteX2" fmla="*/ 114678 w 821488"/>
                    <a:gd name="connsiteY2" fmla="*/ 358563 h 3907707"/>
                    <a:gd name="connsiteX3" fmla="*/ 83288 w 821488"/>
                    <a:gd name="connsiteY3" fmla="*/ 436828 h 3907707"/>
                    <a:gd name="connsiteX4" fmla="*/ 630211 w 821488"/>
                    <a:gd name="connsiteY4" fmla="*/ 594610 h 3907707"/>
                    <a:gd name="connsiteX5" fmla="*/ 643263 w 821488"/>
                    <a:gd name="connsiteY5" fmla="*/ 757759 h 3907707"/>
                    <a:gd name="connsiteX6" fmla="*/ 76761 w 821488"/>
                    <a:gd name="connsiteY6" fmla="*/ 626599 h 3907707"/>
                    <a:gd name="connsiteX7" fmla="*/ 312793 w 821488"/>
                    <a:gd name="connsiteY7" fmla="*/ 871378 h 3907707"/>
                    <a:gd name="connsiteX8" fmla="*/ 211887 w 821488"/>
                    <a:gd name="connsiteY8" fmla="*/ 1082221 h 3907707"/>
                    <a:gd name="connsiteX9" fmla="*/ 183312 w 821488"/>
                    <a:gd name="connsiteY9" fmla="*/ 1310821 h 3907707"/>
                    <a:gd name="connsiteX10" fmla="*/ 164262 w 821488"/>
                    <a:gd name="connsiteY10" fmla="*/ 1415596 h 3907707"/>
                    <a:gd name="connsiteX11" fmla="*/ 135687 w 821488"/>
                    <a:gd name="connsiteY11" fmla="*/ 1777546 h 3907707"/>
                    <a:gd name="connsiteX12" fmla="*/ 230937 w 821488"/>
                    <a:gd name="connsiteY12" fmla="*/ 2158546 h 3907707"/>
                    <a:gd name="connsiteX13" fmla="*/ 335712 w 821488"/>
                    <a:gd name="connsiteY13" fmla="*/ 2358571 h 3907707"/>
                    <a:gd name="connsiteX14" fmla="*/ 383337 w 821488"/>
                    <a:gd name="connsiteY14" fmla="*/ 2491921 h 3907707"/>
                    <a:gd name="connsiteX15" fmla="*/ 430962 w 821488"/>
                    <a:gd name="connsiteY15" fmla="*/ 3120571 h 3907707"/>
                    <a:gd name="connsiteX16" fmla="*/ 478587 w 821488"/>
                    <a:gd name="connsiteY16" fmla="*/ 3453946 h 3907707"/>
                    <a:gd name="connsiteX17" fmla="*/ 516688 w 821488"/>
                    <a:gd name="connsiteY17" fmla="*/ 3904463 h 3907707"/>
                    <a:gd name="connsiteX18" fmla="*/ 745287 w 821488"/>
                    <a:gd name="connsiteY18" fmla="*/ 3752064 h 3907707"/>
                    <a:gd name="connsiteX19" fmla="*/ 821488 w 821488"/>
                    <a:gd name="connsiteY19" fmla="*/ 2075665 h 3907707"/>
                    <a:gd name="connsiteX0" fmla="*/ 235698 w 821488"/>
                    <a:gd name="connsiteY0" fmla="*/ 0 h 3907705"/>
                    <a:gd name="connsiteX1" fmla="*/ 661212 w 821488"/>
                    <a:gd name="connsiteY1" fmla="*/ 332469 h 3907705"/>
                    <a:gd name="connsiteX2" fmla="*/ 120074 w 821488"/>
                    <a:gd name="connsiteY2" fmla="*/ 286222 h 3907705"/>
                    <a:gd name="connsiteX3" fmla="*/ 83288 w 821488"/>
                    <a:gd name="connsiteY3" fmla="*/ 436828 h 3907705"/>
                    <a:gd name="connsiteX4" fmla="*/ 630211 w 821488"/>
                    <a:gd name="connsiteY4" fmla="*/ 594610 h 3907705"/>
                    <a:gd name="connsiteX5" fmla="*/ 643263 w 821488"/>
                    <a:gd name="connsiteY5" fmla="*/ 757759 h 3907705"/>
                    <a:gd name="connsiteX6" fmla="*/ 76761 w 821488"/>
                    <a:gd name="connsiteY6" fmla="*/ 626599 h 3907705"/>
                    <a:gd name="connsiteX7" fmla="*/ 312793 w 821488"/>
                    <a:gd name="connsiteY7" fmla="*/ 871378 h 3907705"/>
                    <a:gd name="connsiteX8" fmla="*/ 211887 w 821488"/>
                    <a:gd name="connsiteY8" fmla="*/ 1082221 h 3907705"/>
                    <a:gd name="connsiteX9" fmla="*/ 183312 w 821488"/>
                    <a:gd name="connsiteY9" fmla="*/ 1310821 h 3907705"/>
                    <a:gd name="connsiteX10" fmla="*/ 164262 w 821488"/>
                    <a:gd name="connsiteY10" fmla="*/ 1415596 h 3907705"/>
                    <a:gd name="connsiteX11" fmla="*/ 135687 w 821488"/>
                    <a:gd name="connsiteY11" fmla="*/ 1777546 h 3907705"/>
                    <a:gd name="connsiteX12" fmla="*/ 230937 w 821488"/>
                    <a:gd name="connsiteY12" fmla="*/ 2158546 h 3907705"/>
                    <a:gd name="connsiteX13" fmla="*/ 335712 w 821488"/>
                    <a:gd name="connsiteY13" fmla="*/ 2358571 h 3907705"/>
                    <a:gd name="connsiteX14" fmla="*/ 383337 w 821488"/>
                    <a:gd name="connsiteY14" fmla="*/ 2491921 h 3907705"/>
                    <a:gd name="connsiteX15" fmla="*/ 430962 w 821488"/>
                    <a:gd name="connsiteY15" fmla="*/ 3120571 h 3907705"/>
                    <a:gd name="connsiteX16" fmla="*/ 478587 w 821488"/>
                    <a:gd name="connsiteY16" fmla="*/ 3453946 h 3907705"/>
                    <a:gd name="connsiteX17" fmla="*/ 516688 w 821488"/>
                    <a:gd name="connsiteY17" fmla="*/ 3904463 h 3907705"/>
                    <a:gd name="connsiteX18" fmla="*/ 745287 w 821488"/>
                    <a:gd name="connsiteY18" fmla="*/ 3752064 h 3907705"/>
                    <a:gd name="connsiteX19" fmla="*/ 821488 w 821488"/>
                    <a:gd name="connsiteY19" fmla="*/ 2075665 h 3907705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661212 w 821488"/>
                    <a:gd name="connsiteY2" fmla="*/ 406094 h 3981331"/>
                    <a:gd name="connsiteX3" fmla="*/ 120074 w 821488"/>
                    <a:gd name="connsiteY3" fmla="*/ 359847 h 3981331"/>
                    <a:gd name="connsiteX4" fmla="*/ 83288 w 821488"/>
                    <a:gd name="connsiteY4" fmla="*/ 510453 h 3981331"/>
                    <a:gd name="connsiteX5" fmla="*/ 630211 w 821488"/>
                    <a:gd name="connsiteY5" fmla="*/ 668235 h 3981331"/>
                    <a:gd name="connsiteX6" fmla="*/ 643263 w 821488"/>
                    <a:gd name="connsiteY6" fmla="*/ 831384 h 3981331"/>
                    <a:gd name="connsiteX7" fmla="*/ 76761 w 821488"/>
                    <a:gd name="connsiteY7" fmla="*/ 700224 h 3981331"/>
                    <a:gd name="connsiteX8" fmla="*/ 312793 w 821488"/>
                    <a:gd name="connsiteY8" fmla="*/ 945003 h 3981331"/>
                    <a:gd name="connsiteX9" fmla="*/ 211887 w 821488"/>
                    <a:gd name="connsiteY9" fmla="*/ 1155846 h 3981331"/>
                    <a:gd name="connsiteX10" fmla="*/ 183312 w 821488"/>
                    <a:gd name="connsiteY10" fmla="*/ 1384446 h 3981331"/>
                    <a:gd name="connsiteX11" fmla="*/ 164262 w 821488"/>
                    <a:gd name="connsiteY11" fmla="*/ 1489221 h 3981331"/>
                    <a:gd name="connsiteX12" fmla="*/ 135687 w 821488"/>
                    <a:gd name="connsiteY12" fmla="*/ 1851171 h 3981331"/>
                    <a:gd name="connsiteX13" fmla="*/ 230937 w 821488"/>
                    <a:gd name="connsiteY13" fmla="*/ 2232171 h 3981331"/>
                    <a:gd name="connsiteX14" fmla="*/ 335712 w 821488"/>
                    <a:gd name="connsiteY14" fmla="*/ 2432196 h 3981331"/>
                    <a:gd name="connsiteX15" fmla="*/ 383337 w 821488"/>
                    <a:gd name="connsiteY15" fmla="*/ 2565546 h 3981331"/>
                    <a:gd name="connsiteX16" fmla="*/ 430962 w 821488"/>
                    <a:gd name="connsiteY16" fmla="*/ 3194196 h 3981331"/>
                    <a:gd name="connsiteX17" fmla="*/ 478587 w 821488"/>
                    <a:gd name="connsiteY17" fmla="*/ 3527571 h 3981331"/>
                    <a:gd name="connsiteX18" fmla="*/ 516688 w 821488"/>
                    <a:gd name="connsiteY18" fmla="*/ 3978088 h 3981331"/>
                    <a:gd name="connsiteX19" fmla="*/ 745287 w 821488"/>
                    <a:gd name="connsiteY19" fmla="*/ 3825689 h 3981331"/>
                    <a:gd name="connsiteX20" fmla="*/ 821488 w 821488"/>
                    <a:gd name="connsiteY20" fmla="*/ 2149290 h 3981331"/>
                    <a:gd name="connsiteX0" fmla="*/ 235698 w 821488"/>
                    <a:gd name="connsiteY0" fmla="*/ 73625 h 3981331"/>
                    <a:gd name="connsiteX1" fmla="*/ 216555 w 821488"/>
                    <a:gd name="connsiteY1" fmla="*/ 15126 h 3981331"/>
                    <a:gd name="connsiteX2" fmla="*/ 327546 w 821488"/>
                    <a:gd name="connsiteY2" fmla="*/ 214106 h 3981331"/>
                    <a:gd name="connsiteX3" fmla="*/ 661212 w 821488"/>
                    <a:gd name="connsiteY3" fmla="*/ 406094 h 3981331"/>
                    <a:gd name="connsiteX4" fmla="*/ 120074 w 821488"/>
                    <a:gd name="connsiteY4" fmla="*/ 359847 h 3981331"/>
                    <a:gd name="connsiteX5" fmla="*/ 83288 w 821488"/>
                    <a:gd name="connsiteY5" fmla="*/ 510453 h 3981331"/>
                    <a:gd name="connsiteX6" fmla="*/ 630211 w 821488"/>
                    <a:gd name="connsiteY6" fmla="*/ 668235 h 3981331"/>
                    <a:gd name="connsiteX7" fmla="*/ 643263 w 821488"/>
                    <a:gd name="connsiteY7" fmla="*/ 831384 h 3981331"/>
                    <a:gd name="connsiteX8" fmla="*/ 76761 w 821488"/>
                    <a:gd name="connsiteY8" fmla="*/ 700224 h 3981331"/>
                    <a:gd name="connsiteX9" fmla="*/ 312793 w 821488"/>
                    <a:gd name="connsiteY9" fmla="*/ 945003 h 3981331"/>
                    <a:gd name="connsiteX10" fmla="*/ 211887 w 821488"/>
                    <a:gd name="connsiteY10" fmla="*/ 1155846 h 3981331"/>
                    <a:gd name="connsiteX11" fmla="*/ 183312 w 821488"/>
                    <a:gd name="connsiteY11" fmla="*/ 1384446 h 3981331"/>
                    <a:gd name="connsiteX12" fmla="*/ 164262 w 821488"/>
                    <a:gd name="connsiteY12" fmla="*/ 1489221 h 3981331"/>
                    <a:gd name="connsiteX13" fmla="*/ 135687 w 821488"/>
                    <a:gd name="connsiteY13" fmla="*/ 1851171 h 3981331"/>
                    <a:gd name="connsiteX14" fmla="*/ 230937 w 821488"/>
                    <a:gd name="connsiteY14" fmla="*/ 2232171 h 3981331"/>
                    <a:gd name="connsiteX15" fmla="*/ 335712 w 821488"/>
                    <a:gd name="connsiteY15" fmla="*/ 2432196 h 3981331"/>
                    <a:gd name="connsiteX16" fmla="*/ 383337 w 821488"/>
                    <a:gd name="connsiteY16" fmla="*/ 2565546 h 3981331"/>
                    <a:gd name="connsiteX17" fmla="*/ 430962 w 821488"/>
                    <a:gd name="connsiteY17" fmla="*/ 3194196 h 3981331"/>
                    <a:gd name="connsiteX18" fmla="*/ 478587 w 821488"/>
                    <a:gd name="connsiteY18" fmla="*/ 3527571 h 3981331"/>
                    <a:gd name="connsiteX19" fmla="*/ 516688 w 821488"/>
                    <a:gd name="connsiteY19" fmla="*/ 3978088 h 3981331"/>
                    <a:gd name="connsiteX20" fmla="*/ 745287 w 821488"/>
                    <a:gd name="connsiteY20" fmla="*/ 3825689 h 3981331"/>
                    <a:gd name="connsiteX21" fmla="*/ 821488 w 821488"/>
                    <a:gd name="connsiteY21" fmla="*/ 2149290 h 3981331"/>
                    <a:gd name="connsiteX0" fmla="*/ 235698 w 821488"/>
                    <a:gd name="connsiteY0" fmla="*/ 61488 h 3969194"/>
                    <a:gd name="connsiteX1" fmla="*/ 372822 w 821488"/>
                    <a:gd name="connsiteY1" fmla="*/ 16607 h 3969194"/>
                    <a:gd name="connsiteX2" fmla="*/ 327546 w 821488"/>
                    <a:gd name="connsiteY2" fmla="*/ 201969 h 3969194"/>
                    <a:gd name="connsiteX3" fmla="*/ 661212 w 821488"/>
                    <a:gd name="connsiteY3" fmla="*/ 393957 h 3969194"/>
                    <a:gd name="connsiteX4" fmla="*/ 120074 w 821488"/>
                    <a:gd name="connsiteY4" fmla="*/ 347710 h 3969194"/>
                    <a:gd name="connsiteX5" fmla="*/ 83288 w 821488"/>
                    <a:gd name="connsiteY5" fmla="*/ 498316 h 3969194"/>
                    <a:gd name="connsiteX6" fmla="*/ 630211 w 821488"/>
                    <a:gd name="connsiteY6" fmla="*/ 656098 h 3969194"/>
                    <a:gd name="connsiteX7" fmla="*/ 643263 w 821488"/>
                    <a:gd name="connsiteY7" fmla="*/ 819247 h 3969194"/>
                    <a:gd name="connsiteX8" fmla="*/ 76761 w 821488"/>
                    <a:gd name="connsiteY8" fmla="*/ 688087 h 3969194"/>
                    <a:gd name="connsiteX9" fmla="*/ 312793 w 821488"/>
                    <a:gd name="connsiteY9" fmla="*/ 932866 h 3969194"/>
                    <a:gd name="connsiteX10" fmla="*/ 211887 w 821488"/>
                    <a:gd name="connsiteY10" fmla="*/ 1143709 h 3969194"/>
                    <a:gd name="connsiteX11" fmla="*/ 183312 w 821488"/>
                    <a:gd name="connsiteY11" fmla="*/ 1372309 h 3969194"/>
                    <a:gd name="connsiteX12" fmla="*/ 164262 w 821488"/>
                    <a:gd name="connsiteY12" fmla="*/ 1477084 h 3969194"/>
                    <a:gd name="connsiteX13" fmla="*/ 135687 w 821488"/>
                    <a:gd name="connsiteY13" fmla="*/ 1839034 h 3969194"/>
                    <a:gd name="connsiteX14" fmla="*/ 230937 w 821488"/>
                    <a:gd name="connsiteY14" fmla="*/ 2220034 h 3969194"/>
                    <a:gd name="connsiteX15" fmla="*/ 335712 w 821488"/>
                    <a:gd name="connsiteY15" fmla="*/ 2420059 h 3969194"/>
                    <a:gd name="connsiteX16" fmla="*/ 383337 w 821488"/>
                    <a:gd name="connsiteY16" fmla="*/ 2553409 h 3969194"/>
                    <a:gd name="connsiteX17" fmla="*/ 430962 w 821488"/>
                    <a:gd name="connsiteY17" fmla="*/ 3182059 h 3969194"/>
                    <a:gd name="connsiteX18" fmla="*/ 478587 w 821488"/>
                    <a:gd name="connsiteY18" fmla="*/ 3515434 h 3969194"/>
                    <a:gd name="connsiteX19" fmla="*/ 516688 w 821488"/>
                    <a:gd name="connsiteY19" fmla="*/ 3965951 h 3969194"/>
                    <a:gd name="connsiteX20" fmla="*/ 745287 w 821488"/>
                    <a:gd name="connsiteY20" fmla="*/ 3813552 h 3969194"/>
                    <a:gd name="connsiteX21" fmla="*/ 821488 w 821488"/>
                    <a:gd name="connsiteY21" fmla="*/ 2137153 h 3969194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1212 w 821488"/>
                    <a:gd name="connsiteY2" fmla="*/ 377350 h 3952587"/>
                    <a:gd name="connsiteX3" fmla="*/ 120074 w 821488"/>
                    <a:gd name="connsiteY3" fmla="*/ 331103 h 3952587"/>
                    <a:gd name="connsiteX4" fmla="*/ 83288 w 821488"/>
                    <a:gd name="connsiteY4" fmla="*/ 481709 h 3952587"/>
                    <a:gd name="connsiteX5" fmla="*/ 630211 w 821488"/>
                    <a:gd name="connsiteY5" fmla="*/ 639491 h 3952587"/>
                    <a:gd name="connsiteX6" fmla="*/ 643263 w 821488"/>
                    <a:gd name="connsiteY6" fmla="*/ 802640 h 3952587"/>
                    <a:gd name="connsiteX7" fmla="*/ 76761 w 821488"/>
                    <a:gd name="connsiteY7" fmla="*/ 671480 h 3952587"/>
                    <a:gd name="connsiteX8" fmla="*/ 312793 w 821488"/>
                    <a:gd name="connsiteY8" fmla="*/ 916259 h 3952587"/>
                    <a:gd name="connsiteX9" fmla="*/ 211887 w 821488"/>
                    <a:gd name="connsiteY9" fmla="*/ 1127102 h 3952587"/>
                    <a:gd name="connsiteX10" fmla="*/ 183312 w 821488"/>
                    <a:gd name="connsiteY10" fmla="*/ 1355702 h 3952587"/>
                    <a:gd name="connsiteX11" fmla="*/ 164262 w 821488"/>
                    <a:gd name="connsiteY11" fmla="*/ 1460477 h 3952587"/>
                    <a:gd name="connsiteX12" fmla="*/ 135687 w 821488"/>
                    <a:gd name="connsiteY12" fmla="*/ 1822427 h 3952587"/>
                    <a:gd name="connsiteX13" fmla="*/ 230937 w 821488"/>
                    <a:gd name="connsiteY13" fmla="*/ 2203427 h 3952587"/>
                    <a:gd name="connsiteX14" fmla="*/ 335712 w 821488"/>
                    <a:gd name="connsiteY14" fmla="*/ 2403452 h 3952587"/>
                    <a:gd name="connsiteX15" fmla="*/ 383337 w 821488"/>
                    <a:gd name="connsiteY15" fmla="*/ 2536802 h 3952587"/>
                    <a:gd name="connsiteX16" fmla="*/ 430962 w 821488"/>
                    <a:gd name="connsiteY16" fmla="*/ 3165452 h 3952587"/>
                    <a:gd name="connsiteX17" fmla="*/ 478587 w 821488"/>
                    <a:gd name="connsiteY17" fmla="*/ 3498827 h 3952587"/>
                    <a:gd name="connsiteX18" fmla="*/ 516688 w 821488"/>
                    <a:gd name="connsiteY18" fmla="*/ 3949344 h 3952587"/>
                    <a:gd name="connsiteX19" fmla="*/ 745287 w 821488"/>
                    <a:gd name="connsiteY19" fmla="*/ 3796945 h 3952587"/>
                    <a:gd name="connsiteX20" fmla="*/ 821488 w 821488"/>
                    <a:gd name="connsiteY20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61212 w 821488"/>
                    <a:gd name="connsiteY3" fmla="*/ 377350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372822 w 821488"/>
                    <a:gd name="connsiteY0" fmla="*/ 0 h 3952587"/>
                    <a:gd name="connsiteX1" fmla="*/ 327546 w 821488"/>
                    <a:gd name="connsiteY1" fmla="*/ 185362 h 3952587"/>
                    <a:gd name="connsiteX2" fmla="*/ 669438 w 821488"/>
                    <a:gd name="connsiteY2" fmla="*/ 293428 h 3952587"/>
                    <a:gd name="connsiteX3" fmla="*/ 655819 w 821488"/>
                    <a:gd name="connsiteY3" fmla="*/ 449689 h 3952587"/>
                    <a:gd name="connsiteX4" fmla="*/ 120074 w 821488"/>
                    <a:gd name="connsiteY4" fmla="*/ 331103 h 3952587"/>
                    <a:gd name="connsiteX5" fmla="*/ 83288 w 821488"/>
                    <a:gd name="connsiteY5" fmla="*/ 481709 h 3952587"/>
                    <a:gd name="connsiteX6" fmla="*/ 630211 w 821488"/>
                    <a:gd name="connsiteY6" fmla="*/ 639491 h 3952587"/>
                    <a:gd name="connsiteX7" fmla="*/ 643263 w 821488"/>
                    <a:gd name="connsiteY7" fmla="*/ 802640 h 3952587"/>
                    <a:gd name="connsiteX8" fmla="*/ 76761 w 821488"/>
                    <a:gd name="connsiteY8" fmla="*/ 671480 h 3952587"/>
                    <a:gd name="connsiteX9" fmla="*/ 312793 w 821488"/>
                    <a:gd name="connsiteY9" fmla="*/ 916259 h 3952587"/>
                    <a:gd name="connsiteX10" fmla="*/ 211887 w 821488"/>
                    <a:gd name="connsiteY10" fmla="*/ 1127102 h 3952587"/>
                    <a:gd name="connsiteX11" fmla="*/ 183312 w 821488"/>
                    <a:gd name="connsiteY11" fmla="*/ 1355702 h 3952587"/>
                    <a:gd name="connsiteX12" fmla="*/ 164262 w 821488"/>
                    <a:gd name="connsiteY12" fmla="*/ 1460477 h 3952587"/>
                    <a:gd name="connsiteX13" fmla="*/ 135687 w 821488"/>
                    <a:gd name="connsiteY13" fmla="*/ 1822427 h 3952587"/>
                    <a:gd name="connsiteX14" fmla="*/ 230937 w 821488"/>
                    <a:gd name="connsiteY14" fmla="*/ 2203427 h 3952587"/>
                    <a:gd name="connsiteX15" fmla="*/ 335712 w 821488"/>
                    <a:gd name="connsiteY15" fmla="*/ 2403452 h 3952587"/>
                    <a:gd name="connsiteX16" fmla="*/ 383337 w 821488"/>
                    <a:gd name="connsiteY16" fmla="*/ 2536802 h 3952587"/>
                    <a:gd name="connsiteX17" fmla="*/ 430962 w 821488"/>
                    <a:gd name="connsiteY17" fmla="*/ 3165452 h 3952587"/>
                    <a:gd name="connsiteX18" fmla="*/ 478587 w 821488"/>
                    <a:gd name="connsiteY18" fmla="*/ 3498827 h 3952587"/>
                    <a:gd name="connsiteX19" fmla="*/ 516688 w 821488"/>
                    <a:gd name="connsiteY19" fmla="*/ 3949344 h 3952587"/>
                    <a:gd name="connsiteX20" fmla="*/ 745287 w 821488"/>
                    <a:gd name="connsiteY20" fmla="*/ 3796945 h 3952587"/>
                    <a:gd name="connsiteX21" fmla="*/ 821488 w 821488"/>
                    <a:gd name="connsiteY21" fmla="*/ 2120546 h 3952587"/>
                    <a:gd name="connsiteX0" fmla="*/ 476823 w 821488"/>
                    <a:gd name="connsiteY0" fmla="*/ -1 h 3976287"/>
                    <a:gd name="connsiteX1" fmla="*/ 327546 w 821488"/>
                    <a:gd name="connsiteY1" fmla="*/ 209062 h 3976287"/>
                    <a:gd name="connsiteX2" fmla="*/ 669438 w 821488"/>
                    <a:gd name="connsiteY2" fmla="*/ 317128 h 3976287"/>
                    <a:gd name="connsiteX3" fmla="*/ 655819 w 821488"/>
                    <a:gd name="connsiteY3" fmla="*/ 473389 h 3976287"/>
                    <a:gd name="connsiteX4" fmla="*/ 120074 w 821488"/>
                    <a:gd name="connsiteY4" fmla="*/ 354803 h 3976287"/>
                    <a:gd name="connsiteX5" fmla="*/ 83288 w 821488"/>
                    <a:gd name="connsiteY5" fmla="*/ 505409 h 3976287"/>
                    <a:gd name="connsiteX6" fmla="*/ 630211 w 821488"/>
                    <a:gd name="connsiteY6" fmla="*/ 663191 h 3976287"/>
                    <a:gd name="connsiteX7" fmla="*/ 643263 w 821488"/>
                    <a:gd name="connsiteY7" fmla="*/ 826340 h 3976287"/>
                    <a:gd name="connsiteX8" fmla="*/ 76761 w 821488"/>
                    <a:gd name="connsiteY8" fmla="*/ 695180 h 3976287"/>
                    <a:gd name="connsiteX9" fmla="*/ 312793 w 821488"/>
                    <a:gd name="connsiteY9" fmla="*/ 939959 h 3976287"/>
                    <a:gd name="connsiteX10" fmla="*/ 211887 w 821488"/>
                    <a:gd name="connsiteY10" fmla="*/ 1150802 h 3976287"/>
                    <a:gd name="connsiteX11" fmla="*/ 183312 w 821488"/>
                    <a:gd name="connsiteY11" fmla="*/ 1379402 h 3976287"/>
                    <a:gd name="connsiteX12" fmla="*/ 164262 w 821488"/>
                    <a:gd name="connsiteY12" fmla="*/ 1484177 h 3976287"/>
                    <a:gd name="connsiteX13" fmla="*/ 135687 w 821488"/>
                    <a:gd name="connsiteY13" fmla="*/ 1846127 h 3976287"/>
                    <a:gd name="connsiteX14" fmla="*/ 230937 w 821488"/>
                    <a:gd name="connsiteY14" fmla="*/ 2227127 h 3976287"/>
                    <a:gd name="connsiteX15" fmla="*/ 335712 w 821488"/>
                    <a:gd name="connsiteY15" fmla="*/ 2427152 h 3976287"/>
                    <a:gd name="connsiteX16" fmla="*/ 383337 w 821488"/>
                    <a:gd name="connsiteY16" fmla="*/ 2560502 h 3976287"/>
                    <a:gd name="connsiteX17" fmla="*/ 430962 w 821488"/>
                    <a:gd name="connsiteY17" fmla="*/ 3189152 h 3976287"/>
                    <a:gd name="connsiteX18" fmla="*/ 478587 w 821488"/>
                    <a:gd name="connsiteY18" fmla="*/ 3522527 h 3976287"/>
                    <a:gd name="connsiteX19" fmla="*/ 516688 w 821488"/>
                    <a:gd name="connsiteY19" fmla="*/ 3973044 h 3976287"/>
                    <a:gd name="connsiteX20" fmla="*/ 745287 w 821488"/>
                    <a:gd name="connsiteY20" fmla="*/ 3820645 h 3976287"/>
                    <a:gd name="connsiteX21" fmla="*/ 821488 w 821488"/>
                    <a:gd name="connsiteY21" fmla="*/ 2144246 h 3976287"/>
                    <a:gd name="connsiteX0" fmla="*/ 476823 w 821488"/>
                    <a:gd name="connsiteY0" fmla="*/ 1 h 3976289"/>
                    <a:gd name="connsiteX1" fmla="*/ 359205 w 821488"/>
                    <a:gd name="connsiteY1" fmla="*/ 179969 h 3976289"/>
                    <a:gd name="connsiteX2" fmla="*/ 669438 w 821488"/>
                    <a:gd name="connsiteY2" fmla="*/ 317130 h 3976289"/>
                    <a:gd name="connsiteX3" fmla="*/ 655819 w 821488"/>
                    <a:gd name="connsiteY3" fmla="*/ 473391 h 3976289"/>
                    <a:gd name="connsiteX4" fmla="*/ 120074 w 821488"/>
                    <a:gd name="connsiteY4" fmla="*/ 354805 h 3976289"/>
                    <a:gd name="connsiteX5" fmla="*/ 83288 w 821488"/>
                    <a:gd name="connsiteY5" fmla="*/ 505411 h 3976289"/>
                    <a:gd name="connsiteX6" fmla="*/ 630211 w 821488"/>
                    <a:gd name="connsiteY6" fmla="*/ 663193 h 3976289"/>
                    <a:gd name="connsiteX7" fmla="*/ 643263 w 821488"/>
                    <a:gd name="connsiteY7" fmla="*/ 826342 h 3976289"/>
                    <a:gd name="connsiteX8" fmla="*/ 76761 w 821488"/>
                    <a:gd name="connsiteY8" fmla="*/ 695182 h 3976289"/>
                    <a:gd name="connsiteX9" fmla="*/ 312793 w 821488"/>
                    <a:gd name="connsiteY9" fmla="*/ 939961 h 3976289"/>
                    <a:gd name="connsiteX10" fmla="*/ 211887 w 821488"/>
                    <a:gd name="connsiteY10" fmla="*/ 1150804 h 3976289"/>
                    <a:gd name="connsiteX11" fmla="*/ 183312 w 821488"/>
                    <a:gd name="connsiteY11" fmla="*/ 1379404 h 3976289"/>
                    <a:gd name="connsiteX12" fmla="*/ 164262 w 821488"/>
                    <a:gd name="connsiteY12" fmla="*/ 1484179 h 3976289"/>
                    <a:gd name="connsiteX13" fmla="*/ 135687 w 821488"/>
                    <a:gd name="connsiteY13" fmla="*/ 1846129 h 3976289"/>
                    <a:gd name="connsiteX14" fmla="*/ 230937 w 821488"/>
                    <a:gd name="connsiteY14" fmla="*/ 2227129 h 3976289"/>
                    <a:gd name="connsiteX15" fmla="*/ 335712 w 821488"/>
                    <a:gd name="connsiteY15" fmla="*/ 2427154 h 3976289"/>
                    <a:gd name="connsiteX16" fmla="*/ 383337 w 821488"/>
                    <a:gd name="connsiteY16" fmla="*/ 2560504 h 3976289"/>
                    <a:gd name="connsiteX17" fmla="*/ 430962 w 821488"/>
                    <a:gd name="connsiteY17" fmla="*/ 3189154 h 3976289"/>
                    <a:gd name="connsiteX18" fmla="*/ 478587 w 821488"/>
                    <a:gd name="connsiteY18" fmla="*/ 3522529 h 3976289"/>
                    <a:gd name="connsiteX19" fmla="*/ 516688 w 821488"/>
                    <a:gd name="connsiteY19" fmla="*/ 3973046 h 3976289"/>
                    <a:gd name="connsiteX20" fmla="*/ 745287 w 821488"/>
                    <a:gd name="connsiteY20" fmla="*/ 3820647 h 3976289"/>
                    <a:gd name="connsiteX21" fmla="*/ 821488 w 821488"/>
                    <a:gd name="connsiteY21" fmla="*/ 2144248 h 3976289"/>
                    <a:gd name="connsiteX0" fmla="*/ 361506 w 821488"/>
                    <a:gd name="connsiteY0" fmla="*/ 0 h 3906247"/>
                    <a:gd name="connsiteX1" fmla="*/ 359205 w 821488"/>
                    <a:gd name="connsiteY1" fmla="*/ 109927 h 3906247"/>
                    <a:gd name="connsiteX2" fmla="*/ 669438 w 821488"/>
                    <a:gd name="connsiteY2" fmla="*/ 247088 h 3906247"/>
                    <a:gd name="connsiteX3" fmla="*/ 655819 w 821488"/>
                    <a:gd name="connsiteY3" fmla="*/ 403349 h 3906247"/>
                    <a:gd name="connsiteX4" fmla="*/ 120074 w 821488"/>
                    <a:gd name="connsiteY4" fmla="*/ 284763 h 3906247"/>
                    <a:gd name="connsiteX5" fmla="*/ 83288 w 821488"/>
                    <a:gd name="connsiteY5" fmla="*/ 435369 h 3906247"/>
                    <a:gd name="connsiteX6" fmla="*/ 630211 w 821488"/>
                    <a:gd name="connsiteY6" fmla="*/ 593151 h 3906247"/>
                    <a:gd name="connsiteX7" fmla="*/ 643263 w 821488"/>
                    <a:gd name="connsiteY7" fmla="*/ 756300 h 3906247"/>
                    <a:gd name="connsiteX8" fmla="*/ 76761 w 821488"/>
                    <a:gd name="connsiteY8" fmla="*/ 625140 h 3906247"/>
                    <a:gd name="connsiteX9" fmla="*/ 312793 w 821488"/>
                    <a:gd name="connsiteY9" fmla="*/ 869919 h 3906247"/>
                    <a:gd name="connsiteX10" fmla="*/ 211887 w 821488"/>
                    <a:gd name="connsiteY10" fmla="*/ 1080762 h 3906247"/>
                    <a:gd name="connsiteX11" fmla="*/ 183312 w 821488"/>
                    <a:gd name="connsiteY11" fmla="*/ 1309362 h 3906247"/>
                    <a:gd name="connsiteX12" fmla="*/ 164262 w 821488"/>
                    <a:gd name="connsiteY12" fmla="*/ 1414137 h 3906247"/>
                    <a:gd name="connsiteX13" fmla="*/ 135687 w 821488"/>
                    <a:gd name="connsiteY13" fmla="*/ 1776087 h 3906247"/>
                    <a:gd name="connsiteX14" fmla="*/ 230937 w 821488"/>
                    <a:gd name="connsiteY14" fmla="*/ 2157087 h 3906247"/>
                    <a:gd name="connsiteX15" fmla="*/ 335712 w 821488"/>
                    <a:gd name="connsiteY15" fmla="*/ 2357112 h 3906247"/>
                    <a:gd name="connsiteX16" fmla="*/ 383337 w 821488"/>
                    <a:gd name="connsiteY16" fmla="*/ 2490462 h 3906247"/>
                    <a:gd name="connsiteX17" fmla="*/ 430962 w 821488"/>
                    <a:gd name="connsiteY17" fmla="*/ 3119112 h 3906247"/>
                    <a:gd name="connsiteX18" fmla="*/ 478587 w 821488"/>
                    <a:gd name="connsiteY18" fmla="*/ 3452487 h 3906247"/>
                    <a:gd name="connsiteX19" fmla="*/ 516688 w 821488"/>
                    <a:gd name="connsiteY19" fmla="*/ 3903004 h 3906247"/>
                    <a:gd name="connsiteX20" fmla="*/ 745287 w 821488"/>
                    <a:gd name="connsiteY20" fmla="*/ 3750605 h 3906247"/>
                    <a:gd name="connsiteX21" fmla="*/ 821488 w 821488"/>
                    <a:gd name="connsiteY21" fmla="*/ 2074206 h 3906247"/>
                    <a:gd name="connsiteX0" fmla="*/ 361506 w 821488"/>
                    <a:gd name="connsiteY0" fmla="*/ 15168 h 3921415"/>
                    <a:gd name="connsiteX1" fmla="*/ 359205 w 821488"/>
                    <a:gd name="connsiteY1" fmla="*/ 125095 h 3921415"/>
                    <a:gd name="connsiteX2" fmla="*/ 669438 w 821488"/>
                    <a:gd name="connsiteY2" fmla="*/ 262256 h 3921415"/>
                    <a:gd name="connsiteX3" fmla="*/ 655819 w 821488"/>
                    <a:gd name="connsiteY3" fmla="*/ 418517 h 3921415"/>
                    <a:gd name="connsiteX4" fmla="*/ 120074 w 821488"/>
                    <a:gd name="connsiteY4" fmla="*/ 299931 h 3921415"/>
                    <a:gd name="connsiteX5" fmla="*/ 83288 w 821488"/>
                    <a:gd name="connsiteY5" fmla="*/ 450537 h 3921415"/>
                    <a:gd name="connsiteX6" fmla="*/ 630211 w 821488"/>
                    <a:gd name="connsiteY6" fmla="*/ 608319 h 3921415"/>
                    <a:gd name="connsiteX7" fmla="*/ 643263 w 821488"/>
                    <a:gd name="connsiteY7" fmla="*/ 771468 h 3921415"/>
                    <a:gd name="connsiteX8" fmla="*/ 76761 w 821488"/>
                    <a:gd name="connsiteY8" fmla="*/ 640308 h 3921415"/>
                    <a:gd name="connsiteX9" fmla="*/ 312793 w 821488"/>
                    <a:gd name="connsiteY9" fmla="*/ 885087 h 3921415"/>
                    <a:gd name="connsiteX10" fmla="*/ 211887 w 821488"/>
                    <a:gd name="connsiteY10" fmla="*/ 1095930 h 3921415"/>
                    <a:gd name="connsiteX11" fmla="*/ 183312 w 821488"/>
                    <a:gd name="connsiteY11" fmla="*/ 1324530 h 3921415"/>
                    <a:gd name="connsiteX12" fmla="*/ 164262 w 821488"/>
                    <a:gd name="connsiteY12" fmla="*/ 1429305 h 3921415"/>
                    <a:gd name="connsiteX13" fmla="*/ 135687 w 821488"/>
                    <a:gd name="connsiteY13" fmla="*/ 1791255 h 3921415"/>
                    <a:gd name="connsiteX14" fmla="*/ 230937 w 821488"/>
                    <a:gd name="connsiteY14" fmla="*/ 2172255 h 3921415"/>
                    <a:gd name="connsiteX15" fmla="*/ 335712 w 821488"/>
                    <a:gd name="connsiteY15" fmla="*/ 2372280 h 3921415"/>
                    <a:gd name="connsiteX16" fmla="*/ 383337 w 821488"/>
                    <a:gd name="connsiteY16" fmla="*/ 2505630 h 3921415"/>
                    <a:gd name="connsiteX17" fmla="*/ 430962 w 821488"/>
                    <a:gd name="connsiteY17" fmla="*/ 3134280 h 3921415"/>
                    <a:gd name="connsiteX18" fmla="*/ 478587 w 821488"/>
                    <a:gd name="connsiteY18" fmla="*/ 3467655 h 3921415"/>
                    <a:gd name="connsiteX19" fmla="*/ 516688 w 821488"/>
                    <a:gd name="connsiteY19" fmla="*/ 3918172 h 3921415"/>
                    <a:gd name="connsiteX20" fmla="*/ 745287 w 821488"/>
                    <a:gd name="connsiteY20" fmla="*/ 3765773 h 3921415"/>
                    <a:gd name="connsiteX21" fmla="*/ 821488 w 821488"/>
                    <a:gd name="connsiteY21" fmla="*/ 2089374 h 3921415"/>
                    <a:gd name="connsiteX0" fmla="*/ 705697 w 821488"/>
                    <a:gd name="connsiteY0" fmla="*/ 14976 h 3923083"/>
                    <a:gd name="connsiteX1" fmla="*/ 359205 w 821488"/>
                    <a:gd name="connsiteY1" fmla="*/ 126763 h 3923083"/>
                    <a:gd name="connsiteX2" fmla="*/ 669438 w 821488"/>
                    <a:gd name="connsiteY2" fmla="*/ 263924 h 3923083"/>
                    <a:gd name="connsiteX3" fmla="*/ 655819 w 821488"/>
                    <a:gd name="connsiteY3" fmla="*/ 420185 h 3923083"/>
                    <a:gd name="connsiteX4" fmla="*/ 120074 w 821488"/>
                    <a:gd name="connsiteY4" fmla="*/ 301599 h 3923083"/>
                    <a:gd name="connsiteX5" fmla="*/ 83288 w 821488"/>
                    <a:gd name="connsiteY5" fmla="*/ 452205 h 3923083"/>
                    <a:gd name="connsiteX6" fmla="*/ 630211 w 821488"/>
                    <a:gd name="connsiteY6" fmla="*/ 609987 h 3923083"/>
                    <a:gd name="connsiteX7" fmla="*/ 643263 w 821488"/>
                    <a:gd name="connsiteY7" fmla="*/ 773136 h 3923083"/>
                    <a:gd name="connsiteX8" fmla="*/ 76761 w 821488"/>
                    <a:gd name="connsiteY8" fmla="*/ 641976 h 3923083"/>
                    <a:gd name="connsiteX9" fmla="*/ 312793 w 821488"/>
                    <a:gd name="connsiteY9" fmla="*/ 886755 h 3923083"/>
                    <a:gd name="connsiteX10" fmla="*/ 211887 w 821488"/>
                    <a:gd name="connsiteY10" fmla="*/ 1097598 h 3923083"/>
                    <a:gd name="connsiteX11" fmla="*/ 183312 w 821488"/>
                    <a:gd name="connsiteY11" fmla="*/ 1326198 h 3923083"/>
                    <a:gd name="connsiteX12" fmla="*/ 164262 w 821488"/>
                    <a:gd name="connsiteY12" fmla="*/ 1430973 h 3923083"/>
                    <a:gd name="connsiteX13" fmla="*/ 135687 w 821488"/>
                    <a:gd name="connsiteY13" fmla="*/ 1792923 h 3923083"/>
                    <a:gd name="connsiteX14" fmla="*/ 230937 w 821488"/>
                    <a:gd name="connsiteY14" fmla="*/ 2173923 h 3923083"/>
                    <a:gd name="connsiteX15" fmla="*/ 335712 w 821488"/>
                    <a:gd name="connsiteY15" fmla="*/ 2373948 h 3923083"/>
                    <a:gd name="connsiteX16" fmla="*/ 383337 w 821488"/>
                    <a:gd name="connsiteY16" fmla="*/ 2507298 h 3923083"/>
                    <a:gd name="connsiteX17" fmla="*/ 430962 w 821488"/>
                    <a:gd name="connsiteY17" fmla="*/ 3135948 h 3923083"/>
                    <a:gd name="connsiteX18" fmla="*/ 478587 w 821488"/>
                    <a:gd name="connsiteY18" fmla="*/ 3469323 h 3923083"/>
                    <a:gd name="connsiteX19" fmla="*/ 516688 w 821488"/>
                    <a:gd name="connsiteY19" fmla="*/ 3919840 h 3923083"/>
                    <a:gd name="connsiteX20" fmla="*/ 745287 w 821488"/>
                    <a:gd name="connsiteY20" fmla="*/ 3767441 h 3923083"/>
                    <a:gd name="connsiteX21" fmla="*/ 821488 w 821488"/>
                    <a:gd name="connsiteY21" fmla="*/ 2091042 h 3923083"/>
                    <a:gd name="connsiteX0" fmla="*/ 359205 w 821488"/>
                    <a:gd name="connsiteY0" fmla="*/ 0 h 3796320"/>
                    <a:gd name="connsiteX1" fmla="*/ 669438 w 821488"/>
                    <a:gd name="connsiteY1" fmla="*/ 137161 h 3796320"/>
                    <a:gd name="connsiteX2" fmla="*/ 655819 w 821488"/>
                    <a:gd name="connsiteY2" fmla="*/ 293422 h 3796320"/>
                    <a:gd name="connsiteX3" fmla="*/ 120074 w 821488"/>
                    <a:gd name="connsiteY3" fmla="*/ 174836 h 3796320"/>
                    <a:gd name="connsiteX4" fmla="*/ 83288 w 821488"/>
                    <a:gd name="connsiteY4" fmla="*/ 325442 h 3796320"/>
                    <a:gd name="connsiteX5" fmla="*/ 630211 w 821488"/>
                    <a:gd name="connsiteY5" fmla="*/ 483224 h 3796320"/>
                    <a:gd name="connsiteX6" fmla="*/ 643263 w 821488"/>
                    <a:gd name="connsiteY6" fmla="*/ 646373 h 3796320"/>
                    <a:gd name="connsiteX7" fmla="*/ 76761 w 821488"/>
                    <a:gd name="connsiteY7" fmla="*/ 515213 h 3796320"/>
                    <a:gd name="connsiteX8" fmla="*/ 312793 w 821488"/>
                    <a:gd name="connsiteY8" fmla="*/ 759992 h 3796320"/>
                    <a:gd name="connsiteX9" fmla="*/ 211887 w 821488"/>
                    <a:gd name="connsiteY9" fmla="*/ 970835 h 3796320"/>
                    <a:gd name="connsiteX10" fmla="*/ 183312 w 821488"/>
                    <a:gd name="connsiteY10" fmla="*/ 1199435 h 3796320"/>
                    <a:gd name="connsiteX11" fmla="*/ 164262 w 821488"/>
                    <a:gd name="connsiteY11" fmla="*/ 1304210 h 3796320"/>
                    <a:gd name="connsiteX12" fmla="*/ 135687 w 821488"/>
                    <a:gd name="connsiteY12" fmla="*/ 1666160 h 3796320"/>
                    <a:gd name="connsiteX13" fmla="*/ 230937 w 821488"/>
                    <a:gd name="connsiteY13" fmla="*/ 2047160 h 3796320"/>
                    <a:gd name="connsiteX14" fmla="*/ 335712 w 821488"/>
                    <a:gd name="connsiteY14" fmla="*/ 2247185 h 3796320"/>
                    <a:gd name="connsiteX15" fmla="*/ 383337 w 821488"/>
                    <a:gd name="connsiteY15" fmla="*/ 2380535 h 3796320"/>
                    <a:gd name="connsiteX16" fmla="*/ 430962 w 821488"/>
                    <a:gd name="connsiteY16" fmla="*/ 3009185 h 3796320"/>
                    <a:gd name="connsiteX17" fmla="*/ 478587 w 821488"/>
                    <a:gd name="connsiteY17" fmla="*/ 3342560 h 3796320"/>
                    <a:gd name="connsiteX18" fmla="*/ 516688 w 821488"/>
                    <a:gd name="connsiteY18" fmla="*/ 3793077 h 3796320"/>
                    <a:gd name="connsiteX19" fmla="*/ 745287 w 821488"/>
                    <a:gd name="connsiteY19" fmla="*/ 3640678 h 3796320"/>
                    <a:gd name="connsiteX20" fmla="*/ 821488 w 821488"/>
                    <a:gd name="connsiteY20" fmla="*/ 1964279 h 3796320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20074 w 821488"/>
                    <a:gd name="connsiteY3" fmla="*/ 35710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0211 w 821488"/>
                    <a:gd name="connsiteY5" fmla="*/ 665489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32838 w 821488"/>
                    <a:gd name="connsiteY5" fmla="*/ 630262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3 w 821488"/>
                    <a:gd name="connsiteY6" fmla="*/ 828638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66897 w 821488"/>
                    <a:gd name="connsiteY0" fmla="*/ 0 h 3978585"/>
                    <a:gd name="connsiteX1" fmla="*/ 669438 w 821488"/>
                    <a:gd name="connsiteY1" fmla="*/ 319426 h 3978585"/>
                    <a:gd name="connsiteX2" fmla="*/ 655819 w 821488"/>
                    <a:gd name="connsiteY2" fmla="*/ 475687 h 3978585"/>
                    <a:gd name="connsiteX3" fmla="*/ 139756 w 821488"/>
                    <a:gd name="connsiteY3" fmla="*/ 349951 h 3978585"/>
                    <a:gd name="connsiteX4" fmla="*/ 83288 w 821488"/>
                    <a:gd name="connsiteY4" fmla="*/ 507707 h 3978585"/>
                    <a:gd name="connsiteX5" fmla="*/ 641366 w 821488"/>
                    <a:gd name="connsiteY5" fmla="*/ 644303 h 3978585"/>
                    <a:gd name="connsiteX6" fmla="*/ 643262 w 821488"/>
                    <a:gd name="connsiteY6" fmla="*/ 828639 h 3978585"/>
                    <a:gd name="connsiteX7" fmla="*/ 76761 w 821488"/>
                    <a:gd name="connsiteY7" fmla="*/ 697478 h 3978585"/>
                    <a:gd name="connsiteX8" fmla="*/ 312793 w 821488"/>
                    <a:gd name="connsiteY8" fmla="*/ 942257 h 3978585"/>
                    <a:gd name="connsiteX9" fmla="*/ 211887 w 821488"/>
                    <a:gd name="connsiteY9" fmla="*/ 1153100 h 3978585"/>
                    <a:gd name="connsiteX10" fmla="*/ 183312 w 821488"/>
                    <a:gd name="connsiteY10" fmla="*/ 1381700 h 3978585"/>
                    <a:gd name="connsiteX11" fmla="*/ 164262 w 821488"/>
                    <a:gd name="connsiteY11" fmla="*/ 1486475 h 3978585"/>
                    <a:gd name="connsiteX12" fmla="*/ 135687 w 821488"/>
                    <a:gd name="connsiteY12" fmla="*/ 1848425 h 3978585"/>
                    <a:gd name="connsiteX13" fmla="*/ 230937 w 821488"/>
                    <a:gd name="connsiteY13" fmla="*/ 2229425 h 3978585"/>
                    <a:gd name="connsiteX14" fmla="*/ 335712 w 821488"/>
                    <a:gd name="connsiteY14" fmla="*/ 2429450 h 3978585"/>
                    <a:gd name="connsiteX15" fmla="*/ 383337 w 821488"/>
                    <a:gd name="connsiteY15" fmla="*/ 2562800 h 3978585"/>
                    <a:gd name="connsiteX16" fmla="*/ 430962 w 821488"/>
                    <a:gd name="connsiteY16" fmla="*/ 3191450 h 3978585"/>
                    <a:gd name="connsiteX17" fmla="*/ 478587 w 821488"/>
                    <a:gd name="connsiteY17" fmla="*/ 3524825 h 3978585"/>
                    <a:gd name="connsiteX18" fmla="*/ 516688 w 821488"/>
                    <a:gd name="connsiteY18" fmla="*/ 3975342 h 3978585"/>
                    <a:gd name="connsiteX19" fmla="*/ 745287 w 821488"/>
                    <a:gd name="connsiteY19" fmla="*/ 3822943 h 3978585"/>
                    <a:gd name="connsiteX20" fmla="*/ 821488 w 821488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34471 w 789062"/>
                    <a:gd name="connsiteY0" fmla="*/ 0 h 3978585"/>
                    <a:gd name="connsiteX1" fmla="*/ 637012 w 789062"/>
                    <a:gd name="connsiteY1" fmla="*/ 319426 h 3978585"/>
                    <a:gd name="connsiteX2" fmla="*/ 623393 w 789062"/>
                    <a:gd name="connsiteY2" fmla="*/ 475687 h 3978585"/>
                    <a:gd name="connsiteX3" fmla="*/ 107330 w 789062"/>
                    <a:gd name="connsiteY3" fmla="*/ 349951 h 3978585"/>
                    <a:gd name="connsiteX4" fmla="*/ 50862 w 789062"/>
                    <a:gd name="connsiteY4" fmla="*/ 507707 h 3978585"/>
                    <a:gd name="connsiteX5" fmla="*/ 608940 w 789062"/>
                    <a:gd name="connsiteY5" fmla="*/ 644303 h 3978585"/>
                    <a:gd name="connsiteX6" fmla="*/ 610836 w 789062"/>
                    <a:gd name="connsiteY6" fmla="*/ 828639 h 3978585"/>
                    <a:gd name="connsiteX7" fmla="*/ 44335 w 789062"/>
                    <a:gd name="connsiteY7" fmla="*/ 697478 h 3978585"/>
                    <a:gd name="connsiteX8" fmla="*/ 280367 w 789062"/>
                    <a:gd name="connsiteY8" fmla="*/ 942257 h 3978585"/>
                    <a:gd name="connsiteX9" fmla="*/ 179461 w 789062"/>
                    <a:gd name="connsiteY9" fmla="*/ 1153100 h 3978585"/>
                    <a:gd name="connsiteX10" fmla="*/ 150886 w 789062"/>
                    <a:gd name="connsiteY10" fmla="*/ 1381700 h 3978585"/>
                    <a:gd name="connsiteX11" fmla="*/ 131836 w 789062"/>
                    <a:gd name="connsiteY11" fmla="*/ 1486475 h 3978585"/>
                    <a:gd name="connsiteX12" fmla="*/ 103261 w 789062"/>
                    <a:gd name="connsiteY12" fmla="*/ 1848425 h 3978585"/>
                    <a:gd name="connsiteX13" fmla="*/ 198511 w 789062"/>
                    <a:gd name="connsiteY13" fmla="*/ 2229425 h 3978585"/>
                    <a:gd name="connsiteX14" fmla="*/ 303286 w 789062"/>
                    <a:gd name="connsiteY14" fmla="*/ 2429450 h 3978585"/>
                    <a:gd name="connsiteX15" fmla="*/ 350911 w 789062"/>
                    <a:gd name="connsiteY15" fmla="*/ 2562800 h 3978585"/>
                    <a:gd name="connsiteX16" fmla="*/ 398536 w 789062"/>
                    <a:gd name="connsiteY16" fmla="*/ 3191450 h 3978585"/>
                    <a:gd name="connsiteX17" fmla="*/ 446161 w 789062"/>
                    <a:gd name="connsiteY17" fmla="*/ 3524825 h 3978585"/>
                    <a:gd name="connsiteX18" fmla="*/ 484262 w 789062"/>
                    <a:gd name="connsiteY18" fmla="*/ 3975342 h 3978585"/>
                    <a:gd name="connsiteX19" fmla="*/ 712861 w 789062"/>
                    <a:gd name="connsiteY19" fmla="*/ 3822943 h 3978585"/>
                    <a:gd name="connsiteX20" fmla="*/ 789062 w 789062"/>
                    <a:gd name="connsiteY20" fmla="*/ 2146544 h 3978585"/>
                    <a:gd name="connsiteX0" fmla="*/ 351653 w 806244"/>
                    <a:gd name="connsiteY0" fmla="*/ 0 h 3978585"/>
                    <a:gd name="connsiteX1" fmla="*/ 654194 w 806244"/>
                    <a:gd name="connsiteY1" fmla="*/ 319426 h 3978585"/>
                    <a:gd name="connsiteX2" fmla="*/ 640575 w 806244"/>
                    <a:gd name="connsiteY2" fmla="*/ 475687 h 3978585"/>
                    <a:gd name="connsiteX3" fmla="*/ 124512 w 806244"/>
                    <a:gd name="connsiteY3" fmla="*/ 349951 h 3978585"/>
                    <a:gd name="connsiteX4" fmla="*/ 68044 w 806244"/>
                    <a:gd name="connsiteY4" fmla="*/ 507707 h 3978585"/>
                    <a:gd name="connsiteX5" fmla="*/ 626122 w 806244"/>
                    <a:gd name="connsiteY5" fmla="*/ 644303 h 3978585"/>
                    <a:gd name="connsiteX6" fmla="*/ 628018 w 806244"/>
                    <a:gd name="connsiteY6" fmla="*/ 828639 h 3978585"/>
                    <a:gd name="connsiteX7" fmla="*/ 3850 w 806244"/>
                    <a:gd name="connsiteY7" fmla="*/ 713284 h 3978585"/>
                    <a:gd name="connsiteX8" fmla="*/ 297549 w 806244"/>
                    <a:gd name="connsiteY8" fmla="*/ 942257 h 3978585"/>
                    <a:gd name="connsiteX9" fmla="*/ 196643 w 806244"/>
                    <a:gd name="connsiteY9" fmla="*/ 1153100 h 3978585"/>
                    <a:gd name="connsiteX10" fmla="*/ 168068 w 806244"/>
                    <a:gd name="connsiteY10" fmla="*/ 1381700 h 3978585"/>
                    <a:gd name="connsiteX11" fmla="*/ 149018 w 806244"/>
                    <a:gd name="connsiteY11" fmla="*/ 1486475 h 3978585"/>
                    <a:gd name="connsiteX12" fmla="*/ 120443 w 806244"/>
                    <a:gd name="connsiteY12" fmla="*/ 1848425 h 3978585"/>
                    <a:gd name="connsiteX13" fmla="*/ 215693 w 806244"/>
                    <a:gd name="connsiteY13" fmla="*/ 2229425 h 3978585"/>
                    <a:gd name="connsiteX14" fmla="*/ 320468 w 806244"/>
                    <a:gd name="connsiteY14" fmla="*/ 2429450 h 3978585"/>
                    <a:gd name="connsiteX15" fmla="*/ 368093 w 806244"/>
                    <a:gd name="connsiteY15" fmla="*/ 2562800 h 3978585"/>
                    <a:gd name="connsiteX16" fmla="*/ 415718 w 806244"/>
                    <a:gd name="connsiteY16" fmla="*/ 3191450 h 3978585"/>
                    <a:gd name="connsiteX17" fmla="*/ 463343 w 806244"/>
                    <a:gd name="connsiteY17" fmla="*/ 3524825 h 3978585"/>
                    <a:gd name="connsiteX18" fmla="*/ 501444 w 806244"/>
                    <a:gd name="connsiteY18" fmla="*/ 3975342 h 3978585"/>
                    <a:gd name="connsiteX19" fmla="*/ 730043 w 806244"/>
                    <a:gd name="connsiteY19" fmla="*/ 3822943 h 3978585"/>
                    <a:gd name="connsiteX20" fmla="*/ 806244 w 806244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920 w 806511"/>
                    <a:gd name="connsiteY0" fmla="*/ 0 h 3978585"/>
                    <a:gd name="connsiteX1" fmla="*/ 654461 w 806511"/>
                    <a:gd name="connsiteY1" fmla="*/ 319426 h 3978585"/>
                    <a:gd name="connsiteX2" fmla="*/ 640842 w 806511"/>
                    <a:gd name="connsiteY2" fmla="*/ 475687 h 3978585"/>
                    <a:gd name="connsiteX3" fmla="*/ 124779 w 806511"/>
                    <a:gd name="connsiteY3" fmla="*/ 349951 h 3978585"/>
                    <a:gd name="connsiteX4" fmla="*/ 68311 w 806511"/>
                    <a:gd name="connsiteY4" fmla="*/ 507707 h 3978585"/>
                    <a:gd name="connsiteX5" fmla="*/ 626389 w 806511"/>
                    <a:gd name="connsiteY5" fmla="*/ 644303 h 3978585"/>
                    <a:gd name="connsiteX6" fmla="*/ 628285 w 806511"/>
                    <a:gd name="connsiteY6" fmla="*/ 828639 h 3978585"/>
                    <a:gd name="connsiteX7" fmla="*/ 4117 w 806511"/>
                    <a:gd name="connsiteY7" fmla="*/ 713284 h 3978585"/>
                    <a:gd name="connsiteX8" fmla="*/ 297816 w 806511"/>
                    <a:gd name="connsiteY8" fmla="*/ 942257 h 3978585"/>
                    <a:gd name="connsiteX9" fmla="*/ 196910 w 806511"/>
                    <a:gd name="connsiteY9" fmla="*/ 1153100 h 3978585"/>
                    <a:gd name="connsiteX10" fmla="*/ 168335 w 806511"/>
                    <a:gd name="connsiteY10" fmla="*/ 1381700 h 3978585"/>
                    <a:gd name="connsiteX11" fmla="*/ 149285 w 806511"/>
                    <a:gd name="connsiteY11" fmla="*/ 1486475 h 3978585"/>
                    <a:gd name="connsiteX12" fmla="*/ 120710 w 806511"/>
                    <a:gd name="connsiteY12" fmla="*/ 1848425 h 3978585"/>
                    <a:gd name="connsiteX13" fmla="*/ 215960 w 806511"/>
                    <a:gd name="connsiteY13" fmla="*/ 2229425 h 3978585"/>
                    <a:gd name="connsiteX14" fmla="*/ 320735 w 806511"/>
                    <a:gd name="connsiteY14" fmla="*/ 2429450 h 3978585"/>
                    <a:gd name="connsiteX15" fmla="*/ 368360 w 806511"/>
                    <a:gd name="connsiteY15" fmla="*/ 2562800 h 3978585"/>
                    <a:gd name="connsiteX16" fmla="*/ 415985 w 806511"/>
                    <a:gd name="connsiteY16" fmla="*/ 3191450 h 3978585"/>
                    <a:gd name="connsiteX17" fmla="*/ 463610 w 806511"/>
                    <a:gd name="connsiteY17" fmla="*/ 3524825 h 3978585"/>
                    <a:gd name="connsiteX18" fmla="*/ 501711 w 806511"/>
                    <a:gd name="connsiteY18" fmla="*/ 3975342 h 3978585"/>
                    <a:gd name="connsiteX19" fmla="*/ 730310 w 806511"/>
                    <a:gd name="connsiteY19" fmla="*/ 3822943 h 3978585"/>
                    <a:gd name="connsiteX20" fmla="*/ 806511 w 806511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657 w 806248"/>
                    <a:gd name="connsiteY0" fmla="*/ 0 h 3978585"/>
                    <a:gd name="connsiteX1" fmla="*/ 654198 w 806248"/>
                    <a:gd name="connsiteY1" fmla="*/ 319426 h 3978585"/>
                    <a:gd name="connsiteX2" fmla="*/ 640579 w 806248"/>
                    <a:gd name="connsiteY2" fmla="*/ 475687 h 3978585"/>
                    <a:gd name="connsiteX3" fmla="*/ 124516 w 806248"/>
                    <a:gd name="connsiteY3" fmla="*/ 349951 h 3978585"/>
                    <a:gd name="connsiteX4" fmla="*/ 68048 w 806248"/>
                    <a:gd name="connsiteY4" fmla="*/ 507707 h 3978585"/>
                    <a:gd name="connsiteX5" fmla="*/ 626126 w 806248"/>
                    <a:gd name="connsiteY5" fmla="*/ 644303 h 3978585"/>
                    <a:gd name="connsiteX6" fmla="*/ 628022 w 806248"/>
                    <a:gd name="connsiteY6" fmla="*/ 828639 h 3978585"/>
                    <a:gd name="connsiteX7" fmla="*/ 3854 w 806248"/>
                    <a:gd name="connsiteY7" fmla="*/ 713284 h 3978585"/>
                    <a:gd name="connsiteX8" fmla="*/ 322747 w 806248"/>
                    <a:gd name="connsiteY8" fmla="*/ 912540 h 3978585"/>
                    <a:gd name="connsiteX9" fmla="*/ 196647 w 806248"/>
                    <a:gd name="connsiteY9" fmla="*/ 1153100 h 3978585"/>
                    <a:gd name="connsiteX10" fmla="*/ 168072 w 806248"/>
                    <a:gd name="connsiteY10" fmla="*/ 1381700 h 3978585"/>
                    <a:gd name="connsiteX11" fmla="*/ 149022 w 806248"/>
                    <a:gd name="connsiteY11" fmla="*/ 1486475 h 3978585"/>
                    <a:gd name="connsiteX12" fmla="*/ 120447 w 806248"/>
                    <a:gd name="connsiteY12" fmla="*/ 1848425 h 3978585"/>
                    <a:gd name="connsiteX13" fmla="*/ 215697 w 806248"/>
                    <a:gd name="connsiteY13" fmla="*/ 2229425 h 3978585"/>
                    <a:gd name="connsiteX14" fmla="*/ 320472 w 806248"/>
                    <a:gd name="connsiteY14" fmla="*/ 2429450 h 3978585"/>
                    <a:gd name="connsiteX15" fmla="*/ 368097 w 806248"/>
                    <a:gd name="connsiteY15" fmla="*/ 2562800 h 3978585"/>
                    <a:gd name="connsiteX16" fmla="*/ 415722 w 806248"/>
                    <a:gd name="connsiteY16" fmla="*/ 3191450 h 3978585"/>
                    <a:gd name="connsiteX17" fmla="*/ 463347 w 806248"/>
                    <a:gd name="connsiteY17" fmla="*/ 3524825 h 3978585"/>
                    <a:gd name="connsiteX18" fmla="*/ 501448 w 806248"/>
                    <a:gd name="connsiteY18" fmla="*/ 3975342 h 3978585"/>
                    <a:gd name="connsiteX19" fmla="*/ 730047 w 806248"/>
                    <a:gd name="connsiteY19" fmla="*/ 3822943 h 3978585"/>
                    <a:gd name="connsiteX20" fmla="*/ 806248 w 806248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28193 w 806419"/>
                    <a:gd name="connsiteY6" fmla="*/ 828639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  <a:gd name="connsiteX0" fmla="*/ 351828 w 806419"/>
                    <a:gd name="connsiteY0" fmla="*/ 0 h 3978585"/>
                    <a:gd name="connsiteX1" fmla="*/ 654369 w 806419"/>
                    <a:gd name="connsiteY1" fmla="*/ 319426 h 3978585"/>
                    <a:gd name="connsiteX2" fmla="*/ 640750 w 806419"/>
                    <a:gd name="connsiteY2" fmla="*/ 475687 h 3978585"/>
                    <a:gd name="connsiteX3" fmla="*/ 124687 w 806419"/>
                    <a:gd name="connsiteY3" fmla="*/ 349951 h 3978585"/>
                    <a:gd name="connsiteX4" fmla="*/ 68219 w 806419"/>
                    <a:gd name="connsiteY4" fmla="*/ 507707 h 3978585"/>
                    <a:gd name="connsiteX5" fmla="*/ 626297 w 806419"/>
                    <a:gd name="connsiteY5" fmla="*/ 644303 h 3978585"/>
                    <a:gd name="connsiteX6" fmla="*/ 650628 w 806419"/>
                    <a:gd name="connsiteY6" fmla="*/ 810206 h 3978585"/>
                    <a:gd name="connsiteX7" fmla="*/ 4025 w 806419"/>
                    <a:gd name="connsiteY7" fmla="*/ 713284 h 3978585"/>
                    <a:gd name="connsiteX8" fmla="*/ 306122 w 806419"/>
                    <a:gd name="connsiteY8" fmla="*/ 932352 h 3978585"/>
                    <a:gd name="connsiteX9" fmla="*/ 196818 w 806419"/>
                    <a:gd name="connsiteY9" fmla="*/ 1153100 h 3978585"/>
                    <a:gd name="connsiteX10" fmla="*/ 168243 w 806419"/>
                    <a:gd name="connsiteY10" fmla="*/ 1381700 h 3978585"/>
                    <a:gd name="connsiteX11" fmla="*/ 149193 w 806419"/>
                    <a:gd name="connsiteY11" fmla="*/ 1486475 h 3978585"/>
                    <a:gd name="connsiteX12" fmla="*/ 120618 w 806419"/>
                    <a:gd name="connsiteY12" fmla="*/ 1848425 h 3978585"/>
                    <a:gd name="connsiteX13" fmla="*/ 215868 w 806419"/>
                    <a:gd name="connsiteY13" fmla="*/ 2229425 h 3978585"/>
                    <a:gd name="connsiteX14" fmla="*/ 320643 w 806419"/>
                    <a:gd name="connsiteY14" fmla="*/ 2429450 h 3978585"/>
                    <a:gd name="connsiteX15" fmla="*/ 368268 w 806419"/>
                    <a:gd name="connsiteY15" fmla="*/ 2562800 h 3978585"/>
                    <a:gd name="connsiteX16" fmla="*/ 415893 w 806419"/>
                    <a:gd name="connsiteY16" fmla="*/ 3191450 h 3978585"/>
                    <a:gd name="connsiteX17" fmla="*/ 463518 w 806419"/>
                    <a:gd name="connsiteY17" fmla="*/ 3524825 h 3978585"/>
                    <a:gd name="connsiteX18" fmla="*/ 501619 w 806419"/>
                    <a:gd name="connsiteY18" fmla="*/ 3975342 h 3978585"/>
                    <a:gd name="connsiteX19" fmla="*/ 730218 w 806419"/>
                    <a:gd name="connsiteY19" fmla="*/ 3822943 h 3978585"/>
                    <a:gd name="connsiteX20" fmla="*/ 806419 w 806419"/>
                    <a:gd name="connsiteY20" fmla="*/ 2146544 h 3978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06419" h="3978585">
                      <a:moveTo>
                        <a:pt x="351828" y="0"/>
                      </a:moveTo>
                      <a:cubicBezTo>
                        <a:pt x="246441" y="213646"/>
                        <a:pt x="550736" y="263741"/>
                        <a:pt x="654369" y="319426"/>
                      </a:cubicBezTo>
                      <a:cubicBezTo>
                        <a:pt x="749602" y="385016"/>
                        <a:pt x="778757" y="456998"/>
                        <a:pt x="640750" y="475687"/>
                      </a:cubicBezTo>
                      <a:cubicBezTo>
                        <a:pt x="533707" y="489981"/>
                        <a:pt x="256976" y="329545"/>
                        <a:pt x="124687" y="349951"/>
                      </a:cubicBezTo>
                      <a:cubicBezTo>
                        <a:pt x="7947" y="380136"/>
                        <a:pt x="-17703" y="468366"/>
                        <a:pt x="68219" y="507707"/>
                      </a:cubicBezTo>
                      <a:cubicBezTo>
                        <a:pt x="154141" y="547048"/>
                        <a:pt x="502640" y="595206"/>
                        <a:pt x="626297" y="644303"/>
                      </a:cubicBezTo>
                      <a:cubicBezTo>
                        <a:pt x="753387" y="674590"/>
                        <a:pt x="740807" y="779816"/>
                        <a:pt x="650628" y="810206"/>
                      </a:cubicBezTo>
                      <a:cubicBezTo>
                        <a:pt x="551694" y="826180"/>
                        <a:pt x="28016" y="585891"/>
                        <a:pt x="4025" y="713284"/>
                      </a:cubicBezTo>
                      <a:cubicBezTo>
                        <a:pt x="-40973" y="866202"/>
                        <a:pt x="306122" y="831226"/>
                        <a:pt x="306122" y="932352"/>
                      </a:cubicBezTo>
                      <a:cubicBezTo>
                        <a:pt x="321965" y="1055930"/>
                        <a:pt x="201581" y="1107063"/>
                        <a:pt x="196818" y="1153100"/>
                      </a:cubicBezTo>
                      <a:cubicBezTo>
                        <a:pt x="192056" y="1216126"/>
                        <a:pt x="176180" y="1326138"/>
                        <a:pt x="168243" y="1381700"/>
                      </a:cubicBezTo>
                      <a:cubicBezTo>
                        <a:pt x="164181" y="1414197"/>
                        <a:pt x="155695" y="1453964"/>
                        <a:pt x="149193" y="1486475"/>
                      </a:cubicBezTo>
                      <a:cubicBezTo>
                        <a:pt x="126442" y="1759484"/>
                        <a:pt x="135591" y="1638805"/>
                        <a:pt x="120618" y="1848425"/>
                      </a:cubicBezTo>
                      <a:cubicBezTo>
                        <a:pt x="131731" y="1972250"/>
                        <a:pt x="182531" y="2132588"/>
                        <a:pt x="215868" y="2229425"/>
                      </a:cubicBezTo>
                      <a:cubicBezTo>
                        <a:pt x="247618" y="2286575"/>
                        <a:pt x="301593" y="2391350"/>
                        <a:pt x="320643" y="2429450"/>
                      </a:cubicBezTo>
                      <a:cubicBezTo>
                        <a:pt x="346043" y="2485013"/>
                        <a:pt x="355568" y="2456438"/>
                        <a:pt x="368268" y="2562800"/>
                      </a:cubicBezTo>
                      <a:cubicBezTo>
                        <a:pt x="384143" y="2689800"/>
                        <a:pt x="400018" y="3031113"/>
                        <a:pt x="415893" y="3191450"/>
                      </a:cubicBezTo>
                      <a:cubicBezTo>
                        <a:pt x="427005" y="3267650"/>
                        <a:pt x="453993" y="3450213"/>
                        <a:pt x="463518" y="3524825"/>
                      </a:cubicBezTo>
                      <a:cubicBezTo>
                        <a:pt x="477806" y="3613725"/>
                        <a:pt x="314294" y="3954231"/>
                        <a:pt x="501619" y="3975342"/>
                      </a:cubicBezTo>
                      <a:cubicBezTo>
                        <a:pt x="666719" y="3994392"/>
                        <a:pt x="727043" y="3927718"/>
                        <a:pt x="730218" y="3822943"/>
                      </a:cubicBezTo>
                      <a:cubicBezTo>
                        <a:pt x="781018" y="3518143"/>
                        <a:pt x="792529" y="2200122"/>
                        <a:pt x="806419" y="2146544"/>
                      </a:cubicBezTo>
                    </a:path>
                  </a:pathLst>
                </a:custGeom>
                <a:ln w="50800" cap="rnd" cmpd="sng" algn="ctr">
                  <a:solidFill>
                    <a:srgbClr val="8E2F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n w="571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6" name="Rounded Rectangle 455"/>
                <p:cNvSpPr/>
                <p:nvPr/>
              </p:nvSpPr>
              <p:spPr>
                <a:xfrm rot="206166">
                  <a:off x="4559162" y="2617225"/>
                  <a:ext cx="379236" cy="1300236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C65C5A"/>
                    </a:gs>
                    <a:gs pos="100000">
                      <a:srgbClr val="B9526A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21164003">
                  <a:off x="4404427" y="2607815"/>
                  <a:ext cx="379236" cy="1300237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642020"/>
                    </a:gs>
                    <a:gs pos="100000">
                      <a:srgbClr val="9D291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8" name="Rounded Rectangle 457"/>
                <p:cNvSpPr/>
                <p:nvPr/>
              </p:nvSpPr>
              <p:spPr>
                <a:xfrm rot="21164003">
                  <a:off x="4206748" y="2100949"/>
                  <a:ext cx="486122" cy="462664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89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9" name="Rounded Rectangle 458"/>
                <p:cNvSpPr/>
                <p:nvPr/>
              </p:nvSpPr>
              <p:spPr>
                <a:xfrm rot="823597">
                  <a:off x="4217976" y="1316758"/>
                  <a:ext cx="486121" cy="736209"/>
                </a:xfrm>
                <a:prstGeom prst="roundRect">
                  <a:avLst>
                    <a:gd name="adj" fmla="val 31846"/>
                  </a:avLst>
                </a:prstGeom>
                <a:gradFill flip="none" rotWithShape="1">
                  <a:gsLst>
                    <a:gs pos="0">
                      <a:srgbClr val="B94300"/>
                    </a:gs>
                    <a:gs pos="100000">
                      <a:srgbClr val="93412B"/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rgbClr val="8239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54" name="Freeform 453"/>
              <p:cNvSpPr/>
              <p:nvPr/>
            </p:nvSpPr>
            <p:spPr>
              <a:xfrm>
                <a:off x="4317657" y="3310924"/>
                <a:ext cx="177638" cy="221188"/>
              </a:xfrm>
              <a:custGeom>
                <a:avLst/>
                <a:gdLst>
                  <a:gd name="connsiteX0" fmla="*/ 211201 w 230251"/>
                  <a:gd name="connsiteY0" fmla="*/ 141940 h 294340"/>
                  <a:gd name="connsiteX1" fmla="*/ 201676 w 230251"/>
                  <a:gd name="connsiteY1" fmla="*/ 94315 h 294340"/>
                  <a:gd name="connsiteX2" fmla="*/ 182626 w 230251"/>
                  <a:gd name="connsiteY2" fmla="*/ 65740 h 294340"/>
                  <a:gd name="connsiteX3" fmla="*/ 125476 w 230251"/>
                  <a:gd name="connsiteY3" fmla="*/ 18115 h 294340"/>
                  <a:gd name="connsiteX4" fmla="*/ 96901 w 230251"/>
                  <a:gd name="connsiteY4" fmla="*/ 8590 h 294340"/>
                  <a:gd name="connsiteX5" fmla="*/ 1651 w 230251"/>
                  <a:gd name="connsiteY5" fmla="*/ 46690 h 294340"/>
                  <a:gd name="connsiteX6" fmla="*/ 11176 w 230251"/>
                  <a:gd name="connsiteY6" fmla="*/ 75265 h 294340"/>
                  <a:gd name="connsiteX7" fmla="*/ 68326 w 230251"/>
                  <a:gd name="connsiteY7" fmla="*/ 113365 h 294340"/>
                  <a:gd name="connsiteX8" fmla="*/ 87376 w 230251"/>
                  <a:gd name="connsiteY8" fmla="*/ 141940 h 294340"/>
                  <a:gd name="connsiteX9" fmla="*/ 96901 w 230251"/>
                  <a:gd name="connsiteY9" fmla="*/ 199090 h 294340"/>
                  <a:gd name="connsiteX10" fmla="*/ 106426 w 230251"/>
                  <a:gd name="connsiteY10" fmla="*/ 275290 h 294340"/>
                  <a:gd name="connsiteX11" fmla="*/ 135001 w 230251"/>
                  <a:gd name="connsiteY11" fmla="*/ 294340 h 294340"/>
                  <a:gd name="connsiteX12" fmla="*/ 211201 w 230251"/>
                  <a:gd name="connsiteY12" fmla="*/ 265765 h 294340"/>
                  <a:gd name="connsiteX13" fmla="*/ 230251 w 230251"/>
                  <a:gd name="connsiteY13" fmla="*/ 208615 h 294340"/>
                  <a:gd name="connsiteX14" fmla="*/ 220726 w 230251"/>
                  <a:gd name="connsiteY14" fmla="*/ 141940 h 294340"/>
                  <a:gd name="connsiteX15" fmla="*/ 211201 w 230251"/>
                  <a:gd name="connsiteY15" fmla="*/ 113365 h 294340"/>
                  <a:gd name="connsiteX16" fmla="*/ 211201 w 230251"/>
                  <a:gd name="connsiteY16" fmla="*/ 141940 h 2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0251" h="294340">
                    <a:moveTo>
                      <a:pt x="211201" y="141940"/>
                    </a:moveTo>
                    <a:cubicBezTo>
                      <a:pt x="209614" y="138765"/>
                      <a:pt x="207360" y="109474"/>
                      <a:pt x="201676" y="94315"/>
                    </a:cubicBezTo>
                    <a:cubicBezTo>
                      <a:pt x="197656" y="83596"/>
                      <a:pt x="189955" y="74534"/>
                      <a:pt x="182626" y="65740"/>
                    </a:cubicBezTo>
                    <a:cubicBezTo>
                      <a:pt x="167579" y="47684"/>
                      <a:pt x="146883" y="28819"/>
                      <a:pt x="125476" y="18115"/>
                    </a:cubicBezTo>
                    <a:cubicBezTo>
                      <a:pt x="116496" y="13625"/>
                      <a:pt x="106426" y="11765"/>
                      <a:pt x="96901" y="8590"/>
                    </a:cubicBezTo>
                    <a:cubicBezTo>
                      <a:pt x="66288" y="12417"/>
                      <a:pt x="9433" y="0"/>
                      <a:pt x="1651" y="46690"/>
                    </a:cubicBezTo>
                    <a:cubicBezTo>
                      <a:pt x="0" y="56594"/>
                      <a:pt x="4076" y="68165"/>
                      <a:pt x="11176" y="75265"/>
                    </a:cubicBezTo>
                    <a:cubicBezTo>
                      <a:pt x="27365" y="91454"/>
                      <a:pt x="68326" y="113365"/>
                      <a:pt x="68326" y="113365"/>
                    </a:cubicBezTo>
                    <a:cubicBezTo>
                      <a:pt x="74676" y="122890"/>
                      <a:pt x="83756" y="131080"/>
                      <a:pt x="87376" y="141940"/>
                    </a:cubicBezTo>
                    <a:cubicBezTo>
                      <a:pt x="93483" y="160262"/>
                      <a:pt x="94170" y="179971"/>
                      <a:pt x="96901" y="199090"/>
                    </a:cubicBezTo>
                    <a:cubicBezTo>
                      <a:pt x="100521" y="224430"/>
                      <a:pt x="96919" y="251523"/>
                      <a:pt x="106426" y="275290"/>
                    </a:cubicBezTo>
                    <a:cubicBezTo>
                      <a:pt x="110678" y="285919"/>
                      <a:pt x="125476" y="287990"/>
                      <a:pt x="135001" y="294340"/>
                    </a:cubicBezTo>
                    <a:cubicBezTo>
                      <a:pt x="154211" y="290498"/>
                      <a:pt x="197186" y="288189"/>
                      <a:pt x="211201" y="265765"/>
                    </a:cubicBezTo>
                    <a:cubicBezTo>
                      <a:pt x="221844" y="248737"/>
                      <a:pt x="230251" y="208615"/>
                      <a:pt x="230251" y="208615"/>
                    </a:cubicBezTo>
                    <a:cubicBezTo>
                      <a:pt x="227076" y="186390"/>
                      <a:pt x="225129" y="163955"/>
                      <a:pt x="220726" y="141940"/>
                    </a:cubicBezTo>
                    <a:cubicBezTo>
                      <a:pt x="218757" y="132095"/>
                      <a:pt x="218301" y="120465"/>
                      <a:pt x="211201" y="113365"/>
                    </a:cubicBezTo>
                    <a:cubicBezTo>
                      <a:pt x="206711" y="108875"/>
                      <a:pt x="212788" y="145115"/>
                      <a:pt x="211201" y="141940"/>
                    </a:cubicBezTo>
                    <a:close/>
                  </a:path>
                </a:pathLst>
              </a:custGeom>
              <a:solidFill>
                <a:srgbClr val="702A4A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37" name="Rounded Rectangle 436"/>
            <p:cNvSpPr/>
            <p:nvPr/>
          </p:nvSpPr>
          <p:spPr>
            <a:xfrm rot="21339574" flipH="1">
              <a:off x="4382253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3584F"/>
                </a:gs>
                <a:gs pos="100000">
                  <a:srgbClr val="B9526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8" name="Rounded Rectangle 437"/>
            <p:cNvSpPr/>
            <p:nvPr/>
          </p:nvSpPr>
          <p:spPr>
            <a:xfrm flipH="1">
              <a:off x="4379927" y="2801521"/>
              <a:ext cx="285004" cy="431758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93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9" name="Rounded Rectangle 438"/>
            <p:cNvSpPr/>
            <p:nvPr/>
          </p:nvSpPr>
          <p:spPr>
            <a:xfrm rot="159831" flipH="1">
              <a:off x="4380896" y="3255318"/>
              <a:ext cx="284754" cy="253183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B94300"/>
                </a:gs>
                <a:gs pos="100000">
                  <a:srgbClr val="89412B"/>
                </a:gs>
              </a:gsLst>
              <a:lin ang="0" scaled="1"/>
              <a:tileRect/>
            </a:gradFill>
            <a:ln w="9525" cap="flat" cmpd="sng" algn="ctr">
              <a:solidFill>
                <a:srgbClr val="82392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0" name="Rounded Rectangle 439"/>
            <p:cNvSpPr/>
            <p:nvPr/>
          </p:nvSpPr>
          <p:spPr>
            <a:xfrm rot="199268" flipH="1">
              <a:off x="4432496" y="3547429"/>
              <a:ext cx="222447" cy="762675"/>
            </a:xfrm>
            <a:prstGeom prst="roundRect">
              <a:avLst>
                <a:gd name="adj" fmla="val 31846"/>
              </a:avLst>
            </a:prstGeom>
            <a:gradFill flip="none" rotWithShape="1">
              <a:gsLst>
                <a:gs pos="0">
                  <a:srgbClr val="642020"/>
                </a:gs>
                <a:gs pos="100000">
                  <a:srgbClr val="9D291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41" name="Group 463"/>
            <p:cNvGrpSpPr/>
            <p:nvPr/>
          </p:nvGrpSpPr>
          <p:grpSpPr>
            <a:xfrm>
              <a:off x="3276600" y="2795971"/>
              <a:ext cx="2474928" cy="1386366"/>
              <a:chOff x="3365391" y="2566282"/>
              <a:chExt cx="2474928" cy="1386366"/>
            </a:xfrm>
          </p:grpSpPr>
          <p:sp>
            <p:nvSpPr>
              <p:cNvPr id="450" name="Rounded Rectangle 20"/>
              <p:cNvSpPr/>
              <p:nvPr/>
            </p:nvSpPr>
            <p:spPr>
              <a:xfrm rot="242379" flipV="1">
                <a:off x="3365391" y="2579012"/>
                <a:ext cx="1297659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1" name="Rounded Rectangle 22"/>
              <p:cNvSpPr/>
              <p:nvPr/>
            </p:nvSpPr>
            <p:spPr>
              <a:xfrm flipH="1" flipV="1">
                <a:off x="4245976" y="2566282"/>
                <a:ext cx="727327" cy="1378095"/>
              </a:xfrm>
              <a:custGeom>
                <a:avLst/>
                <a:gdLst/>
                <a:ahLst/>
                <a:cxnLst/>
                <a:rect l="l" t="t" r="r" b="b"/>
                <a:pathLst>
                  <a:path w="741045" h="1045661">
                    <a:moveTo>
                      <a:pt x="471650" y="0"/>
                    </a:moveTo>
                    <a:lnTo>
                      <a:pt x="390810" y="0"/>
                    </a:lnTo>
                    <a:lnTo>
                      <a:pt x="370523" y="4096"/>
                    </a:lnTo>
                    <a:lnTo>
                      <a:pt x="350235" y="0"/>
                    </a:lnTo>
                    <a:lnTo>
                      <a:pt x="269395" y="0"/>
                    </a:lnTo>
                    <a:cubicBezTo>
                      <a:pt x="194806" y="0"/>
                      <a:pt x="134338" y="60467"/>
                      <a:pt x="134338" y="135056"/>
                    </a:cubicBezTo>
                    <a:cubicBezTo>
                      <a:pt x="116125" y="246638"/>
                      <a:pt x="126850" y="559388"/>
                      <a:pt x="131543" y="657589"/>
                    </a:cubicBezTo>
                    <a:cubicBezTo>
                      <a:pt x="121949" y="667684"/>
                      <a:pt x="193386" y="740059"/>
                      <a:pt x="162499" y="748077"/>
                    </a:cubicBezTo>
                    <a:cubicBezTo>
                      <a:pt x="104556" y="797686"/>
                      <a:pt x="67808" y="821717"/>
                      <a:pt x="41055" y="869520"/>
                    </a:cubicBezTo>
                    <a:cubicBezTo>
                      <a:pt x="-54" y="940261"/>
                      <a:pt x="-3416" y="969956"/>
                      <a:pt x="1983" y="1011084"/>
                    </a:cubicBezTo>
                    <a:cubicBezTo>
                      <a:pt x="406" y="1035040"/>
                      <a:pt x="34548" y="1042326"/>
                      <a:pt x="30590" y="1044851"/>
                    </a:cubicBezTo>
                    <a:lnTo>
                      <a:pt x="115466" y="1044851"/>
                    </a:lnTo>
                    <a:cubicBezTo>
                      <a:pt x="118789" y="1046052"/>
                      <a:pt x="121129" y="1045805"/>
                      <a:pt x="120406" y="1044851"/>
                    </a:cubicBezTo>
                    <a:lnTo>
                      <a:pt x="620639" y="1044851"/>
                    </a:lnTo>
                    <a:cubicBezTo>
                      <a:pt x="619917" y="1045805"/>
                      <a:pt x="622257" y="1046052"/>
                      <a:pt x="625580" y="1044851"/>
                    </a:cubicBezTo>
                    <a:lnTo>
                      <a:pt x="710455" y="1044851"/>
                    </a:lnTo>
                    <a:cubicBezTo>
                      <a:pt x="706497" y="1042326"/>
                      <a:pt x="740639" y="1035040"/>
                      <a:pt x="739062" y="1011084"/>
                    </a:cubicBezTo>
                    <a:cubicBezTo>
                      <a:pt x="744461" y="969956"/>
                      <a:pt x="741099" y="940261"/>
                      <a:pt x="699990" y="869520"/>
                    </a:cubicBezTo>
                    <a:cubicBezTo>
                      <a:pt x="673237" y="821717"/>
                      <a:pt x="636489" y="797686"/>
                      <a:pt x="578546" y="748077"/>
                    </a:cubicBezTo>
                    <a:cubicBezTo>
                      <a:pt x="547659" y="740059"/>
                      <a:pt x="619096" y="667684"/>
                      <a:pt x="609502" y="657589"/>
                    </a:cubicBezTo>
                    <a:cubicBezTo>
                      <a:pt x="614195" y="559388"/>
                      <a:pt x="624920" y="246638"/>
                      <a:pt x="606707" y="135056"/>
                    </a:cubicBezTo>
                    <a:cubicBezTo>
                      <a:pt x="606707" y="60467"/>
                      <a:pt x="546239" y="0"/>
                      <a:pt x="471650" y="0"/>
                    </a:cubicBezTo>
                    <a:close/>
                  </a:path>
                </a:pathLst>
              </a:custGeom>
              <a:solidFill>
                <a:srgbClr val="C75B3D">
                  <a:alpha val="71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2" name="Rounded Rectangle 20"/>
              <p:cNvSpPr/>
              <p:nvPr/>
            </p:nvSpPr>
            <p:spPr>
              <a:xfrm rot="21357546" flipH="1" flipV="1">
                <a:off x="4582599" y="2580418"/>
                <a:ext cx="1257720" cy="1372230"/>
              </a:xfrm>
              <a:custGeom>
                <a:avLst/>
                <a:gdLst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80217 w 1121276"/>
                  <a:gd name="connsiteY7" fmla="*/ 1028874 h 1039912"/>
                  <a:gd name="connsiteX8" fmla="*/ 571054 w 1121276"/>
                  <a:gd name="connsiteY8" fmla="*/ 1038397 h 1039912"/>
                  <a:gd name="connsiteX9" fmla="*/ 0 w 1121276"/>
                  <a:gd name="connsiteY9" fmla="*/ 1039912 h 1039912"/>
                  <a:gd name="connsiteX10" fmla="*/ 209388 w 1121276"/>
                  <a:gd name="connsiteY10" fmla="*/ 717895 h 1039912"/>
                  <a:gd name="connsiteX11" fmla="*/ 466297 w 1121276"/>
                  <a:gd name="connsiteY11" fmla="*/ 653154 h 1039912"/>
                  <a:gd name="connsiteX12" fmla="*/ 491514 w 1121276"/>
                  <a:gd name="connsiteY12" fmla="*/ 462660 h 1039912"/>
                  <a:gd name="connsiteX13" fmla="*/ 761928 w 1121276"/>
                  <a:gd name="connsiteY13" fmla="*/ 68198 h 1039912"/>
                  <a:gd name="connsiteX14" fmla="*/ 862555 w 1121276"/>
                  <a:gd name="connsiteY14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83803 w 1121276"/>
                  <a:gd name="connsiteY6" fmla="*/ 1028874 h 1039912"/>
                  <a:gd name="connsiteX7" fmla="*/ 571054 w 1121276"/>
                  <a:gd name="connsiteY7" fmla="*/ 1038397 h 1039912"/>
                  <a:gd name="connsiteX8" fmla="*/ 0 w 1121276"/>
                  <a:gd name="connsiteY8" fmla="*/ 1039912 h 1039912"/>
                  <a:gd name="connsiteX9" fmla="*/ 209388 w 1121276"/>
                  <a:gd name="connsiteY9" fmla="*/ 717895 h 1039912"/>
                  <a:gd name="connsiteX10" fmla="*/ 466297 w 1121276"/>
                  <a:gd name="connsiteY10" fmla="*/ 653154 h 1039912"/>
                  <a:gd name="connsiteX11" fmla="*/ 491514 w 1121276"/>
                  <a:gd name="connsiteY11" fmla="*/ 462660 h 1039912"/>
                  <a:gd name="connsiteX12" fmla="*/ 761928 w 1121276"/>
                  <a:gd name="connsiteY12" fmla="*/ 68198 h 1039912"/>
                  <a:gd name="connsiteX13" fmla="*/ 862555 w 1121276"/>
                  <a:gd name="connsiteY13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71054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2555 w 1121276"/>
                  <a:gd name="connsiteY0" fmla="*/ 2676 h 1039912"/>
                  <a:gd name="connsiteX1" fmla="*/ 980039 w 1121276"/>
                  <a:gd name="connsiteY1" fmla="*/ 27502 h 1039912"/>
                  <a:gd name="connsiteX2" fmla="*/ 1053082 w 1121276"/>
                  <a:gd name="connsiteY2" fmla="*/ 77573 h 1039912"/>
                  <a:gd name="connsiteX3" fmla="*/ 1093774 w 1121276"/>
                  <a:gd name="connsiteY3" fmla="*/ 295686 h 1039912"/>
                  <a:gd name="connsiteX4" fmla="*/ 823362 w 1121276"/>
                  <a:gd name="connsiteY4" fmla="*/ 690148 h 1039912"/>
                  <a:gd name="connsiteX5" fmla="*/ 591423 w 1121276"/>
                  <a:gd name="connsiteY5" fmla="*/ 1014586 h 1039912"/>
                  <a:gd name="connsiteX6" fmla="*/ 542479 w 1121276"/>
                  <a:gd name="connsiteY6" fmla="*/ 1038397 h 1039912"/>
                  <a:gd name="connsiteX7" fmla="*/ 0 w 1121276"/>
                  <a:gd name="connsiteY7" fmla="*/ 1039912 h 1039912"/>
                  <a:gd name="connsiteX8" fmla="*/ 209388 w 1121276"/>
                  <a:gd name="connsiteY8" fmla="*/ 717895 h 1039912"/>
                  <a:gd name="connsiteX9" fmla="*/ 466297 w 1121276"/>
                  <a:gd name="connsiteY9" fmla="*/ 653154 h 1039912"/>
                  <a:gd name="connsiteX10" fmla="*/ 491514 w 1121276"/>
                  <a:gd name="connsiteY10" fmla="*/ 462660 h 1039912"/>
                  <a:gd name="connsiteX11" fmla="*/ 761928 w 1121276"/>
                  <a:gd name="connsiteY11" fmla="*/ 68198 h 1039912"/>
                  <a:gd name="connsiteX12" fmla="*/ 862555 w 1121276"/>
                  <a:gd name="connsiteY12" fmla="*/ 2676 h 1039912"/>
                  <a:gd name="connsiteX0" fmla="*/ 866189 w 1124910"/>
                  <a:gd name="connsiteY0" fmla="*/ 2676 h 1062403"/>
                  <a:gd name="connsiteX1" fmla="*/ 983673 w 1124910"/>
                  <a:gd name="connsiteY1" fmla="*/ 27502 h 1062403"/>
                  <a:gd name="connsiteX2" fmla="*/ 1056716 w 1124910"/>
                  <a:gd name="connsiteY2" fmla="*/ 77573 h 1062403"/>
                  <a:gd name="connsiteX3" fmla="*/ 1097408 w 1124910"/>
                  <a:gd name="connsiteY3" fmla="*/ 295686 h 1062403"/>
                  <a:gd name="connsiteX4" fmla="*/ 826996 w 1124910"/>
                  <a:gd name="connsiteY4" fmla="*/ 690148 h 1062403"/>
                  <a:gd name="connsiteX5" fmla="*/ 595057 w 1124910"/>
                  <a:gd name="connsiteY5" fmla="*/ 1014586 h 1062403"/>
                  <a:gd name="connsiteX6" fmla="*/ 546113 w 1124910"/>
                  <a:gd name="connsiteY6" fmla="*/ 1038397 h 1062403"/>
                  <a:gd name="connsiteX7" fmla="*/ 197784 w 1124910"/>
                  <a:gd name="connsiteY7" fmla="*/ 1034949 h 1062403"/>
                  <a:gd name="connsiteX8" fmla="*/ 3634 w 1124910"/>
                  <a:gd name="connsiteY8" fmla="*/ 1039912 h 1062403"/>
                  <a:gd name="connsiteX9" fmla="*/ 213022 w 1124910"/>
                  <a:gd name="connsiteY9" fmla="*/ 717895 h 1062403"/>
                  <a:gd name="connsiteX10" fmla="*/ 469931 w 1124910"/>
                  <a:gd name="connsiteY10" fmla="*/ 653154 h 1062403"/>
                  <a:gd name="connsiteX11" fmla="*/ 495148 w 1124910"/>
                  <a:gd name="connsiteY11" fmla="*/ 462660 h 1062403"/>
                  <a:gd name="connsiteX12" fmla="*/ 765562 w 1124910"/>
                  <a:gd name="connsiteY12" fmla="*/ 68198 h 1062403"/>
                  <a:gd name="connsiteX13" fmla="*/ 866189 w 1124910"/>
                  <a:gd name="connsiteY13" fmla="*/ 2676 h 1062403"/>
                  <a:gd name="connsiteX0" fmla="*/ 866189 w 1124910"/>
                  <a:gd name="connsiteY0" fmla="*/ 2676 h 1039470"/>
                  <a:gd name="connsiteX1" fmla="*/ 983673 w 1124910"/>
                  <a:gd name="connsiteY1" fmla="*/ 27502 h 1039470"/>
                  <a:gd name="connsiteX2" fmla="*/ 1056716 w 1124910"/>
                  <a:gd name="connsiteY2" fmla="*/ 77573 h 1039470"/>
                  <a:gd name="connsiteX3" fmla="*/ 1097408 w 1124910"/>
                  <a:gd name="connsiteY3" fmla="*/ 295686 h 1039470"/>
                  <a:gd name="connsiteX4" fmla="*/ 826996 w 1124910"/>
                  <a:gd name="connsiteY4" fmla="*/ 690148 h 1039470"/>
                  <a:gd name="connsiteX5" fmla="*/ 595057 w 1124910"/>
                  <a:gd name="connsiteY5" fmla="*/ 1014586 h 1039470"/>
                  <a:gd name="connsiteX6" fmla="*/ 546113 w 1124910"/>
                  <a:gd name="connsiteY6" fmla="*/ 1038397 h 1039470"/>
                  <a:gd name="connsiteX7" fmla="*/ 197784 w 1124910"/>
                  <a:gd name="connsiteY7" fmla="*/ 1034949 h 1039470"/>
                  <a:gd name="connsiteX8" fmla="*/ 3634 w 1124910"/>
                  <a:gd name="connsiteY8" fmla="*/ 1001812 h 1039470"/>
                  <a:gd name="connsiteX9" fmla="*/ 213022 w 1124910"/>
                  <a:gd name="connsiteY9" fmla="*/ 717895 h 1039470"/>
                  <a:gd name="connsiteX10" fmla="*/ 469931 w 1124910"/>
                  <a:gd name="connsiteY10" fmla="*/ 653154 h 1039470"/>
                  <a:gd name="connsiteX11" fmla="*/ 495148 w 1124910"/>
                  <a:gd name="connsiteY11" fmla="*/ 462660 h 1039470"/>
                  <a:gd name="connsiteX12" fmla="*/ 765562 w 1124910"/>
                  <a:gd name="connsiteY12" fmla="*/ 68198 h 1039470"/>
                  <a:gd name="connsiteX13" fmla="*/ 866189 w 1124910"/>
                  <a:gd name="connsiteY13" fmla="*/ 2676 h 1039470"/>
                  <a:gd name="connsiteX0" fmla="*/ 862605 w 1121326"/>
                  <a:gd name="connsiteY0" fmla="*/ 2676 h 1069621"/>
                  <a:gd name="connsiteX1" fmla="*/ 980089 w 1121326"/>
                  <a:gd name="connsiteY1" fmla="*/ 27502 h 1069621"/>
                  <a:gd name="connsiteX2" fmla="*/ 1053132 w 1121326"/>
                  <a:gd name="connsiteY2" fmla="*/ 77573 h 1069621"/>
                  <a:gd name="connsiteX3" fmla="*/ 1093824 w 1121326"/>
                  <a:gd name="connsiteY3" fmla="*/ 295686 h 1069621"/>
                  <a:gd name="connsiteX4" fmla="*/ 823412 w 1121326"/>
                  <a:gd name="connsiteY4" fmla="*/ 690148 h 1069621"/>
                  <a:gd name="connsiteX5" fmla="*/ 591473 w 1121326"/>
                  <a:gd name="connsiteY5" fmla="*/ 1014586 h 1069621"/>
                  <a:gd name="connsiteX6" fmla="*/ 542529 w 1121326"/>
                  <a:gd name="connsiteY6" fmla="*/ 1038397 h 1069621"/>
                  <a:gd name="connsiteX7" fmla="*/ 194200 w 1121326"/>
                  <a:gd name="connsiteY7" fmla="*/ 1034949 h 1069621"/>
                  <a:gd name="connsiteX8" fmla="*/ 50 w 1121326"/>
                  <a:gd name="connsiteY8" fmla="*/ 1001812 h 1069621"/>
                  <a:gd name="connsiteX9" fmla="*/ 209438 w 1121326"/>
                  <a:gd name="connsiteY9" fmla="*/ 717895 h 1069621"/>
                  <a:gd name="connsiteX10" fmla="*/ 466347 w 1121326"/>
                  <a:gd name="connsiteY10" fmla="*/ 653154 h 1069621"/>
                  <a:gd name="connsiteX11" fmla="*/ 491564 w 1121326"/>
                  <a:gd name="connsiteY11" fmla="*/ 462660 h 1069621"/>
                  <a:gd name="connsiteX12" fmla="*/ 761978 w 1121326"/>
                  <a:gd name="connsiteY12" fmla="*/ 68198 h 1069621"/>
                  <a:gd name="connsiteX13" fmla="*/ 862605 w 1121326"/>
                  <a:gd name="connsiteY13" fmla="*/ 2676 h 1069621"/>
                  <a:gd name="connsiteX0" fmla="*/ 862800 w 1121521"/>
                  <a:gd name="connsiteY0" fmla="*/ 2676 h 1061458"/>
                  <a:gd name="connsiteX1" fmla="*/ 980284 w 1121521"/>
                  <a:gd name="connsiteY1" fmla="*/ 27502 h 1061458"/>
                  <a:gd name="connsiteX2" fmla="*/ 1053327 w 1121521"/>
                  <a:gd name="connsiteY2" fmla="*/ 77573 h 1061458"/>
                  <a:gd name="connsiteX3" fmla="*/ 1094019 w 1121521"/>
                  <a:gd name="connsiteY3" fmla="*/ 295686 h 1061458"/>
                  <a:gd name="connsiteX4" fmla="*/ 823607 w 1121521"/>
                  <a:gd name="connsiteY4" fmla="*/ 690148 h 1061458"/>
                  <a:gd name="connsiteX5" fmla="*/ 591668 w 1121521"/>
                  <a:gd name="connsiteY5" fmla="*/ 1014586 h 1061458"/>
                  <a:gd name="connsiteX6" fmla="*/ 542724 w 1121521"/>
                  <a:gd name="connsiteY6" fmla="*/ 1038397 h 1061458"/>
                  <a:gd name="connsiteX7" fmla="*/ 194395 w 1121521"/>
                  <a:gd name="connsiteY7" fmla="*/ 1034949 h 1061458"/>
                  <a:gd name="connsiteX8" fmla="*/ 245 w 1121521"/>
                  <a:gd name="connsiteY8" fmla="*/ 1001812 h 1061458"/>
                  <a:gd name="connsiteX9" fmla="*/ 209633 w 1121521"/>
                  <a:gd name="connsiteY9" fmla="*/ 717895 h 1061458"/>
                  <a:gd name="connsiteX10" fmla="*/ 466542 w 1121521"/>
                  <a:gd name="connsiteY10" fmla="*/ 653154 h 1061458"/>
                  <a:gd name="connsiteX11" fmla="*/ 491759 w 1121521"/>
                  <a:gd name="connsiteY11" fmla="*/ 462660 h 1061458"/>
                  <a:gd name="connsiteX12" fmla="*/ 762173 w 1121521"/>
                  <a:gd name="connsiteY12" fmla="*/ 68198 h 1061458"/>
                  <a:gd name="connsiteX13" fmla="*/ 862800 w 1121521"/>
                  <a:gd name="connsiteY13" fmla="*/ 2676 h 1061458"/>
                  <a:gd name="connsiteX0" fmla="*/ 863276 w 1121997"/>
                  <a:gd name="connsiteY0" fmla="*/ 2676 h 1041974"/>
                  <a:gd name="connsiteX1" fmla="*/ 980760 w 1121997"/>
                  <a:gd name="connsiteY1" fmla="*/ 27502 h 1041974"/>
                  <a:gd name="connsiteX2" fmla="*/ 1053803 w 1121997"/>
                  <a:gd name="connsiteY2" fmla="*/ 77573 h 1041974"/>
                  <a:gd name="connsiteX3" fmla="*/ 1094495 w 1121997"/>
                  <a:gd name="connsiteY3" fmla="*/ 295686 h 1041974"/>
                  <a:gd name="connsiteX4" fmla="*/ 824083 w 1121997"/>
                  <a:gd name="connsiteY4" fmla="*/ 690148 h 1041974"/>
                  <a:gd name="connsiteX5" fmla="*/ 592144 w 1121997"/>
                  <a:gd name="connsiteY5" fmla="*/ 1014586 h 1041974"/>
                  <a:gd name="connsiteX6" fmla="*/ 543200 w 1121997"/>
                  <a:gd name="connsiteY6" fmla="*/ 1038397 h 1041974"/>
                  <a:gd name="connsiteX7" fmla="*/ 156771 w 1121997"/>
                  <a:gd name="connsiteY7" fmla="*/ 1039712 h 1041974"/>
                  <a:gd name="connsiteX8" fmla="*/ 721 w 1121997"/>
                  <a:gd name="connsiteY8" fmla="*/ 1001812 h 1041974"/>
                  <a:gd name="connsiteX9" fmla="*/ 210109 w 1121997"/>
                  <a:gd name="connsiteY9" fmla="*/ 717895 h 1041974"/>
                  <a:gd name="connsiteX10" fmla="*/ 467018 w 1121997"/>
                  <a:gd name="connsiteY10" fmla="*/ 653154 h 1041974"/>
                  <a:gd name="connsiteX11" fmla="*/ 492235 w 1121997"/>
                  <a:gd name="connsiteY11" fmla="*/ 462660 h 1041974"/>
                  <a:gd name="connsiteX12" fmla="*/ 762649 w 1121997"/>
                  <a:gd name="connsiteY12" fmla="*/ 68198 h 1041974"/>
                  <a:gd name="connsiteX13" fmla="*/ 863276 w 1121997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3111 w 1121832"/>
                  <a:gd name="connsiteY0" fmla="*/ 2676 h 1041974"/>
                  <a:gd name="connsiteX1" fmla="*/ 980595 w 1121832"/>
                  <a:gd name="connsiteY1" fmla="*/ 27502 h 1041974"/>
                  <a:gd name="connsiteX2" fmla="*/ 1053638 w 1121832"/>
                  <a:gd name="connsiteY2" fmla="*/ 77573 h 1041974"/>
                  <a:gd name="connsiteX3" fmla="*/ 1094330 w 1121832"/>
                  <a:gd name="connsiteY3" fmla="*/ 295686 h 1041974"/>
                  <a:gd name="connsiteX4" fmla="*/ 823918 w 1121832"/>
                  <a:gd name="connsiteY4" fmla="*/ 690148 h 1041974"/>
                  <a:gd name="connsiteX5" fmla="*/ 591979 w 1121832"/>
                  <a:gd name="connsiteY5" fmla="*/ 1014586 h 1041974"/>
                  <a:gd name="connsiteX6" fmla="*/ 543035 w 1121832"/>
                  <a:gd name="connsiteY6" fmla="*/ 1038397 h 1041974"/>
                  <a:gd name="connsiteX7" fmla="*/ 156606 w 1121832"/>
                  <a:gd name="connsiteY7" fmla="*/ 1039712 h 1041974"/>
                  <a:gd name="connsiteX8" fmla="*/ 556 w 1121832"/>
                  <a:gd name="connsiteY8" fmla="*/ 1001812 h 1041974"/>
                  <a:gd name="connsiteX9" fmla="*/ 202800 w 1121832"/>
                  <a:gd name="connsiteY9" fmla="*/ 717895 h 1041974"/>
                  <a:gd name="connsiteX10" fmla="*/ 466853 w 1121832"/>
                  <a:gd name="connsiteY10" fmla="*/ 653154 h 1041974"/>
                  <a:gd name="connsiteX11" fmla="*/ 492070 w 1121832"/>
                  <a:gd name="connsiteY11" fmla="*/ 462660 h 1041974"/>
                  <a:gd name="connsiteX12" fmla="*/ 762484 w 1121832"/>
                  <a:gd name="connsiteY12" fmla="*/ 68198 h 1041974"/>
                  <a:gd name="connsiteX13" fmla="*/ 863111 w 1121832"/>
                  <a:gd name="connsiteY13" fmla="*/ 2676 h 1041974"/>
                  <a:gd name="connsiteX0" fmla="*/ 862964 w 1121685"/>
                  <a:gd name="connsiteY0" fmla="*/ 2676 h 1041211"/>
                  <a:gd name="connsiteX1" fmla="*/ 980448 w 1121685"/>
                  <a:gd name="connsiteY1" fmla="*/ 27502 h 1041211"/>
                  <a:gd name="connsiteX2" fmla="*/ 1053491 w 1121685"/>
                  <a:gd name="connsiteY2" fmla="*/ 77573 h 1041211"/>
                  <a:gd name="connsiteX3" fmla="*/ 1094183 w 1121685"/>
                  <a:gd name="connsiteY3" fmla="*/ 295686 h 1041211"/>
                  <a:gd name="connsiteX4" fmla="*/ 823771 w 1121685"/>
                  <a:gd name="connsiteY4" fmla="*/ 690148 h 1041211"/>
                  <a:gd name="connsiteX5" fmla="*/ 591832 w 1121685"/>
                  <a:gd name="connsiteY5" fmla="*/ 1014586 h 1041211"/>
                  <a:gd name="connsiteX6" fmla="*/ 542888 w 1121685"/>
                  <a:gd name="connsiteY6" fmla="*/ 1038397 h 1041211"/>
                  <a:gd name="connsiteX7" fmla="*/ 156459 w 1121685"/>
                  <a:gd name="connsiteY7" fmla="*/ 1039712 h 1041211"/>
                  <a:gd name="connsiteX8" fmla="*/ 409 w 1121685"/>
                  <a:gd name="connsiteY8" fmla="*/ 1001812 h 1041211"/>
                  <a:gd name="connsiteX9" fmla="*/ 195510 w 1121685"/>
                  <a:gd name="connsiteY9" fmla="*/ 736945 h 1041211"/>
                  <a:gd name="connsiteX10" fmla="*/ 466706 w 1121685"/>
                  <a:gd name="connsiteY10" fmla="*/ 653154 h 1041211"/>
                  <a:gd name="connsiteX11" fmla="*/ 491923 w 1121685"/>
                  <a:gd name="connsiteY11" fmla="*/ 462660 h 1041211"/>
                  <a:gd name="connsiteX12" fmla="*/ 762337 w 1121685"/>
                  <a:gd name="connsiteY12" fmla="*/ 68198 h 1041211"/>
                  <a:gd name="connsiteX13" fmla="*/ 862964 w 1121685"/>
                  <a:gd name="connsiteY13" fmla="*/ 2676 h 104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1685" h="1041211">
                    <a:moveTo>
                      <a:pt x="862964" y="2676"/>
                    </a:moveTo>
                    <a:cubicBezTo>
                      <a:pt x="902435" y="-4688"/>
                      <a:pt x="944714" y="3006"/>
                      <a:pt x="980448" y="27502"/>
                    </a:cubicBezTo>
                    <a:lnTo>
                      <a:pt x="1053491" y="77573"/>
                    </a:lnTo>
                    <a:cubicBezTo>
                      <a:pt x="1124957" y="126564"/>
                      <a:pt x="1143176" y="224218"/>
                      <a:pt x="1094183" y="295686"/>
                    </a:cubicBezTo>
                    <a:lnTo>
                      <a:pt x="823771" y="690148"/>
                    </a:lnTo>
                    <a:cubicBezTo>
                      <a:pt x="761121" y="779929"/>
                      <a:pt x="640359" y="951894"/>
                      <a:pt x="591832" y="1014586"/>
                    </a:cubicBezTo>
                    <a:cubicBezTo>
                      <a:pt x="575517" y="1022523"/>
                      <a:pt x="583016" y="1035223"/>
                      <a:pt x="542888" y="1038397"/>
                    </a:cubicBezTo>
                    <a:cubicBezTo>
                      <a:pt x="452070" y="1042188"/>
                      <a:pt x="246872" y="1039460"/>
                      <a:pt x="156459" y="1039712"/>
                    </a:cubicBezTo>
                    <a:cubicBezTo>
                      <a:pt x="66046" y="1039964"/>
                      <a:pt x="-6099" y="1052273"/>
                      <a:pt x="409" y="1001812"/>
                    </a:cubicBezTo>
                    <a:cubicBezTo>
                      <a:pt x="6917" y="951351"/>
                      <a:pt x="36832" y="833155"/>
                      <a:pt x="195510" y="736945"/>
                    </a:cubicBezTo>
                    <a:cubicBezTo>
                      <a:pt x="354188" y="640735"/>
                      <a:pt x="417304" y="698868"/>
                      <a:pt x="466706" y="653154"/>
                    </a:cubicBezTo>
                    <a:cubicBezTo>
                      <a:pt x="516108" y="607440"/>
                      <a:pt x="449562" y="560558"/>
                      <a:pt x="491923" y="462660"/>
                    </a:cubicBezTo>
                    <a:lnTo>
                      <a:pt x="762337" y="68198"/>
                    </a:lnTo>
                    <a:cubicBezTo>
                      <a:pt x="786832" y="32463"/>
                      <a:pt x="823494" y="10040"/>
                      <a:pt x="862964" y="2676"/>
                    </a:cubicBezTo>
                    <a:close/>
                  </a:path>
                </a:pathLst>
              </a:custGeom>
              <a:solidFill>
                <a:srgbClr val="C75B3D">
                  <a:alpha val="68000"/>
                </a:srgbClr>
              </a:solidFill>
              <a:ln w="6350">
                <a:solidFill>
                  <a:srgbClr val="7E25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42" name="Group 68"/>
            <p:cNvGrpSpPr/>
            <p:nvPr/>
          </p:nvGrpSpPr>
          <p:grpSpPr>
            <a:xfrm>
              <a:off x="3389328" y="3391300"/>
              <a:ext cx="2273976" cy="1714100"/>
              <a:chOff x="3721107" y="3571005"/>
              <a:chExt cx="2069214" cy="1559753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4132193" y="3571005"/>
                <a:ext cx="1165161" cy="1559753"/>
              </a:xfrm>
              <a:custGeom>
                <a:avLst/>
                <a:gdLst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676324 w 1271161"/>
                  <a:gd name="connsiteY16" fmla="*/ 1423906 h 1489866"/>
                  <a:gd name="connsiteX17" fmla="*/ 594837 w 1271161"/>
                  <a:gd name="connsiteY17" fmla="*/ 1423906 h 1489866"/>
                  <a:gd name="connsiteX18" fmla="*/ 438527 w 1271161"/>
                  <a:gd name="connsiteY18" fmla="*/ 1470799 h 1489866"/>
                  <a:gd name="connsiteX19" fmla="*/ 297848 w 1271161"/>
                  <a:gd name="connsiteY19" fmla="*/ 1486430 h 1489866"/>
                  <a:gd name="connsiteX20" fmla="*/ 133723 w 1271161"/>
                  <a:gd name="connsiteY20" fmla="*/ 1408275 h 1489866"/>
                  <a:gd name="connsiteX21" fmla="*/ 47752 w 1271161"/>
                  <a:gd name="connsiteY21" fmla="*/ 1259780 h 1489866"/>
                  <a:gd name="connsiteX22" fmla="*/ 859 w 1271161"/>
                  <a:gd name="connsiteY22" fmla="*/ 1056578 h 1489866"/>
                  <a:gd name="connsiteX23" fmla="*/ 86418 w 1271161"/>
                  <a:gd name="connsiteY23" fmla="*/ 863658 h 1489866"/>
                  <a:gd name="connsiteX24" fmla="*/ 125907 w 1271161"/>
                  <a:gd name="connsiteY24" fmla="*/ 657987 h 1489866"/>
                  <a:gd name="connsiteX25" fmla="*/ 219693 w 1271161"/>
                  <a:gd name="connsiteY25" fmla="*/ 532939 h 1489866"/>
                  <a:gd name="connsiteX26" fmla="*/ 231267 w 1271161"/>
                  <a:gd name="connsiteY26" fmla="*/ 476721 h 1489866"/>
                  <a:gd name="connsiteX27" fmla="*/ 238657 w 1271161"/>
                  <a:gd name="connsiteY27" fmla="*/ 376629 h 1489866"/>
                  <a:gd name="connsiteX28" fmla="*/ 277734 w 1271161"/>
                  <a:gd name="connsiteY28" fmla="*/ 204688 h 1489866"/>
                  <a:gd name="connsiteX29" fmla="*/ 410642 w 1271161"/>
                  <a:gd name="connsiteY29" fmla="*/ 54894 h 1489866"/>
                  <a:gd name="connsiteX30" fmla="*/ 477605 w 1271161"/>
                  <a:gd name="connsiteY30" fmla="*/ 17116 h 1489866"/>
                  <a:gd name="connsiteX31" fmla="*/ 620131 w 1271161"/>
                  <a:gd name="connsiteY31" fmla="*/ 828 h 1489866"/>
                  <a:gd name="connsiteX32" fmla="*/ 630409 w 1271161"/>
                  <a:gd name="connsiteY32" fmla="*/ 20 h 1489866"/>
                  <a:gd name="connsiteX0" fmla="*/ 630409 w 1271161"/>
                  <a:gd name="connsiteY0" fmla="*/ 20 h 1489866"/>
                  <a:gd name="connsiteX1" fmla="*/ 635581 w 1271161"/>
                  <a:gd name="connsiteY1" fmla="*/ 223 h 1489866"/>
                  <a:gd name="connsiteX2" fmla="*/ 651031 w 1271161"/>
                  <a:gd name="connsiteY2" fmla="*/ 828 h 1489866"/>
                  <a:gd name="connsiteX3" fmla="*/ 793557 w 1271161"/>
                  <a:gd name="connsiteY3" fmla="*/ 17116 h 1489866"/>
                  <a:gd name="connsiteX4" fmla="*/ 860519 w 1271161"/>
                  <a:gd name="connsiteY4" fmla="*/ 54894 h 1489866"/>
                  <a:gd name="connsiteX5" fmla="*/ 993427 w 1271161"/>
                  <a:gd name="connsiteY5" fmla="*/ 204688 h 1489866"/>
                  <a:gd name="connsiteX6" fmla="*/ 1032504 w 1271161"/>
                  <a:gd name="connsiteY6" fmla="*/ 376629 h 1489866"/>
                  <a:gd name="connsiteX7" fmla="*/ 1039894 w 1271161"/>
                  <a:gd name="connsiteY7" fmla="*/ 476721 h 1489866"/>
                  <a:gd name="connsiteX8" fmla="*/ 1051468 w 1271161"/>
                  <a:gd name="connsiteY8" fmla="*/ 532939 h 1489866"/>
                  <a:gd name="connsiteX9" fmla="*/ 1145254 w 1271161"/>
                  <a:gd name="connsiteY9" fmla="*/ 657987 h 1489866"/>
                  <a:gd name="connsiteX10" fmla="*/ 1184743 w 1271161"/>
                  <a:gd name="connsiteY10" fmla="*/ 863658 h 1489866"/>
                  <a:gd name="connsiteX11" fmla="*/ 1270302 w 1271161"/>
                  <a:gd name="connsiteY11" fmla="*/ 1056578 h 1489866"/>
                  <a:gd name="connsiteX12" fmla="*/ 1223409 w 1271161"/>
                  <a:gd name="connsiteY12" fmla="*/ 1259780 h 1489866"/>
                  <a:gd name="connsiteX13" fmla="*/ 1137438 w 1271161"/>
                  <a:gd name="connsiteY13" fmla="*/ 1408275 h 1489866"/>
                  <a:gd name="connsiteX14" fmla="*/ 973313 w 1271161"/>
                  <a:gd name="connsiteY14" fmla="*/ 1486430 h 1489866"/>
                  <a:gd name="connsiteX15" fmla="*/ 832634 w 1271161"/>
                  <a:gd name="connsiteY15" fmla="*/ 1470799 h 1489866"/>
                  <a:gd name="connsiteX16" fmla="*/ 594837 w 1271161"/>
                  <a:gd name="connsiteY16" fmla="*/ 1423906 h 1489866"/>
                  <a:gd name="connsiteX17" fmla="*/ 438527 w 1271161"/>
                  <a:gd name="connsiteY17" fmla="*/ 1470799 h 1489866"/>
                  <a:gd name="connsiteX18" fmla="*/ 297848 w 1271161"/>
                  <a:gd name="connsiteY18" fmla="*/ 1486430 h 1489866"/>
                  <a:gd name="connsiteX19" fmla="*/ 133723 w 1271161"/>
                  <a:gd name="connsiteY19" fmla="*/ 1408275 h 1489866"/>
                  <a:gd name="connsiteX20" fmla="*/ 47752 w 1271161"/>
                  <a:gd name="connsiteY20" fmla="*/ 1259780 h 1489866"/>
                  <a:gd name="connsiteX21" fmla="*/ 859 w 1271161"/>
                  <a:gd name="connsiteY21" fmla="*/ 1056578 h 1489866"/>
                  <a:gd name="connsiteX22" fmla="*/ 86418 w 1271161"/>
                  <a:gd name="connsiteY22" fmla="*/ 863658 h 1489866"/>
                  <a:gd name="connsiteX23" fmla="*/ 125907 w 1271161"/>
                  <a:gd name="connsiteY23" fmla="*/ 657987 h 1489866"/>
                  <a:gd name="connsiteX24" fmla="*/ 219693 w 1271161"/>
                  <a:gd name="connsiteY24" fmla="*/ 532939 h 1489866"/>
                  <a:gd name="connsiteX25" fmla="*/ 231267 w 1271161"/>
                  <a:gd name="connsiteY25" fmla="*/ 476721 h 1489866"/>
                  <a:gd name="connsiteX26" fmla="*/ 238657 w 1271161"/>
                  <a:gd name="connsiteY26" fmla="*/ 376629 h 1489866"/>
                  <a:gd name="connsiteX27" fmla="*/ 277734 w 1271161"/>
                  <a:gd name="connsiteY27" fmla="*/ 204688 h 1489866"/>
                  <a:gd name="connsiteX28" fmla="*/ 410642 w 1271161"/>
                  <a:gd name="connsiteY28" fmla="*/ 54894 h 1489866"/>
                  <a:gd name="connsiteX29" fmla="*/ 477605 w 1271161"/>
                  <a:gd name="connsiteY29" fmla="*/ 17116 h 1489866"/>
                  <a:gd name="connsiteX30" fmla="*/ 620131 w 1271161"/>
                  <a:gd name="connsiteY30" fmla="*/ 828 h 1489866"/>
                  <a:gd name="connsiteX31" fmla="*/ 630409 w 1271161"/>
                  <a:gd name="connsiteY31" fmla="*/ 20 h 1489866"/>
                  <a:gd name="connsiteX0" fmla="*/ 630409 w 1271161"/>
                  <a:gd name="connsiteY0" fmla="*/ 20 h 1489084"/>
                  <a:gd name="connsiteX1" fmla="*/ 635581 w 1271161"/>
                  <a:gd name="connsiteY1" fmla="*/ 223 h 1489084"/>
                  <a:gd name="connsiteX2" fmla="*/ 651031 w 1271161"/>
                  <a:gd name="connsiteY2" fmla="*/ 828 h 1489084"/>
                  <a:gd name="connsiteX3" fmla="*/ 793557 w 1271161"/>
                  <a:gd name="connsiteY3" fmla="*/ 17116 h 1489084"/>
                  <a:gd name="connsiteX4" fmla="*/ 860519 w 1271161"/>
                  <a:gd name="connsiteY4" fmla="*/ 54894 h 1489084"/>
                  <a:gd name="connsiteX5" fmla="*/ 993427 w 1271161"/>
                  <a:gd name="connsiteY5" fmla="*/ 204688 h 1489084"/>
                  <a:gd name="connsiteX6" fmla="*/ 1032504 w 1271161"/>
                  <a:gd name="connsiteY6" fmla="*/ 376629 h 1489084"/>
                  <a:gd name="connsiteX7" fmla="*/ 1039894 w 1271161"/>
                  <a:gd name="connsiteY7" fmla="*/ 476721 h 1489084"/>
                  <a:gd name="connsiteX8" fmla="*/ 1051468 w 1271161"/>
                  <a:gd name="connsiteY8" fmla="*/ 532939 h 1489084"/>
                  <a:gd name="connsiteX9" fmla="*/ 1145254 w 1271161"/>
                  <a:gd name="connsiteY9" fmla="*/ 657987 h 1489084"/>
                  <a:gd name="connsiteX10" fmla="*/ 1184743 w 1271161"/>
                  <a:gd name="connsiteY10" fmla="*/ 863658 h 1489084"/>
                  <a:gd name="connsiteX11" fmla="*/ 1270302 w 1271161"/>
                  <a:gd name="connsiteY11" fmla="*/ 1056578 h 1489084"/>
                  <a:gd name="connsiteX12" fmla="*/ 1223409 w 1271161"/>
                  <a:gd name="connsiteY12" fmla="*/ 1259780 h 1489084"/>
                  <a:gd name="connsiteX13" fmla="*/ 1137438 w 1271161"/>
                  <a:gd name="connsiteY13" fmla="*/ 1408275 h 1489084"/>
                  <a:gd name="connsiteX14" fmla="*/ 973313 w 1271161"/>
                  <a:gd name="connsiteY14" fmla="*/ 1486430 h 1489084"/>
                  <a:gd name="connsiteX15" fmla="*/ 832634 w 1271161"/>
                  <a:gd name="connsiteY15" fmla="*/ 1470799 h 1489084"/>
                  <a:gd name="connsiteX16" fmla="*/ 438527 w 1271161"/>
                  <a:gd name="connsiteY16" fmla="*/ 1470799 h 1489084"/>
                  <a:gd name="connsiteX17" fmla="*/ 297848 w 1271161"/>
                  <a:gd name="connsiteY17" fmla="*/ 1486430 h 1489084"/>
                  <a:gd name="connsiteX18" fmla="*/ 133723 w 1271161"/>
                  <a:gd name="connsiteY18" fmla="*/ 1408275 h 1489084"/>
                  <a:gd name="connsiteX19" fmla="*/ 47752 w 1271161"/>
                  <a:gd name="connsiteY19" fmla="*/ 1259780 h 1489084"/>
                  <a:gd name="connsiteX20" fmla="*/ 859 w 1271161"/>
                  <a:gd name="connsiteY20" fmla="*/ 1056578 h 1489084"/>
                  <a:gd name="connsiteX21" fmla="*/ 86418 w 1271161"/>
                  <a:gd name="connsiteY21" fmla="*/ 863658 h 1489084"/>
                  <a:gd name="connsiteX22" fmla="*/ 125907 w 1271161"/>
                  <a:gd name="connsiteY22" fmla="*/ 657987 h 1489084"/>
                  <a:gd name="connsiteX23" fmla="*/ 219693 w 1271161"/>
                  <a:gd name="connsiteY23" fmla="*/ 532939 h 1489084"/>
                  <a:gd name="connsiteX24" fmla="*/ 231267 w 1271161"/>
                  <a:gd name="connsiteY24" fmla="*/ 476721 h 1489084"/>
                  <a:gd name="connsiteX25" fmla="*/ 238657 w 1271161"/>
                  <a:gd name="connsiteY25" fmla="*/ 376629 h 1489084"/>
                  <a:gd name="connsiteX26" fmla="*/ 277734 w 1271161"/>
                  <a:gd name="connsiteY26" fmla="*/ 204688 h 1489084"/>
                  <a:gd name="connsiteX27" fmla="*/ 410642 w 1271161"/>
                  <a:gd name="connsiteY27" fmla="*/ 54894 h 1489084"/>
                  <a:gd name="connsiteX28" fmla="*/ 477605 w 1271161"/>
                  <a:gd name="connsiteY28" fmla="*/ 17116 h 1489084"/>
                  <a:gd name="connsiteX29" fmla="*/ 620131 w 1271161"/>
                  <a:gd name="connsiteY29" fmla="*/ 828 h 1489084"/>
                  <a:gd name="connsiteX30" fmla="*/ 630409 w 1271161"/>
                  <a:gd name="connsiteY30" fmla="*/ 20 h 1489084"/>
                  <a:gd name="connsiteX0" fmla="*/ 630409 w 1271161"/>
                  <a:gd name="connsiteY0" fmla="*/ 20 h 1488890"/>
                  <a:gd name="connsiteX1" fmla="*/ 635581 w 1271161"/>
                  <a:gd name="connsiteY1" fmla="*/ 223 h 1488890"/>
                  <a:gd name="connsiteX2" fmla="*/ 651031 w 1271161"/>
                  <a:gd name="connsiteY2" fmla="*/ 828 h 1488890"/>
                  <a:gd name="connsiteX3" fmla="*/ 793557 w 1271161"/>
                  <a:gd name="connsiteY3" fmla="*/ 17116 h 1488890"/>
                  <a:gd name="connsiteX4" fmla="*/ 860519 w 1271161"/>
                  <a:gd name="connsiteY4" fmla="*/ 54894 h 1488890"/>
                  <a:gd name="connsiteX5" fmla="*/ 993427 w 1271161"/>
                  <a:gd name="connsiteY5" fmla="*/ 204688 h 1488890"/>
                  <a:gd name="connsiteX6" fmla="*/ 1032504 w 1271161"/>
                  <a:gd name="connsiteY6" fmla="*/ 376629 h 1488890"/>
                  <a:gd name="connsiteX7" fmla="*/ 1039894 w 1271161"/>
                  <a:gd name="connsiteY7" fmla="*/ 476721 h 1488890"/>
                  <a:gd name="connsiteX8" fmla="*/ 1051468 w 1271161"/>
                  <a:gd name="connsiteY8" fmla="*/ 532939 h 1488890"/>
                  <a:gd name="connsiteX9" fmla="*/ 1145254 w 1271161"/>
                  <a:gd name="connsiteY9" fmla="*/ 657987 h 1488890"/>
                  <a:gd name="connsiteX10" fmla="*/ 1184743 w 1271161"/>
                  <a:gd name="connsiteY10" fmla="*/ 863658 h 1488890"/>
                  <a:gd name="connsiteX11" fmla="*/ 1270302 w 1271161"/>
                  <a:gd name="connsiteY11" fmla="*/ 1056578 h 1488890"/>
                  <a:gd name="connsiteX12" fmla="*/ 1223409 w 1271161"/>
                  <a:gd name="connsiteY12" fmla="*/ 1259780 h 1488890"/>
                  <a:gd name="connsiteX13" fmla="*/ 1137438 w 1271161"/>
                  <a:gd name="connsiteY13" fmla="*/ 1408275 h 1488890"/>
                  <a:gd name="connsiteX14" fmla="*/ 973313 w 1271161"/>
                  <a:gd name="connsiteY14" fmla="*/ 1486430 h 1488890"/>
                  <a:gd name="connsiteX15" fmla="*/ 832634 w 1271161"/>
                  <a:gd name="connsiteY15" fmla="*/ 1470799 h 1488890"/>
                  <a:gd name="connsiteX16" fmla="*/ 297848 w 1271161"/>
                  <a:gd name="connsiteY16" fmla="*/ 1486430 h 1488890"/>
                  <a:gd name="connsiteX17" fmla="*/ 133723 w 1271161"/>
                  <a:gd name="connsiteY17" fmla="*/ 1408275 h 1488890"/>
                  <a:gd name="connsiteX18" fmla="*/ 47752 w 1271161"/>
                  <a:gd name="connsiteY18" fmla="*/ 1259780 h 1488890"/>
                  <a:gd name="connsiteX19" fmla="*/ 859 w 1271161"/>
                  <a:gd name="connsiteY19" fmla="*/ 1056578 h 1488890"/>
                  <a:gd name="connsiteX20" fmla="*/ 86418 w 1271161"/>
                  <a:gd name="connsiteY20" fmla="*/ 863658 h 1488890"/>
                  <a:gd name="connsiteX21" fmla="*/ 125907 w 1271161"/>
                  <a:gd name="connsiteY21" fmla="*/ 657987 h 1488890"/>
                  <a:gd name="connsiteX22" fmla="*/ 219693 w 1271161"/>
                  <a:gd name="connsiteY22" fmla="*/ 532939 h 1488890"/>
                  <a:gd name="connsiteX23" fmla="*/ 231267 w 1271161"/>
                  <a:gd name="connsiteY23" fmla="*/ 476721 h 1488890"/>
                  <a:gd name="connsiteX24" fmla="*/ 238657 w 1271161"/>
                  <a:gd name="connsiteY24" fmla="*/ 376629 h 1488890"/>
                  <a:gd name="connsiteX25" fmla="*/ 277734 w 1271161"/>
                  <a:gd name="connsiteY25" fmla="*/ 204688 h 1488890"/>
                  <a:gd name="connsiteX26" fmla="*/ 410642 w 1271161"/>
                  <a:gd name="connsiteY26" fmla="*/ 54894 h 1488890"/>
                  <a:gd name="connsiteX27" fmla="*/ 477605 w 1271161"/>
                  <a:gd name="connsiteY27" fmla="*/ 17116 h 1488890"/>
                  <a:gd name="connsiteX28" fmla="*/ 620131 w 1271161"/>
                  <a:gd name="connsiteY28" fmla="*/ 828 h 1488890"/>
                  <a:gd name="connsiteX29" fmla="*/ 630409 w 1271161"/>
                  <a:gd name="connsiteY29" fmla="*/ 20 h 1488890"/>
                  <a:gd name="connsiteX0" fmla="*/ 630409 w 1271161"/>
                  <a:gd name="connsiteY0" fmla="*/ 20 h 1486430"/>
                  <a:gd name="connsiteX1" fmla="*/ 635581 w 1271161"/>
                  <a:gd name="connsiteY1" fmla="*/ 223 h 1486430"/>
                  <a:gd name="connsiteX2" fmla="*/ 651031 w 1271161"/>
                  <a:gd name="connsiteY2" fmla="*/ 828 h 1486430"/>
                  <a:gd name="connsiteX3" fmla="*/ 793557 w 1271161"/>
                  <a:gd name="connsiteY3" fmla="*/ 17116 h 1486430"/>
                  <a:gd name="connsiteX4" fmla="*/ 860519 w 1271161"/>
                  <a:gd name="connsiteY4" fmla="*/ 54894 h 1486430"/>
                  <a:gd name="connsiteX5" fmla="*/ 993427 w 1271161"/>
                  <a:gd name="connsiteY5" fmla="*/ 204688 h 1486430"/>
                  <a:gd name="connsiteX6" fmla="*/ 1032504 w 1271161"/>
                  <a:gd name="connsiteY6" fmla="*/ 376629 h 1486430"/>
                  <a:gd name="connsiteX7" fmla="*/ 1039894 w 1271161"/>
                  <a:gd name="connsiteY7" fmla="*/ 476721 h 1486430"/>
                  <a:gd name="connsiteX8" fmla="*/ 1051468 w 1271161"/>
                  <a:gd name="connsiteY8" fmla="*/ 532939 h 1486430"/>
                  <a:gd name="connsiteX9" fmla="*/ 1145254 w 1271161"/>
                  <a:gd name="connsiteY9" fmla="*/ 657987 h 1486430"/>
                  <a:gd name="connsiteX10" fmla="*/ 1184743 w 1271161"/>
                  <a:gd name="connsiteY10" fmla="*/ 863658 h 1486430"/>
                  <a:gd name="connsiteX11" fmla="*/ 1270302 w 1271161"/>
                  <a:gd name="connsiteY11" fmla="*/ 1056578 h 1486430"/>
                  <a:gd name="connsiteX12" fmla="*/ 1223409 w 1271161"/>
                  <a:gd name="connsiteY12" fmla="*/ 1259780 h 1486430"/>
                  <a:gd name="connsiteX13" fmla="*/ 1137438 w 1271161"/>
                  <a:gd name="connsiteY13" fmla="*/ 1408275 h 1486430"/>
                  <a:gd name="connsiteX14" fmla="*/ 973313 w 1271161"/>
                  <a:gd name="connsiteY14" fmla="*/ 1486430 h 1486430"/>
                  <a:gd name="connsiteX15" fmla="*/ 297848 w 1271161"/>
                  <a:gd name="connsiteY15" fmla="*/ 1486430 h 1486430"/>
                  <a:gd name="connsiteX16" fmla="*/ 133723 w 1271161"/>
                  <a:gd name="connsiteY16" fmla="*/ 1408275 h 1486430"/>
                  <a:gd name="connsiteX17" fmla="*/ 47752 w 1271161"/>
                  <a:gd name="connsiteY17" fmla="*/ 1259780 h 1486430"/>
                  <a:gd name="connsiteX18" fmla="*/ 859 w 1271161"/>
                  <a:gd name="connsiteY18" fmla="*/ 1056578 h 1486430"/>
                  <a:gd name="connsiteX19" fmla="*/ 86418 w 1271161"/>
                  <a:gd name="connsiteY19" fmla="*/ 863658 h 1486430"/>
                  <a:gd name="connsiteX20" fmla="*/ 125907 w 1271161"/>
                  <a:gd name="connsiteY20" fmla="*/ 657987 h 1486430"/>
                  <a:gd name="connsiteX21" fmla="*/ 219693 w 1271161"/>
                  <a:gd name="connsiteY21" fmla="*/ 532939 h 1486430"/>
                  <a:gd name="connsiteX22" fmla="*/ 231267 w 1271161"/>
                  <a:gd name="connsiteY22" fmla="*/ 476721 h 1486430"/>
                  <a:gd name="connsiteX23" fmla="*/ 238657 w 1271161"/>
                  <a:gd name="connsiteY23" fmla="*/ 376629 h 1486430"/>
                  <a:gd name="connsiteX24" fmla="*/ 277734 w 1271161"/>
                  <a:gd name="connsiteY24" fmla="*/ 204688 h 1486430"/>
                  <a:gd name="connsiteX25" fmla="*/ 410642 w 1271161"/>
                  <a:gd name="connsiteY25" fmla="*/ 54894 h 1486430"/>
                  <a:gd name="connsiteX26" fmla="*/ 477605 w 1271161"/>
                  <a:gd name="connsiteY26" fmla="*/ 17116 h 1486430"/>
                  <a:gd name="connsiteX27" fmla="*/ 620131 w 1271161"/>
                  <a:gd name="connsiteY27" fmla="*/ 828 h 1486430"/>
                  <a:gd name="connsiteX28" fmla="*/ 630409 w 1271161"/>
                  <a:gd name="connsiteY28" fmla="*/ 20 h 148643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973313 w 1271161"/>
                  <a:gd name="connsiteY14" fmla="*/ 1486430 h 1559680"/>
                  <a:gd name="connsiteX15" fmla="*/ 643218 w 1271161"/>
                  <a:gd name="connsiteY15" fmla="*/ 1559680 h 1559680"/>
                  <a:gd name="connsiteX16" fmla="*/ 297848 w 1271161"/>
                  <a:gd name="connsiteY16" fmla="*/ 1486430 h 1559680"/>
                  <a:gd name="connsiteX17" fmla="*/ 133723 w 1271161"/>
                  <a:gd name="connsiteY17" fmla="*/ 1408275 h 1559680"/>
                  <a:gd name="connsiteX18" fmla="*/ 47752 w 1271161"/>
                  <a:gd name="connsiteY18" fmla="*/ 1259780 h 1559680"/>
                  <a:gd name="connsiteX19" fmla="*/ 859 w 1271161"/>
                  <a:gd name="connsiteY19" fmla="*/ 1056578 h 1559680"/>
                  <a:gd name="connsiteX20" fmla="*/ 86418 w 1271161"/>
                  <a:gd name="connsiteY20" fmla="*/ 863658 h 1559680"/>
                  <a:gd name="connsiteX21" fmla="*/ 125907 w 1271161"/>
                  <a:gd name="connsiteY21" fmla="*/ 657987 h 1559680"/>
                  <a:gd name="connsiteX22" fmla="*/ 219693 w 1271161"/>
                  <a:gd name="connsiteY22" fmla="*/ 532939 h 1559680"/>
                  <a:gd name="connsiteX23" fmla="*/ 231267 w 1271161"/>
                  <a:gd name="connsiteY23" fmla="*/ 476721 h 1559680"/>
                  <a:gd name="connsiteX24" fmla="*/ 238657 w 1271161"/>
                  <a:gd name="connsiteY24" fmla="*/ 376629 h 1559680"/>
                  <a:gd name="connsiteX25" fmla="*/ 277734 w 1271161"/>
                  <a:gd name="connsiteY25" fmla="*/ 204688 h 1559680"/>
                  <a:gd name="connsiteX26" fmla="*/ 410642 w 1271161"/>
                  <a:gd name="connsiteY26" fmla="*/ 54894 h 1559680"/>
                  <a:gd name="connsiteX27" fmla="*/ 477605 w 1271161"/>
                  <a:gd name="connsiteY27" fmla="*/ 17116 h 1559680"/>
                  <a:gd name="connsiteX28" fmla="*/ 620131 w 1271161"/>
                  <a:gd name="connsiteY28" fmla="*/ 828 h 1559680"/>
                  <a:gd name="connsiteX29" fmla="*/ 630409 w 1271161"/>
                  <a:gd name="connsiteY29" fmla="*/ 20 h 1559680"/>
                  <a:gd name="connsiteX0" fmla="*/ 630409 w 1271161"/>
                  <a:gd name="connsiteY0" fmla="*/ 20 h 1561481"/>
                  <a:gd name="connsiteX1" fmla="*/ 635581 w 1271161"/>
                  <a:gd name="connsiteY1" fmla="*/ 223 h 1561481"/>
                  <a:gd name="connsiteX2" fmla="*/ 651031 w 1271161"/>
                  <a:gd name="connsiteY2" fmla="*/ 828 h 1561481"/>
                  <a:gd name="connsiteX3" fmla="*/ 793557 w 1271161"/>
                  <a:gd name="connsiteY3" fmla="*/ 17116 h 1561481"/>
                  <a:gd name="connsiteX4" fmla="*/ 860519 w 1271161"/>
                  <a:gd name="connsiteY4" fmla="*/ 54894 h 1561481"/>
                  <a:gd name="connsiteX5" fmla="*/ 993427 w 1271161"/>
                  <a:gd name="connsiteY5" fmla="*/ 204688 h 1561481"/>
                  <a:gd name="connsiteX6" fmla="*/ 1032504 w 1271161"/>
                  <a:gd name="connsiteY6" fmla="*/ 376629 h 1561481"/>
                  <a:gd name="connsiteX7" fmla="*/ 1039894 w 1271161"/>
                  <a:gd name="connsiteY7" fmla="*/ 476721 h 1561481"/>
                  <a:gd name="connsiteX8" fmla="*/ 1051468 w 1271161"/>
                  <a:gd name="connsiteY8" fmla="*/ 532939 h 1561481"/>
                  <a:gd name="connsiteX9" fmla="*/ 1145254 w 1271161"/>
                  <a:gd name="connsiteY9" fmla="*/ 657987 h 1561481"/>
                  <a:gd name="connsiteX10" fmla="*/ 1184743 w 1271161"/>
                  <a:gd name="connsiteY10" fmla="*/ 863658 h 1561481"/>
                  <a:gd name="connsiteX11" fmla="*/ 1270302 w 1271161"/>
                  <a:gd name="connsiteY11" fmla="*/ 1056578 h 1561481"/>
                  <a:gd name="connsiteX12" fmla="*/ 1223409 w 1271161"/>
                  <a:gd name="connsiteY12" fmla="*/ 1259780 h 1561481"/>
                  <a:gd name="connsiteX13" fmla="*/ 1137438 w 1271161"/>
                  <a:gd name="connsiteY13" fmla="*/ 1408275 h 1561481"/>
                  <a:gd name="connsiteX14" fmla="*/ 643218 w 1271161"/>
                  <a:gd name="connsiteY14" fmla="*/ 1559680 h 1561481"/>
                  <a:gd name="connsiteX15" fmla="*/ 297848 w 1271161"/>
                  <a:gd name="connsiteY15" fmla="*/ 1486430 h 1561481"/>
                  <a:gd name="connsiteX16" fmla="*/ 133723 w 1271161"/>
                  <a:gd name="connsiteY16" fmla="*/ 1408275 h 1561481"/>
                  <a:gd name="connsiteX17" fmla="*/ 47752 w 1271161"/>
                  <a:gd name="connsiteY17" fmla="*/ 1259780 h 1561481"/>
                  <a:gd name="connsiteX18" fmla="*/ 859 w 1271161"/>
                  <a:gd name="connsiteY18" fmla="*/ 1056578 h 1561481"/>
                  <a:gd name="connsiteX19" fmla="*/ 86418 w 1271161"/>
                  <a:gd name="connsiteY19" fmla="*/ 863658 h 1561481"/>
                  <a:gd name="connsiteX20" fmla="*/ 125907 w 1271161"/>
                  <a:gd name="connsiteY20" fmla="*/ 657987 h 1561481"/>
                  <a:gd name="connsiteX21" fmla="*/ 219693 w 1271161"/>
                  <a:gd name="connsiteY21" fmla="*/ 532939 h 1561481"/>
                  <a:gd name="connsiteX22" fmla="*/ 231267 w 1271161"/>
                  <a:gd name="connsiteY22" fmla="*/ 476721 h 1561481"/>
                  <a:gd name="connsiteX23" fmla="*/ 238657 w 1271161"/>
                  <a:gd name="connsiteY23" fmla="*/ 376629 h 1561481"/>
                  <a:gd name="connsiteX24" fmla="*/ 277734 w 1271161"/>
                  <a:gd name="connsiteY24" fmla="*/ 204688 h 1561481"/>
                  <a:gd name="connsiteX25" fmla="*/ 410642 w 1271161"/>
                  <a:gd name="connsiteY25" fmla="*/ 54894 h 1561481"/>
                  <a:gd name="connsiteX26" fmla="*/ 477605 w 1271161"/>
                  <a:gd name="connsiteY26" fmla="*/ 17116 h 1561481"/>
                  <a:gd name="connsiteX27" fmla="*/ 620131 w 1271161"/>
                  <a:gd name="connsiteY27" fmla="*/ 828 h 1561481"/>
                  <a:gd name="connsiteX28" fmla="*/ 630409 w 1271161"/>
                  <a:gd name="connsiteY28" fmla="*/ 20 h 1561481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71161"/>
                  <a:gd name="connsiteY0" fmla="*/ 20 h 1559680"/>
                  <a:gd name="connsiteX1" fmla="*/ 635581 w 1271161"/>
                  <a:gd name="connsiteY1" fmla="*/ 223 h 1559680"/>
                  <a:gd name="connsiteX2" fmla="*/ 651031 w 1271161"/>
                  <a:gd name="connsiteY2" fmla="*/ 828 h 1559680"/>
                  <a:gd name="connsiteX3" fmla="*/ 793557 w 1271161"/>
                  <a:gd name="connsiteY3" fmla="*/ 17116 h 1559680"/>
                  <a:gd name="connsiteX4" fmla="*/ 860519 w 1271161"/>
                  <a:gd name="connsiteY4" fmla="*/ 54894 h 1559680"/>
                  <a:gd name="connsiteX5" fmla="*/ 993427 w 1271161"/>
                  <a:gd name="connsiteY5" fmla="*/ 204688 h 1559680"/>
                  <a:gd name="connsiteX6" fmla="*/ 1032504 w 1271161"/>
                  <a:gd name="connsiteY6" fmla="*/ 376629 h 1559680"/>
                  <a:gd name="connsiteX7" fmla="*/ 1039894 w 1271161"/>
                  <a:gd name="connsiteY7" fmla="*/ 476721 h 1559680"/>
                  <a:gd name="connsiteX8" fmla="*/ 1051468 w 1271161"/>
                  <a:gd name="connsiteY8" fmla="*/ 532939 h 1559680"/>
                  <a:gd name="connsiteX9" fmla="*/ 1145254 w 1271161"/>
                  <a:gd name="connsiteY9" fmla="*/ 657987 h 1559680"/>
                  <a:gd name="connsiteX10" fmla="*/ 1184743 w 1271161"/>
                  <a:gd name="connsiteY10" fmla="*/ 863658 h 1559680"/>
                  <a:gd name="connsiteX11" fmla="*/ 1270302 w 1271161"/>
                  <a:gd name="connsiteY11" fmla="*/ 1056578 h 1559680"/>
                  <a:gd name="connsiteX12" fmla="*/ 1223409 w 1271161"/>
                  <a:gd name="connsiteY12" fmla="*/ 1259780 h 1559680"/>
                  <a:gd name="connsiteX13" fmla="*/ 1137438 w 1271161"/>
                  <a:gd name="connsiteY13" fmla="*/ 1408275 h 1559680"/>
                  <a:gd name="connsiteX14" fmla="*/ 643218 w 1271161"/>
                  <a:gd name="connsiteY14" fmla="*/ 1559680 h 1559680"/>
                  <a:gd name="connsiteX15" fmla="*/ 133723 w 1271161"/>
                  <a:gd name="connsiteY15" fmla="*/ 1408275 h 1559680"/>
                  <a:gd name="connsiteX16" fmla="*/ 47752 w 1271161"/>
                  <a:gd name="connsiteY16" fmla="*/ 1259780 h 1559680"/>
                  <a:gd name="connsiteX17" fmla="*/ 859 w 1271161"/>
                  <a:gd name="connsiteY17" fmla="*/ 1056578 h 1559680"/>
                  <a:gd name="connsiteX18" fmla="*/ 86418 w 1271161"/>
                  <a:gd name="connsiteY18" fmla="*/ 863658 h 1559680"/>
                  <a:gd name="connsiteX19" fmla="*/ 125907 w 1271161"/>
                  <a:gd name="connsiteY19" fmla="*/ 657987 h 1559680"/>
                  <a:gd name="connsiteX20" fmla="*/ 219693 w 1271161"/>
                  <a:gd name="connsiteY20" fmla="*/ 532939 h 1559680"/>
                  <a:gd name="connsiteX21" fmla="*/ 231267 w 1271161"/>
                  <a:gd name="connsiteY21" fmla="*/ 476721 h 1559680"/>
                  <a:gd name="connsiteX22" fmla="*/ 238657 w 1271161"/>
                  <a:gd name="connsiteY22" fmla="*/ 376629 h 1559680"/>
                  <a:gd name="connsiteX23" fmla="*/ 277734 w 1271161"/>
                  <a:gd name="connsiteY23" fmla="*/ 204688 h 1559680"/>
                  <a:gd name="connsiteX24" fmla="*/ 410642 w 1271161"/>
                  <a:gd name="connsiteY24" fmla="*/ 54894 h 1559680"/>
                  <a:gd name="connsiteX25" fmla="*/ 477605 w 1271161"/>
                  <a:gd name="connsiteY25" fmla="*/ 17116 h 1559680"/>
                  <a:gd name="connsiteX26" fmla="*/ 620131 w 1271161"/>
                  <a:gd name="connsiteY26" fmla="*/ 828 h 1559680"/>
                  <a:gd name="connsiteX27" fmla="*/ 630409 w 1271161"/>
                  <a:gd name="connsiteY27" fmla="*/ 20 h 1559680"/>
                  <a:gd name="connsiteX0" fmla="*/ 630409 w 1288480"/>
                  <a:gd name="connsiteY0" fmla="*/ 20 h 1562862"/>
                  <a:gd name="connsiteX1" fmla="*/ 635581 w 1288480"/>
                  <a:gd name="connsiteY1" fmla="*/ 223 h 1562862"/>
                  <a:gd name="connsiteX2" fmla="*/ 651031 w 1288480"/>
                  <a:gd name="connsiteY2" fmla="*/ 828 h 1562862"/>
                  <a:gd name="connsiteX3" fmla="*/ 793557 w 1288480"/>
                  <a:gd name="connsiteY3" fmla="*/ 17116 h 1562862"/>
                  <a:gd name="connsiteX4" fmla="*/ 860519 w 1288480"/>
                  <a:gd name="connsiteY4" fmla="*/ 54894 h 1562862"/>
                  <a:gd name="connsiteX5" fmla="*/ 993427 w 1288480"/>
                  <a:gd name="connsiteY5" fmla="*/ 204688 h 1562862"/>
                  <a:gd name="connsiteX6" fmla="*/ 1032504 w 1288480"/>
                  <a:gd name="connsiteY6" fmla="*/ 376629 h 1562862"/>
                  <a:gd name="connsiteX7" fmla="*/ 1039894 w 1288480"/>
                  <a:gd name="connsiteY7" fmla="*/ 476721 h 1562862"/>
                  <a:gd name="connsiteX8" fmla="*/ 1051468 w 1288480"/>
                  <a:gd name="connsiteY8" fmla="*/ 532939 h 1562862"/>
                  <a:gd name="connsiteX9" fmla="*/ 1145254 w 1288480"/>
                  <a:gd name="connsiteY9" fmla="*/ 657987 h 1562862"/>
                  <a:gd name="connsiteX10" fmla="*/ 1184743 w 1288480"/>
                  <a:gd name="connsiteY10" fmla="*/ 863658 h 1562862"/>
                  <a:gd name="connsiteX11" fmla="*/ 1270302 w 1288480"/>
                  <a:gd name="connsiteY11" fmla="*/ 1056578 h 1562862"/>
                  <a:gd name="connsiteX12" fmla="*/ 1223409 w 1288480"/>
                  <a:gd name="connsiteY12" fmla="*/ 1259780 h 1562862"/>
                  <a:gd name="connsiteX13" fmla="*/ 643218 w 1288480"/>
                  <a:gd name="connsiteY13" fmla="*/ 1559680 h 1562862"/>
                  <a:gd name="connsiteX14" fmla="*/ 133723 w 1288480"/>
                  <a:gd name="connsiteY14" fmla="*/ 1408275 h 1562862"/>
                  <a:gd name="connsiteX15" fmla="*/ 47752 w 1288480"/>
                  <a:gd name="connsiteY15" fmla="*/ 1259780 h 1562862"/>
                  <a:gd name="connsiteX16" fmla="*/ 859 w 1288480"/>
                  <a:gd name="connsiteY16" fmla="*/ 1056578 h 1562862"/>
                  <a:gd name="connsiteX17" fmla="*/ 86418 w 1288480"/>
                  <a:gd name="connsiteY17" fmla="*/ 863658 h 1562862"/>
                  <a:gd name="connsiteX18" fmla="*/ 125907 w 1288480"/>
                  <a:gd name="connsiteY18" fmla="*/ 657987 h 1562862"/>
                  <a:gd name="connsiteX19" fmla="*/ 219693 w 1288480"/>
                  <a:gd name="connsiteY19" fmla="*/ 532939 h 1562862"/>
                  <a:gd name="connsiteX20" fmla="*/ 231267 w 1288480"/>
                  <a:gd name="connsiteY20" fmla="*/ 476721 h 1562862"/>
                  <a:gd name="connsiteX21" fmla="*/ 238657 w 1288480"/>
                  <a:gd name="connsiteY21" fmla="*/ 376629 h 1562862"/>
                  <a:gd name="connsiteX22" fmla="*/ 277734 w 1288480"/>
                  <a:gd name="connsiteY22" fmla="*/ 204688 h 1562862"/>
                  <a:gd name="connsiteX23" fmla="*/ 410642 w 1288480"/>
                  <a:gd name="connsiteY23" fmla="*/ 54894 h 1562862"/>
                  <a:gd name="connsiteX24" fmla="*/ 477605 w 1288480"/>
                  <a:gd name="connsiteY24" fmla="*/ 17116 h 1562862"/>
                  <a:gd name="connsiteX25" fmla="*/ 620131 w 1288480"/>
                  <a:gd name="connsiteY25" fmla="*/ 828 h 1562862"/>
                  <a:gd name="connsiteX26" fmla="*/ 630409 w 1288480"/>
                  <a:gd name="connsiteY26" fmla="*/ 20 h 1562862"/>
                  <a:gd name="connsiteX0" fmla="*/ 648705 w 1306776"/>
                  <a:gd name="connsiteY0" fmla="*/ 20 h 1559680"/>
                  <a:gd name="connsiteX1" fmla="*/ 653877 w 1306776"/>
                  <a:gd name="connsiteY1" fmla="*/ 223 h 1559680"/>
                  <a:gd name="connsiteX2" fmla="*/ 669327 w 1306776"/>
                  <a:gd name="connsiteY2" fmla="*/ 828 h 1559680"/>
                  <a:gd name="connsiteX3" fmla="*/ 811853 w 1306776"/>
                  <a:gd name="connsiteY3" fmla="*/ 17116 h 1559680"/>
                  <a:gd name="connsiteX4" fmla="*/ 878815 w 1306776"/>
                  <a:gd name="connsiteY4" fmla="*/ 54894 h 1559680"/>
                  <a:gd name="connsiteX5" fmla="*/ 1011723 w 1306776"/>
                  <a:gd name="connsiteY5" fmla="*/ 204688 h 1559680"/>
                  <a:gd name="connsiteX6" fmla="*/ 1050800 w 1306776"/>
                  <a:gd name="connsiteY6" fmla="*/ 376629 h 1559680"/>
                  <a:gd name="connsiteX7" fmla="*/ 1058190 w 1306776"/>
                  <a:gd name="connsiteY7" fmla="*/ 476721 h 1559680"/>
                  <a:gd name="connsiteX8" fmla="*/ 1069764 w 1306776"/>
                  <a:gd name="connsiteY8" fmla="*/ 532939 h 1559680"/>
                  <a:gd name="connsiteX9" fmla="*/ 1163550 w 1306776"/>
                  <a:gd name="connsiteY9" fmla="*/ 657987 h 1559680"/>
                  <a:gd name="connsiteX10" fmla="*/ 1203039 w 1306776"/>
                  <a:gd name="connsiteY10" fmla="*/ 863658 h 1559680"/>
                  <a:gd name="connsiteX11" fmla="*/ 1288598 w 1306776"/>
                  <a:gd name="connsiteY11" fmla="*/ 1056578 h 1559680"/>
                  <a:gd name="connsiteX12" fmla="*/ 1241705 w 1306776"/>
                  <a:gd name="connsiteY12" fmla="*/ 1259780 h 1559680"/>
                  <a:gd name="connsiteX13" fmla="*/ 661514 w 1306776"/>
                  <a:gd name="connsiteY13" fmla="*/ 1559680 h 1559680"/>
                  <a:gd name="connsiteX14" fmla="*/ 66048 w 1306776"/>
                  <a:gd name="connsiteY14" fmla="*/ 1259780 h 1559680"/>
                  <a:gd name="connsiteX15" fmla="*/ 19155 w 1306776"/>
                  <a:gd name="connsiteY15" fmla="*/ 1056578 h 1559680"/>
                  <a:gd name="connsiteX16" fmla="*/ 104714 w 1306776"/>
                  <a:gd name="connsiteY16" fmla="*/ 863658 h 1559680"/>
                  <a:gd name="connsiteX17" fmla="*/ 144203 w 1306776"/>
                  <a:gd name="connsiteY17" fmla="*/ 657987 h 1559680"/>
                  <a:gd name="connsiteX18" fmla="*/ 237989 w 1306776"/>
                  <a:gd name="connsiteY18" fmla="*/ 532939 h 1559680"/>
                  <a:gd name="connsiteX19" fmla="*/ 249563 w 1306776"/>
                  <a:gd name="connsiteY19" fmla="*/ 476721 h 1559680"/>
                  <a:gd name="connsiteX20" fmla="*/ 256953 w 1306776"/>
                  <a:gd name="connsiteY20" fmla="*/ 376629 h 1559680"/>
                  <a:gd name="connsiteX21" fmla="*/ 296030 w 1306776"/>
                  <a:gd name="connsiteY21" fmla="*/ 204688 h 1559680"/>
                  <a:gd name="connsiteX22" fmla="*/ 428938 w 1306776"/>
                  <a:gd name="connsiteY22" fmla="*/ 54894 h 1559680"/>
                  <a:gd name="connsiteX23" fmla="*/ 495901 w 1306776"/>
                  <a:gd name="connsiteY23" fmla="*/ 17116 h 1559680"/>
                  <a:gd name="connsiteX24" fmla="*/ 638427 w 1306776"/>
                  <a:gd name="connsiteY24" fmla="*/ 828 h 1559680"/>
                  <a:gd name="connsiteX25" fmla="*/ 648705 w 1306776"/>
                  <a:gd name="connsiteY25" fmla="*/ 20 h 1559680"/>
                  <a:gd name="connsiteX0" fmla="*/ 629619 w 1287690"/>
                  <a:gd name="connsiteY0" fmla="*/ 20 h 1560375"/>
                  <a:gd name="connsiteX1" fmla="*/ 634791 w 1287690"/>
                  <a:gd name="connsiteY1" fmla="*/ 223 h 1560375"/>
                  <a:gd name="connsiteX2" fmla="*/ 650241 w 1287690"/>
                  <a:gd name="connsiteY2" fmla="*/ 828 h 1560375"/>
                  <a:gd name="connsiteX3" fmla="*/ 792767 w 1287690"/>
                  <a:gd name="connsiteY3" fmla="*/ 17116 h 1560375"/>
                  <a:gd name="connsiteX4" fmla="*/ 859729 w 1287690"/>
                  <a:gd name="connsiteY4" fmla="*/ 54894 h 1560375"/>
                  <a:gd name="connsiteX5" fmla="*/ 992637 w 1287690"/>
                  <a:gd name="connsiteY5" fmla="*/ 204688 h 1560375"/>
                  <a:gd name="connsiteX6" fmla="*/ 1031714 w 1287690"/>
                  <a:gd name="connsiteY6" fmla="*/ 376629 h 1560375"/>
                  <a:gd name="connsiteX7" fmla="*/ 1039104 w 1287690"/>
                  <a:gd name="connsiteY7" fmla="*/ 476721 h 1560375"/>
                  <a:gd name="connsiteX8" fmla="*/ 1050678 w 1287690"/>
                  <a:gd name="connsiteY8" fmla="*/ 532939 h 1560375"/>
                  <a:gd name="connsiteX9" fmla="*/ 1144464 w 1287690"/>
                  <a:gd name="connsiteY9" fmla="*/ 657987 h 1560375"/>
                  <a:gd name="connsiteX10" fmla="*/ 1183953 w 1287690"/>
                  <a:gd name="connsiteY10" fmla="*/ 863658 h 1560375"/>
                  <a:gd name="connsiteX11" fmla="*/ 1269512 w 1287690"/>
                  <a:gd name="connsiteY11" fmla="*/ 1056578 h 1560375"/>
                  <a:gd name="connsiteX12" fmla="*/ 1222619 w 1287690"/>
                  <a:gd name="connsiteY12" fmla="*/ 1259780 h 1560375"/>
                  <a:gd name="connsiteX13" fmla="*/ 642428 w 1287690"/>
                  <a:gd name="connsiteY13" fmla="*/ 1559680 h 1560375"/>
                  <a:gd name="connsiteX14" fmla="*/ 100750 w 1287690"/>
                  <a:gd name="connsiteY14" fmla="*/ 1333739 h 1560375"/>
                  <a:gd name="connsiteX15" fmla="*/ 69 w 1287690"/>
                  <a:gd name="connsiteY15" fmla="*/ 1056578 h 1560375"/>
                  <a:gd name="connsiteX16" fmla="*/ 85628 w 1287690"/>
                  <a:gd name="connsiteY16" fmla="*/ 863658 h 1560375"/>
                  <a:gd name="connsiteX17" fmla="*/ 125117 w 1287690"/>
                  <a:gd name="connsiteY17" fmla="*/ 657987 h 1560375"/>
                  <a:gd name="connsiteX18" fmla="*/ 218903 w 1287690"/>
                  <a:gd name="connsiteY18" fmla="*/ 532939 h 1560375"/>
                  <a:gd name="connsiteX19" fmla="*/ 230477 w 1287690"/>
                  <a:gd name="connsiteY19" fmla="*/ 476721 h 1560375"/>
                  <a:gd name="connsiteX20" fmla="*/ 237867 w 1287690"/>
                  <a:gd name="connsiteY20" fmla="*/ 376629 h 1560375"/>
                  <a:gd name="connsiteX21" fmla="*/ 276944 w 1287690"/>
                  <a:gd name="connsiteY21" fmla="*/ 204688 h 1560375"/>
                  <a:gd name="connsiteX22" fmla="*/ 409852 w 1287690"/>
                  <a:gd name="connsiteY22" fmla="*/ 54894 h 1560375"/>
                  <a:gd name="connsiteX23" fmla="*/ 476815 w 1287690"/>
                  <a:gd name="connsiteY23" fmla="*/ 17116 h 1560375"/>
                  <a:gd name="connsiteX24" fmla="*/ 619341 w 1287690"/>
                  <a:gd name="connsiteY24" fmla="*/ 828 h 1560375"/>
                  <a:gd name="connsiteX25" fmla="*/ 629619 w 1287690"/>
                  <a:gd name="connsiteY25" fmla="*/ 20 h 1560375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18903 w 1269533"/>
                  <a:gd name="connsiteY18" fmla="*/ 532939 h 1559737"/>
                  <a:gd name="connsiteX19" fmla="*/ 230477 w 1269533"/>
                  <a:gd name="connsiteY19" fmla="*/ 476721 h 1559737"/>
                  <a:gd name="connsiteX20" fmla="*/ 237867 w 1269533"/>
                  <a:gd name="connsiteY20" fmla="*/ 376629 h 1559737"/>
                  <a:gd name="connsiteX21" fmla="*/ 276944 w 1269533"/>
                  <a:gd name="connsiteY21" fmla="*/ 204688 h 1559737"/>
                  <a:gd name="connsiteX22" fmla="*/ 409852 w 1269533"/>
                  <a:gd name="connsiteY22" fmla="*/ 54894 h 1559737"/>
                  <a:gd name="connsiteX23" fmla="*/ 476815 w 1269533"/>
                  <a:gd name="connsiteY23" fmla="*/ 17116 h 1559737"/>
                  <a:gd name="connsiteX24" fmla="*/ 619341 w 1269533"/>
                  <a:gd name="connsiteY24" fmla="*/ 828 h 1559737"/>
                  <a:gd name="connsiteX25" fmla="*/ 629619 w 1269533"/>
                  <a:gd name="connsiteY25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0477 w 1269533"/>
                  <a:gd name="connsiteY18" fmla="*/ 476721 h 1559737"/>
                  <a:gd name="connsiteX19" fmla="*/ 237867 w 1269533"/>
                  <a:gd name="connsiteY19" fmla="*/ 376629 h 1559737"/>
                  <a:gd name="connsiteX20" fmla="*/ 276944 w 1269533"/>
                  <a:gd name="connsiteY20" fmla="*/ 204688 h 1559737"/>
                  <a:gd name="connsiteX21" fmla="*/ 409852 w 1269533"/>
                  <a:gd name="connsiteY21" fmla="*/ 54894 h 1559737"/>
                  <a:gd name="connsiteX22" fmla="*/ 476815 w 1269533"/>
                  <a:gd name="connsiteY22" fmla="*/ 17116 h 1559737"/>
                  <a:gd name="connsiteX23" fmla="*/ 619341 w 1269533"/>
                  <a:gd name="connsiteY23" fmla="*/ 828 h 1559737"/>
                  <a:gd name="connsiteX24" fmla="*/ 629619 w 1269533"/>
                  <a:gd name="connsiteY24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050678 w 1269533"/>
                  <a:gd name="connsiteY8" fmla="*/ 532939 h 1559737"/>
                  <a:gd name="connsiteX9" fmla="*/ 1144464 w 1269533"/>
                  <a:gd name="connsiteY9" fmla="*/ 657987 h 1559737"/>
                  <a:gd name="connsiteX10" fmla="*/ 1183953 w 1269533"/>
                  <a:gd name="connsiteY10" fmla="*/ 863658 h 1559737"/>
                  <a:gd name="connsiteX11" fmla="*/ 1269512 w 1269533"/>
                  <a:gd name="connsiteY11" fmla="*/ 1056578 h 1559737"/>
                  <a:gd name="connsiteX12" fmla="*/ 1175555 w 1269533"/>
                  <a:gd name="connsiteY12" fmla="*/ 1313568 h 1559737"/>
                  <a:gd name="connsiteX13" fmla="*/ 642428 w 1269533"/>
                  <a:gd name="connsiteY13" fmla="*/ 1559680 h 1559737"/>
                  <a:gd name="connsiteX14" fmla="*/ 100750 w 1269533"/>
                  <a:gd name="connsiteY14" fmla="*/ 1333739 h 1559737"/>
                  <a:gd name="connsiteX15" fmla="*/ 69 w 1269533"/>
                  <a:gd name="connsiteY15" fmla="*/ 1056578 h 1559737"/>
                  <a:gd name="connsiteX16" fmla="*/ 85628 w 1269533"/>
                  <a:gd name="connsiteY16" fmla="*/ 863658 h 1559737"/>
                  <a:gd name="connsiteX17" fmla="*/ 125117 w 1269533"/>
                  <a:gd name="connsiteY17" fmla="*/ 657987 h 1559737"/>
                  <a:gd name="connsiteX18" fmla="*/ 237867 w 1269533"/>
                  <a:gd name="connsiteY18" fmla="*/ 376629 h 1559737"/>
                  <a:gd name="connsiteX19" fmla="*/ 276944 w 1269533"/>
                  <a:gd name="connsiteY19" fmla="*/ 204688 h 1559737"/>
                  <a:gd name="connsiteX20" fmla="*/ 409852 w 1269533"/>
                  <a:gd name="connsiteY20" fmla="*/ 54894 h 1559737"/>
                  <a:gd name="connsiteX21" fmla="*/ 476815 w 1269533"/>
                  <a:gd name="connsiteY21" fmla="*/ 17116 h 1559737"/>
                  <a:gd name="connsiteX22" fmla="*/ 619341 w 1269533"/>
                  <a:gd name="connsiteY22" fmla="*/ 828 h 1559737"/>
                  <a:gd name="connsiteX23" fmla="*/ 629619 w 1269533"/>
                  <a:gd name="connsiteY23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039104 w 1269533"/>
                  <a:gd name="connsiteY7" fmla="*/ 476721 h 1559737"/>
                  <a:gd name="connsiteX8" fmla="*/ 1144464 w 1269533"/>
                  <a:gd name="connsiteY8" fmla="*/ 657987 h 1559737"/>
                  <a:gd name="connsiteX9" fmla="*/ 1183953 w 1269533"/>
                  <a:gd name="connsiteY9" fmla="*/ 863658 h 1559737"/>
                  <a:gd name="connsiteX10" fmla="*/ 1269512 w 1269533"/>
                  <a:gd name="connsiteY10" fmla="*/ 1056578 h 1559737"/>
                  <a:gd name="connsiteX11" fmla="*/ 1175555 w 1269533"/>
                  <a:gd name="connsiteY11" fmla="*/ 1313568 h 1559737"/>
                  <a:gd name="connsiteX12" fmla="*/ 642428 w 1269533"/>
                  <a:gd name="connsiteY12" fmla="*/ 1559680 h 1559737"/>
                  <a:gd name="connsiteX13" fmla="*/ 100750 w 1269533"/>
                  <a:gd name="connsiteY13" fmla="*/ 1333739 h 1559737"/>
                  <a:gd name="connsiteX14" fmla="*/ 69 w 1269533"/>
                  <a:gd name="connsiteY14" fmla="*/ 1056578 h 1559737"/>
                  <a:gd name="connsiteX15" fmla="*/ 85628 w 1269533"/>
                  <a:gd name="connsiteY15" fmla="*/ 863658 h 1559737"/>
                  <a:gd name="connsiteX16" fmla="*/ 125117 w 1269533"/>
                  <a:gd name="connsiteY16" fmla="*/ 657987 h 1559737"/>
                  <a:gd name="connsiteX17" fmla="*/ 237867 w 1269533"/>
                  <a:gd name="connsiteY17" fmla="*/ 376629 h 1559737"/>
                  <a:gd name="connsiteX18" fmla="*/ 276944 w 1269533"/>
                  <a:gd name="connsiteY18" fmla="*/ 204688 h 1559737"/>
                  <a:gd name="connsiteX19" fmla="*/ 409852 w 1269533"/>
                  <a:gd name="connsiteY19" fmla="*/ 54894 h 1559737"/>
                  <a:gd name="connsiteX20" fmla="*/ 476815 w 1269533"/>
                  <a:gd name="connsiteY20" fmla="*/ 17116 h 1559737"/>
                  <a:gd name="connsiteX21" fmla="*/ 619341 w 1269533"/>
                  <a:gd name="connsiteY21" fmla="*/ 828 h 1559737"/>
                  <a:gd name="connsiteX22" fmla="*/ 629619 w 1269533"/>
                  <a:gd name="connsiteY22" fmla="*/ 20 h 1559737"/>
                  <a:gd name="connsiteX0" fmla="*/ 629619 w 1269533"/>
                  <a:gd name="connsiteY0" fmla="*/ 20 h 1559737"/>
                  <a:gd name="connsiteX1" fmla="*/ 634791 w 1269533"/>
                  <a:gd name="connsiteY1" fmla="*/ 223 h 1559737"/>
                  <a:gd name="connsiteX2" fmla="*/ 650241 w 1269533"/>
                  <a:gd name="connsiteY2" fmla="*/ 828 h 1559737"/>
                  <a:gd name="connsiteX3" fmla="*/ 792767 w 1269533"/>
                  <a:gd name="connsiteY3" fmla="*/ 17116 h 1559737"/>
                  <a:gd name="connsiteX4" fmla="*/ 859729 w 1269533"/>
                  <a:gd name="connsiteY4" fmla="*/ 54894 h 1559737"/>
                  <a:gd name="connsiteX5" fmla="*/ 992637 w 1269533"/>
                  <a:gd name="connsiteY5" fmla="*/ 204688 h 1559737"/>
                  <a:gd name="connsiteX6" fmla="*/ 1031714 w 1269533"/>
                  <a:gd name="connsiteY6" fmla="*/ 376629 h 1559737"/>
                  <a:gd name="connsiteX7" fmla="*/ 1144464 w 1269533"/>
                  <a:gd name="connsiteY7" fmla="*/ 657987 h 1559737"/>
                  <a:gd name="connsiteX8" fmla="*/ 1183953 w 1269533"/>
                  <a:gd name="connsiteY8" fmla="*/ 863658 h 1559737"/>
                  <a:gd name="connsiteX9" fmla="*/ 1269512 w 1269533"/>
                  <a:gd name="connsiteY9" fmla="*/ 1056578 h 1559737"/>
                  <a:gd name="connsiteX10" fmla="*/ 1175555 w 1269533"/>
                  <a:gd name="connsiteY10" fmla="*/ 1313568 h 1559737"/>
                  <a:gd name="connsiteX11" fmla="*/ 642428 w 1269533"/>
                  <a:gd name="connsiteY11" fmla="*/ 1559680 h 1559737"/>
                  <a:gd name="connsiteX12" fmla="*/ 100750 w 1269533"/>
                  <a:gd name="connsiteY12" fmla="*/ 1333739 h 1559737"/>
                  <a:gd name="connsiteX13" fmla="*/ 69 w 1269533"/>
                  <a:gd name="connsiteY13" fmla="*/ 1056578 h 1559737"/>
                  <a:gd name="connsiteX14" fmla="*/ 85628 w 1269533"/>
                  <a:gd name="connsiteY14" fmla="*/ 863658 h 1559737"/>
                  <a:gd name="connsiteX15" fmla="*/ 125117 w 1269533"/>
                  <a:gd name="connsiteY15" fmla="*/ 657987 h 1559737"/>
                  <a:gd name="connsiteX16" fmla="*/ 237867 w 1269533"/>
                  <a:gd name="connsiteY16" fmla="*/ 376629 h 1559737"/>
                  <a:gd name="connsiteX17" fmla="*/ 276944 w 1269533"/>
                  <a:gd name="connsiteY17" fmla="*/ 204688 h 1559737"/>
                  <a:gd name="connsiteX18" fmla="*/ 409852 w 1269533"/>
                  <a:gd name="connsiteY18" fmla="*/ 54894 h 1559737"/>
                  <a:gd name="connsiteX19" fmla="*/ 476815 w 1269533"/>
                  <a:gd name="connsiteY19" fmla="*/ 17116 h 1559737"/>
                  <a:gd name="connsiteX20" fmla="*/ 619341 w 1269533"/>
                  <a:gd name="connsiteY20" fmla="*/ 828 h 1559737"/>
                  <a:gd name="connsiteX21" fmla="*/ 629619 w 1269533"/>
                  <a:gd name="connsiteY21" fmla="*/ 20 h 1559737"/>
                  <a:gd name="connsiteX0" fmla="*/ 575520 w 1215434"/>
                  <a:gd name="connsiteY0" fmla="*/ 20 h 1559753"/>
                  <a:gd name="connsiteX1" fmla="*/ 580692 w 1215434"/>
                  <a:gd name="connsiteY1" fmla="*/ 223 h 1559753"/>
                  <a:gd name="connsiteX2" fmla="*/ 596142 w 1215434"/>
                  <a:gd name="connsiteY2" fmla="*/ 828 h 1559753"/>
                  <a:gd name="connsiteX3" fmla="*/ 738668 w 1215434"/>
                  <a:gd name="connsiteY3" fmla="*/ 17116 h 1559753"/>
                  <a:gd name="connsiteX4" fmla="*/ 805630 w 1215434"/>
                  <a:gd name="connsiteY4" fmla="*/ 54894 h 1559753"/>
                  <a:gd name="connsiteX5" fmla="*/ 938538 w 1215434"/>
                  <a:gd name="connsiteY5" fmla="*/ 204688 h 1559753"/>
                  <a:gd name="connsiteX6" fmla="*/ 977615 w 1215434"/>
                  <a:gd name="connsiteY6" fmla="*/ 376629 h 1559753"/>
                  <a:gd name="connsiteX7" fmla="*/ 1090365 w 1215434"/>
                  <a:gd name="connsiteY7" fmla="*/ 657987 h 1559753"/>
                  <a:gd name="connsiteX8" fmla="*/ 1129854 w 1215434"/>
                  <a:gd name="connsiteY8" fmla="*/ 863658 h 1559753"/>
                  <a:gd name="connsiteX9" fmla="*/ 1215413 w 1215434"/>
                  <a:gd name="connsiteY9" fmla="*/ 1056578 h 1559753"/>
                  <a:gd name="connsiteX10" fmla="*/ 1121456 w 1215434"/>
                  <a:gd name="connsiteY10" fmla="*/ 1313568 h 1559753"/>
                  <a:gd name="connsiteX11" fmla="*/ 588329 w 1215434"/>
                  <a:gd name="connsiteY11" fmla="*/ 1559680 h 1559753"/>
                  <a:gd name="connsiteX12" fmla="*/ 46651 w 1215434"/>
                  <a:gd name="connsiteY12" fmla="*/ 1333739 h 1559753"/>
                  <a:gd name="connsiteX13" fmla="*/ 31529 w 1215434"/>
                  <a:gd name="connsiteY13" fmla="*/ 863658 h 1559753"/>
                  <a:gd name="connsiteX14" fmla="*/ 71018 w 1215434"/>
                  <a:gd name="connsiteY14" fmla="*/ 657987 h 1559753"/>
                  <a:gd name="connsiteX15" fmla="*/ 183768 w 1215434"/>
                  <a:gd name="connsiteY15" fmla="*/ 376629 h 1559753"/>
                  <a:gd name="connsiteX16" fmla="*/ 222845 w 1215434"/>
                  <a:gd name="connsiteY16" fmla="*/ 204688 h 1559753"/>
                  <a:gd name="connsiteX17" fmla="*/ 355753 w 1215434"/>
                  <a:gd name="connsiteY17" fmla="*/ 54894 h 1559753"/>
                  <a:gd name="connsiteX18" fmla="*/ 422716 w 1215434"/>
                  <a:gd name="connsiteY18" fmla="*/ 17116 h 1559753"/>
                  <a:gd name="connsiteX19" fmla="*/ 565242 w 1215434"/>
                  <a:gd name="connsiteY19" fmla="*/ 828 h 1559753"/>
                  <a:gd name="connsiteX20" fmla="*/ 575520 w 1215434"/>
                  <a:gd name="connsiteY20" fmla="*/ 20 h 1559753"/>
                  <a:gd name="connsiteX0" fmla="*/ 575520 w 1165161"/>
                  <a:gd name="connsiteY0" fmla="*/ 20 h 1559753"/>
                  <a:gd name="connsiteX1" fmla="*/ 580692 w 1165161"/>
                  <a:gd name="connsiteY1" fmla="*/ 223 h 1559753"/>
                  <a:gd name="connsiteX2" fmla="*/ 596142 w 1165161"/>
                  <a:gd name="connsiteY2" fmla="*/ 828 h 1559753"/>
                  <a:gd name="connsiteX3" fmla="*/ 738668 w 1165161"/>
                  <a:gd name="connsiteY3" fmla="*/ 17116 h 1559753"/>
                  <a:gd name="connsiteX4" fmla="*/ 805630 w 1165161"/>
                  <a:gd name="connsiteY4" fmla="*/ 54894 h 1559753"/>
                  <a:gd name="connsiteX5" fmla="*/ 938538 w 1165161"/>
                  <a:gd name="connsiteY5" fmla="*/ 204688 h 1559753"/>
                  <a:gd name="connsiteX6" fmla="*/ 977615 w 1165161"/>
                  <a:gd name="connsiteY6" fmla="*/ 376629 h 1559753"/>
                  <a:gd name="connsiteX7" fmla="*/ 1090365 w 1165161"/>
                  <a:gd name="connsiteY7" fmla="*/ 657987 h 1559753"/>
                  <a:gd name="connsiteX8" fmla="*/ 1129854 w 1165161"/>
                  <a:gd name="connsiteY8" fmla="*/ 863658 h 1559753"/>
                  <a:gd name="connsiteX9" fmla="*/ 1121456 w 1165161"/>
                  <a:gd name="connsiteY9" fmla="*/ 1313568 h 1559753"/>
                  <a:gd name="connsiteX10" fmla="*/ 588329 w 1165161"/>
                  <a:gd name="connsiteY10" fmla="*/ 1559680 h 1559753"/>
                  <a:gd name="connsiteX11" fmla="*/ 46651 w 1165161"/>
                  <a:gd name="connsiteY11" fmla="*/ 1333739 h 1559753"/>
                  <a:gd name="connsiteX12" fmla="*/ 31529 w 1165161"/>
                  <a:gd name="connsiteY12" fmla="*/ 863658 h 1559753"/>
                  <a:gd name="connsiteX13" fmla="*/ 71018 w 1165161"/>
                  <a:gd name="connsiteY13" fmla="*/ 657987 h 1559753"/>
                  <a:gd name="connsiteX14" fmla="*/ 183768 w 1165161"/>
                  <a:gd name="connsiteY14" fmla="*/ 376629 h 1559753"/>
                  <a:gd name="connsiteX15" fmla="*/ 222845 w 1165161"/>
                  <a:gd name="connsiteY15" fmla="*/ 204688 h 1559753"/>
                  <a:gd name="connsiteX16" fmla="*/ 355753 w 1165161"/>
                  <a:gd name="connsiteY16" fmla="*/ 54894 h 1559753"/>
                  <a:gd name="connsiteX17" fmla="*/ 422716 w 1165161"/>
                  <a:gd name="connsiteY17" fmla="*/ 17116 h 1559753"/>
                  <a:gd name="connsiteX18" fmla="*/ 565242 w 1165161"/>
                  <a:gd name="connsiteY18" fmla="*/ 828 h 1559753"/>
                  <a:gd name="connsiteX19" fmla="*/ 575520 w 1165161"/>
                  <a:gd name="connsiteY19" fmla="*/ 20 h 155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65161" h="1559753">
                    <a:moveTo>
                      <a:pt x="575520" y="20"/>
                    </a:moveTo>
                    <a:cubicBezTo>
                      <a:pt x="577243" y="-12"/>
                      <a:pt x="578966" y="-39"/>
                      <a:pt x="580692" y="223"/>
                    </a:cubicBezTo>
                    <a:cubicBezTo>
                      <a:pt x="585847" y="3"/>
                      <a:pt x="591006" y="116"/>
                      <a:pt x="596142" y="828"/>
                    </a:cubicBezTo>
                    <a:cubicBezTo>
                      <a:pt x="649879" y="290"/>
                      <a:pt x="701701" y="6142"/>
                      <a:pt x="738668" y="17116"/>
                    </a:cubicBezTo>
                    <a:cubicBezTo>
                      <a:pt x="763740" y="24559"/>
                      <a:pt x="786219" y="37893"/>
                      <a:pt x="805630" y="54894"/>
                    </a:cubicBezTo>
                    <a:cubicBezTo>
                      <a:pt x="864590" y="95414"/>
                      <a:pt x="909344" y="159387"/>
                      <a:pt x="938538" y="204688"/>
                    </a:cubicBezTo>
                    <a:cubicBezTo>
                      <a:pt x="976313" y="263304"/>
                      <a:pt x="969800" y="327131"/>
                      <a:pt x="977615" y="376629"/>
                    </a:cubicBezTo>
                    <a:cubicBezTo>
                      <a:pt x="1002920" y="452179"/>
                      <a:pt x="1064992" y="576816"/>
                      <a:pt x="1090365" y="657987"/>
                    </a:cubicBezTo>
                    <a:cubicBezTo>
                      <a:pt x="1115738" y="739158"/>
                      <a:pt x="1124672" y="754395"/>
                      <a:pt x="1129854" y="863658"/>
                    </a:cubicBezTo>
                    <a:cubicBezTo>
                      <a:pt x="1135036" y="972921"/>
                      <a:pt x="1211710" y="1197564"/>
                      <a:pt x="1121456" y="1313568"/>
                    </a:cubicBezTo>
                    <a:cubicBezTo>
                      <a:pt x="1031202" y="1429572"/>
                      <a:pt x="767463" y="1556318"/>
                      <a:pt x="588329" y="1559680"/>
                    </a:cubicBezTo>
                    <a:cubicBezTo>
                      <a:pt x="409195" y="1563042"/>
                      <a:pt x="139451" y="1449742"/>
                      <a:pt x="46651" y="1333739"/>
                    </a:cubicBezTo>
                    <a:cubicBezTo>
                      <a:pt x="-46149" y="1217736"/>
                      <a:pt x="27468" y="976283"/>
                      <a:pt x="31529" y="863658"/>
                    </a:cubicBezTo>
                    <a:cubicBezTo>
                      <a:pt x="35590" y="751033"/>
                      <a:pt x="45645" y="739158"/>
                      <a:pt x="71018" y="657987"/>
                    </a:cubicBezTo>
                    <a:cubicBezTo>
                      <a:pt x="96391" y="576816"/>
                      <a:pt x="158463" y="452179"/>
                      <a:pt x="183768" y="376629"/>
                    </a:cubicBezTo>
                    <a:cubicBezTo>
                      <a:pt x="191583" y="327131"/>
                      <a:pt x="185071" y="263304"/>
                      <a:pt x="222845" y="204688"/>
                    </a:cubicBezTo>
                    <a:cubicBezTo>
                      <a:pt x="252039" y="159387"/>
                      <a:pt x="296794" y="95414"/>
                      <a:pt x="355753" y="54894"/>
                    </a:cubicBezTo>
                    <a:cubicBezTo>
                      <a:pt x="375164" y="37893"/>
                      <a:pt x="397644" y="24559"/>
                      <a:pt x="422716" y="17116"/>
                    </a:cubicBezTo>
                    <a:cubicBezTo>
                      <a:pt x="459683" y="6142"/>
                      <a:pt x="511505" y="290"/>
                      <a:pt x="565242" y="828"/>
                    </a:cubicBezTo>
                    <a:cubicBezTo>
                      <a:pt x="568655" y="171"/>
                      <a:pt x="572088" y="84"/>
                      <a:pt x="575520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4592545" y="4281180"/>
                <a:ext cx="284255" cy="334479"/>
              </a:xfrm>
              <a:prstGeom prst="ellipse">
                <a:avLst/>
              </a:prstGeom>
              <a:solidFill>
                <a:srgbClr val="6F252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5" name="Rounded Rectangle 87"/>
              <p:cNvSpPr/>
              <p:nvPr/>
            </p:nvSpPr>
            <p:spPr>
              <a:xfrm flipH="1">
                <a:off x="4572353" y="4396047"/>
                <a:ext cx="315575" cy="369186"/>
              </a:xfrm>
              <a:custGeom>
                <a:avLst/>
                <a:gdLst>
                  <a:gd name="connsiteX0" fmla="*/ 0 w 271042"/>
                  <a:gd name="connsiteY0" fmla="*/ 45175 h 355850"/>
                  <a:gd name="connsiteX1" fmla="*/ 45175 w 271042"/>
                  <a:gd name="connsiteY1" fmla="*/ 0 h 355850"/>
                  <a:gd name="connsiteX2" fmla="*/ 225867 w 271042"/>
                  <a:gd name="connsiteY2" fmla="*/ 0 h 355850"/>
                  <a:gd name="connsiteX3" fmla="*/ 271042 w 271042"/>
                  <a:gd name="connsiteY3" fmla="*/ 45175 h 355850"/>
                  <a:gd name="connsiteX4" fmla="*/ 271042 w 271042"/>
                  <a:gd name="connsiteY4" fmla="*/ 310675 h 355850"/>
                  <a:gd name="connsiteX5" fmla="*/ 225867 w 271042"/>
                  <a:gd name="connsiteY5" fmla="*/ 355850 h 355850"/>
                  <a:gd name="connsiteX6" fmla="*/ 45175 w 271042"/>
                  <a:gd name="connsiteY6" fmla="*/ 355850 h 355850"/>
                  <a:gd name="connsiteX7" fmla="*/ 0 w 271042"/>
                  <a:gd name="connsiteY7" fmla="*/ 310675 h 355850"/>
                  <a:gd name="connsiteX8" fmla="*/ 0 w 271042"/>
                  <a:gd name="connsiteY8" fmla="*/ 45175 h 355850"/>
                  <a:gd name="connsiteX0" fmla="*/ 0 w 271042"/>
                  <a:gd name="connsiteY0" fmla="*/ 54972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0 w 271042"/>
                  <a:gd name="connsiteY8" fmla="*/ 54972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4160 h 365647"/>
                  <a:gd name="connsiteX1" fmla="*/ 113755 w 271042"/>
                  <a:gd name="connsiteY1" fmla="*/ 0 h 365647"/>
                  <a:gd name="connsiteX2" fmla="*/ 225867 w 271042"/>
                  <a:gd name="connsiteY2" fmla="*/ 9797 h 365647"/>
                  <a:gd name="connsiteX3" fmla="*/ 271042 w 271042"/>
                  <a:gd name="connsiteY3" fmla="*/ 54972 h 365647"/>
                  <a:gd name="connsiteX4" fmla="*/ 271042 w 271042"/>
                  <a:gd name="connsiteY4" fmla="*/ 320472 h 365647"/>
                  <a:gd name="connsiteX5" fmla="*/ 225867 w 271042"/>
                  <a:gd name="connsiteY5" fmla="*/ 365647 h 365647"/>
                  <a:gd name="connsiteX6" fmla="*/ 45175 w 271042"/>
                  <a:gd name="connsiteY6" fmla="*/ 365647 h 365647"/>
                  <a:gd name="connsiteX7" fmla="*/ 0 w 271042"/>
                  <a:gd name="connsiteY7" fmla="*/ 320472 h 365647"/>
                  <a:gd name="connsiteX8" fmla="*/ 3266 w 271042"/>
                  <a:gd name="connsiteY8" fmla="*/ 94160 h 365647"/>
                  <a:gd name="connsiteX0" fmla="*/ 3266 w 271042"/>
                  <a:gd name="connsiteY0" fmla="*/ 96089 h 367576"/>
                  <a:gd name="connsiteX1" fmla="*/ 113755 w 271042"/>
                  <a:gd name="connsiteY1" fmla="*/ 1929 h 367576"/>
                  <a:gd name="connsiteX2" fmla="*/ 271042 w 271042"/>
                  <a:gd name="connsiteY2" fmla="*/ 56901 h 367576"/>
                  <a:gd name="connsiteX3" fmla="*/ 271042 w 271042"/>
                  <a:gd name="connsiteY3" fmla="*/ 322401 h 367576"/>
                  <a:gd name="connsiteX4" fmla="*/ 225867 w 271042"/>
                  <a:gd name="connsiteY4" fmla="*/ 367576 h 367576"/>
                  <a:gd name="connsiteX5" fmla="*/ 45175 w 271042"/>
                  <a:gd name="connsiteY5" fmla="*/ 367576 h 367576"/>
                  <a:gd name="connsiteX6" fmla="*/ 0 w 271042"/>
                  <a:gd name="connsiteY6" fmla="*/ 322401 h 367576"/>
                  <a:gd name="connsiteX7" fmla="*/ 3266 w 271042"/>
                  <a:gd name="connsiteY7" fmla="*/ 96089 h 367576"/>
                  <a:gd name="connsiteX0" fmla="*/ 3266 w 271042"/>
                  <a:gd name="connsiteY0" fmla="*/ 94766 h 366253"/>
                  <a:gd name="connsiteX1" fmla="*/ 113755 w 271042"/>
                  <a:gd name="connsiteY1" fmla="*/ 606 h 366253"/>
                  <a:gd name="connsiteX2" fmla="*/ 264511 w 271042"/>
                  <a:gd name="connsiteY2" fmla="*/ 94766 h 366253"/>
                  <a:gd name="connsiteX3" fmla="*/ 271042 w 271042"/>
                  <a:gd name="connsiteY3" fmla="*/ 321078 h 366253"/>
                  <a:gd name="connsiteX4" fmla="*/ 225867 w 271042"/>
                  <a:gd name="connsiteY4" fmla="*/ 366253 h 366253"/>
                  <a:gd name="connsiteX5" fmla="*/ 45175 w 271042"/>
                  <a:gd name="connsiteY5" fmla="*/ 366253 h 366253"/>
                  <a:gd name="connsiteX6" fmla="*/ 0 w 271042"/>
                  <a:gd name="connsiteY6" fmla="*/ 321078 h 366253"/>
                  <a:gd name="connsiteX7" fmla="*/ 3266 w 271042"/>
                  <a:gd name="connsiteY7" fmla="*/ 94766 h 366253"/>
                  <a:gd name="connsiteX0" fmla="*/ 3266 w 271042"/>
                  <a:gd name="connsiteY0" fmla="*/ 95012 h 366499"/>
                  <a:gd name="connsiteX1" fmla="*/ 113755 w 271042"/>
                  <a:gd name="connsiteY1" fmla="*/ 852 h 366499"/>
                  <a:gd name="connsiteX2" fmla="*/ 264511 w 271042"/>
                  <a:gd name="connsiteY2" fmla="*/ 95012 h 366499"/>
                  <a:gd name="connsiteX3" fmla="*/ 271042 w 271042"/>
                  <a:gd name="connsiteY3" fmla="*/ 321324 h 366499"/>
                  <a:gd name="connsiteX4" fmla="*/ 225867 w 271042"/>
                  <a:gd name="connsiteY4" fmla="*/ 366499 h 366499"/>
                  <a:gd name="connsiteX5" fmla="*/ 45175 w 271042"/>
                  <a:gd name="connsiteY5" fmla="*/ 366499 h 366499"/>
                  <a:gd name="connsiteX6" fmla="*/ 0 w 271042"/>
                  <a:gd name="connsiteY6" fmla="*/ 321324 h 366499"/>
                  <a:gd name="connsiteX7" fmla="*/ 3266 w 271042"/>
                  <a:gd name="connsiteY7" fmla="*/ 95012 h 366499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1090 h 382577"/>
                  <a:gd name="connsiteX1" fmla="*/ 126817 w 271042"/>
                  <a:gd name="connsiteY1" fmla="*/ 601 h 382577"/>
                  <a:gd name="connsiteX2" fmla="*/ 264511 w 271042"/>
                  <a:gd name="connsiteY2" fmla="*/ 111090 h 382577"/>
                  <a:gd name="connsiteX3" fmla="*/ 271042 w 271042"/>
                  <a:gd name="connsiteY3" fmla="*/ 337402 h 382577"/>
                  <a:gd name="connsiteX4" fmla="*/ 225867 w 271042"/>
                  <a:gd name="connsiteY4" fmla="*/ 382577 h 382577"/>
                  <a:gd name="connsiteX5" fmla="*/ 45175 w 271042"/>
                  <a:gd name="connsiteY5" fmla="*/ 382577 h 382577"/>
                  <a:gd name="connsiteX6" fmla="*/ 0 w 271042"/>
                  <a:gd name="connsiteY6" fmla="*/ 337402 h 382577"/>
                  <a:gd name="connsiteX7" fmla="*/ 3266 w 271042"/>
                  <a:gd name="connsiteY7" fmla="*/ 111090 h 382577"/>
                  <a:gd name="connsiteX0" fmla="*/ 3266 w 271042"/>
                  <a:gd name="connsiteY0" fmla="*/ 110660 h 382147"/>
                  <a:gd name="connsiteX1" fmla="*/ 126817 w 271042"/>
                  <a:gd name="connsiteY1" fmla="*/ 171 h 382147"/>
                  <a:gd name="connsiteX2" fmla="*/ 264511 w 271042"/>
                  <a:gd name="connsiteY2" fmla="*/ 110660 h 382147"/>
                  <a:gd name="connsiteX3" fmla="*/ 271042 w 271042"/>
                  <a:gd name="connsiteY3" fmla="*/ 336972 h 382147"/>
                  <a:gd name="connsiteX4" fmla="*/ 225867 w 271042"/>
                  <a:gd name="connsiteY4" fmla="*/ 382147 h 382147"/>
                  <a:gd name="connsiteX5" fmla="*/ 45175 w 271042"/>
                  <a:gd name="connsiteY5" fmla="*/ 382147 h 382147"/>
                  <a:gd name="connsiteX6" fmla="*/ 0 w 271042"/>
                  <a:gd name="connsiteY6" fmla="*/ 336972 h 382147"/>
                  <a:gd name="connsiteX7" fmla="*/ 3266 w 271042"/>
                  <a:gd name="connsiteY7" fmla="*/ 110660 h 382147"/>
                  <a:gd name="connsiteX0" fmla="*/ 3266 w 271042"/>
                  <a:gd name="connsiteY0" fmla="*/ 120427 h 391914"/>
                  <a:gd name="connsiteX1" fmla="*/ 162740 w 271042"/>
                  <a:gd name="connsiteY1" fmla="*/ 141 h 391914"/>
                  <a:gd name="connsiteX2" fmla="*/ 264511 w 271042"/>
                  <a:gd name="connsiteY2" fmla="*/ 120427 h 391914"/>
                  <a:gd name="connsiteX3" fmla="*/ 271042 w 271042"/>
                  <a:gd name="connsiteY3" fmla="*/ 346739 h 391914"/>
                  <a:gd name="connsiteX4" fmla="*/ 225867 w 271042"/>
                  <a:gd name="connsiteY4" fmla="*/ 391914 h 391914"/>
                  <a:gd name="connsiteX5" fmla="*/ 45175 w 271042"/>
                  <a:gd name="connsiteY5" fmla="*/ 391914 h 391914"/>
                  <a:gd name="connsiteX6" fmla="*/ 0 w 271042"/>
                  <a:gd name="connsiteY6" fmla="*/ 346739 h 391914"/>
                  <a:gd name="connsiteX7" fmla="*/ 3266 w 271042"/>
                  <a:gd name="connsiteY7" fmla="*/ 120427 h 391914"/>
                  <a:gd name="connsiteX0" fmla="*/ 35923 w 303699"/>
                  <a:gd name="connsiteY0" fmla="*/ 120427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35923 w 303699"/>
                  <a:gd name="connsiteY7" fmla="*/ 120427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1914"/>
                  <a:gd name="connsiteX1" fmla="*/ 195397 w 303699"/>
                  <a:gd name="connsiteY1" fmla="*/ 141 h 391914"/>
                  <a:gd name="connsiteX2" fmla="*/ 297168 w 303699"/>
                  <a:gd name="connsiteY2" fmla="*/ 120427 h 391914"/>
                  <a:gd name="connsiteX3" fmla="*/ 303699 w 303699"/>
                  <a:gd name="connsiteY3" fmla="*/ 346739 h 391914"/>
                  <a:gd name="connsiteX4" fmla="*/ 258524 w 303699"/>
                  <a:gd name="connsiteY4" fmla="*/ 391914 h 391914"/>
                  <a:gd name="connsiteX5" fmla="*/ 77832 w 303699"/>
                  <a:gd name="connsiteY5" fmla="*/ 391914 h 391914"/>
                  <a:gd name="connsiteX6" fmla="*/ 0 w 303699"/>
                  <a:gd name="connsiteY6" fmla="*/ 343473 h 391914"/>
                  <a:gd name="connsiteX7" fmla="*/ 29392 w 303699"/>
                  <a:gd name="connsiteY7" fmla="*/ 110630 h 391914"/>
                  <a:gd name="connsiteX0" fmla="*/ 29392 w 303699"/>
                  <a:gd name="connsiteY0" fmla="*/ 110630 h 392004"/>
                  <a:gd name="connsiteX1" fmla="*/ 195397 w 303699"/>
                  <a:gd name="connsiteY1" fmla="*/ 141 h 392004"/>
                  <a:gd name="connsiteX2" fmla="*/ 297168 w 303699"/>
                  <a:gd name="connsiteY2" fmla="*/ 120427 h 392004"/>
                  <a:gd name="connsiteX3" fmla="*/ 303699 w 303699"/>
                  <a:gd name="connsiteY3" fmla="*/ 346739 h 392004"/>
                  <a:gd name="connsiteX4" fmla="*/ 77832 w 303699"/>
                  <a:gd name="connsiteY4" fmla="*/ 391914 h 392004"/>
                  <a:gd name="connsiteX5" fmla="*/ 0 w 303699"/>
                  <a:gd name="connsiteY5" fmla="*/ 343473 h 392004"/>
                  <a:gd name="connsiteX6" fmla="*/ 29392 w 303699"/>
                  <a:gd name="connsiteY6" fmla="*/ 110630 h 392004"/>
                  <a:gd name="connsiteX0" fmla="*/ 29392 w 303699"/>
                  <a:gd name="connsiteY0" fmla="*/ 110630 h 397874"/>
                  <a:gd name="connsiteX1" fmla="*/ 195397 w 303699"/>
                  <a:gd name="connsiteY1" fmla="*/ 141 h 397874"/>
                  <a:gd name="connsiteX2" fmla="*/ 297168 w 303699"/>
                  <a:gd name="connsiteY2" fmla="*/ 120427 h 397874"/>
                  <a:gd name="connsiteX3" fmla="*/ 303699 w 303699"/>
                  <a:gd name="connsiteY3" fmla="*/ 346739 h 397874"/>
                  <a:gd name="connsiteX4" fmla="*/ 77832 w 303699"/>
                  <a:gd name="connsiteY4" fmla="*/ 391914 h 397874"/>
                  <a:gd name="connsiteX5" fmla="*/ 0 w 303699"/>
                  <a:gd name="connsiteY5" fmla="*/ 343473 h 397874"/>
                  <a:gd name="connsiteX6" fmla="*/ 29392 w 303699"/>
                  <a:gd name="connsiteY6" fmla="*/ 110630 h 3978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5474"/>
                  <a:gd name="connsiteX1" fmla="*/ 195397 w 297168"/>
                  <a:gd name="connsiteY1" fmla="*/ 141 h 395474"/>
                  <a:gd name="connsiteX2" fmla="*/ 297168 w 297168"/>
                  <a:gd name="connsiteY2" fmla="*/ 120427 h 395474"/>
                  <a:gd name="connsiteX3" fmla="*/ 287371 w 297168"/>
                  <a:gd name="connsiteY3" fmla="*/ 340208 h 395474"/>
                  <a:gd name="connsiteX4" fmla="*/ 77832 w 297168"/>
                  <a:gd name="connsiteY4" fmla="*/ 391914 h 395474"/>
                  <a:gd name="connsiteX5" fmla="*/ 0 w 297168"/>
                  <a:gd name="connsiteY5" fmla="*/ 343473 h 395474"/>
                  <a:gd name="connsiteX6" fmla="*/ 29392 w 297168"/>
                  <a:gd name="connsiteY6" fmla="*/ 110630 h 395474"/>
                  <a:gd name="connsiteX0" fmla="*/ 29392 w 297168"/>
                  <a:gd name="connsiteY0" fmla="*/ 110630 h 397357"/>
                  <a:gd name="connsiteX1" fmla="*/ 195397 w 297168"/>
                  <a:gd name="connsiteY1" fmla="*/ 141 h 397357"/>
                  <a:gd name="connsiteX2" fmla="*/ 297168 w 297168"/>
                  <a:gd name="connsiteY2" fmla="*/ 120427 h 397357"/>
                  <a:gd name="connsiteX3" fmla="*/ 287371 w 297168"/>
                  <a:gd name="connsiteY3" fmla="*/ 340208 h 397357"/>
                  <a:gd name="connsiteX4" fmla="*/ 77832 w 297168"/>
                  <a:gd name="connsiteY4" fmla="*/ 391914 h 397357"/>
                  <a:gd name="connsiteX5" fmla="*/ 0 w 297168"/>
                  <a:gd name="connsiteY5" fmla="*/ 343473 h 397357"/>
                  <a:gd name="connsiteX6" fmla="*/ 29392 w 297168"/>
                  <a:gd name="connsiteY6" fmla="*/ 110630 h 397357"/>
                  <a:gd name="connsiteX0" fmla="*/ 29392 w 297168"/>
                  <a:gd name="connsiteY0" fmla="*/ 110630 h 406574"/>
                  <a:gd name="connsiteX1" fmla="*/ 195397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297168"/>
                  <a:gd name="connsiteY0" fmla="*/ 110630 h 406574"/>
                  <a:gd name="connsiteX1" fmla="*/ 169271 w 297168"/>
                  <a:gd name="connsiteY1" fmla="*/ 141 h 406574"/>
                  <a:gd name="connsiteX2" fmla="*/ 297168 w 297168"/>
                  <a:gd name="connsiteY2" fmla="*/ 120427 h 406574"/>
                  <a:gd name="connsiteX3" fmla="*/ 287371 w 297168"/>
                  <a:gd name="connsiteY3" fmla="*/ 340208 h 406574"/>
                  <a:gd name="connsiteX4" fmla="*/ 77832 w 297168"/>
                  <a:gd name="connsiteY4" fmla="*/ 404977 h 406574"/>
                  <a:gd name="connsiteX5" fmla="*/ 0 w 297168"/>
                  <a:gd name="connsiteY5" fmla="*/ 343473 h 406574"/>
                  <a:gd name="connsiteX6" fmla="*/ 29392 w 297168"/>
                  <a:gd name="connsiteY6" fmla="*/ 110630 h 406574"/>
                  <a:gd name="connsiteX0" fmla="*/ 29392 w 314549"/>
                  <a:gd name="connsiteY0" fmla="*/ 110630 h 409245"/>
                  <a:gd name="connsiteX1" fmla="*/ 169271 w 314549"/>
                  <a:gd name="connsiteY1" fmla="*/ 141 h 409245"/>
                  <a:gd name="connsiteX2" fmla="*/ 297168 w 314549"/>
                  <a:gd name="connsiteY2" fmla="*/ 120427 h 409245"/>
                  <a:gd name="connsiteX3" fmla="*/ 313497 w 314549"/>
                  <a:gd name="connsiteY3" fmla="*/ 350005 h 409245"/>
                  <a:gd name="connsiteX4" fmla="*/ 77832 w 314549"/>
                  <a:gd name="connsiteY4" fmla="*/ 404977 h 409245"/>
                  <a:gd name="connsiteX5" fmla="*/ 0 w 314549"/>
                  <a:gd name="connsiteY5" fmla="*/ 343473 h 409245"/>
                  <a:gd name="connsiteX6" fmla="*/ 29392 w 314549"/>
                  <a:gd name="connsiteY6" fmla="*/ 110630 h 409245"/>
                  <a:gd name="connsiteX0" fmla="*/ 29392 w 314549"/>
                  <a:gd name="connsiteY0" fmla="*/ 110630 h 375770"/>
                  <a:gd name="connsiteX1" fmla="*/ 169271 w 314549"/>
                  <a:gd name="connsiteY1" fmla="*/ 141 h 375770"/>
                  <a:gd name="connsiteX2" fmla="*/ 297168 w 314549"/>
                  <a:gd name="connsiteY2" fmla="*/ 120427 h 375770"/>
                  <a:gd name="connsiteX3" fmla="*/ 313497 w 314549"/>
                  <a:gd name="connsiteY3" fmla="*/ 350005 h 375770"/>
                  <a:gd name="connsiteX4" fmla="*/ 0 w 314549"/>
                  <a:gd name="connsiteY4" fmla="*/ 343473 h 375770"/>
                  <a:gd name="connsiteX5" fmla="*/ 29392 w 314549"/>
                  <a:gd name="connsiteY5" fmla="*/ 110630 h 375770"/>
                  <a:gd name="connsiteX0" fmla="*/ 29392 w 314549"/>
                  <a:gd name="connsiteY0" fmla="*/ 110630 h 389636"/>
                  <a:gd name="connsiteX1" fmla="*/ 169271 w 314549"/>
                  <a:gd name="connsiteY1" fmla="*/ 141 h 389636"/>
                  <a:gd name="connsiteX2" fmla="*/ 297168 w 314549"/>
                  <a:gd name="connsiteY2" fmla="*/ 120427 h 389636"/>
                  <a:gd name="connsiteX3" fmla="*/ 313497 w 314549"/>
                  <a:gd name="connsiteY3" fmla="*/ 350005 h 389636"/>
                  <a:gd name="connsiteX4" fmla="*/ 0 w 314549"/>
                  <a:gd name="connsiteY4" fmla="*/ 343473 h 389636"/>
                  <a:gd name="connsiteX5" fmla="*/ 29392 w 314549"/>
                  <a:gd name="connsiteY5" fmla="*/ 110630 h 389636"/>
                  <a:gd name="connsiteX0" fmla="*/ 29392 w 314549"/>
                  <a:gd name="connsiteY0" fmla="*/ 110630 h 405202"/>
                  <a:gd name="connsiteX1" fmla="*/ 169271 w 314549"/>
                  <a:gd name="connsiteY1" fmla="*/ 141 h 405202"/>
                  <a:gd name="connsiteX2" fmla="*/ 297168 w 314549"/>
                  <a:gd name="connsiteY2" fmla="*/ 120427 h 405202"/>
                  <a:gd name="connsiteX3" fmla="*/ 313497 w 314549"/>
                  <a:gd name="connsiteY3" fmla="*/ 350005 h 405202"/>
                  <a:gd name="connsiteX4" fmla="*/ 0 w 314549"/>
                  <a:gd name="connsiteY4" fmla="*/ 343473 h 405202"/>
                  <a:gd name="connsiteX5" fmla="*/ 29392 w 314549"/>
                  <a:gd name="connsiteY5" fmla="*/ 110630 h 405202"/>
                  <a:gd name="connsiteX0" fmla="*/ 29392 w 314549"/>
                  <a:gd name="connsiteY0" fmla="*/ 110630 h 412382"/>
                  <a:gd name="connsiteX1" fmla="*/ 169271 w 314549"/>
                  <a:gd name="connsiteY1" fmla="*/ 141 h 412382"/>
                  <a:gd name="connsiteX2" fmla="*/ 297168 w 314549"/>
                  <a:gd name="connsiteY2" fmla="*/ 120427 h 412382"/>
                  <a:gd name="connsiteX3" fmla="*/ 313497 w 314549"/>
                  <a:gd name="connsiteY3" fmla="*/ 350005 h 412382"/>
                  <a:gd name="connsiteX4" fmla="*/ 0 w 314549"/>
                  <a:gd name="connsiteY4" fmla="*/ 343473 h 412382"/>
                  <a:gd name="connsiteX5" fmla="*/ 29392 w 314549"/>
                  <a:gd name="connsiteY5" fmla="*/ 110630 h 412382"/>
                  <a:gd name="connsiteX0" fmla="*/ 29392 w 314549"/>
                  <a:gd name="connsiteY0" fmla="*/ 107373 h 409125"/>
                  <a:gd name="connsiteX1" fmla="*/ 156208 w 314549"/>
                  <a:gd name="connsiteY1" fmla="*/ 150 h 409125"/>
                  <a:gd name="connsiteX2" fmla="*/ 297168 w 314549"/>
                  <a:gd name="connsiteY2" fmla="*/ 117170 h 409125"/>
                  <a:gd name="connsiteX3" fmla="*/ 313497 w 314549"/>
                  <a:gd name="connsiteY3" fmla="*/ 346748 h 409125"/>
                  <a:gd name="connsiteX4" fmla="*/ 0 w 314549"/>
                  <a:gd name="connsiteY4" fmla="*/ 340216 h 409125"/>
                  <a:gd name="connsiteX5" fmla="*/ 29392 w 314549"/>
                  <a:gd name="connsiteY5" fmla="*/ 107373 h 409125"/>
                  <a:gd name="connsiteX0" fmla="*/ 29392 w 315575"/>
                  <a:gd name="connsiteY0" fmla="*/ 107373 h 409125"/>
                  <a:gd name="connsiteX1" fmla="*/ 156208 w 315575"/>
                  <a:gd name="connsiteY1" fmla="*/ 150 h 409125"/>
                  <a:gd name="connsiteX2" fmla="*/ 297168 w 315575"/>
                  <a:gd name="connsiteY2" fmla="*/ 117170 h 409125"/>
                  <a:gd name="connsiteX3" fmla="*/ 313497 w 315575"/>
                  <a:gd name="connsiteY3" fmla="*/ 346748 h 409125"/>
                  <a:gd name="connsiteX4" fmla="*/ 0 w 315575"/>
                  <a:gd name="connsiteY4" fmla="*/ 340216 h 409125"/>
                  <a:gd name="connsiteX5" fmla="*/ 29392 w 315575"/>
                  <a:gd name="connsiteY5" fmla="*/ 107373 h 409125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29392 w 315575"/>
                  <a:gd name="connsiteY0" fmla="*/ 107435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29392 w 315575"/>
                  <a:gd name="connsiteY5" fmla="*/ 107435 h 409187"/>
                  <a:gd name="connsiteX0" fmla="*/ 19595 w 315575"/>
                  <a:gd name="connsiteY0" fmla="*/ 110701 h 409187"/>
                  <a:gd name="connsiteX1" fmla="*/ 156208 w 315575"/>
                  <a:gd name="connsiteY1" fmla="*/ 212 h 409187"/>
                  <a:gd name="connsiteX2" fmla="*/ 297168 w 315575"/>
                  <a:gd name="connsiteY2" fmla="*/ 117232 h 409187"/>
                  <a:gd name="connsiteX3" fmla="*/ 313497 w 315575"/>
                  <a:gd name="connsiteY3" fmla="*/ 346810 h 409187"/>
                  <a:gd name="connsiteX4" fmla="*/ 0 w 315575"/>
                  <a:gd name="connsiteY4" fmla="*/ 340278 h 409187"/>
                  <a:gd name="connsiteX5" fmla="*/ 19595 w 315575"/>
                  <a:gd name="connsiteY5" fmla="*/ 110701 h 40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575" h="409187">
                    <a:moveTo>
                      <a:pt x="19595" y="110701"/>
                    </a:moveTo>
                    <a:cubicBezTo>
                      <a:pt x="39189" y="10641"/>
                      <a:pt x="79007" y="212"/>
                      <a:pt x="156208" y="212"/>
                    </a:cubicBezTo>
                    <a:cubicBezTo>
                      <a:pt x="246557" y="-3054"/>
                      <a:pt x="261156" y="31163"/>
                      <a:pt x="297168" y="117232"/>
                    </a:cubicBezTo>
                    <a:cubicBezTo>
                      <a:pt x="310231" y="210086"/>
                      <a:pt x="320028" y="240893"/>
                      <a:pt x="313497" y="346810"/>
                    </a:cubicBezTo>
                    <a:cubicBezTo>
                      <a:pt x="312955" y="426438"/>
                      <a:pt x="1631" y="435690"/>
                      <a:pt x="0" y="340278"/>
                    </a:cubicBezTo>
                    <a:cubicBezTo>
                      <a:pt x="1089" y="264841"/>
                      <a:pt x="2177" y="212264"/>
                      <a:pt x="19595" y="110701"/>
                    </a:cubicBezTo>
                    <a:close/>
                  </a:path>
                </a:pathLst>
              </a:custGeom>
              <a:solidFill>
                <a:srgbClr val="61821E">
                  <a:alpha val="21176"/>
                </a:srgbClr>
              </a:solidFill>
              <a:ln w="9525">
                <a:solidFill>
                  <a:srgbClr val="B1615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445"/>
              <p:cNvSpPr/>
              <p:nvPr/>
            </p:nvSpPr>
            <p:spPr>
              <a:xfrm flipH="1">
                <a:off x="4750001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7" name="Freeform 446"/>
              <p:cNvSpPr/>
              <p:nvPr/>
            </p:nvSpPr>
            <p:spPr>
              <a:xfrm rot="21185437" flipH="1">
                <a:off x="5596792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3721107" y="3599441"/>
                <a:ext cx="1040320" cy="1489985"/>
              </a:xfrm>
              <a:custGeom>
                <a:avLst/>
                <a:gdLst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57200 w 1276350"/>
                  <a:gd name="connsiteY15" fmla="*/ 85725 h 1828800"/>
                  <a:gd name="connsiteX16" fmla="*/ 419100 w 1276350"/>
                  <a:gd name="connsiteY16" fmla="*/ 142875 h 1828800"/>
                  <a:gd name="connsiteX17" fmla="*/ 400050 w 1276350"/>
                  <a:gd name="connsiteY17" fmla="*/ 171450 h 1828800"/>
                  <a:gd name="connsiteX18" fmla="*/ 390525 w 1276350"/>
                  <a:gd name="connsiteY18" fmla="*/ 200025 h 1828800"/>
                  <a:gd name="connsiteX19" fmla="*/ 371475 w 1276350"/>
                  <a:gd name="connsiteY19" fmla="*/ 228600 h 1828800"/>
                  <a:gd name="connsiteX20" fmla="*/ 352425 w 1276350"/>
                  <a:gd name="connsiteY20" fmla="*/ 285750 h 1828800"/>
                  <a:gd name="connsiteX21" fmla="*/ 333375 w 1276350"/>
                  <a:gd name="connsiteY21" fmla="*/ 342900 h 1828800"/>
                  <a:gd name="connsiteX22" fmla="*/ 323850 w 1276350"/>
                  <a:gd name="connsiteY22" fmla="*/ 371475 h 1828800"/>
                  <a:gd name="connsiteX23" fmla="*/ 314325 w 1276350"/>
                  <a:gd name="connsiteY23" fmla="*/ 628650 h 1828800"/>
                  <a:gd name="connsiteX24" fmla="*/ 295275 w 1276350"/>
                  <a:gd name="connsiteY24" fmla="*/ 657225 h 1828800"/>
                  <a:gd name="connsiteX25" fmla="*/ 266700 w 1276350"/>
                  <a:gd name="connsiteY25" fmla="*/ 666750 h 1828800"/>
                  <a:gd name="connsiteX26" fmla="*/ 219075 w 1276350"/>
                  <a:gd name="connsiteY26" fmla="*/ 714375 h 1828800"/>
                  <a:gd name="connsiteX27" fmla="*/ 190500 w 1276350"/>
                  <a:gd name="connsiteY27" fmla="*/ 733425 h 1828800"/>
                  <a:gd name="connsiteX28" fmla="*/ 171450 w 1276350"/>
                  <a:gd name="connsiteY28" fmla="*/ 762000 h 1828800"/>
                  <a:gd name="connsiteX29" fmla="*/ 152400 w 1276350"/>
                  <a:gd name="connsiteY29" fmla="*/ 819150 h 1828800"/>
                  <a:gd name="connsiteX30" fmla="*/ 152400 w 1276350"/>
                  <a:gd name="connsiteY30" fmla="*/ 1085850 h 1828800"/>
                  <a:gd name="connsiteX31" fmla="*/ 114300 w 1276350"/>
                  <a:gd name="connsiteY31" fmla="*/ 1143000 h 1828800"/>
                  <a:gd name="connsiteX32" fmla="*/ 66675 w 1276350"/>
                  <a:gd name="connsiteY32" fmla="*/ 1200150 h 1828800"/>
                  <a:gd name="connsiteX33" fmla="*/ 38100 w 1276350"/>
                  <a:gd name="connsiteY33" fmla="*/ 1219200 h 1828800"/>
                  <a:gd name="connsiteX34" fmla="*/ 28575 w 1276350"/>
                  <a:gd name="connsiteY34" fmla="*/ 1247775 h 1828800"/>
                  <a:gd name="connsiteX35" fmla="*/ 0 w 1276350"/>
                  <a:gd name="connsiteY35" fmla="*/ 1304925 h 1828800"/>
                  <a:gd name="connsiteX36" fmla="*/ 9525 w 1276350"/>
                  <a:gd name="connsiteY36" fmla="*/ 1381125 h 1828800"/>
                  <a:gd name="connsiteX37" fmla="*/ 38100 w 1276350"/>
                  <a:gd name="connsiteY37" fmla="*/ 1485900 h 1828800"/>
                  <a:gd name="connsiteX38" fmla="*/ 47625 w 1276350"/>
                  <a:gd name="connsiteY38" fmla="*/ 1524000 h 1828800"/>
                  <a:gd name="connsiteX39" fmla="*/ 57150 w 1276350"/>
                  <a:gd name="connsiteY39" fmla="*/ 1552575 h 1828800"/>
                  <a:gd name="connsiteX40" fmla="*/ 66675 w 1276350"/>
                  <a:gd name="connsiteY40" fmla="*/ 1590675 h 1828800"/>
                  <a:gd name="connsiteX41" fmla="*/ 76200 w 1276350"/>
                  <a:gd name="connsiteY41" fmla="*/ 1619250 h 1828800"/>
                  <a:gd name="connsiteX42" fmla="*/ 85725 w 1276350"/>
                  <a:gd name="connsiteY42" fmla="*/ 1657350 h 1828800"/>
                  <a:gd name="connsiteX43" fmla="*/ 104775 w 1276350"/>
                  <a:gd name="connsiteY43" fmla="*/ 1685925 h 1828800"/>
                  <a:gd name="connsiteX44" fmla="*/ 161925 w 1276350"/>
                  <a:gd name="connsiteY44" fmla="*/ 1733550 h 1828800"/>
                  <a:gd name="connsiteX45" fmla="*/ 219075 w 1276350"/>
                  <a:gd name="connsiteY45" fmla="*/ 1752600 h 1828800"/>
                  <a:gd name="connsiteX46" fmla="*/ 247650 w 1276350"/>
                  <a:gd name="connsiteY46" fmla="*/ 1762125 h 1828800"/>
                  <a:gd name="connsiteX47" fmla="*/ 304800 w 1276350"/>
                  <a:gd name="connsiteY47" fmla="*/ 1800225 h 1828800"/>
                  <a:gd name="connsiteX48" fmla="*/ 333375 w 1276350"/>
                  <a:gd name="connsiteY48" fmla="*/ 1819275 h 1828800"/>
                  <a:gd name="connsiteX49" fmla="*/ 361950 w 1276350"/>
                  <a:gd name="connsiteY49" fmla="*/ 1828800 h 1828800"/>
                  <a:gd name="connsiteX50" fmla="*/ 504825 w 1276350"/>
                  <a:gd name="connsiteY50" fmla="*/ 1819275 h 1828800"/>
                  <a:gd name="connsiteX51" fmla="*/ 533400 w 1276350"/>
                  <a:gd name="connsiteY51" fmla="*/ 1809750 h 1828800"/>
                  <a:gd name="connsiteX52" fmla="*/ 628650 w 1276350"/>
                  <a:gd name="connsiteY52" fmla="*/ 1781175 h 1828800"/>
                  <a:gd name="connsiteX53" fmla="*/ 685800 w 1276350"/>
                  <a:gd name="connsiteY53" fmla="*/ 1762125 h 1828800"/>
                  <a:gd name="connsiteX54" fmla="*/ 723900 w 1276350"/>
                  <a:gd name="connsiteY54" fmla="*/ 1752600 h 1828800"/>
                  <a:gd name="connsiteX55" fmla="*/ 819150 w 1276350"/>
                  <a:gd name="connsiteY55" fmla="*/ 1743075 h 1828800"/>
                  <a:gd name="connsiteX56" fmla="*/ 866775 w 1276350"/>
                  <a:gd name="connsiteY56" fmla="*/ 1733550 h 1828800"/>
                  <a:gd name="connsiteX57" fmla="*/ 923925 w 1276350"/>
                  <a:gd name="connsiteY57" fmla="*/ 1724025 h 1828800"/>
                  <a:gd name="connsiteX58" fmla="*/ 981075 w 1276350"/>
                  <a:gd name="connsiteY58" fmla="*/ 1704975 h 1828800"/>
                  <a:gd name="connsiteX59" fmla="*/ 1009650 w 1276350"/>
                  <a:gd name="connsiteY59" fmla="*/ 1695450 h 1828800"/>
                  <a:gd name="connsiteX60" fmla="*/ 1066800 w 1276350"/>
                  <a:gd name="connsiteY60" fmla="*/ 1666875 h 1828800"/>
                  <a:gd name="connsiteX61" fmla="*/ 1095375 w 1276350"/>
                  <a:gd name="connsiteY61" fmla="*/ 1647825 h 1828800"/>
                  <a:gd name="connsiteX62" fmla="*/ 1133475 w 1276350"/>
                  <a:gd name="connsiteY62" fmla="*/ 1590675 h 1828800"/>
                  <a:gd name="connsiteX63" fmla="*/ 1143000 w 1276350"/>
                  <a:gd name="connsiteY63" fmla="*/ 1562100 h 1828800"/>
                  <a:gd name="connsiteX64" fmla="*/ 1181100 w 1276350"/>
                  <a:gd name="connsiteY64" fmla="*/ 1504950 h 1828800"/>
                  <a:gd name="connsiteX65" fmla="*/ 1219200 w 1276350"/>
                  <a:gd name="connsiteY65" fmla="*/ 1390650 h 1828800"/>
                  <a:gd name="connsiteX66" fmla="*/ 1228725 w 1276350"/>
                  <a:gd name="connsiteY66" fmla="*/ 1343025 h 1828800"/>
                  <a:gd name="connsiteX67" fmla="*/ 1247775 w 1276350"/>
                  <a:gd name="connsiteY67" fmla="*/ 1257300 h 1828800"/>
                  <a:gd name="connsiteX68" fmla="*/ 1257300 w 1276350"/>
                  <a:gd name="connsiteY68" fmla="*/ 962025 h 1828800"/>
                  <a:gd name="connsiteX69" fmla="*/ 1266825 w 1276350"/>
                  <a:gd name="connsiteY69" fmla="*/ 914400 h 1828800"/>
                  <a:gd name="connsiteX70" fmla="*/ 1276350 w 1276350"/>
                  <a:gd name="connsiteY70" fmla="*/ 847725 h 1828800"/>
                  <a:gd name="connsiteX71" fmla="*/ 1266825 w 1276350"/>
                  <a:gd name="connsiteY71" fmla="*/ 628650 h 1828800"/>
                  <a:gd name="connsiteX72" fmla="*/ 1257300 w 1276350"/>
                  <a:gd name="connsiteY72" fmla="*/ 476250 h 1828800"/>
                  <a:gd name="connsiteX73" fmla="*/ 1238250 w 1276350"/>
                  <a:gd name="connsiteY73" fmla="*/ 381000 h 1828800"/>
                  <a:gd name="connsiteX74" fmla="*/ 1238250 w 1276350"/>
                  <a:gd name="connsiteY74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90525 w 1276350"/>
                  <a:gd name="connsiteY17" fmla="*/ 200025 h 1828800"/>
                  <a:gd name="connsiteX18" fmla="*/ 371475 w 1276350"/>
                  <a:gd name="connsiteY18" fmla="*/ 228600 h 1828800"/>
                  <a:gd name="connsiteX19" fmla="*/ 352425 w 1276350"/>
                  <a:gd name="connsiteY19" fmla="*/ 285750 h 1828800"/>
                  <a:gd name="connsiteX20" fmla="*/ 333375 w 1276350"/>
                  <a:gd name="connsiteY20" fmla="*/ 342900 h 1828800"/>
                  <a:gd name="connsiteX21" fmla="*/ 323850 w 1276350"/>
                  <a:gd name="connsiteY21" fmla="*/ 371475 h 1828800"/>
                  <a:gd name="connsiteX22" fmla="*/ 314325 w 1276350"/>
                  <a:gd name="connsiteY22" fmla="*/ 628650 h 1828800"/>
                  <a:gd name="connsiteX23" fmla="*/ 295275 w 1276350"/>
                  <a:gd name="connsiteY23" fmla="*/ 657225 h 1828800"/>
                  <a:gd name="connsiteX24" fmla="*/ 266700 w 1276350"/>
                  <a:gd name="connsiteY24" fmla="*/ 666750 h 1828800"/>
                  <a:gd name="connsiteX25" fmla="*/ 219075 w 1276350"/>
                  <a:gd name="connsiteY25" fmla="*/ 714375 h 1828800"/>
                  <a:gd name="connsiteX26" fmla="*/ 190500 w 1276350"/>
                  <a:gd name="connsiteY26" fmla="*/ 733425 h 1828800"/>
                  <a:gd name="connsiteX27" fmla="*/ 171450 w 1276350"/>
                  <a:gd name="connsiteY27" fmla="*/ 762000 h 1828800"/>
                  <a:gd name="connsiteX28" fmla="*/ 152400 w 1276350"/>
                  <a:gd name="connsiteY28" fmla="*/ 819150 h 1828800"/>
                  <a:gd name="connsiteX29" fmla="*/ 152400 w 1276350"/>
                  <a:gd name="connsiteY29" fmla="*/ 1085850 h 1828800"/>
                  <a:gd name="connsiteX30" fmla="*/ 114300 w 1276350"/>
                  <a:gd name="connsiteY30" fmla="*/ 1143000 h 1828800"/>
                  <a:gd name="connsiteX31" fmla="*/ 66675 w 1276350"/>
                  <a:gd name="connsiteY31" fmla="*/ 1200150 h 1828800"/>
                  <a:gd name="connsiteX32" fmla="*/ 38100 w 1276350"/>
                  <a:gd name="connsiteY32" fmla="*/ 1219200 h 1828800"/>
                  <a:gd name="connsiteX33" fmla="*/ 28575 w 1276350"/>
                  <a:gd name="connsiteY33" fmla="*/ 1247775 h 1828800"/>
                  <a:gd name="connsiteX34" fmla="*/ 0 w 1276350"/>
                  <a:gd name="connsiteY34" fmla="*/ 1304925 h 1828800"/>
                  <a:gd name="connsiteX35" fmla="*/ 9525 w 1276350"/>
                  <a:gd name="connsiteY35" fmla="*/ 1381125 h 1828800"/>
                  <a:gd name="connsiteX36" fmla="*/ 38100 w 1276350"/>
                  <a:gd name="connsiteY36" fmla="*/ 1485900 h 1828800"/>
                  <a:gd name="connsiteX37" fmla="*/ 47625 w 1276350"/>
                  <a:gd name="connsiteY37" fmla="*/ 1524000 h 1828800"/>
                  <a:gd name="connsiteX38" fmla="*/ 57150 w 1276350"/>
                  <a:gd name="connsiteY38" fmla="*/ 1552575 h 1828800"/>
                  <a:gd name="connsiteX39" fmla="*/ 66675 w 1276350"/>
                  <a:gd name="connsiteY39" fmla="*/ 1590675 h 1828800"/>
                  <a:gd name="connsiteX40" fmla="*/ 76200 w 1276350"/>
                  <a:gd name="connsiteY40" fmla="*/ 1619250 h 1828800"/>
                  <a:gd name="connsiteX41" fmla="*/ 85725 w 1276350"/>
                  <a:gd name="connsiteY41" fmla="*/ 1657350 h 1828800"/>
                  <a:gd name="connsiteX42" fmla="*/ 104775 w 1276350"/>
                  <a:gd name="connsiteY42" fmla="*/ 1685925 h 1828800"/>
                  <a:gd name="connsiteX43" fmla="*/ 161925 w 1276350"/>
                  <a:gd name="connsiteY43" fmla="*/ 1733550 h 1828800"/>
                  <a:gd name="connsiteX44" fmla="*/ 219075 w 1276350"/>
                  <a:gd name="connsiteY44" fmla="*/ 1752600 h 1828800"/>
                  <a:gd name="connsiteX45" fmla="*/ 247650 w 1276350"/>
                  <a:gd name="connsiteY45" fmla="*/ 1762125 h 1828800"/>
                  <a:gd name="connsiteX46" fmla="*/ 304800 w 1276350"/>
                  <a:gd name="connsiteY46" fmla="*/ 1800225 h 1828800"/>
                  <a:gd name="connsiteX47" fmla="*/ 333375 w 1276350"/>
                  <a:gd name="connsiteY47" fmla="*/ 1819275 h 1828800"/>
                  <a:gd name="connsiteX48" fmla="*/ 361950 w 1276350"/>
                  <a:gd name="connsiteY48" fmla="*/ 1828800 h 1828800"/>
                  <a:gd name="connsiteX49" fmla="*/ 504825 w 1276350"/>
                  <a:gd name="connsiteY49" fmla="*/ 1819275 h 1828800"/>
                  <a:gd name="connsiteX50" fmla="*/ 533400 w 1276350"/>
                  <a:gd name="connsiteY50" fmla="*/ 1809750 h 1828800"/>
                  <a:gd name="connsiteX51" fmla="*/ 628650 w 1276350"/>
                  <a:gd name="connsiteY51" fmla="*/ 1781175 h 1828800"/>
                  <a:gd name="connsiteX52" fmla="*/ 685800 w 1276350"/>
                  <a:gd name="connsiteY52" fmla="*/ 1762125 h 1828800"/>
                  <a:gd name="connsiteX53" fmla="*/ 723900 w 1276350"/>
                  <a:gd name="connsiteY53" fmla="*/ 1752600 h 1828800"/>
                  <a:gd name="connsiteX54" fmla="*/ 819150 w 1276350"/>
                  <a:gd name="connsiteY54" fmla="*/ 1743075 h 1828800"/>
                  <a:gd name="connsiteX55" fmla="*/ 866775 w 1276350"/>
                  <a:gd name="connsiteY55" fmla="*/ 1733550 h 1828800"/>
                  <a:gd name="connsiteX56" fmla="*/ 923925 w 1276350"/>
                  <a:gd name="connsiteY56" fmla="*/ 1724025 h 1828800"/>
                  <a:gd name="connsiteX57" fmla="*/ 981075 w 1276350"/>
                  <a:gd name="connsiteY57" fmla="*/ 1704975 h 1828800"/>
                  <a:gd name="connsiteX58" fmla="*/ 1009650 w 1276350"/>
                  <a:gd name="connsiteY58" fmla="*/ 1695450 h 1828800"/>
                  <a:gd name="connsiteX59" fmla="*/ 1066800 w 1276350"/>
                  <a:gd name="connsiteY59" fmla="*/ 1666875 h 1828800"/>
                  <a:gd name="connsiteX60" fmla="*/ 1095375 w 1276350"/>
                  <a:gd name="connsiteY60" fmla="*/ 1647825 h 1828800"/>
                  <a:gd name="connsiteX61" fmla="*/ 1133475 w 1276350"/>
                  <a:gd name="connsiteY61" fmla="*/ 1590675 h 1828800"/>
                  <a:gd name="connsiteX62" fmla="*/ 1143000 w 1276350"/>
                  <a:gd name="connsiteY62" fmla="*/ 1562100 h 1828800"/>
                  <a:gd name="connsiteX63" fmla="*/ 1181100 w 1276350"/>
                  <a:gd name="connsiteY63" fmla="*/ 1504950 h 1828800"/>
                  <a:gd name="connsiteX64" fmla="*/ 1219200 w 1276350"/>
                  <a:gd name="connsiteY64" fmla="*/ 1390650 h 1828800"/>
                  <a:gd name="connsiteX65" fmla="*/ 1228725 w 1276350"/>
                  <a:gd name="connsiteY65" fmla="*/ 1343025 h 1828800"/>
                  <a:gd name="connsiteX66" fmla="*/ 1247775 w 1276350"/>
                  <a:gd name="connsiteY66" fmla="*/ 1257300 h 1828800"/>
                  <a:gd name="connsiteX67" fmla="*/ 1257300 w 1276350"/>
                  <a:gd name="connsiteY67" fmla="*/ 962025 h 1828800"/>
                  <a:gd name="connsiteX68" fmla="*/ 1266825 w 1276350"/>
                  <a:gd name="connsiteY68" fmla="*/ 914400 h 1828800"/>
                  <a:gd name="connsiteX69" fmla="*/ 1276350 w 1276350"/>
                  <a:gd name="connsiteY69" fmla="*/ 847725 h 1828800"/>
                  <a:gd name="connsiteX70" fmla="*/ 1266825 w 1276350"/>
                  <a:gd name="connsiteY70" fmla="*/ 628650 h 1828800"/>
                  <a:gd name="connsiteX71" fmla="*/ 1257300 w 1276350"/>
                  <a:gd name="connsiteY71" fmla="*/ 476250 h 1828800"/>
                  <a:gd name="connsiteX72" fmla="*/ 1238250 w 1276350"/>
                  <a:gd name="connsiteY72" fmla="*/ 381000 h 1828800"/>
                  <a:gd name="connsiteX73" fmla="*/ 1238250 w 1276350"/>
                  <a:gd name="connsiteY73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52425 w 1276350"/>
                  <a:gd name="connsiteY18" fmla="*/ 285750 h 1828800"/>
                  <a:gd name="connsiteX19" fmla="*/ 333375 w 1276350"/>
                  <a:gd name="connsiteY19" fmla="*/ 342900 h 1828800"/>
                  <a:gd name="connsiteX20" fmla="*/ 323850 w 1276350"/>
                  <a:gd name="connsiteY20" fmla="*/ 371475 h 1828800"/>
                  <a:gd name="connsiteX21" fmla="*/ 314325 w 1276350"/>
                  <a:gd name="connsiteY21" fmla="*/ 628650 h 1828800"/>
                  <a:gd name="connsiteX22" fmla="*/ 295275 w 1276350"/>
                  <a:gd name="connsiteY22" fmla="*/ 657225 h 1828800"/>
                  <a:gd name="connsiteX23" fmla="*/ 266700 w 1276350"/>
                  <a:gd name="connsiteY23" fmla="*/ 666750 h 1828800"/>
                  <a:gd name="connsiteX24" fmla="*/ 219075 w 1276350"/>
                  <a:gd name="connsiteY24" fmla="*/ 714375 h 1828800"/>
                  <a:gd name="connsiteX25" fmla="*/ 190500 w 1276350"/>
                  <a:gd name="connsiteY25" fmla="*/ 733425 h 1828800"/>
                  <a:gd name="connsiteX26" fmla="*/ 171450 w 1276350"/>
                  <a:gd name="connsiteY26" fmla="*/ 762000 h 1828800"/>
                  <a:gd name="connsiteX27" fmla="*/ 152400 w 1276350"/>
                  <a:gd name="connsiteY27" fmla="*/ 819150 h 1828800"/>
                  <a:gd name="connsiteX28" fmla="*/ 152400 w 1276350"/>
                  <a:gd name="connsiteY28" fmla="*/ 1085850 h 1828800"/>
                  <a:gd name="connsiteX29" fmla="*/ 114300 w 1276350"/>
                  <a:gd name="connsiteY29" fmla="*/ 1143000 h 1828800"/>
                  <a:gd name="connsiteX30" fmla="*/ 66675 w 1276350"/>
                  <a:gd name="connsiteY30" fmla="*/ 1200150 h 1828800"/>
                  <a:gd name="connsiteX31" fmla="*/ 38100 w 1276350"/>
                  <a:gd name="connsiteY31" fmla="*/ 1219200 h 1828800"/>
                  <a:gd name="connsiteX32" fmla="*/ 28575 w 1276350"/>
                  <a:gd name="connsiteY32" fmla="*/ 1247775 h 1828800"/>
                  <a:gd name="connsiteX33" fmla="*/ 0 w 1276350"/>
                  <a:gd name="connsiteY33" fmla="*/ 1304925 h 1828800"/>
                  <a:gd name="connsiteX34" fmla="*/ 9525 w 1276350"/>
                  <a:gd name="connsiteY34" fmla="*/ 1381125 h 1828800"/>
                  <a:gd name="connsiteX35" fmla="*/ 38100 w 1276350"/>
                  <a:gd name="connsiteY35" fmla="*/ 1485900 h 1828800"/>
                  <a:gd name="connsiteX36" fmla="*/ 47625 w 1276350"/>
                  <a:gd name="connsiteY36" fmla="*/ 1524000 h 1828800"/>
                  <a:gd name="connsiteX37" fmla="*/ 57150 w 1276350"/>
                  <a:gd name="connsiteY37" fmla="*/ 1552575 h 1828800"/>
                  <a:gd name="connsiteX38" fmla="*/ 66675 w 1276350"/>
                  <a:gd name="connsiteY38" fmla="*/ 1590675 h 1828800"/>
                  <a:gd name="connsiteX39" fmla="*/ 76200 w 1276350"/>
                  <a:gd name="connsiteY39" fmla="*/ 1619250 h 1828800"/>
                  <a:gd name="connsiteX40" fmla="*/ 85725 w 1276350"/>
                  <a:gd name="connsiteY40" fmla="*/ 1657350 h 1828800"/>
                  <a:gd name="connsiteX41" fmla="*/ 104775 w 1276350"/>
                  <a:gd name="connsiteY41" fmla="*/ 1685925 h 1828800"/>
                  <a:gd name="connsiteX42" fmla="*/ 161925 w 1276350"/>
                  <a:gd name="connsiteY42" fmla="*/ 1733550 h 1828800"/>
                  <a:gd name="connsiteX43" fmla="*/ 219075 w 1276350"/>
                  <a:gd name="connsiteY43" fmla="*/ 1752600 h 1828800"/>
                  <a:gd name="connsiteX44" fmla="*/ 247650 w 1276350"/>
                  <a:gd name="connsiteY44" fmla="*/ 1762125 h 1828800"/>
                  <a:gd name="connsiteX45" fmla="*/ 304800 w 1276350"/>
                  <a:gd name="connsiteY45" fmla="*/ 1800225 h 1828800"/>
                  <a:gd name="connsiteX46" fmla="*/ 333375 w 1276350"/>
                  <a:gd name="connsiteY46" fmla="*/ 1819275 h 1828800"/>
                  <a:gd name="connsiteX47" fmla="*/ 361950 w 1276350"/>
                  <a:gd name="connsiteY47" fmla="*/ 1828800 h 1828800"/>
                  <a:gd name="connsiteX48" fmla="*/ 504825 w 1276350"/>
                  <a:gd name="connsiteY48" fmla="*/ 1819275 h 1828800"/>
                  <a:gd name="connsiteX49" fmla="*/ 533400 w 1276350"/>
                  <a:gd name="connsiteY49" fmla="*/ 1809750 h 1828800"/>
                  <a:gd name="connsiteX50" fmla="*/ 628650 w 1276350"/>
                  <a:gd name="connsiteY50" fmla="*/ 1781175 h 1828800"/>
                  <a:gd name="connsiteX51" fmla="*/ 685800 w 1276350"/>
                  <a:gd name="connsiteY51" fmla="*/ 1762125 h 1828800"/>
                  <a:gd name="connsiteX52" fmla="*/ 723900 w 1276350"/>
                  <a:gd name="connsiteY52" fmla="*/ 1752600 h 1828800"/>
                  <a:gd name="connsiteX53" fmla="*/ 819150 w 1276350"/>
                  <a:gd name="connsiteY53" fmla="*/ 1743075 h 1828800"/>
                  <a:gd name="connsiteX54" fmla="*/ 866775 w 1276350"/>
                  <a:gd name="connsiteY54" fmla="*/ 1733550 h 1828800"/>
                  <a:gd name="connsiteX55" fmla="*/ 923925 w 1276350"/>
                  <a:gd name="connsiteY55" fmla="*/ 1724025 h 1828800"/>
                  <a:gd name="connsiteX56" fmla="*/ 981075 w 1276350"/>
                  <a:gd name="connsiteY56" fmla="*/ 1704975 h 1828800"/>
                  <a:gd name="connsiteX57" fmla="*/ 1009650 w 1276350"/>
                  <a:gd name="connsiteY57" fmla="*/ 1695450 h 1828800"/>
                  <a:gd name="connsiteX58" fmla="*/ 1066800 w 1276350"/>
                  <a:gd name="connsiteY58" fmla="*/ 1666875 h 1828800"/>
                  <a:gd name="connsiteX59" fmla="*/ 1095375 w 1276350"/>
                  <a:gd name="connsiteY59" fmla="*/ 1647825 h 1828800"/>
                  <a:gd name="connsiteX60" fmla="*/ 1133475 w 1276350"/>
                  <a:gd name="connsiteY60" fmla="*/ 1590675 h 1828800"/>
                  <a:gd name="connsiteX61" fmla="*/ 1143000 w 1276350"/>
                  <a:gd name="connsiteY61" fmla="*/ 1562100 h 1828800"/>
                  <a:gd name="connsiteX62" fmla="*/ 1181100 w 1276350"/>
                  <a:gd name="connsiteY62" fmla="*/ 1504950 h 1828800"/>
                  <a:gd name="connsiteX63" fmla="*/ 1219200 w 1276350"/>
                  <a:gd name="connsiteY63" fmla="*/ 1390650 h 1828800"/>
                  <a:gd name="connsiteX64" fmla="*/ 1228725 w 1276350"/>
                  <a:gd name="connsiteY64" fmla="*/ 1343025 h 1828800"/>
                  <a:gd name="connsiteX65" fmla="*/ 1247775 w 1276350"/>
                  <a:gd name="connsiteY65" fmla="*/ 1257300 h 1828800"/>
                  <a:gd name="connsiteX66" fmla="*/ 1257300 w 1276350"/>
                  <a:gd name="connsiteY66" fmla="*/ 962025 h 1828800"/>
                  <a:gd name="connsiteX67" fmla="*/ 1266825 w 1276350"/>
                  <a:gd name="connsiteY67" fmla="*/ 914400 h 1828800"/>
                  <a:gd name="connsiteX68" fmla="*/ 1276350 w 1276350"/>
                  <a:gd name="connsiteY68" fmla="*/ 847725 h 1828800"/>
                  <a:gd name="connsiteX69" fmla="*/ 1266825 w 1276350"/>
                  <a:gd name="connsiteY69" fmla="*/ 628650 h 1828800"/>
                  <a:gd name="connsiteX70" fmla="*/ 1257300 w 1276350"/>
                  <a:gd name="connsiteY70" fmla="*/ 476250 h 1828800"/>
                  <a:gd name="connsiteX71" fmla="*/ 1238250 w 1276350"/>
                  <a:gd name="connsiteY71" fmla="*/ 381000 h 1828800"/>
                  <a:gd name="connsiteX72" fmla="*/ 1238250 w 1276350"/>
                  <a:gd name="connsiteY72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95275 w 1276350"/>
                  <a:gd name="connsiteY21" fmla="*/ 657225 h 1828800"/>
                  <a:gd name="connsiteX22" fmla="*/ 266700 w 1276350"/>
                  <a:gd name="connsiteY22" fmla="*/ 666750 h 1828800"/>
                  <a:gd name="connsiteX23" fmla="*/ 219075 w 1276350"/>
                  <a:gd name="connsiteY23" fmla="*/ 714375 h 1828800"/>
                  <a:gd name="connsiteX24" fmla="*/ 190500 w 1276350"/>
                  <a:gd name="connsiteY24" fmla="*/ 733425 h 1828800"/>
                  <a:gd name="connsiteX25" fmla="*/ 171450 w 1276350"/>
                  <a:gd name="connsiteY25" fmla="*/ 762000 h 1828800"/>
                  <a:gd name="connsiteX26" fmla="*/ 152400 w 1276350"/>
                  <a:gd name="connsiteY26" fmla="*/ 819150 h 1828800"/>
                  <a:gd name="connsiteX27" fmla="*/ 152400 w 1276350"/>
                  <a:gd name="connsiteY27" fmla="*/ 1085850 h 1828800"/>
                  <a:gd name="connsiteX28" fmla="*/ 114300 w 1276350"/>
                  <a:gd name="connsiteY28" fmla="*/ 1143000 h 1828800"/>
                  <a:gd name="connsiteX29" fmla="*/ 66675 w 1276350"/>
                  <a:gd name="connsiteY29" fmla="*/ 1200150 h 1828800"/>
                  <a:gd name="connsiteX30" fmla="*/ 38100 w 1276350"/>
                  <a:gd name="connsiteY30" fmla="*/ 1219200 h 1828800"/>
                  <a:gd name="connsiteX31" fmla="*/ 28575 w 1276350"/>
                  <a:gd name="connsiteY31" fmla="*/ 1247775 h 1828800"/>
                  <a:gd name="connsiteX32" fmla="*/ 0 w 1276350"/>
                  <a:gd name="connsiteY32" fmla="*/ 1304925 h 1828800"/>
                  <a:gd name="connsiteX33" fmla="*/ 9525 w 1276350"/>
                  <a:gd name="connsiteY33" fmla="*/ 1381125 h 1828800"/>
                  <a:gd name="connsiteX34" fmla="*/ 38100 w 1276350"/>
                  <a:gd name="connsiteY34" fmla="*/ 1485900 h 1828800"/>
                  <a:gd name="connsiteX35" fmla="*/ 47625 w 1276350"/>
                  <a:gd name="connsiteY35" fmla="*/ 1524000 h 1828800"/>
                  <a:gd name="connsiteX36" fmla="*/ 57150 w 1276350"/>
                  <a:gd name="connsiteY36" fmla="*/ 1552575 h 1828800"/>
                  <a:gd name="connsiteX37" fmla="*/ 66675 w 1276350"/>
                  <a:gd name="connsiteY37" fmla="*/ 1590675 h 1828800"/>
                  <a:gd name="connsiteX38" fmla="*/ 76200 w 1276350"/>
                  <a:gd name="connsiteY38" fmla="*/ 1619250 h 1828800"/>
                  <a:gd name="connsiteX39" fmla="*/ 85725 w 1276350"/>
                  <a:gd name="connsiteY39" fmla="*/ 1657350 h 1828800"/>
                  <a:gd name="connsiteX40" fmla="*/ 104775 w 1276350"/>
                  <a:gd name="connsiteY40" fmla="*/ 1685925 h 1828800"/>
                  <a:gd name="connsiteX41" fmla="*/ 161925 w 1276350"/>
                  <a:gd name="connsiteY41" fmla="*/ 1733550 h 1828800"/>
                  <a:gd name="connsiteX42" fmla="*/ 219075 w 1276350"/>
                  <a:gd name="connsiteY42" fmla="*/ 1752600 h 1828800"/>
                  <a:gd name="connsiteX43" fmla="*/ 247650 w 1276350"/>
                  <a:gd name="connsiteY43" fmla="*/ 1762125 h 1828800"/>
                  <a:gd name="connsiteX44" fmla="*/ 304800 w 1276350"/>
                  <a:gd name="connsiteY44" fmla="*/ 1800225 h 1828800"/>
                  <a:gd name="connsiteX45" fmla="*/ 333375 w 1276350"/>
                  <a:gd name="connsiteY45" fmla="*/ 1819275 h 1828800"/>
                  <a:gd name="connsiteX46" fmla="*/ 361950 w 1276350"/>
                  <a:gd name="connsiteY46" fmla="*/ 1828800 h 1828800"/>
                  <a:gd name="connsiteX47" fmla="*/ 504825 w 1276350"/>
                  <a:gd name="connsiteY47" fmla="*/ 1819275 h 1828800"/>
                  <a:gd name="connsiteX48" fmla="*/ 533400 w 1276350"/>
                  <a:gd name="connsiteY48" fmla="*/ 1809750 h 1828800"/>
                  <a:gd name="connsiteX49" fmla="*/ 628650 w 1276350"/>
                  <a:gd name="connsiteY49" fmla="*/ 1781175 h 1828800"/>
                  <a:gd name="connsiteX50" fmla="*/ 685800 w 1276350"/>
                  <a:gd name="connsiteY50" fmla="*/ 1762125 h 1828800"/>
                  <a:gd name="connsiteX51" fmla="*/ 723900 w 1276350"/>
                  <a:gd name="connsiteY51" fmla="*/ 1752600 h 1828800"/>
                  <a:gd name="connsiteX52" fmla="*/ 819150 w 1276350"/>
                  <a:gd name="connsiteY52" fmla="*/ 1743075 h 1828800"/>
                  <a:gd name="connsiteX53" fmla="*/ 866775 w 1276350"/>
                  <a:gd name="connsiteY53" fmla="*/ 1733550 h 1828800"/>
                  <a:gd name="connsiteX54" fmla="*/ 923925 w 1276350"/>
                  <a:gd name="connsiteY54" fmla="*/ 1724025 h 1828800"/>
                  <a:gd name="connsiteX55" fmla="*/ 981075 w 1276350"/>
                  <a:gd name="connsiteY55" fmla="*/ 1704975 h 1828800"/>
                  <a:gd name="connsiteX56" fmla="*/ 1009650 w 1276350"/>
                  <a:gd name="connsiteY56" fmla="*/ 1695450 h 1828800"/>
                  <a:gd name="connsiteX57" fmla="*/ 1066800 w 1276350"/>
                  <a:gd name="connsiteY57" fmla="*/ 1666875 h 1828800"/>
                  <a:gd name="connsiteX58" fmla="*/ 1095375 w 1276350"/>
                  <a:gd name="connsiteY58" fmla="*/ 1647825 h 1828800"/>
                  <a:gd name="connsiteX59" fmla="*/ 1133475 w 1276350"/>
                  <a:gd name="connsiteY59" fmla="*/ 1590675 h 1828800"/>
                  <a:gd name="connsiteX60" fmla="*/ 1143000 w 1276350"/>
                  <a:gd name="connsiteY60" fmla="*/ 1562100 h 1828800"/>
                  <a:gd name="connsiteX61" fmla="*/ 1181100 w 1276350"/>
                  <a:gd name="connsiteY61" fmla="*/ 1504950 h 1828800"/>
                  <a:gd name="connsiteX62" fmla="*/ 1219200 w 1276350"/>
                  <a:gd name="connsiteY62" fmla="*/ 1390650 h 1828800"/>
                  <a:gd name="connsiteX63" fmla="*/ 1228725 w 1276350"/>
                  <a:gd name="connsiteY63" fmla="*/ 1343025 h 1828800"/>
                  <a:gd name="connsiteX64" fmla="*/ 1247775 w 1276350"/>
                  <a:gd name="connsiteY64" fmla="*/ 1257300 h 1828800"/>
                  <a:gd name="connsiteX65" fmla="*/ 1257300 w 1276350"/>
                  <a:gd name="connsiteY65" fmla="*/ 962025 h 1828800"/>
                  <a:gd name="connsiteX66" fmla="*/ 1266825 w 1276350"/>
                  <a:gd name="connsiteY66" fmla="*/ 914400 h 1828800"/>
                  <a:gd name="connsiteX67" fmla="*/ 1276350 w 1276350"/>
                  <a:gd name="connsiteY67" fmla="*/ 847725 h 1828800"/>
                  <a:gd name="connsiteX68" fmla="*/ 1266825 w 1276350"/>
                  <a:gd name="connsiteY68" fmla="*/ 628650 h 1828800"/>
                  <a:gd name="connsiteX69" fmla="*/ 1257300 w 1276350"/>
                  <a:gd name="connsiteY69" fmla="*/ 476250 h 1828800"/>
                  <a:gd name="connsiteX70" fmla="*/ 1238250 w 1276350"/>
                  <a:gd name="connsiteY70" fmla="*/ 381000 h 1828800"/>
                  <a:gd name="connsiteX71" fmla="*/ 1238250 w 1276350"/>
                  <a:gd name="connsiteY71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90500 w 1276350"/>
                  <a:gd name="connsiteY23" fmla="*/ 733425 h 1828800"/>
                  <a:gd name="connsiteX24" fmla="*/ 171450 w 1276350"/>
                  <a:gd name="connsiteY24" fmla="*/ 762000 h 1828800"/>
                  <a:gd name="connsiteX25" fmla="*/ 152400 w 1276350"/>
                  <a:gd name="connsiteY25" fmla="*/ 819150 h 1828800"/>
                  <a:gd name="connsiteX26" fmla="*/ 152400 w 1276350"/>
                  <a:gd name="connsiteY26" fmla="*/ 1085850 h 1828800"/>
                  <a:gd name="connsiteX27" fmla="*/ 114300 w 1276350"/>
                  <a:gd name="connsiteY27" fmla="*/ 1143000 h 1828800"/>
                  <a:gd name="connsiteX28" fmla="*/ 66675 w 1276350"/>
                  <a:gd name="connsiteY28" fmla="*/ 1200150 h 1828800"/>
                  <a:gd name="connsiteX29" fmla="*/ 38100 w 1276350"/>
                  <a:gd name="connsiteY29" fmla="*/ 1219200 h 1828800"/>
                  <a:gd name="connsiteX30" fmla="*/ 28575 w 1276350"/>
                  <a:gd name="connsiteY30" fmla="*/ 1247775 h 1828800"/>
                  <a:gd name="connsiteX31" fmla="*/ 0 w 1276350"/>
                  <a:gd name="connsiteY31" fmla="*/ 1304925 h 1828800"/>
                  <a:gd name="connsiteX32" fmla="*/ 9525 w 1276350"/>
                  <a:gd name="connsiteY32" fmla="*/ 1381125 h 1828800"/>
                  <a:gd name="connsiteX33" fmla="*/ 38100 w 1276350"/>
                  <a:gd name="connsiteY33" fmla="*/ 1485900 h 1828800"/>
                  <a:gd name="connsiteX34" fmla="*/ 47625 w 1276350"/>
                  <a:gd name="connsiteY34" fmla="*/ 1524000 h 1828800"/>
                  <a:gd name="connsiteX35" fmla="*/ 57150 w 1276350"/>
                  <a:gd name="connsiteY35" fmla="*/ 1552575 h 1828800"/>
                  <a:gd name="connsiteX36" fmla="*/ 66675 w 1276350"/>
                  <a:gd name="connsiteY36" fmla="*/ 1590675 h 1828800"/>
                  <a:gd name="connsiteX37" fmla="*/ 76200 w 1276350"/>
                  <a:gd name="connsiteY37" fmla="*/ 1619250 h 1828800"/>
                  <a:gd name="connsiteX38" fmla="*/ 85725 w 1276350"/>
                  <a:gd name="connsiteY38" fmla="*/ 1657350 h 1828800"/>
                  <a:gd name="connsiteX39" fmla="*/ 104775 w 1276350"/>
                  <a:gd name="connsiteY39" fmla="*/ 1685925 h 1828800"/>
                  <a:gd name="connsiteX40" fmla="*/ 161925 w 1276350"/>
                  <a:gd name="connsiteY40" fmla="*/ 1733550 h 1828800"/>
                  <a:gd name="connsiteX41" fmla="*/ 219075 w 1276350"/>
                  <a:gd name="connsiteY41" fmla="*/ 1752600 h 1828800"/>
                  <a:gd name="connsiteX42" fmla="*/ 247650 w 1276350"/>
                  <a:gd name="connsiteY42" fmla="*/ 1762125 h 1828800"/>
                  <a:gd name="connsiteX43" fmla="*/ 304800 w 1276350"/>
                  <a:gd name="connsiteY43" fmla="*/ 1800225 h 1828800"/>
                  <a:gd name="connsiteX44" fmla="*/ 333375 w 1276350"/>
                  <a:gd name="connsiteY44" fmla="*/ 1819275 h 1828800"/>
                  <a:gd name="connsiteX45" fmla="*/ 361950 w 1276350"/>
                  <a:gd name="connsiteY45" fmla="*/ 1828800 h 1828800"/>
                  <a:gd name="connsiteX46" fmla="*/ 504825 w 1276350"/>
                  <a:gd name="connsiteY46" fmla="*/ 1819275 h 1828800"/>
                  <a:gd name="connsiteX47" fmla="*/ 533400 w 1276350"/>
                  <a:gd name="connsiteY47" fmla="*/ 1809750 h 1828800"/>
                  <a:gd name="connsiteX48" fmla="*/ 628650 w 1276350"/>
                  <a:gd name="connsiteY48" fmla="*/ 1781175 h 1828800"/>
                  <a:gd name="connsiteX49" fmla="*/ 685800 w 1276350"/>
                  <a:gd name="connsiteY49" fmla="*/ 1762125 h 1828800"/>
                  <a:gd name="connsiteX50" fmla="*/ 723900 w 1276350"/>
                  <a:gd name="connsiteY50" fmla="*/ 1752600 h 1828800"/>
                  <a:gd name="connsiteX51" fmla="*/ 819150 w 1276350"/>
                  <a:gd name="connsiteY51" fmla="*/ 1743075 h 1828800"/>
                  <a:gd name="connsiteX52" fmla="*/ 866775 w 1276350"/>
                  <a:gd name="connsiteY52" fmla="*/ 1733550 h 1828800"/>
                  <a:gd name="connsiteX53" fmla="*/ 923925 w 1276350"/>
                  <a:gd name="connsiteY53" fmla="*/ 1724025 h 1828800"/>
                  <a:gd name="connsiteX54" fmla="*/ 981075 w 1276350"/>
                  <a:gd name="connsiteY54" fmla="*/ 1704975 h 1828800"/>
                  <a:gd name="connsiteX55" fmla="*/ 1009650 w 1276350"/>
                  <a:gd name="connsiteY55" fmla="*/ 1695450 h 1828800"/>
                  <a:gd name="connsiteX56" fmla="*/ 1066800 w 1276350"/>
                  <a:gd name="connsiteY56" fmla="*/ 1666875 h 1828800"/>
                  <a:gd name="connsiteX57" fmla="*/ 1095375 w 1276350"/>
                  <a:gd name="connsiteY57" fmla="*/ 1647825 h 1828800"/>
                  <a:gd name="connsiteX58" fmla="*/ 1133475 w 1276350"/>
                  <a:gd name="connsiteY58" fmla="*/ 1590675 h 1828800"/>
                  <a:gd name="connsiteX59" fmla="*/ 1143000 w 1276350"/>
                  <a:gd name="connsiteY59" fmla="*/ 1562100 h 1828800"/>
                  <a:gd name="connsiteX60" fmla="*/ 1181100 w 1276350"/>
                  <a:gd name="connsiteY60" fmla="*/ 1504950 h 1828800"/>
                  <a:gd name="connsiteX61" fmla="*/ 1219200 w 1276350"/>
                  <a:gd name="connsiteY61" fmla="*/ 1390650 h 1828800"/>
                  <a:gd name="connsiteX62" fmla="*/ 1228725 w 1276350"/>
                  <a:gd name="connsiteY62" fmla="*/ 1343025 h 1828800"/>
                  <a:gd name="connsiteX63" fmla="*/ 1247775 w 1276350"/>
                  <a:gd name="connsiteY63" fmla="*/ 1257300 h 1828800"/>
                  <a:gd name="connsiteX64" fmla="*/ 1257300 w 1276350"/>
                  <a:gd name="connsiteY64" fmla="*/ 962025 h 1828800"/>
                  <a:gd name="connsiteX65" fmla="*/ 1266825 w 1276350"/>
                  <a:gd name="connsiteY65" fmla="*/ 914400 h 1828800"/>
                  <a:gd name="connsiteX66" fmla="*/ 1276350 w 1276350"/>
                  <a:gd name="connsiteY66" fmla="*/ 847725 h 1828800"/>
                  <a:gd name="connsiteX67" fmla="*/ 1266825 w 1276350"/>
                  <a:gd name="connsiteY67" fmla="*/ 628650 h 1828800"/>
                  <a:gd name="connsiteX68" fmla="*/ 1257300 w 1276350"/>
                  <a:gd name="connsiteY68" fmla="*/ 476250 h 1828800"/>
                  <a:gd name="connsiteX69" fmla="*/ 1238250 w 1276350"/>
                  <a:gd name="connsiteY69" fmla="*/ 381000 h 1828800"/>
                  <a:gd name="connsiteX70" fmla="*/ 1238250 w 1276350"/>
                  <a:gd name="connsiteY70" fmla="*/ 371475 h 1828800"/>
                  <a:gd name="connsiteX0" fmla="*/ 1238250 w 1276350"/>
                  <a:gd name="connsiteY0" fmla="*/ 371475 h 1828800"/>
                  <a:gd name="connsiteX1" fmla="*/ 1228725 w 1276350"/>
                  <a:gd name="connsiteY1" fmla="*/ 323850 h 1828800"/>
                  <a:gd name="connsiteX2" fmla="*/ 1209675 w 1276350"/>
                  <a:gd name="connsiteY2" fmla="*/ 266700 h 1828800"/>
                  <a:gd name="connsiteX3" fmla="*/ 1190625 w 1276350"/>
                  <a:gd name="connsiteY3" fmla="*/ 190500 h 1828800"/>
                  <a:gd name="connsiteX4" fmla="*/ 1152525 w 1276350"/>
                  <a:gd name="connsiteY4" fmla="*/ 133350 h 1828800"/>
                  <a:gd name="connsiteX5" fmla="*/ 1066800 w 1276350"/>
                  <a:gd name="connsiteY5" fmla="*/ 76200 h 1828800"/>
                  <a:gd name="connsiteX6" fmla="*/ 1009650 w 1276350"/>
                  <a:gd name="connsiteY6" fmla="*/ 57150 h 1828800"/>
                  <a:gd name="connsiteX7" fmla="*/ 981075 w 1276350"/>
                  <a:gd name="connsiteY7" fmla="*/ 47625 h 1828800"/>
                  <a:gd name="connsiteX8" fmla="*/ 923925 w 1276350"/>
                  <a:gd name="connsiteY8" fmla="*/ 19050 h 1828800"/>
                  <a:gd name="connsiteX9" fmla="*/ 895350 w 1276350"/>
                  <a:gd name="connsiteY9" fmla="*/ 0 h 1828800"/>
                  <a:gd name="connsiteX10" fmla="*/ 762000 w 1276350"/>
                  <a:gd name="connsiteY10" fmla="*/ 9525 h 1828800"/>
                  <a:gd name="connsiteX11" fmla="*/ 704850 w 1276350"/>
                  <a:gd name="connsiteY11" fmla="*/ 28575 h 1828800"/>
                  <a:gd name="connsiteX12" fmla="*/ 581025 w 1276350"/>
                  <a:gd name="connsiteY12" fmla="*/ 38100 h 1828800"/>
                  <a:gd name="connsiteX13" fmla="*/ 542925 w 1276350"/>
                  <a:gd name="connsiteY13" fmla="*/ 47625 h 1828800"/>
                  <a:gd name="connsiteX14" fmla="*/ 485775 w 1276350"/>
                  <a:gd name="connsiteY14" fmla="*/ 66675 h 1828800"/>
                  <a:gd name="connsiteX15" fmla="*/ 419100 w 1276350"/>
                  <a:gd name="connsiteY15" fmla="*/ 142875 h 1828800"/>
                  <a:gd name="connsiteX16" fmla="*/ 400050 w 1276350"/>
                  <a:gd name="connsiteY16" fmla="*/ 171450 h 1828800"/>
                  <a:gd name="connsiteX17" fmla="*/ 371475 w 1276350"/>
                  <a:gd name="connsiteY17" fmla="*/ 228600 h 1828800"/>
                  <a:gd name="connsiteX18" fmla="*/ 333375 w 1276350"/>
                  <a:gd name="connsiteY18" fmla="*/ 342900 h 1828800"/>
                  <a:gd name="connsiteX19" fmla="*/ 323850 w 1276350"/>
                  <a:gd name="connsiteY19" fmla="*/ 371475 h 1828800"/>
                  <a:gd name="connsiteX20" fmla="*/ 314325 w 1276350"/>
                  <a:gd name="connsiteY20" fmla="*/ 628650 h 1828800"/>
                  <a:gd name="connsiteX21" fmla="*/ 266700 w 1276350"/>
                  <a:gd name="connsiteY21" fmla="*/ 666750 h 1828800"/>
                  <a:gd name="connsiteX22" fmla="*/ 219075 w 1276350"/>
                  <a:gd name="connsiteY22" fmla="*/ 714375 h 1828800"/>
                  <a:gd name="connsiteX23" fmla="*/ 171450 w 1276350"/>
                  <a:gd name="connsiteY23" fmla="*/ 762000 h 1828800"/>
                  <a:gd name="connsiteX24" fmla="*/ 152400 w 1276350"/>
                  <a:gd name="connsiteY24" fmla="*/ 819150 h 1828800"/>
                  <a:gd name="connsiteX25" fmla="*/ 152400 w 1276350"/>
                  <a:gd name="connsiteY25" fmla="*/ 1085850 h 1828800"/>
                  <a:gd name="connsiteX26" fmla="*/ 114300 w 1276350"/>
                  <a:gd name="connsiteY26" fmla="*/ 1143000 h 1828800"/>
                  <a:gd name="connsiteX27" fmla="*/ 66675 w 1276350"/>
                  <a:gd name="connsiteY27" fmla="*/ 1200150 h 1828800"/>
                  <a:gd name="connsiteX28" fmla="*/ 38100 w 1276350"/>
                  <a:gd name="connsiteY28" fmla="*/ 1219200 h 1828800"/>
                  <a:gd name="connsiteX29" fmla="*/ 28575 w 1276350"/>
                  <a:gd name="connsiteY29" fmla="*/ 1247775 h 1828800"/>
                  <a:gd name="connsiteX30" fmla="*/ 0 w 1276350"/>
                  <a:gd name="connsiteY30" fmla="*/ 1304925 h 1828800"/>
                  <a:gd name="connsiteX31" fmla="*/ 9525 w 1276350"/>
                  <a:gd name="connsiteY31" fmla="*/ 1381125 h 1828800"/>
                  <a:gd name="connsiteX32" fmla="*/ 38100 w 1276350"/>
                  <a:gd name="connsiteY32" fmla="*/ 1485900 h 1828800"/>
                  <a:gd name="connsiteX33" fmla="*/ 47625 w 1276350"/>
                  <a:gd name="connsiteY33" fmla="*/ 1524000 h 1828800"/>
                  <a:gd name="connsiteX34" fmla="*/ 57150 w 1276350"/>
                  <a:gd name="connsiteY34" fmla="*/ 1552575 h 1828800"/>
                  <a:gd name="connsiteX35" fmla="*/ 66675 w 1276350"/>
                  <a:gd name="connsiteY35" fmla="*/ 1590675 h 1828800"/>
                  <a:gd name="connsiteX36" fmla="*/ 76200 w 1276350"/>
                  <a:gd name="connsiteY36" fmla="*/ 1619250 h 1828800"/>
                  <a:gd name="connsiteX37" fmla="*/ 85725 w 1276350"/>
                  <a:gd name="connsiteY37" fmla="*/ 1657350 h 1828800"/>
                  <a:gd name="connsiteX38" fmla="*/ 104775 w 1276350"/>
                  <a:gd name="connsiteY38" fmla="*/ 1685925 h 1828800"/>
                  <a:gd name="connsiteX39" fmla="*/ 161925 w 1276350"/>
                  <a:gd name="connsiteY39" fmla="*/ 1733550 h 1828800"/>
                  <a:gd name="connsiteX40" fmla="*/ 219075 w 1276350"/>
                  <a:gd name="connsiteY40" fmla="*/ 1752600 h 1828800"/>
                  <a:gd name="connsiteX41" fmla="*/ 247650 w 1276350"/>
                  <a:gd name="connsiteY41" fmla="*/ 1762125 h 1828800"/>
                  <a:gd name="connsiteX42" fmla="*/ 304800 w 1276350"/>
                  <a:gd name="connsiteY42" fmla="*/ 1800225 h 1828800"/>
                  <a:gd name="connsiteX43" fmla="*/ 333375 w 1276350"/>
                  <a:gd name="connsiteY43" fmla="*/ 1819275 h 1828800"/>
                  <a:gd name="connsiteX44" fmla="*/ 361950 w 1276350"/>
                  <a:gd name="connsiteY44" fmla="*/ 1828800 h 1828800"/>
                  <a:gd name="connsiteX45" fmla="*/ 504825 w 1276350"/>
                  <a:gd name="connsiteY45" fmla="*/ 1819275 h 1828800"/>
                  <a:gd name="connsiteX46" fmla="*/ 533400 w 1276350"/>
                  <a:gd name="connsiteY46" fmla="*/ 1809750 h 1828800"/>
                  <a:gd name="connsiteX47" fmla="*/ 628650 w 1276350"/>
                  <a:gd name="connsiteY47" fmla="*/ 1781175 h 1828800"/>
                  <a:gd name="connsiteX48" fmla="*/ 685800 w 1276350"/>
                  <a:gd name="connsiteY48" fmla="*/ 1762125 h 1828800"/>
                  <a:gd name="connsiteX49" fmla="*/ 723900 w 1276350"/>
                  <a:gd name="connsiteY49" fmla="*/ 1752600 h 1828800"/>
                  <a:gd name="connsiteX50" fmla="*/ 819150 w 1276350"/>
                  <a:gd name="connsiteY50" fmla="*/ 1743075 h 1828800"/>
                  <a:gd name="connsiteX51" fmla="*/ 866775 w 1276350"/>
                  <a:gd name="connsiteY51" fmla="*/ 1733550 h 1828800"/>
                  <a:gd name="connsiteX52" fmla="*/ 923925 w 1276350"/>
                  <a:gd name="connsiteY52" fmla="*/ 1724025 h 1828800"/>
                  <a:gd name="connsiteX53" fmla="*/ 981075 w 1276350"/>
                  <a:gd name="connsiteY53" fmla="*/ 1704975 h 1828800"/>
                  <a:gd name="connsiteX54" fmla="*/ 1009650 w 1276350"/>
                  <a:gd name="connsiteY54" fmla="*/ 1695450 h 1828800"/>
                  <a:gd name="connsiteX55" fmla="*/ 1066800 w 1276350"/>
                  <a:gd name="connsiteY55" fmla="*/ 1666875 h 1828800"/>
                  <a:gd name="connsiteX56" fmla="*/ 1095375 w 1276350"/>
                  <a:gd name="connsiteY56" fmla="*/ 1647825 h 1828800"/>
                  <a:gd name="connsiteX57" fmla="*/ 1133475 w 1276350"/>
                  <a:gd name="connsiteY57" fmla="*/ 1590675 h 1828800"/>
                  <a:gd name="connsiteX58" fmla="*/ 1143000 w 1276350"/>
                  <a:gd name="connsiteY58" fmla="*/ 1562100 h 1828800"/>
                  <a:gd name="connsiteX59" fmla="*/ 1181100 w 1276350"/>
                  <a:gd name="connsiteY59" fmla="*/ 1504950 h 1828800"/>
                  <a:gd name="connsiteX60" fmla="*/ 1219200 w 1276350"/>
                  <a:gd name="connsiteY60" fmla="*/ 1390650 h 1828800"/>
                  <a:gd name="connsiteX61" fmla="*/ 1228725 w 1276350"/>
                  <a:gd name="connsiteY61" fmla="*/ 1343025 h 1828800"/>
                  <a:gd name="connsiteX62" fmla="*/ 1247775 w 1276350"/>
                  <a:gd name="connsiteY62" fmla="*/ 1257300 h 1828800"/>
                  <a:gd name="connsiteX63" fmla="*/ 1257300 w 1276350"/>
                  <a:gd name="connsiteY63" fmla="*/ 962025 h 1828800"/>
                  <a:gd name="connsiteX64" fmla="*/ 1266825 w 1276350"/>
                  <a:gd name="connsiteY64" fmla="*/ 914400 h 1828800"/>
                  <a:gd name="connsiteX65" fmla="*/ 1276350 w 1276350"/>
                  <a:gd name="connsiteY65" fmla="*/ 847725 h 1828800"/>
                  <a:gd name="connsiteX66" fmla="*/ 1266825 w 1276350"/>
                  <a:gd name="connsiteY66" fmla="*/ 628650 h 1828800"/>
                  <a:gd name="connsiteX67" fmla="*/ 1257300 w 1276350"/>
                  <a:gd name="connsiteY67" fmla="*/ 476250 h 1828800"/>
                  <a:gd name="connsiteX68" fmla="*/ 1238250 w 1276350"/>
                  <a:gd name="connsiteY68" fmla="*/ 381000 h 1828800"/>
                  <a:gd name="connsiteX69" fmla="*/ 1238250 w 1276350"/>
                  <a:gd name="connsiteY6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866775 w 1276350"/>
                  <a:gd name="connsiteY50" fmla="*/ 1733550 h 1828800"/>
                  <a:gd name="connsiteX51" fmla="*/ 923925 w 1276350"/>
                  <a:gd name="connsiteY51" fmla="*/ 1724025 h 1828800"/>
                  <a:gd name="connsiteX52" fmla="*/ 981075 w 1276350"/>
                  <a:gd name="connsiteY52" fmla="*/ 1704975 h 1828800"/>
                  <a:gd name="connsiteX53" fmla="*/ 1009650 w 1276350"/>
                  <a:gd name="connsiteY53" fmla="*/ 1695450 h 1828800"/>
                  <a:gd name="connsiteX54" fmla="*/ 1066800 w 1276350"/>
                  <a:gd name="connsiteY54" fmla="*/ 1666875 h 1828800"/>
                  <a:gd name="connsiteX55" fmla="*/ 1095375 w 1276350"/>
                  <a:gd name="connsiteY55" fmla="*/ 1647825 h 1828800"/>
                  <a:gd name="connsiteX56" fmla="*/ 1133475 w 1276350"/>
                  <a:gd name="connsiteY56" fmla="*/ 1590675 h 1828800"/>
                  <a:gd name="connsiteX57" fmla="*/ 1143000 w 1276350"/>
                  <a:gd name="connsiteY57" fmla="*/ 1562100 h 1828800"/>
                  <a:gd name="connsiteX58" fmla="*/ 1181100 w 1276350"/>
                  <a:gd name="connsiteY58" fmla="*/ 1504950 h 1828800"/>
                  <a:gd name="connsiteX59" fmla="*/ 1219200 w 1276350"/>
                  <a:gd name="connsiteY59" fmla="*/ 1390650 h 1828800"/>
                  <a:gd name="connsiteX60" fmla="*/ 1228725 w 1276350"/>
                  <a:gd name="connsiteY60" fmla="*/ 1343025 h 1828800"/>
                  <a:gd name="connsiteX61" fmla="*/ 1247775 w 1276350"/>
                  <a:gd name="connsiteY61" fmla="*/ 1257300 h 1828800"/>
                  <a:gd name="connsiteX62" fmla="*/ 1257300 w 1276350"/>
                  <a:gd name="connsiteY62" fmla="*/ 962025 h 1828800"/>
                  <a:gd name="connsiteX63" fmla="*/ 1266825 w 1276350"/>
                  <a:gd name="connsiteY63" fmla="*/ 914400 h 1828800"/>
                  <a:gd name="connsiteX64" fmla="*/ 1276350 w 1276350"/>
                  <a:gd name="connsiteY64" fmla="*/ 847725 h 1828800"/>
                  <a:gd name="connsiteX65" fmla="*/ 1266825 w 1276350"/>
                  <a:gd name="connsiteY65" fmla="*/ 628650 h 1828800"/>
                  <a:gd name="connsiteX66" fmla="*/ 1257300 w 1276350"/>
                  <a:gd name="connsiteY66" fmla="*/ 476250 h 1828800"/>
                  <a:gd name="connsiteX67" fmla="*/ 1238250 w 1276350"/>
                  <a:gd name="connsiteY67" fmla="*/ 381000 h 1828800"/>
                  <a:gd name="connsiteX68" fmla="*/ 1238250 w 1276350"/>
                  <a:gd name="connsiteY6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981075 w 1276350"/>
                  <a:gd name="connsiteY51" fmla="*/ 1704975 h 1828800"/>
                  <a:gd name="connsiteX52" fmla="*/ 1009650 w 1276350"/>
                  <a:gd name="connsiteY52" fmla="*/ 1695450 h 1828800"/>
                  <a:gd name="connsiteX53" fmla="*/ 1066800 w 1276350"/>
                  <a:gd name="connsiteY53" fmla="*/ 1666875 h 1828800"/>
                  <a:gd name="connsiteX54" fmla="*/ 1095375 w 1276350"/>
                  <a:gd name="connsiteY54" fmla="*/ 1647825 h 1828800"/>
                  <a:gd name="connsiteX55" fmla="*/ 1133475 w 1276350"/>
                  <a:gd name="connsiteY55" fmla="*/ 1590675 h 1828800"/>
                  <a:gd name="connsiteX56" fmla="*/ 1143000 w 1276350"/>
                  <a:gd name="connsiteY56" fmla="*/ 1562100 h 1828800"/>
                  <a:gd name="connsiteX57" fmla="*/ 1181100 w 1276350"/>
                  <a:gd name="connsiteY57" fmla="*/ 1504950 h 1828800"/>
                  <a:gd name="connsiteX58" fmla="*/ 1219200 w 1276350"/>
                  <a:gd name="connsiteY58" fmla="*/ 1390650 h 1828800"/>
                  <a:gd name="connsiteX59" fmla="*/ 1228725 w 1276350"/>
                  <a:gd name="connsiteY59" fmla="*/ 1343025 h 1828800"/>
                  <a:gd name="connsiteX60" fmla="*/ 1247775 w 1276350"/>
                  <a:gd name="connsiteY60" fmla="*/ 1257300 h 1828800"/>
                  <a:gd name="connsiteX61" fmla="*/ 1257300 w 1276350"/>
                  <a:gd name="connsiteY61" fmla="*/ 962025 h 1828800"/>
                  <a:gd name="connsiteX62" fmla="*/ 1266825 w 1276350"/>
                  <a:gd name="connsiteY62" fmla="*/ 914400 h 1828800"/>
                  <a:gd name="connsiteX63" fmla="*/ 1276350 w 1276350"/>
                  <a:gd name="connsiteY63" fmla="*/ 847725 h 1828800"/>
                  <a:gd name="connsiteX64" fmla="*/ 1266825 w 1276350"/>
                  <a:gd name="connsiteY64" fmla="*/ 628650 h 1828800"/>
                  <a:gd name="connsiteX65" fmla="*/ 1257300 w 1276350"/>
                  <a:gd name="connsiteY65" fmla="*/ 476250 h 1828800"/>
                  <a:gd name="connsiteX66" fmla="*/ 1238250 w 1276350"/>
                  <a:gd name="connsiteY66" fmla="*/ 381000 h 1828800"/>
                  <a:gd name="connsiteX67" fmla="*/ 1238250 w 1276350"/>
                  <a:gd name="connsiteY6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095375 w 1276350"/>
                  <a:gd name="connsiteY53" fmla="*/ 1647825 h 1828800"/>
                  <a:gd name="connsiteX54" fmla="*/ 1133475 w 1276350"/>
                  <a:gd name="connsiteY54" fmla="*/ 1590675 h 1828800"/>
                  <a:gd name="connsiteX55" fmla="*/ 1143000 w 1276350"/>
                  <a:gd name="connsiteY55" fmla="*/ 1562100 h 1828800"/>
                  <a:gd name="connsiteX56" fmla="*/ 1181100 w 1276350"/>
                  <a:gd name="connsiteY56" fmla="*/ 1504950 h 1828800"/>
                  <a:gd name="connsiteX57" fmla="*/ 1219200 w 1276350"/>
                  <a:gd name="connsiteY57" fmla="*/ 1390650 h 1828800"/>
                  <a:gd name="connsiteX58" fmla="*/ 1228725 w 1276350"/>
                  <a:gd name="connsiteY58" fmla="*/ 1343025 h 1828800"/>
                  <a:gd name="connsiteX59" fmla="*/ 1247775 w 1276350"/>
                  <a:gd name="connsiteY59" fmla="*/ 1257300 h 1828800"/>
                  <a:gd name="connsiteX60" fmla="*/ 1257300 w 1276350"/>
                  <a:gd name="connsiteY60" fmla="*/ 962025 h 1828800"/>
                  <a:gd name="connsiteX61" fmla="*/ 1266825 w 1276350"/>
                  <a:gd name="connsiteY61" fmla="*/ 914400 h 1828800"/>
                  <a:gd name="connsiteX62" fmla="*/ 1276350 w 1276350"/>
                  <a:gd name="connsiteY62" fmla="*/ 847725 h 1828800"/>
                  <a:gd name="connsiteX63" fmla="*/ 1266825 w 1276350"/>
                  <a:gd name="connsiteY63" fmla="*/ 628650 h 1828800"/>
                  <a:gd name="connsiteX64" fmla="*/ 1257300 w 1276350"/>
                  <a:gd name="connsiteY64" fmla="*/ 476250 h 1828800"/>
                  <a:gd name="connsiteX65" fmla="*/ 1238250 w 1276350"/>
                  <a:gd name="connsiteY65" fmla="*/ 381000 h 1828800"/>
                  <a:gd name="connsiteX66" fmla="*/ 1238250 w 1276350"/>
                  <a:gd name="connsiteY6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43000 w 1276350"/>
                  <a:gd name="connsiteY54" fmla="*/ 1562100 h 1828800"/>
                  <a:gd name="connsiteX55" fmla="*/ 1181100 w 1276350"/>
                  <a:gd name="connsiteY55" fmla="*/ 1504950 h 1828800"/>
                  <a:gd name="connsiteX56" fmla="*/ 1219200 w 1276350"/>
                  <a:gd name="connsiteY56" fmla="*/ 1390650 h 1828800"/>
                  <a:gd name="connsiteX57" fmla="*/ 1228725 w 1276350"/>
                  <a:gd name="connsiteY57" fmla="*/ 1343025 h 1828800"/>
                  <a:gd name="connsiteX58" fmla="*/ 1247775 w 1276350"/>
                  <a:gd name="connsiteY58" fmla="*/ 1257300 h 1828800"/>
                  <a:gd name="connsiteX59" fmla="*/ 1257300 w 1276350"/>
                  <a:gd name="connsiteY59" fmla="*/ 962025 h 1828800"/>
                  <a:gd name="connsiteX60" fmla="*/ 1266825 w 1276350"/>
                  <a:gd name="connsiteY60" fmla="*/ 914400 h 1828800"/>
                  <a:gd name="connsiteX61" fmla="*/ 1276350 w 1276350"/>
                  <a:gd name="connsiteY61" fmla="*/ 847725 h 1828800"/>
                  <a:gd name="connsiteX62" fmla="*/ 1266825 w 1276350"/>
                  <a:gd name="connsiteY62" fmla="*/ 628650 h 1828800"/>
                  <a:gd name="connsiteX63" fmla="*/ 1257300 w 1276350"/>
                  <a:gd name="connsiteY63" fmla="*/ 476250 h 1828800"/>
                  <a:gd name="connsiteX64" fmla="*/ 1238250 w 1276350"/>
                  <a:gd name="connsiteY64" fmla="*/ 381000 h 1828800"/>
                  <a:gd name="connsiteX65" fmla="*/ 1238250 w 1276350"/>
                  <a:gd name="connsiteY65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04800 w 1276350"/>
                  <a:gd name="connsiteY41" fmla="*/ 1800225 h 1828800"/>
                  <a:gd name="connsiteX42" fmla="*/ 333375 w 1276350"/>
                  <a:gd name="connsiteY42" fmla="*/ 1819275 h 1828800"/>
                  <a:gd name="connsiteX43" fmla="*/ 361950 w 1276350"/>
                  <a:gd name="connsiteY43" fmla="*/ 1828800 h 1828800"/>
                  <a:gd name="connsiteX44" fmla="*/ 504825 w 1276350"/>
                  <a:gd name="connsiteY44" fmla="*/ 1819275 h 1828800"/>
                  <a:gd name="connsiteX45" fmla="*/ 533400 w 1276350"/>
                  <a:gd name="connsiteY45" fmla="*/ 1809750 h 1828800"/>
                  <a:gd name="connsiteX46" fmla="*/ 628650 w 1276350"/>
                  <a:gd name="connsiteY46" fmla="*/ 1781175 h 1828800"/>
                  <a:gd name="connsiteX47" fmla="*/ 685800 w 1276350"/>
                  <a:gd name="connsiteY47" fmla="*/ 1762125 h 1828800"/>
                  <a:gd name="connsiteX48" fmla="*/ 723900 w 1276350"/>
                  <a:gd name="connsiteY48" fmla="*/ 1752600 h 1828800"/>
                  <a:gd name="connsiteX49" fmla="*/ 819150 w 1276350"/>
                  <a:gd name="connsiteY49" fmla="*/ 1743075 h 1828800"/>
                  <a:gd name="connsiteX50" fmla="*/ 923925 w 1276350"/>
                  <a:gd name="connsiteY50" fmla="*/ 1724025 h 1828800"/>
                  <a:gd name="connsiteX51" fmla="*/ 1009650 w 1276350"/>
                  <a:gd name="connsiteY51" fmla="*/ 1695450 h 1828800"/>
                  <a:gd name="connsiteX52" fmla="*/ 1066800 w 1276350"/>
                  <a:gd name="connsiteY52" fmla="*/ 1666875 h 1828800"/>
                  <a:gd name="connsiteX53" fmla="*/ 1133475 w 1276350"/>
                  <a:gd name="connsiteY53" fmla="*/ 1590675 h 1828800"/>
                  <a:gd name="connsiteX54" fmla="*/ 1181100 w 1276350"/>
                  <a:gd name="connsiteY54" fmla="*/ 1504950 h 1828800"/>
                  <a:gd name="connsiteX55" fmla="*/ 1219200 w 1276350"/>
                  <a:gd name="connsiteY55" fmla="*/ 1390650 h 1828800"/>
                  <a:gd name="connsiteX56" fmla="*/ 1228725 w 1276350"/>
                  <a:gd name="connsiteY56" fmla="*/ 1343025 h 1828800"/>
                  <a:gd name="connsiteX57" fmla="*/ 1247775 w 1276350"/>
                  <a:gd name="connsiteY57" fmla="*/ 1257300 h 1828800"/>
                  <a:gd name="connsiteX58" fmla="*/ 1257300 w 1276350"/>
                  <a:gd name="connsiteY58" fmla="*/ 962025 h 1828800"/>
                  <a:gd name="connsiteX59" fmla="*/ 1266825 w 1276350"/>
                  <a:gd name="connsiteY59" fmla="*/ 914400 h 1828800"/>
                  <a:gd name="connsiteX60" fmla="*/ 1276350 w 1276350"/>
                  <a:gd name="connsiteY60" fmla="*/ 847725 h 1828800"/>
                  <a:gd name="connsiteX61" fmla="*/ 1266825 w 1276350"/>
                  <a:gd name="connsiteY61" fmla="*/ 628650 h 1828800"/>
                  <a:gd name="connsiteX62" fmla="*/ 1257300 w 1276350"/>
                  <a:gd name="connsiteY62" fmla="*/ 476250 h 1828800"/>
                  <a:gd name="connsiteX63" fmla="*/ 1238250 w 1276350"/>
                  <a:gd name="connsiteY63" fmla="*/ 381000 h 1828800"/>
                  <a:gd name="connsiteX64" fmla="*/ 1238250 w 1276350"/>
                  <a:gd name="connsiteY64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85725 w 1276350"/>
                  <a:gd name="connsiteY36" fmla="*/ 1657350 h 1828800"/>
                  <a:gd name="connsiteX37" fmla="*/ 104775 w 1276350"/>
                  <a:gd name="connsiteY37" fmla="*/ 1685925 h 1828800"/>
                  <a:gd name="connsiteX38" fmla="*/ 161925 w 1276350"/>
                  <a:gd name="connsiteY38" fmla="*/ 1733550 h 1828800"/>
                  <a:gd name="connsiteX39" fmla="*/ 219075 w 1276350"/>
                  <a:gd name="connsiteY39" fmla="*/ 1752600 h 1828800"/>
                  <a:gd name="connsiteX40" fmla="*/ 247650 w 1276350"/>
                  <a:gd name="connsiteY40" fmla="*/ 1762125 h 1828800"/>
                  <a:gd name="connsiteX41" fmla="*/ 333375 w 1276350"/>
                  <a:gd name="connsiteY41" fmla="*/ 1819275 h 1828800"/>
                  <a:gd name="connsiteX42" fmla="*/ 361950 w 1276350"/>
                  <a:gd name="connsiteY42" fmla="*/ 1828800 h 1828800"/>
                  <a:gd name="connsiteX43" fmla="*/ 504825 w 1276350"/>
                  <a:gd name="connsiteY43" fmla="*/ 1819275 h 1828800"/>
                  <a:gd name="connsiteX44" fmla="*/ 533400 w 1276350"/>
                  <a:gd name="connsiteY44" fmla="*/ 1809750 h 1828800"/>
                  <a:gd name="connsiteX45" fmla="*/ 628650 w 1276350"/>
                  <a:gd name="connsiteY45" fmla="*/ 1781175 h 1828800"/>
                  <a:gd name="connsiteX46" fmla="*/ 685800 w 1276350"/>
                  <a:gd name="connsiteY46" fmla="*/ 1762125 h 1828800"/>
                  <a:gd name="connsiteX47" fmla="*/ 723900 w 1276350"/>
                  <a:gd name="connsiteY47" fmla="*/ 1752600 h 1828800"/>
                  <a:gd name="connsiteX48" fmla="*/ 819150 w 1276350"/>
                  <a:gd name="connsiteY48" fmla="*/ 1743075 h 1828800"/>
                  <a:gd name="connsiteX49" fmla="*/ 923925 w 1276350"/>
                  <a:gd name="connsiteY49" fmla="*/ 1724025 h 1828800"/>
                  <a:gd name="connsiteX50" fmla="*/ 1009650 w 1276350"/>
                  <a:gd name="connsiteY50" fmla="*/ 1695450 h 1828800"/>
                  <a:gd name="connsiteX51" fmla="*/ 1066800 w 1276350"/>
                  <a:gd name="connsiteY51" fmla="*/ 1666875 h 1828800"/>
                  <a:gd name="connsiteX52" fmla="*/ 1133475 w 1276350"/>
                  <a:gd name="connsiteY52" fmla="*/ 1590675 h 1828800"/>
                  <a:gd name="connsiteX53" fmla="*/ 1181100 w 1276350"/>
                  <a:gd name="connsiteY53" fmla="*/ 1504950 h 1828800"/>
                  <a:gd name="connsiteX54" fmla="*/ 1219200 w 1276350"/>
                  <a:gd name="connsiteY54" fmla="*/ 1390650 h 1828800"/>
                  <a:gd name="connsiteX55" fmla="*/ 1228725 w 1276350"/>
                  <a:gd name="connsiteY55" fmla="*/ 1343025 h 1828800"/>
                  <a:gd name="connsiteX56" fmla="*/ 1247775 w 1276350"/>
                  <a:gd name="connsiteY56" fmla="*/ 1257300 h 1828800"/>
                  <a:gd name="connsiteX57" fmla="*/ 1257300 w 1276350"/>
                  <a:gd name="connsiteY57" fmla="*/ 962025 h 1828800"/>
                  <a:gd name="connsiteX58" fmla="*/ 1266825 w 1276350"/>
                  <a:gd name="connsiteY58" fmla="*/ 914400 h 1828800"/>
                  <a:gd name="connsiteX59" fmla="*/ 1276350 w 1276350"/>
                  <a:gd name="connsiteY59" fmla="*/ 847725 h 1828800"/>
                  <a:gd name="connsiteX60" fmla="*/ 1266825 w 1276350"/>
                  <a:gd name="connsiteY60" fmla="*/ 628650 h 1828800"/>
                  <a:gd name="connsiteX61" fmla="*/ 1257300 w 1276350"/>
                  <a:gd name="connsiteY61" fmla="*/ 476250 h 1828800"/>
                  <a:gd name="connsiteX62" fmla="*/ 1238250 w 1276350"/>
                  <a:gd name="connsiteY62" fmla="*/ 381000 h 1828800"/>
                  <a:gd name="connsiteX63" fmla="*/ 1238250 w 1276350"/>
                  <a:gd name="connsiteY63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66675 w 1276350"/>
                  <a:gd name="connsiteY34" fmla="*/ 1590675 h 1828800"/>
                  <a:gd name="connsiteX35" fmla="*/ 76200 w 1276350"/>
                  <a:gd name="connsiteY35" fmla="*/ 1619250 h 1828800"/>
                  <a:gd name="connsiteX36" fmla="*/ 104775 w 1276350"/>
                  <a:gd name="connsiteY36" fmla="*/ 1685925 h 1828800"/>
                  <a:gd name="connsiteX37" fmla="*/ 161925 w 1276350"/>
                  <a:gd name="connsiteY37" fmla="*/ 1733550 h 1828800"/>
                  <a:gd name="connsiteX38" fmla="*/ 219075 w 1276350"/>
                  <a:gd name="connsiteY38" fmla="*/ 1752600 h 1828800"/>
                  <a:gd name="connsiteX39" fmla="*/ 247650 w 1276350"/>
                  <a:gd name="connsiteY39" fmla="*/ 1762125 h 1828800"/>
                  <a:gd name="connsiteX40" fmla="*/ 333375 w 1276350"/>
                  <a:gd name="connsiteY40" fmla="*/ 1819275 h 1828800"/>
                  <a:gd name="connsiteX41" fmla="*/ 361950 w 1276350"/>
                  <a:gd name="connsiteY41" fmla="*/ 1828800 h 1828800"/>
                  <a:gd name="connsiteX42" fmla="*/ 504825 w 1276350"/>
                  <a:gd name="connsiteY42" fmla="*/ 1819275 h 1828800"/>
                  <a:gd name="connsiteX43" fmla="*/ 533400 w 1276350"/>
                  <a:gd name="connsiteY43" fmla="*/ 1809750 h 1828800"/>
                  <a:gd name="connsiteX44" fmla="*/ 628650 w 1276350"/>
                  <a:gd name="connsiteY44" fmla="*/ 1781175 h 1828800"/>
                  <a:gd name="connsiteX45" fmla="*/ 685800 w 1276350"/>
                  <a:gd name="connsiteY45" fmla="*/ 1762125 h 1828800"/>
                  <a:gd name="connsiteX46" fmla="*/ 723900 w 1276350"/>
                  <a:gd name="connsiteY46" fmla="*/ 1752600 h 1828800"/>
                  <a:gd name="connsiteX47" fmla="*/ 819150 w 1276350"/>
                  <a:gd name="connsiteY47" fmla="*/ 1743075 h 1828800"/>
                  <a:gd name="connsiteX48" fmla="*/ 923925 w 1276350"/>
                  <a:gd name="connsiteY48" fmla="*/ 1724025 h 1828800"/>
                  <a:gd name="connsiteX49" fmla="*/ 1009650 w 1276350"/>
                  <a:gd name="connsiteY49" fmla="*/ 1695450 h 1828800"/>
                  <a:gd name="connsiteX50" fmla="*/ 1066800 w 1276350"/>
                  <a:gd name="connsiteY50" fmla="*/ 1666875 h 1828800"/>
                  <a:gd name="connsiteX51" fmla="*/ 1133475 w 1276350"/>
                  <a:gd name="connsiteY51" fmla="*/ 1590675 h 1828800"/>
                  <a:gd name="connsiteX52" fmla="*/ 1181100 w 1276350"/>
                  <a:gd name="connsiteY52" fmla="*/ 1504950 h 1828800"/>
                  <a:gd name="connsiteX53" fmla="*/ 1219200 w 1276350"/>
                  <a:gd name="connsiteY53" fmla="*/ 1390650 h 1828800"/>
                  <a:gd name="connsiteX54" fmla="*/ 1228725 w 1276350"/>
                  <a:gd name="connsiteY54" fmla="*/ 1343025 h 1828800"/>
                  <a:gd name="connsiteX55" fmla="*/ 1247775 w 1276350"/>
                  <a:gd name="connsiteY55" fmla="*/ 1257300 h 1828800"/>
                  <a:gd name="connsiteX56" fmla="*/ 1257300 w 1276350"/>
                  <a:gd name="connsiteY56" fmla="*/ 962025 h 1828800"/>
                  <a:gd name="connsiteX57" fmla="*/ 1266825 w 1276350"/>
                  <a:gd name="connsiteY57" fmla="*/ 914400 h 1828800"/>
                  <a:gd name="connsiteX58" fmla="*/ 1276350 w 1276350"/>
                  <a:gd name="connsiteY58" fmla="*/ 847725 h 1828800"/>
                  <a:gd name="connsiteX59" fmla="*/ 1266825 w 1276350"/>
                  <a:gd name="connsiteY59" fmla="*/ 628650 h 1828800"/>
                  <a:gd name="connsiteX60" fmla="*/ 1257300 w 1276350"/>
                  <a:gd name="connsiteY60" fmla="*/ 476250 h 1828800"/>
                  <a:gd name="connsiteX61" fmla="*/ 1238250 w 1276350"/>
                  <a:gd name="connsiteY61" fmla="*/ 381000 h 1828800"/>
                  <a:gd name="connsiteX62" fmla="*/ 1238250 w 1276350"/>
                  <a:gd name="connsiteY62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47625 w 1276350"/>
                  <a:gd name="connsiteY32" fmla="*/ 1524000 h 1828800"/>
                  <a:gd name="connsiteX33" fmla="*/ 57150 w 1276350"/>
                  <a:gd name="connsiteY33" fmla="*/ 1552575 h 1828800"/>
                  <a:gd name="connsiteX34" fmla="*/ 76200 w 1276350"/>
                  <a:gd name="connsiteY34" fmla="*/ 1619250 h 1828800"/>
                  <a:gd name="connsiteX35" fmla="*/ 104775 w 1276350"/>
                  <a:gd name="connsiteY35" fmla="*/ 1685925 h 1828800"/>
                  <a:gd name="connsiteX36" fmla="*/ 161925 w 1276350"/>
                  <a:gd name="connsiteY36" fmla="*/ 1733550 h 1828800"/>
                  <a:gd name="connsiteX37" fmla="*/ 219075 w 1276350"/>
                  <a:gd name="connsiteY37" fmla="*/ 1752600 h 1828800"/>
                  <a:gd name="connsiteX38" fmla="*/ 247650 w 1276350"/>
                  <a:gd name="connsiteY38" fmla="*/ 1762125 h 1828800"/>
                  <a:gd name="connsiteX39" fmla="*/ 333375 w 1276350"/>
                  <a:gd name="connsiteY39" fmla="*/ 1819275 h 1828800"/>
                  <a:gd name="connsiteX40" fmla="*/ 361950 w 1276350"/>
                  <a:gd name="connsiteY40" fmla="*/ 1828800 h 1828800"/>
                  <a:gd name="connsiteX41" fmla="*/ 504825 w 1276350"/>
                  <a:gd name="connsiteY41" fmla="*/ 1819275 h 1828800"/>
                  <a:gd name="connsiteX42" fmla="*/ 533400 w 1276350"/>
                  <a:gd name="connsiteY42" fmla="*/ 1809750 h 1828800"/>
                  <a:gd name="connsiteX43" fmla="*/ 628650 w 1276350"/>
                  <a:gd name="connsiteY43" fmla="*/ 1781175 h 1828800"/>
                  <a:gd name="connsiteX44" fmla="*/ 685800 w 1276350"/>
                  <a:gd name="connsiteY44" fmla="*/ 1762125 h 1828800"/>
                  <a:gd name="connsiteX45" fmla="*/ 723900 w 1276350"/>
                  <a:gd name="connsiteY45" fmla="*/ 1752600 h 1828800"/>
                  <a:gd name="connsiteX46" fmla="*/ 819150 w 1276350"/>
                  <a:gd name="connsiteY46" fmla="*/ 1743075 h 1828800"/>
                  <a:gd name="connsiteX47" fmla="*/ 923925 w 1276350"/>
                  <a:gd name="connsiteY47" fmla="*/ 1724025 h 1828800"/>
                  <a:gd name="connsiteX48" fmla="*/ 1009650 w 1276350"/>
                  <a:gd name="connsiteY48" fmla="*/ 1695450 h 1828800"/>
                  <a:gd name="connsiteX49" fmla="*/ 1066800 w 1276350"/>
                  <a:gd name="connsiteY49" fmla="*/ 1666875 h 1828800"/>
                  <a:gd name="connsiteX50" fmla="*/ 1133475 w 1276350"/>
                  <a:gd name="connsiteY50" fmla="*/ 1590675 h 1828800"/>
                  <a:gd name="connsiteX51" fmla="*/ 1181100 w 1276350"/>
                  <a:gd name="connsiteY51" fmla="*/ 1504950 h 1828800"/>
                  <a:gd name="connsiteX52" fmla="*/ 1219200 w 1276350"/>
                  <a:gd name="connsiteY52" fmla="*/ 1390650 h 1828800"/>
                  <a:gd name="connsiteX53" fmla="*/ 1228725 w 1276350"/>
                  <a:gd name="connsiteY53" fmla="*/ 1343025 h 1828800"/>
                  <a:gd name="connsiteX54" fmla="*/ 1247775 w 1276350"/>
                  <a:gd name="connsiteY54" fmla="*/ 1257300 h 1828800"/>
                  <a:gd name="connsiteX55" fmla="*/ 1257300 w 1276350"/>
                  <a:gd name="connsiteY55" fmla="*/ 962025 h 1828800"/>
                  <a:gd name="connsiteX56" fmla="*/ 1266825 w 1276350"/>
                  <a:gd name="connsiteY56" fmla="*/ 914400 h 1828800"/>
                  <a:gd name="connsiteX57" fmla="*/ 1276350 w 1276350"/>
                  <a:gd name="connsiteY57" fmla="*/ 847725 h 1828800"/>
                  <a:gd name="connsiteX58" fmla="*/ 1266825 w 1276350"/>
                  <a:gd name="connsiteY58" fmla="*/ 628650 h 1828800"/>
                  <a:gd name="connsiteX59" fmla="*/ 1257300 w 1276350"/>
                  <a:gd name="connsiteY59" fmla="*/ 476250 h 1828800"/>
                  <a:gd name="connsiteX60" fmla="*/ 1238250 w 1276350"/>
                  <a:gd name="connsiteY60" fmla="*/ 381000 h 1828800"/>
                  <a:gd name="connsiteX61" fmla="*/ 1238250 w 1276350"/>
                  <a:gd name="connsiteY61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38100 w 1276350"/>
                  <a:gd name="connsiteY27" fmla="*/ 1219200 h 1828800"/>
                  <a:gd name="connsiteX28" fmla="*/ 28575 w 1276350"/>
                  <a:gd name="connsiteY28" fmla="*/ 1247775 h 1828800"/>
                  <a:gd name="connsiteX29" fmla="*/ 0 w 1276350"/>
                  <a:gd name="connsiteY29" fmla="*/ 1304925 h 1828800"/>
                  <a:gd name="connsiteX30" fmla="*/ 9525 w 1276350"/>
                  <a:gd name="connsiteY30" fmla="*/ 1381125 h 1828800"/>
                  <a:gd name="connsiteX31" fmla="*/ 38100 w 1276350"/>
                  <a:gd name="connsiteY31" fmla="*/ 1485900 h 1828800"/>
                  <a:gd name="connsiteX32" fmla="*/ 57150 w 1276350"/>
                  <a:gd name="connsiteY32" fmla="*/ 1552575 h 1828800"/>
                  <a:gd name="connsiteX33" fmla="*/ 76200 w 1276350"/>
                  <a:gd name="connsiteY33" fmla="*/ 1619250 h 1828800"/>
                  <a:gd name="connsiteX34" fmla="*/ 104775 w 1276350"/>
                  <a:gd name="connsiteY34" fmla="*/ 1685925 h 1828800"/>
                  <a:gd name="connsiteX35" fmla="*/ 161925 w 1276350"/>
                  <a:gd name="connsiteY35" fmla="*/ 1733550 h 1828800"/>
                  <a:gd name="connsiteX36" fmla="*/ 219075 w 1276350"/>
                  <a:gd name="connsiteY36" fmla="*/ 1752600 h 1828800"/>
                  <a:gd name="connsiteX37" fmla="*/ 247650 w 1276350"/>
                  <a:gd name="connsiteY37" fmla="*/ 1762125 h 1828800"/>
                  <a:gd name="connsiteX38" fmla="*/ 333375 w 1276350"/>
                  <a:gd name="connsiteY38" fmla="*/ 1819275 h 1828800"/>
                  <a:gd name="connsiteX39" fmla="*/ 361950 w 1276350"/>
                  <a:gd name="connsiteY39" fmla="*/ 1828800 h 1828800"/>
                  <a:gd name="connsiteX40" fmla="*/ 504825 w 1276350"/>
                  <a:gd name="connsiteY40" fmla="*/ 1819275 h 1828800"/>
                  <a:gd name="connsiteX41" fmla="*/ 533400 w 1276350"/>
                  <a:gd name="connsiteY41" fmla="*/ 1809750 h 1828800"/>
                  <a:gd name="connsiteX42" fmla="*/ 628650 w 1276350"/>
                  <a:gd name="connsiteY42" fmla="*/ 1781175 h 1828800"/>
                  <a:gd name="connsiteX43" fmla="*/ 685800 w 1276350"/>
                  <a:gd name="connsiteY43" fmla="*/ 1762125 h 1828800"/>
                  <a:gd name="connsiteX44" fmla="*/ 723900 w 1276350"/>
                  <a:gd name="connsiteY44" fmla="*/ 1752600 h 1828800"/>
                  <a:gd name="connsiteX45" fmla="*/ 819150 w 1276350"/>
                  <a:gd name="connsiteY45" fmla="*/ 1743075 h 1828800"/>
                  <a:gd name="connsiteX46" fmla="*/ 923925 w 1276350"/>
                  <a:gd name="connsiteY46" fmla="*/ 1724025 h 1828800"/>
                  <a:gd name="connsiteX47" fmla="*/ 1009650 w 1276350"/>
                  <a:gd name="connsiteY47" fmla="*/ 1695450 h 1828800"/>
                  <a:gd name="connsiteX48" fmla="*/ 1066800 w 1276350"/>
                  <a:gd name="connsiteY48" fmla="*/ 1666875 h 1828800"/>
                  <a:gd name="connsiteX49" fmla="*/ 1133475 w 1276350"/>
                  <a:gd name="connsiteY49" fmla="*/ 1590675 h 1828800"/>
                  <a:gd name="connsiteX50" fmla="*/ 1181100 w 1276350"/>
                  <a:gd name="connsiteY50" fmla="*/ 1504950 h 1828800"/>
                  <a:gd name="connsiteX51" fmla="*/ 1219200 w 1276350"/>
                  <a:gd name="connsiteY51" fmla="*/ 1390650 h 1828800"/>
                  <a:gd name="connsiteX52" fmla="*/ 1228725 w 1276350"/>
                  <a:gd name="connsiteY52" fmla="*/ 1343025 h 1828800"/>
                  <a:gd name="connsiteX53" fmla="*/ 1247775 w 1276350"/>
                  <a:gd name="connsiteY53" fmla="*/ 1257300 h 1828800"/>
                  <a:gd name="connsiteX54" fmla="*/ 1257300 w 1276350"/>
                  <a:gd name="connsiteY54" fmla="*/ 962025 h 1828800"/>
                  <a:gd name="connsiteX55" fmla="*/ 1266825 w 1276350"/>
                  <a:gd name="connsiteY55" fmla="*/ 914400 h 1828800"/>
                  <a:gd name="connsiteX56" fmla="*/ 1276350 w 1276350"/>
                  <a:gd name="connsiteY56" fmla="*/ 847725 h 1828800"/>
                  <a:gd name="connsiteX57" fmla="*/ 1266825 w 1276350"/>
                  <a:gd name="connsiteY57" fmla="*/ 628650 h 1828800"/>
                  <a:gd name="connsiteX58" fmla="*/ 1257300 w 1276350"/>
                  <a:gd name="connsiteY58" fmla="*/ 476250 h 1828800"/>
                  <a:gd name="connsiteX59" fmla="*/ 1238250 w 1276350"/>
                  <a:gd name="connsiteY59" fmla="*/ 381000 h 1828800"/>
                  <a:gd name="connsiteX60" fmla="*/ 1238250 w 1276350"/>
                  <a:gd name="connsiteY60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28725 w 1276350"/>
                  <a:gd name="connsiteY51" fmla="*/ 1343025 h 1828800"/>
                  <a:gd name="connsiteX52" fmla="*/ 1247775 w 1276350"/>
                  <a:gd name="connsiteY52" fmla="*/ 1257300 h 1828800"/>
                  <a:gd name="connsiteX53" fmla="*/ 1257300 w 1276350"/>
                  <a:gd name="connsiteY53" fmla="*/ 962025 h 1828800"/>
                  <a:gd name="connsiteX54" fmla="*/ 1266825 w 1276350"/>
                  <a:gd name="connsiteY54" fmla="*/ 914400 h 1828800"/>
                  <a:gd name="connsiteX55" fmla="*/ 1276350 w 1276350"/>
                  <a:gd name="connsiteY55" fmla="*/ 847725 h 1828800"/>
                  <a:gd name="connsiteX56" fmla="*/ 1266825 w 1276350"/>
                  <a:gd name="connsiteY56" fmla="*/ 628650 h 1828800"/>
                  <a:gd name="connsiteX57" fmla="*/ 1257300 w 1276350"/>
                  <a:gd name="connsiteY57" fmla="*/ 476250 h 1828800"/>
                  <a:gd name="connsiteX58" fmla="*/ 1238250 w 1276350"/>
                  <a:gd name="connsiteY58" fmla="*/ 381000 h 1828800"/>
                  <a:gd name="connsiteX59" fmla="*/ 1238250 w 1276350"/>
                  <a:gd name="connsiteY59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66825 w 1276350"/>
                  <a:gd name="connsiteY53" fmla="*/ 914400 h 1828800"/>
                  <a:gd name="connsiteX54" fmla="*/ 1276350 w 1276350"/>
                  <a:gd name="connsiteY54" fmla="*/ 847725 h 1828800"/>
                  <a:gd name="connsiteX55" fmla="*/ 1266825 w 1276350"/>
                  <a:gd name="connsiteY55" fmla="*/ 628650 h 1828800"/>
                  <a:gd name="connsiteX56" fmla="*/ 1257300 w 1276350"/>
                  <a:gd name="connsiteY56" fmla="*/ 476250 h 1828800"/>
                  <a:gd name="connsiteX57" fmla="*/ 1238250 w 1276350"/>
                  <a:gd name="connsiteY57" fmla="*/ 381000 h 1828800"/>
                  <a:gd name="connsiteX58" fmla="*/ 1238250 w 1276350"/>
                  <a:gd name="connsiteY58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19100 w 1276350"/>
                  <a:gd name="connsiteY14" fmla="*/ 142875 h 1828800"/>
                  <a:gd name="connsiteX15" fmla="*/ 400050 w 1276350"/>
                  <a:gd name="connsiteY15" fmla="*/ 171450 h 1828800"/>
                  <a:gd name="connsiteX16" fmla="*/ 371475 w 1276350"/>
                  <a:gd name="connsiteY16" fmla="*/ 228600 h 1828800"/>
                  <a:gd name="connsiteX17" fmla="*/ 333375 w 1276350"/>
                  <a:gd name="connsiteY17" fmla="*/ 342900 h 1828800"/>
                  <a:gd name="connsiteX18" fmla="*/ 323850 w 1276350"/>
                  <a:gd name="connsiteY18" fmla="*/ 371475 h 1828800"/>
                  <a:gd name="connsiteX19" fmla="*/ 314325 w 1276350"/>
                  <a:gd name="connsiteY19" fmla="*/ 628650 h 1828800"/>
                  <a:gd name="connsiteX20" fmla="*/ 266700 w 1276350"/>
                  <a:gd name="connsiteY20" fmla="*/ 666750 h 1828800"/>
                  <a:gd name="connsiteX21" fmla="*/ 219075 w 1276350"/>
                  <a:gd name="connsiteY21" fmla="*/ 714375 h 1828800"/>
                  <a:gd name="connsiteX22" fmla="*/ 171450 w 1276350"/>
                  <a:gd name="connsiteY22" fmla="*/ 762000 h 1828800"/>
                  <a:gd name="connsiteX23" fmla="*/ 152400 w 1276350"/>
                  <a:gd name="connsiteY23" fmla="*/ 819150 h 1828800"/>
                  <a:gd name="connsiteX24" fmla="*/ 152400 w 1276350"/>
                  <a:gd name="connsiteY24" fmla="*/ 1085850 h 1828800"/>
                  <a:gd name="connsiteX25" fmla="*/ 114300 w 1276350"/>
                  <a:gd name="connsiteY25" fmla="*/ 1143000 h 1828800"/>
                  <a:gd name="connsiteX26" fmla="*/ 66675 w 1276350"/>
                  <a:gd name="connsiteY26" fmla="*/ 1200150 h 1828800"/>
                  <a:gd name="connsiteX27" fmla="*/ 28575 w 1276350"/>
                  <a:gd name="connsiteY27" fmla="*/ 1247775 h 1828800"/>
                  <a:gd name="connsiteX28" fmla="*/ 0 w 1276350"/>
                  <a:gd name="connsiteY28" fmla="*/ 1304925 h 1828800"/>
                  <a:gd name="connsiteX29" fmla="*/ 9525 w 1276350"/>
                  <a:gd name="connsiteY29" fmla="*/ 1381125 h 1828800"/>
                  <a:gd name="connsiteX30" fmla="*/ 38100 w 1276350"/>
                  <a:gd name="connsiteY30" fmla="*/ 1485900 h 1828800"/>
                  <a:gd name="connsiteX31" fmla="*/ 57150 w 1276350"/>
                  <a:gd name="connsiteY31" fmla="*/ 1552575 h 1828800"/>
                  <a:gd name="connsiteX32" fmla="*/ 76200 w 1276350"/>
                  <a:gd name="connsiteY32" fmla="*/ 1619250 h 1828800"/>
                  <a:gd name="connsiteX33" fmla="*/ 104775 w 1276350"/>
                  <a:gd name="connsiteY33" fmla="*/ 1685925 h 1828800"/>
                  <a:gd name="connsiteX34" fmla="*/ 161925 w 1276350"/>
                  <a:gd name="connsiteY34" fmla="*/ 1733550 h 1828800"/>
                  <a:gd name="connsiteX35" fmla="*/ 219075 w 1276350"/>
                  <a:gd name="connsiteY35" fmla="*/ 1752600 h 1828800"/>
                  <a:gd name="connsiteX36" fmla="*/ 247650 w 1276350"/>
                  <a:gd name="connsiteY36" fmla="*/ 1762125 h 1828800"/>
                  <a:gd name="connsiteX37" fmla="*/ 333375 w 1276350"/>
                  <a:gd name="connsiteY37" fmla="*/ 1819275 h 1828800"/>
                  <a:gd name="connsiteX38" fmla="*/ 361950 w 1276350"/>
                  <a:gd name="connsiteY38" fmla="*/ 1828800 h 1828800"/>
                  <a:gd name="connsiteX39" fmla="*/ 504825 w 1276350"/>
                  <a:gd name="connsiteY39" fmla="*/ 1819275 h 1828800"/>
                  <a:gd name="connsiteX40" fmla="*/ 533400 w 1276350"/>
                  <a:gd name="connsiteY40" fmla="*/ 1809750 h 1828800"/>
                  <a:gd name="connsiteX41" fmla="*/ 628650 w 1276350"/>
                  <a:gd name="connsiteY41" fmla="*/ 1781175 h 1828800"/>
                  <a:gd name="connsiteX42" fmla="*/ 685800 w 1276350"/>
                  <a:gd name="connsiteY42" fmla="*/ 1762125 h 1828800"/>
                  <a:gd name="connsiteX43" fmla="*/ 723900 w 1276350"/>
                  <a:gd name="connsiteY43" fmla="*/ 1752600 h 1828800"/>
                  <a:gd name="connsiteX44" fmla="*/ 819150 w 1276350"/>
                  <a:gd name="connsiteY44" fmla="*/ 1743075 h 1828800"/>
                  <a:gd name="connsiteX45" fmla="*/ 923925 w 1276350"/>
                  <a:gd name="connsiteY45" fmla="*/ 1724025 h 1828800"/>
                  <a:gd name="connsiteX46" fmla="*/ 1009650 w 1276350"/>
                  <a:gd name="connsiteY46" fmla="*/ 1695450 h 1828800"/>
                  <a:gd name="connsiteX47" fmla="*/ 1066800 w 1276350"/>
                  <a:gd name="connsiteY47" fmla="*/ 1666875 h 1828800"/>
                  <a:gd name="connsiteX48" fmla="*/ 1133475 w 1276350"/>
                  <a:gd name="connsiteY48" fmla="*/ 1590675 h 1828800"/>
                  <a:gd name="connsiteX49" fmla="*/ 1181100 w 1276350"/>
                  <a:gd name="connsiteY49" fmla="*/ 1504950 h 1828800"/>
                  <a:gd name="connsiteX50" fmla="*/ 1219200 w 1276350"/>
                  <a:gd name="connsiteY50" fmla="*/ 1390650 h 1828800"/>
                  <a:gd name="connsiteX51" fmla="*/ 1247775 w 1276350"/>
                  <a:gd name="connsiteY51" fmla="*/ 1257300 h 1828800"/>
                  <a:gd name="connsiteX52" fmla="*/ 1257300 w 1276350"/>
                  <a:gd name="connsiteY52" fmla="*/ 962025 h 1828800"/>
                  <a:gd name="connsiteX53" fmla="*/ 1276350 w 1276350"/>
                  <a:gd name="connsiteY53" fmla="*/ 847725 h 1828800"/>
                  <a:gd name="connsiteX54" fmla="*/ 1266825 w 1276350"/>
                  <a:gd name="connsiteY54" fmla="*/ 628650 h 1828800"/>
                  <a:gd name="connsiteX55" fmla="*/ 1257300 w 1276350"/>
                  <a:gd name="connsiteY55" fmla="*/ 476250 h 1828800"/>
                  <a:gd name="connsiteX56" fmla="*/ 1238250 w 1276350"/>
                  <a:gd name="connsiteY56" fmla="*/ 381000 h 1828800"/>
                  <a:gd name="connsiteX57" fmla="*/ 1238250 w 1276350"/>
                  <a:gd name="connsiteY57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923925 w 1276350"/>
                  <a:gd name="connsiteY7" fmla="*/ 19050 h 1828800"/>
                  <a:gd name="connsiteX8" fmla="*/ 895350 w 1276350"/>
                  <a:gd name="connsiteY8" fmla="*/ 0 h 1828800"/>
                  <a:gd name="connsiteX9" fmla="*/ 762000 w 1276350"/>
                  <a:gd name="connsiteY9" fmla="*/ 9525 h 1828800"/>
                  <a:gd name="connsiteX10" fmla="*/ 704850 w 1276350"/>
                  <a:gd name="connsiteY10" fmla="*/ 28575 h 1828800"/>
                  <a:gd name="connsiteX11" fmla="*/ 581025 w 1276350"/>
                  <a:gd name="connsiteY11" fmla="*/ 38100 h 1828800"/>
                  <a:gd name="connsiteX12" fmla="*/ 542925 w 1276350"/>
                  <a:gd name="connsiteY12" fmla="*/ 47625 h 1828800"/>
                  <a:gd name="connsiteX13" fmla="*/ 485775 w 1276350"/>
                  <a:gd name="connsiteY13" fmla="*/ 66675 h 1828800"/>
                  <a:gd name="connsiteX14" fmla="*/ 400050 w 1276350"/>
                  <a:gd name="connsiteY14" fmla="*/ 171450 h 1828800"/>
                  <a:gd name="connsiteX15" fmla="*/ 371475 w 1276350"/>
                  <a:gd name="connsiteY15" fmla="*/ 228600 h 1828800"/>
                  <a:gd name="connsiteX16" fmla="*/ 333375 w 1276350"/>
                  <a:gd name="connsiteY16" fmla="*/ 342900 h 1828800"/>
                  <a:gd name="connsiteX17" fmla="*/ 323850 w 1276350"/>
                  <a:gd name="connsiteY17" fmla="*/ 371475 h 1828800"/>
                  <a:gd name="connsiteX18" fmla="*/ 314325 w 1276350"/>
                  <a:gd name="connsiteY18" fmla="*/ 628650 h 1828800"/>
                  <a:gd name="connsiteX19" fmla="*/ 266700 w 1276350"/>
                  <a:gd name="connsiteY19" fmla="*/ 666750 h 1828800"/>
                  <a:gd name="connsiteX20" fmla="*/ 219075 w 1276350"/>
                  <a:gd name="connsiteY20" fmla="*/ 714375 h 1828800"/>
                  <a:gd name="connsiteX21" fmla="*/ 171450 w 1276350"/>
                  <a:gd name="connsiteY21" fmla="*/ 762000 h 1828800"/>
                  <a:gd name="connsiteX22" fmla="*/ 152400 w 1276350"/>
                  <a:gd name="connsiteY22" fmla="*/ 819150 h 1828800"/>
                  <a:gd name="connsiteX23" fmla="*/ 152400 w 1276350"/>
                  <a:gd name="connsiteY23" fmla="*/ 1085850 h 1828800"/>
                  <a:gd name="connsiteX24" fmla="*/ 114300 w 1276350"/>
                  <a:gd name="connsiteY24" fmla="*/ 1143000 h 1828800"/>
                  <a:gd name="connsiteX25" fmla="*/ 66675 w 1276350"/>
                  <a:gd name="connsiteY25" fmla="*/ 1200150 h 1828800"/>
                  <a:gd name="connsiteX26" fmla="*/ 28575 w 1276350"/>
                  <a:gd name="connsiteY26" fmla="*/ 1247775 h 1828800"/>
                  <a:gd name="connsiteX27" fmla="*/ 0 w 1276350"/>
                  <a:gd name="connsiteY27" fmla="*/ 1304925 h 1828800"/>
                  <a:gd name="connsiteX28" fmla="*/ 9525 w 1276350"/>
                  <a:gd name="connsiteY28" fmla="*/ 1381125 h 1828800"/>
                  <a:gd name="connsiteX29" fmla="*/ 38100 w 1276350"/>
                  <a:gd name="connsiteY29" fmla="*/ 1485900 h 1828800"/>
                  <a:gd name="connsiteX30" fmla="*/ 57150 w 1276350"/>
                  <a:gd name="connsiteY30" fmla="*/ 1552575 h 1828800"/>
                  <a:gd name="connsiteX31" fmla="*/ 76200 w 1276350"/>
                  <a:gd name="connsiteY31" fmla="*/ 1619250 h 1828800"/>
                  <a:gd name="connsiteX32" fmla="*/ 104775 w 1276350"/>
                  <a:gd name="connsiteY32" fmla="*/ 1685925 h 1828800"/>
                  <a:gd name="connsiteX33" fmla="*/ 161925 w 1276350"/>
                  <a:gd name="connsiteY33" fmla="*/ 1733550 h 1828800"/>
                  <a:gd name="connsiteX34" fmla="*/ 219075 w 1276350"/>
                  <a:gd name="connsiteY34" fmla="*/ 1752600 h 1828800"/>
                  <a:gd name="connsiteX35" fmla="*/ 247650 w 1276350"/>
                  <a:gd name="connsiteY35" fmla="*/ 1762125 h 1828800"/>
                  <a:gd name="connsiteX36" fmla="*/ 333375 w 1276350"/>
                  <a:gd name="connsiteY36" fmla="*/ 1819275 h 1828800"/>
                  <a:gd name="connsiteX37" fmla="*/ 361950 w 1276350"/>
                  <a:gd name="connsiteY37" fmla="*/ 1828800 h 1828800"/>
                  <a:gd name="connsiteX38" fmla="*/ 504825 w 1276350"/>
                  <a:gd name="connsiteY38" fmla="*/ 1819275 h 1828800"/>
                  <a:gd name="connsiteX39" fmla="*/ 533400 w 1276350"/>
                  <a:gd name="connsiteY39" fmla="*/ 1809750 h 1828800"/>
                  <a:gd name="connsiteX40" fmla="*/ 628650 w 1276350"/>
                  <a:gd name="connsiteY40" fmla="*/ 1781175 h 1828800"/>
                  <a:gd name="connsiteX41" fmla="*/ 685800 w 1276350"/>
                  <a:gd name="connsiteY41" fmla="*/ 1762125 h 1828800"/>
                  <a:gd name="connsiteX42" fmla="*/ 723900 w 1276350"/>
                  <a:gd name="connsiteY42" fmla="*/ 1752600 h 1828800"/>
                  <a:gd name="connsiteX43" fmla="*/ 819150 w 1276350"/>
                  <a:gd name="connsiteY43" fmla="*/ 1743075 h 1828800"/>
                  <a:gd name="connsiteX44" fmla="*/ 923925 w 1276350"/>
                  <a:gd name="connsiteY44" fmla="*/ 1724025 h 1828800"/>
                  <a:gd name="connsiteX45" fmla="*/ 1009650 w 1276350"/>
                  <a:gd name="connsiteY45" fmla="*/ 1695450 h 1828800"/>
                  <a:gd name="connsiteX46" fmla="*/ 1066800 w 1276350"/>
                  <a:gd name="connsiteY46" fmla="*/ 1666875 h 1828800"/>
                  <a:gd name="connsiteX47" fmla="*/ 1133475 w 1276350"/>
                  <a:gd name="connsiteY47" fmla="*/ 1590675 h 1828800"/>
                  <a:gd name="connsiteX48" fmla="*/ 1181100 w 1276350"/>
                  <a:gd name="connsiteY48" fmla="*/ 1504950 h 1828800"/>
                  <a:gd name="connsiteX49" fmla="*/ 1219200 w 1276350"/>
                  <a:gd name="connsiteY49" fmla="*/ 1390650 h 1828800"/>
                  <a:gd name="connsiteX50" fmla="*/ 1247775 w 1276350"/>
                  <a:gd name="connsiteY50" fmla="*/ 1257300 h 1828800"/>
                  <a:gd name="connsiteX51" fmla="*/ 1257300 w 1276350"/>
                  <a:gd name="connsiteY51" fmla="*/ 962025 h 1828800"/>
                  <a:gd name="connsiteX52" fmla="*/ 1276350 w 1276350"/>
                  <a:gd name="connsiteY52" fmla="*/ 847725 h 1828800"/>
                  <a:gd name="connsiteX53" fmla="*/ 1266825 w 1276350"/>
                  <a:gd name="connsiteY53" fmla="*/ 628650 h 1828800"/>
                  <a:gd name="connsiteX54" fmla="*/ 1257300 w 1276350"/>
                  <a:gd name="connsiteY54" fmla="*/ 476250 h 1828800"/>
                  <a:gd name="connsiteX55" fmla="*/ 1238250 w 1276350"/>
                  <a:gd name="connsiteY55" fmla="*/ 381000 h 1828800"/>
                  <a:gd name="connsiteX56" fmla="*/ 1238250 w 1276350"/>
                  <a:gd name="connsiteY56" fmla="*/ 371475 h 1828800"/>
                  <a:gd name="connsiteX0" fmla="*/ 1238250 w 1276350"/>
                  <a:gd name="connsiteY0" fmla="*/ 371475 h 1828800"/>
                  <a:gd name="connsiteX1" fmla="*/ 1209675 w 1276350"/>
                  <a:gd name="connsiteY1" fmla="*/ 266700 h 1828800"/>
                  <a:gd name="connsiteX2" fmla="*/ 1190625 w 1276350"/>
                  <a:gd name="connsiteY2" fmla="*/ 190500 h 1828800"/>
                  <a:gd name="connsiteX3" fmla="*/ 1152525 w 1276350"/>
                  <a:gd name="connsiteY3" fmla="*/ 133350 h 1828800"/>
                  <a:gd name="connsiteX4" fmla="*/ 1066800 w 1276350"/>
                  <a:gd name="connsiteY4" fmla="*/ 76200 h 1828800"/>
                  <a:gd name="connsiteX5" fmla="*/ 1009650 w 1276350"/>
                  <a:gd name="connsiteY5" fmla="*/ 57150 h 1828800"/>
                  <a:gd name="connsiteX6" fmla="*/ 981075 w 1276350"/>
                  <a:gd name="connsiteY6" fmla="*/ 47625 h 1828800"/>
                  <a:gd name="connsiteX7" fmla="*/ 895350 w 1276350"/>
                  <a:gd name="connsiteY7" fmla="*/ 0 h 1828800"/>
                  <a:gd name="connsiteX8" fmla="*/ 762000 w 1276350"/>
                  <a:gd name="connsiteY8" fmla="*/ 9525 h 1828800"/>
                  <a:gd name="connsiteX9" fmla="*/ 704850 w 1276350"/>
                  <a:gd name="connsiteY9" fmla="*/ 28575 h 1828800"/>
                  <a:gd name="connsiteX10" fmla="*/ 581025 w 1276350"/>
                  <a:gd name="connsiteY10" fmla="*/ 38100 h 1828800"/>
                  <a:gd name="connsiteX11" fmla="*/ 542925 w 1276350"/>
                  <a:gd name="connsiteY11" fmla="*/ 47625 h 1828800"/>
                  <a:gd name="connsiteX12" fmla="*/ 485775 w 1276350"/>
                  <a:gd name="connsiteY12" fmla="*/ 66675 h 1828800"/>
                  <a:gd name="connsiteX13" fmla="*/ 400050 w 1276350"/>
                  <a:gd name="connsiteY13" fmla="*/ 171450 h 1828800"/>
                  <a:gd name="connsiteX14" fmla="*/ 371475 w 1276350"/>
                  <a:gd name="connsiteY14" fmla="*/ 228600 h 1828800"/>
                  <a:gd name="connsiteX15" fmla="*/ 333375 w 1276350"/>
                  <a:gd name="connsiteY15" fmla="*/ 342900 h 1828800"/>
                  <a:gd name="connsiteX16" fmla="*/ 323850 w 1276350"/>
                  <a:gd name="connsiteY16" fmla="*/ 371475 h 1828800"/>
                  <a:gd name="connsiteX17" fmla="*/ 314325 w 1276350"/>
                  <a:gd name="connsiteY17" fmla="*/ 628650 h 1828800"/>
                  <a:gd name="connsiteX18" fmla="*/ 266700 w 1276350"/>
                  <a:gd name="connsiteY18" fmla="*/ 666750 h 1828800"/>
                  <a:gd name="connsiteX19" fmla="*/ 219075 w 1276350"/>
                  <a:gd name="connsiteY19" fmla="*/ 714375 h 1828800"/>
                  <a:gd name="connsiteX20" fmla="*/ 171450 w 1276350"/>
                  <a:gd name="connsiteY20" fmla="*/ 762000 h 1828800"/>
                  <a:gd name="connsiteX21" fmla="*/ 152400 w 1276350"/>
                  <a:gd name="connsiteY21" fmla="*/ 819150 h 1828800"/>
                  <a:gd name="connsiteX22" fmla="*/ 152400 w 1276350"/>
                  <a:gd name="connsiteY22" fmla="*/ 1085850 h 1828800"/>
                  <a:gd name="connsiteX23" fmla="*/ 114300 w 1276350"/>
                  <a:gd name="connsiteY23" fmla="*/ 1143000 h 1828800"/>
                  <a:gd name="connsiteX24" fmla="*/ 66675 w 1276350"/>
                  <a:gd name="connsiteY24" fmla="*/ 1200150 h 1828800"/>
                  <a:gd name="connsiteX25" fmla="*/ 28575 w 1276350"/>
                  <a:gd name="connsiteY25" fmla="*/ 1247775 h 1828800"/>
                  <a:gd name="connsiteX26" fmla="*/ 0 w 1276350"/>
                  <a:gd name="connsiteY26" fmla="*/ 1304925 h 1828800"/>
                  <a:gd name="connsiteX27" fmla="*/ 9525 w 1276350"/>
                  <a:gd name="connsiteY27" fmla="*/ 1381125 h 1828800"/>
                  <a:gd name="connsiteX28" fmla="*/ 38100 w 1276350"/>
                  <a:gd name="connsiteY28" fmla="*/ 1485900 h 1828800"/>
                  <a:gd name="connsiteX29" fmla="*/ 57150 w 1276350"/>
                  <a:gd name="connsiteY29" fmla="*/ 1552575 h 1828800"/>
                  <a:gd name="connsiteX30" fmla="*/ 76200 w 1276350"/>
                  <a:gd name="connsiteY30" fmla="*/ 1619250 h 1828800"/>
                  <a:gd name="connsiteX31" fmla="*/ 104775 w 1276350"/>
                  <a:gd name="connsiteY31" fmla="*/ 1685925 h 1828800"/>
                  <a:gd name="connsiteX32" fmla="*/ 161925 w 1276350"/>
                  <a:gd name="connsiteY32" fmla="*/ 1733550 h 1828800"/>
                  <a:gd name="connsiteX33" fmla="*/ 219075 w 1276350"/>
                  <a:gd name="connsiteY33" fmla="*/ 1752600 h 1828800"/>
                  <a:gd name="connsiteX34" fmla="*/ 247650 w 1276350"/>
                  <a:gd name="connsiteY34" fmla="*/ 1762125 h 1828800"/>
                  <a:gd name="connsiteX35" fmla="*/ 333375 w 1276350"/>
                  <a:gd name="connsiteY35" fmla="*/ 1819275 h 1828800"/>
                  <a:gd name="connsiteX36" fmla="*/ 361950 w 1276350"/>
                  <a:gd name="connsiteY36" fmla="*/ 1828800 h 1828800"/>
                  <a:gd name="connsiteX37" fmla="*/ 504825 w 1276350"/>
                  <a:gd name="connsiteY37" fmla="*/ 1819275 h 1828800"/>
                  <a:gd name="connsiteX38" fmla="*/ 533400 w 1276350"/>
                  <a:gd name="connsiteY38" fmla="*/ 1809750 h 1828800"/>
                  <a:gd name="connsiteX39" fmla="*/ 628650 w 1276350"/>
                  <a:gd name="connsiteY39" fmla="*/ 1781175 h 1828800"/>
                  <a:gd name="connsiteX40" fmla="*/ 685800 w 1276350"/>
                  <a:gd name="connsiteY40" fmla="*/ 1762125 h 1828800"/>
                  <a:gd name="connsiteX41" fmla="*/ 723900 w 1276350"/>
                  <a:gd name="connsiteY41" fmla="*/ 1752600 h 1828800"/>
                  <a:gd name="connsiteX42" fmla="*/ 819150 w 1276350"/>
                  <a:gd name="connsiteY42" fmla="*/ 1743075 h 1828800"/>
                  <a:gd name="connsiteX43" fmla="*/ 923925 w 1276350"/>
                  <a:gd name="connsiteY43" fmla="*/ 1724025 h 1828800"/>
                  <a:gd name="connsiteX44" fmla="*/ 1009650 w 1276350"/>
                  <a:gd name="connsiteY44" fmla="*/ 1695450 h 1828800"/>
                  <a:gd name="connsiteX45" fmla="*/ 1066800 w 1276350"/>
                  <a:gd name="connsiteY45" fmla="*/ 1666875 h 1828800"/>
                  <a:gd name="connsiteX46" fmla="*/ 1133475 w 1276350"/>
                  <a:gd name="connsiteY46" fmla="*/ 1590675 h 1828800"/>
                  <a:gd name="connsiteX47" fmla="*/ 1181100 w 1276350"/>
                  <a:gd name="connsiteY47" fmla="*/ 1504950 h 1828800"/>
                  <a:gd name="connsiteX48" fmla="*/ 1219200 w 1276350"/>
                  <a:gd name="connsiteY48" fmla="*/ 1390650 h 1828800"/>
                  <a:gd name="connsiteX49" fmla="*/ 1247775 w 1276350"/>
                  <a:gd name="connsiteY49" fmla="*/ 1257300 h 1828800"/>
                  <a:gd name="connsiteX50" fmla="*/ 1257300 w 1276350"/>
                  <a:gd name="connsiteY50" fmla="*/ 962025 h 1828800"/>
                  <a:gd name="connsiteX51" fmla="*/ 1276350 w 1276350"/>
                  <a:gd name="connsiteY51" fmla="*/ 847725 h 1828800"/>
                  <a:gd name="connsiteX52" fmla="*/ 1266825 w 1276350"/>
                  <a:gd name="connsiteY52" fmla="*/ 628650 h 1828800"/>
                  <a:gd name="connsiteX53" fmla="*/ 1257300 w 1276350"/>
                  <a:gd name="connsiteY53" fmla="*/ 476250 h 1828800"/>
                  <a:gd name="connsiteX54" fmla="*/ 1238250 w 1276350"/>
                  <a:gd name="connsiteY54" fmla="*/ 381000 h 1828800"/>
                  <a:gd name="connsiteX55" fmla="*/ 1238250 w 1276350"/>
                  <a:gd name="connsiteY55" fmla="*/ 371475 h 1828800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250 w 1276350"/>
                  <a:gd name="connsiteY0" fmla="*/ 371648 h 1828973"/>
                  <a:gd name="connsiteX1" fmla="*/ 1209675 w 1276350"/>
                  <a:gd name="connsiteY1" fmla="*/ 266873 h 1828973"/>
                  <a:gd name="connsiteX2" fmla="*/ 1190625 w 1276350"/>
                  <a:gd name="connsiteY2" fmla="*/ 190673 h 1828973"/>
                  <a:gd name="connsiteX3" fmla="*/ 1152525 w 1276350"/>
                  <a:gd name="connsiteY3" fmla="*/ 133523 h 1828973"/>
                  <a:gd name="connsiteX4" fmla="*/ 1066800 w 1276350"/>
                  <a:gd name="connsiteY4" fmla="*/ 76373 h 1828973"/>
                  <a:gd name="connsiteX5" fmla="*/ 1009650 w 1276350"/>
                  <a:gd name="connsiteY5" fmla="*/ 57323 h 1828973"/>
                  <a:gd name="connsiteX6" fmla="*/ 981075 w 1276350"/>
                  <a:gd name="connsiteY6" fmla="*/ 47798 h 1828973"/>
                  <a:gd name="connsiteX7" fmla="*/ 895350 w 1276350"/>
                  <a:gd name="connsiteY7" fmla="*/ 173 h 1828973"/>
                  <a:gd name="connsiteX8" fmla="*/ 762000 w 1276350"/>
                  <a:gd name="connsiteY8" fmla="*/ 9698 h 1828973"/>
                  <a:gd name="connsiteX9" fmla="*/ 704850 w 1276350"/>
                  <a:gd name="connsiteY9" fmla="*/ 28748 h 1828973"/>
                  <a:gd name="connsiteX10" fmla="*/ 581025 w 1276350"/>
                  <a:gd name="connsiteY10" fmla="*/ 38273 h 1828973"/>
                  <a:gd name="connsiteX11" fmla="*/ 542925 w 1276350"/>
                  <a:gd name="connsiteY11" fmla="*/ 47798 h 1828973"/>
                  <a:gd name="connsiteX12" fmla="*/ 485775 w 1276350"/>
                  <a:gd name="connsiteY12" fmla="*/ 66848 h 1828973"/>
                  <a:gd name="connsiteX13" fmla="*/ 400050 w 1276350"/>
                  <a:gd name="connsiteY13" fmla="*/ 171623 h 1828973"/>
                  <a:gd name="connsiteX14" fmla="*/ 371475 w 1276350"/>
                  <a:gd name="connsiteY14" fmla="*/ 228773 h 1828973"/>
                  <a:gd name="connsiteX15" fmla="*/ 333375 w 1276350"/>
                  <a:gd name="connsiteY15" fmla="*/ 343073 h 1828973"/>
                  <a:gd name="connsiteX16" fmla="*/ 323850 w 1276350"/>
                  <a:gd name="connsiteY16" fmla="*/ 371648 h 1828973"/>
                  <a:gd name="connsiteX17" fmla="*/ 314325 w 1276350"/>
                  <a:gd name="connsiteY17" fmla="*/ 628823 h 1828973"/>
                  <a:gd name="connsiteX18" fmla="*/ 266700 w 1276350"/>
                  <a:gd name="connsiteY18" fmla="*/ 666923 h 1828973"/>
                  <a:gd name="connsiteX19" fmla="*/ 219075 w 1276350"/>
                  <a:gd name="connsiteY19" fmla="*/ 714548 h 1828973"/>
                  <a:gd name="connsiteX20" fmla="*/ 171450 w 1276350"/>
                  <a:gd name="connsiteY20" fmla="*/ 762173 h 1828973"/>
                  <a:gd name="connsiteX21" fmla="*/ 152400 w 1276350"/>
                  <a:gd name="connsiteY21" fmla="*/ 819323 h 1828973"/>
                  <a:gd name="connsiteX22" fmla="*/ 152400 w 1276350"/>
                  <a:gd name="connsiteY22" fmla="*/ 1086023 h 1828973"/>
                  <a:gd name="connsiteX23" fmla="*/ 114300 w 1276350"/>
                  <a:gd name="connsiteY23" fmla="*/ 1143173 h 1828973"/>
                  <a:gd name="connsiteX24" fmla="*/ 66675 w 1276350"/>
                  <a:gd name="connsiteY24" fmla="*/ 1200323 h 1828973"/>
                  <a:gd name="connsiteX25" fmla="*/ 28575 w 1276350"/>
                  <a:gd name="connsiteY25" fmla="*/ 1247948 h 1828973"/>
                  <a:gd name="connsiteX26" fmla="*/ 0 w 1276350"/>
                  <a:gd name="connsiteY26" fmla="*/ 1305098 h 1828973"/>
                  <a:gd name="connsiteX27" fmla="*/ 9525 w 1276350"/>
                  <a:gd name="connsiteY27" fmla="*/ 1381298 h 1828973"/>
                  <a:gd name="connsiteX28" fmla="*/ 38100 w 1276350"/>
                  <a:gd name="connsiteY28" fmla="*/ 1486073 h 1828973"/>
                  <a:gd name="connsiteX29" fmla="*/ 57150 w 1276350"/>
                  <a:gd name="connsiteY29" fmla="*/ 1552748 h 1828973"/>
                  <a:gd name="connsiteX30" fmla="*/ 76200 w 1276350"/>
                  <a:gd name="connsiteY30" fmla="*/ 1619423 h 1828973"/>
                  <a:gd name="connsiteX31" fmla="*/ 104775 w 1276350"/>
                  <a:gd name="connsiteY31" fmla="*/ 1686098 h 1828973"/>
                  <a:gd name="connsiteX32" fmla="*/ 161925 w 1276350"/>
                  <a:gd name="connsiteY32" fmla="*/ 1733723 h 1828973"/>
                  <a:gd name="connsiteX33" fmla="*/ 219075 w 1276350"/>
                  <a:gd name="connsiteY33" fmla="*/ 1752773 h 1828973"/>
                  <a:gd name="connsiteX34" fmla="*/ 247650 w 1276350"/>
                  <a:gd name="connsiteY34" fmla="*/ 1762298 h 1828973"/>
                  <a:gd name="connsiteX35" fmla="*/ 333375 w 1276350"/>
                  <a:gd name="connsiteY35" fmla="*/ 1819448 h 1828973"/>
                  <a:gd name="connsiteX36" fmla="*/ 361950 w 1276350"/>
                  <a:gd name="connsiteY36" fmla="*/ 1828973 h 1828973"/>
                  <a:gd name="connsiteX37" fmla="*/ 504825 w 1276350"/>
                  <a:gd name="connsiteY37" fmla="*/ 1819448 h 1828973"/>
                  <a:gd name="connsiteX38" fmla="*/ 533400 w 1276350"/>
                  <a:gd name="connsiteY38" fmla="*/ 1809923 h 1828973"/>
                  <a:gd name="connsiteX39" fmla="*/ 628650 w 1276350"/>
                  <a:gd name="connsiteY39" fmla="*/ 1781348 h 1828973"/>
                  <a:gd name="connsiteX40" fmla="*/ 685800 w 1276350"/>
                  <a:gd name="connsiteY40" fmla="*/ 1762298 h 1828973"/>
                  <a:gd name="connsiteX41" fmla="*/ 723900 w 1276350"/>
                  <a:gd name="connsiteY41" fmla="*/ 1752773 h 1828973"/>
                  <a:gd name="connsiteX42" fmla="*/ 819150 w 1276350"/>
                  <a:gd name="connsiteY42" fmla="*/ 1743248 h 1828973"/>
                  <a:gd name="connsiteX43" fmla="*/ 923925 w 1276350"/>
                  <a:gd name="connsiteY43" fmla="*/ 1724198 h 1828973"/>
                  <a:gd name="connsiteX44" fmla="*/ 1009650 w 1276350"/>
                  <a:gd name="connsiteY44" fmla="*/ 1695623 h 1828973"/>
                  <a:gd name="connsiteX45" fmla="*/ 1066800 w 1276350"/>
                  <a:gd name="connsiteY45" fmla="*/ 1667048 h 1828973"/>
                  <a:gd name="connsiteX46" fmla="*/ 1133475 w 1276350"/>
                  <a:gd name="connsiteY46" fmla="*/ 1590848 h 1828973"/>
                  <a:gd name="connsiteX47" fmla="*/ 1181100 w 1276350"/>
                  <a:gd name="connsiteY47" fmla="*/ 1505123 h 1828973"/>
                  <a:gd name="connsiteX48" fmla="*/ 1219200 w 1276350"/>
                  <a:gd name="connsiteY48" fmla="*/ 1390823 h 1828973"/>
                  <a:gd name="connsiteX49" fmla="*/ 1247775 w 1276350"/>
                  <a:gd name="connsiteY49" fmla="*/ 1257473 h 1828973"/>
                  <a:gd name="connsiteX50" fmla="*/ 1257300 w 1276350"/>
                  <a:gd name="connsiteY50" fmla="*/ 962198 h 1828973"/>
                  <a:gd name="connsiteX51" fmla="*/ 1276350 w 1276350"/>
                  <a:gd name="connsiteY51" fmla="*/ 847898 h 1828973"/>
                  <a:gd name="connsiteX52" fmla="*/ 1266825 w 1276350"/>
                  <a:gd name="connsiteY52" fmla="*/ 628823 h 1828973"/>
                  <a:gd name="connsiteX53" fmla="*/ 1257300 w 1276350"/>
                  <a:gd name="connsiteY53" fmla="*/ 476423 h 1828973"/>
                  <a:gd name="connsiteX54" fmla="*/ 1238250 w 1276350"/>
                  <a:gd name="connsiteY54" fmla="*/ 381173 h 1828973"/>
                  <a:gd name="connsiteX55" fmla="*/ 1238250 w 1276350"/>
                  <a:gd name="connsiteY55" fmla="*/ 371648 h 1828973"/>
                  <a:gd name="connsiteX0" fmla="*/ 1238578 w 1276678"/>
                  <a:gd name="connsiteY0" fmla="*/ 371648 h 1828973"/>
                  <a:gd name="connsiteX1" fmla="*/ 1210003 w 1276678"/>
                  <a:gd name="connsiteY1" fmla="*/ 266873 h 1828973"/>
                  <a:gd name="connsiteX2" fmla="*/ 1190953 w 1276678"/>
                  <a:gd name="connsiteY2" fmla="*/ 190673 h 1828973"/>
                  <a:gd name="connsiteX3" fmla="*/ 1152853 w 1276678"/>
                  <a:gd name="connsiteY3" fmla="*/ 133523 h 1828973"/>
                  <a:gd name="connsiteX4" fmla="*/ 1067128 w 1276678"/>
                  <a:gd name="connsiteY4" fmla="*/ 76373 h 1828973"/>
                  <a:gd name="connsiteX5" fmla="*/ 1009978 w 1276678"/>
                  <a:gd name="connsiteY5" fmla="*/ 57323 h 1828973"/>
                  <a:gd name="connsiteX6" fmla="*/ 981403 w 1276678"/>
                  <a:gd name="connsiteY6" fmla="*/ 47798 h 1828973"/>
                  <a:gd name="connsiteX7" fmla="*/ 895678 w 1276678"/>
                  <a:gd name="connsiteY7" fmla="*/ 173 h 1828973"/>
                  <a:gd name="connsiteX8" fmla="*/ 762328 w 1276678"/>
                  <a:gd name="connsiteY8" fmla="*/ 9698 h 1828973"/>
                  <a:gd name="connsiteX9" fmla="*/ 705178 w 1276678"/>
                  <a:gd name="connsiteY9" fmla="*/ 28748 h 1828973"/>
                  <a:gd name="connsiteX10" fmla="*/ 581353 w 1276678"/>
                  <a:gd name="connsiteY10" fmla="*/ 38273 h 1828973"/>
                  <a:gd name="connsiteX11" fmla="*/ 543253 w 1276678"/>
                  <a:gd name="connsiteY11" fmla="*/ 47798 h 1828973"/>
                  <a:gd name="connsiteX12" fmla="*/ 486103 w 1276678"/>
                  <a:gd name="connsiteY12" fmla="*/ 66848 h 1828973"/>
                  <a:gd name="connsiteX13" fmla="*/ 400378 w 1276678"/>
                  <a:gd name="connsiteY13" fmla="*/ 171623 h 1828973"/>
                  <a:gd name="connsiteX14" fmla="*/ 371803 w 1276678"/>
                  <a:gd name="connsiteY14" fmla="*/ 228773 h 1828973"/>
                  <a:gd name="connsiteX15" fmla="*/ 333703 w 1276678"/>
                  <a:gd name="connsiteY15" fmla="*/ 343073 h 1828973"/>
                  <a:gd name="connsiteX16" fmla="*/ 324178 w 1276678"/>
                  <a:gd name="connsiteY16" fmla="*/ 371648 h 1828973"/>
                  <a:gd name="connsiteX17" fmla="*/ 314653 w 1276678"/>
                  <a:gd name="connsiteY17" fmla="*/ 628823 h 1828973"/>
                  <a:gd name="connsiteX18" fmla="*/ 267028 w 1276678"/>
                  <a:gd name="connsiteY18" fmla="*/ 666923 h 1828973"/>
                  <a:gd name="connsiteX19" fmla="*/ 219403 w 1276678"/>
                  <a:gd name="connsiteY19" fmla="*/ 714548 h 1828973"/>
                  <a:gd name="connsiteX20" fmla="*/ 171778 w 1276678"/>
                  <a:gd name="connsiteY20" fmla="*/ 762173 h 1828973"/>
                  <a:gd name="connsiteX21" fmla="*/ 152728 w 1276678"/>
                  <a:gd name="connsiteY21" fmla="*/ 819323 h 1828973"/>
                  <a:gd name="connsiteX22" fmla="*/ 152728 w 1276678"/>
                  <a:gd name="connsiteY22" fmla="*/ 1086023 h 1828973"/>
                  <a:gd name="connsiteX23" fmla="*/ 114628 w 1276678"/>
                  <a:gd name="connsiteY23" fmla="*/ 1143173 h 1828973"/>
                  <a:gd name="connsiteX24" fmla="*/ 67003 w 1276678"/>
                  <a:gd name="connsiteY24" fmla="*/ 1200323 h 1828973"/>
                  <a:gd name="connsiteX25" fmla="*/ 28903 w 1276678"/>
                  <a:gd name="connsiteY25" fmla="*/ 1247948 h 1828973"/>
                  <a:gd name="connsiteX26" fmla="*/ 328 w 1276678"/>
                  <a:gd name="connsiteY26" fmla="*/ 1305098 h 1828973"/>
                  <a:gd name="connsiteX27" fmla="*/ 9853 w 1276678"/>
                  <a:gd name="connsiteY27" fmla="*/ 1381298 h 1828973"/>
                  <a:gd name="connsiteX28" fmla="*/ 38428 w 1276678"/>
                  <a:gd name="connsiteY28" fmla="*/ 1486073 h 1828973"/>
                  <a:gd name="connsiteX29" fmla="*/ 57478 w 1276678"/>
                  <a:gd name="connsiteY29" fmla="*/ 1552748 h 1828973"/>
                  <a:gd name="connsiteX30" fmla="*/ 76528 w 1276678"/>
                  <a:gd name="connsiteY30" fmla="*/ 1619423 h 1828973"/>
                  <a:gd name="connsiteX31" fmla="*/ 105103 w 1276678"/>
                  <a:gd name="connsiteY31" fmla="*/ 1686098 h 1828973"/>
                  <a:gd name="connsiteX32" fmla="*/ 162253 w 1276678"/>
                  <a:gd name="connsiteY32" fmla="*/ 1733723 h 1828973"/>
                  <a:gd name="connsiteX33" fmla="*/ 219403 w 1276678"/>
                  <a:gd name="connsiteY33" fmla="*/ 1752773 h 1828973"/>
                  <a:gd name="connsiteX34" fmla="*/ 247978 w 1276678"/>
                  <a:gd name="connsiteY34" fmla="*/ 1762298 h 1828973"/>
                  <a:gd name="connsiteX35" fmla="*/ 333703 w 1276678"/>
                  <a:gd name="connsiteY35" fmla="*/ 1819448 h 1828973"/>
                  <a:gd name="connsiteX36" fmla="*/ 362278 w 1276678"/>
                  <a:gd name="connsiteY36" fmla="*/ 1828973 h 1828973"/>
                  <a:gd name="connsiteX37" fmla="*/ 505153 w 1276678"/>
                  <a:gd name="connsiteY37" fmla="*/ 1819448 h 1828973"/>
                  <a:gd name="connsiteX38" fmla="*/ 533728 w 1276678"/>
                  <a:gd name="connsiteY38" fmla="*/ 1809923 h 1828973"/>
                  <a:gd name="connsiteX39" fmla="*/ 628978 w 1276678"/>
                  <a:gd name="connsiteY39" fmla="*/ 1781348 h 1828973"/>
                  <a:gd name="connsiteX40" fmla="*/ 686128 w 1276678"/>
                  <a:gd name="connsiteY40" fmla="*/ 1762298 h 1828973"/>
                  <a:gd name="connsiteX41" fmla="*/ 724228 w 1276678"/>
                  <a:gd name="connsiteY41" fmla="*/ 1752773 h 1828973"/>
                  <a:gd name="connsiteX42" fmla="*/ 819478 w 1276678"/>
                  <a:gd name="connsiteY42" fmla="*/ 1743248 h 1828973"/>
                  <a:gd name="connsiteX43" fmla="*/ 924253 w 1276678"/>
                  <a:gd name="connsiteY43" fmla="*/ 1724198 h 1828973"/>
                  <a:gd name="connsiteX44" fmla="*/ 1009978 w 1276678"/>
                  <a:gd name="connsiteY44" fmla="*/ 1695623 h 1828973"/>
                  <a:gd name="connsiteX45" fmla="*/ 1067128 w 1276678"/>
                  <a:gd name="connsiteY45" fmla="*/ 1667048 h 1828973"/>
                  <a:gd name="connsiteX46" fmla="*/ 1133803 w 1276678"/>
                  <a:gd name="connsiteY46" fmla="*/ 1590848 h 1828973"/>
                  <a:gd name="connsiteX47" fmla="*/ 1181428 w 1276678"/>
                  <a:gd name="connsiteY47" fmla="*/ 1505123 h 1828973"/>
                  <a:gd name="connsiteX48" fmla="*/ 1219528 w 1276678"/>
                  <a:gd name="connsiteY48" fmla="*/ 1390823 h 1828973"/>
                  <a:gd name="connsiteX49" fmla="*/ 1248103 w 1276678"/>
                  <a:gd name="connsiteY49" fmla="*/ 1257473 h 1828973"/>
                  <a:gd name="connsiteX50" fmla="*/ 1257628 w 1276678"/>
                  <a:gd name="connsiteY50" fmla="*/ 962198 h 1828973"/>
                  <a:gd name="connsiteX51" fmla="*/ 1276678 w 1276678"/>
                  <a:gd name="connsiteY51" fmla="*/ 847898 h 1828973"/>
                  <a:gd name="connsiteX52" fmla="*/ 1267153 w 1276678"/>
                  <a:gd name="connsiteY52" fmla="*/ 628823 h 1828973"/>
                  <a:gd name="connsiteX53" fmla="*/ 1257628 w 1276678"/>
                  <a:gd name="connsiteY53" fmla="*/ 476423 h 1828973"/>
                  <a:gd name="connsiteX54" fmla="*/ 1238578 w 1276678"/>
                  <a:gd name="connsiteY54" fmla="*/ 381173 h 1828973"/>
                  <a:gd name="connsiteX55" fmla="*/ 1238578 w 1276678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05857 w 1277382"/>
                  <a:gd name="connsiteY37" fmla="*/ 1819448 h 1828973"/>
                  <a:gd name="connsiteX38" fmla="*/ 534432 w 1277382"/>
                  <a:gd name="connsiteY38" fmla="*/ 1809923 h 1828973"/>
                  <a:gd name="connsiteX39" fmla="*/ 629682 w 1277382"/>
                  <a:gd name="connsiteY39" fmla="*/ 1781348 h 1828973"/>
                  <a:gd name="connsiteX40" fmla="*/ 686832 w 1277382"/>
                  <a:gd name="connsiteY40" fmla="*/ 1762298 h 1828973"/>
                  <a:gd name="connsiteX41" fmla="*/ 724932 w 1277382"/>
                  <a:gd name="connsiteY41" fmla="*/ 1752773 h 1828973"/>
                  <a:gd name="connsiteX42" fmla="*/ 820182 w 1277382"/>
                  <a:gd name="connsiteY42" fmla="*/ 1743248 h 1828973"/>
                  <a:gd name="connsiteX43" fmla="*/ 924957 w 1277382"/>
                  <a:gd name="connsiteY43" fmla="*/ 1724198 h 1828973"/>
                  <a:gd name="connsiteX44" fmla="*/ 1010682 w 1277382"/>
                  <a:gd name="connsiteY44" fmla="*/ 1695623 h 1828973"/>
                  <a:gd name="connsiteX45" fmla="*/ 1067832 w 1277382"/>
                  <a:gd name="connsiteY45" fmla="*/ 1667048 h 1828973"/>
                  <a:gd name="connsiteX46" fmla="*/ 1134507 w 1277382"/>
                  <a:gd name="connsiteY46" fmla="*/ 1590848 h 1828973"/>
                  <a:gd name="connsiteX47" fmla="*/ 1182132 w 1277382"/>
                  <a:gd name="connsiteY47" fmla="*/ 1505123 h 1828973"/>
                  <a:gd name="connsiteX48" fmla="*/ 1220232 w 1277382"/>
                  <a:gd name="connsiteY48" fmla="*/ 1390823 h 1828973"/>
                  <a:gd name="connsiteX49" fmla="*/ 1248807 w 1277382"/>
                  <a:gd name="connsiteY49" fmla="*/ 1257473 h 1828973"/>
                  <a:gd name="connsiteX50" fmla="*/ 1258332 w 1277382"/>
                  <a:gd name="connsiteY50" fmla="*/ 962198 h 1828973"/>
                  <a:gd name="connsiteX51" fmla="*/ 1277382 w 1277382"/>
                  <a:gd name="connsiteY51" fmla="*/ 847898 h 1828973"/>
                  <a:gd name="connsiteX52" fmla="*/ 1267857 w 1277382"/>
                  <a:gd name="connsiteY52" fmla="*/ 628823 h 1828973"/>
                  <a:gd name="connsiteX53" fmla="*/ 1258332 w 1277382"/>
                  <a:gd name="connsiteY53" fmla="*/ 476423 h 1828973"/>
                  <a:gd name="connsiteX54" fmla="*/ 1239282 w 1277382"/>
                  <a:gd name="connsiteY54" fmla="*/ 381173 h 1828973"/>
                  <a:gd name="connsiteX55" fmla="*/ 1239282 w 1277382"/>
                  <a:gd name="connsiteY55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72482 w 1277382"/>
                  <a:gd name="connsiteY20" fmla="*/ 762173 h 1828973"/>
                  <a:gd name="connsiteX21" fmla="*/ 153432 w 1277382"/>
                  <a:gd name="connsiteY21" fmla="*/ 819323 h 1828973"/>
                  <a:gd name="connsiteX22" fmla="*/ 153432 w 1277382"/>
                  <a:gd name="connsiteY22" fmla="*/ 1086023 h 1828973"/>
                  <a:gd name="connsiteX23" fmla="*/ 115332 w 1277382"/>
                  <a:gd name="connsiteY23" fmla="*/ 1143173 h 1828973"/>
                  <a:gd name="connsiteX24" fmla="*/ 67707 w 1277382"/>
                  <a:gd name="connsiteY24" fmla="*/ 1200323 h 1828973"/>
                  <a:gd name="connsiteX25" fmla="*/ 29607 w 1277382"/>
                  <a:gd name="connsiteY25" fmla="*/ 1247948 h 1828973"/>
                  <a:gd name="connsiteX26" fmla="*/ 1032 w 1277382"/>
                  <a:gd name="connsiteY26" fmla="*/ 1305098 h 1828973"/>
                  <a:gd name="connsiteX27" fmla="*/ 10557 w 1277382"/>
                  <a:gd name="connsiteY27" fmla="*/ 1381298 h 1828973"/>
                  <a:gd name="connsiteX28" fmla="*/ 39132 w 1277382"/>
                  <a:gd name="connsiteY28" fmla="*/ 1486073 h 1828973"/>
                  <a:gd name="connsiteX29" fmla="*/ 58182 w 1277382"/>
                  <a:gd name="connsiteY29" fmla="*/ 1552748 h 1828973"/>
                  <a:gd name="connsiteX30" fmla="*/ 77232 w 1277382"/>
                  <a:gd name="connsiteY30" fmla="*/ 1619423 h 1828973"/>
                  <a:gd name="connsiteX31" fmla="*/ 105807 w 1277382"/>
                  <a:gd name="connsiteY31" fmla="*/ 1686098 h 1828973"/>
                  <a:gd name="connsiteX32" fmla="*/ 162957 w 1277382"/>
                  <a:gd name="connsiteY32" fmla="*/ 1733723 h 1828973"/>
                  <a:gd name="connsiteX33" fmla="*/ 220107 w 1277382"/>
                  <a:gd name="connsiteY33" fmla="*/ 1752773 h 1828973"/>
                  <a:gd name="connsiteX34" fmla="*/ 248682 w 1277382"/>
                  <a:gd name="connsiteY34" fmla="*/ 1762298 h 1828973"/>
                  <a:gd name="connsiteX35" fmla="*/ 334407 w 1277382"/>
                  <a:gd name="connsiteY35" fmla="*/ 1819448 h 1828973"/>
                  <a:gd name="connsiteX36" fmla="*/ 362982 w 1277382"/>
                  <a:gd name="connsiteY36" fmla="*/ 1828973 h 1828973"/>
                  <a:gd name="connsiteX37" fmla="*/ 534432 w 1277382"/>
                  <a:gd name="connsiteY37" fmla="*/ 1809923 h 1828973"/>
                  <a:gd name="connsiteX38" fmla="*/ 629682 w 1277382"/>
                  <a:gd name="connsiteY38" fmla="*/ 1781348 h 1828973"/>
                  <a:gd name="connsiteX39" fmla="*/ 686832 w 1277382"/>
                  <a:gd name="connsiteY39" fmla="*/ 1762298 h 1828973"/>
                  <a:gd name="connsiteX40" fmla="*/ 724932 w 1277382"/>
                  <a:gd name="connsiteY40" fmla="*/ 1752773 h 1828973"/>
                  <a:gd name="connsiteX41" fmla="*/ 820182 w 1277382"/>
                  <a:gd name="connsiteY41" fmla="*/ 1743248 h 1828973"/>
                  <a:gd name="connsiteX42" fmla="*/ 924957 w 1277382"/>
                  <a:gd name="connsiteY42" fmla="*/ 1724198 h 1828973"/>
                  <a:gd name="connsiteX43" fmla="*/ 1010682 w 1277382"/>
                  <a:gd name="connsiteY43" fmla="*/ 1695623 h 1828973"/>
                  <a:gd name="connsiteX44" fmla="*/ 1067832 w 1277382"/>
                  <a:gd name="connsiteY44" fmla="*/ 1667048 h 1828973"/>
                  <a:gd name="connsiteX45" fmla="*/ 1134507 w 1277382"/>
                  <a:gd name="connsiteY45" fmla="*/ 1590848 h 1828973"/>
                  <a:gd name="connsiteX46" fmla="*/ 1182132 w 1277382"/>
                  <a:gd name="connsiteY46" fmla="*/ 1505123 h 1828973"/>
                  <a:gd name="connsiteX47" fmla="*/ 1220232 w 1277382"/>
                  <a:gd name="connsiteY47" fmla="*/ 1390823 h 1828973"/>
                  <a:gd name="connsiteX48" fmla="*/ 1248807 w 1277382"/>
                  <a:gd name="connsiteY48" fmla="*/ 1257473 h 1828973"/>
                  <a:gd name="connsiteX49" fmla="*/ 1258332 w 1277382"/>
                  <a:gd name="connsiteY49" fmla="*/ 962198 h 1828973"/>
                  <a:gd name="connsiteX50" fmla="*/ 1277382 w 1277382"/>
                  <a:gd name="connsiteY50" fmla="*/ 847898 h 1828973"/>
                  <a:gd name="connsiteX51" fmla="*/ 1267857 w 1277382"/>
                  <a:gd name="connsiteY51" fmla="*/ 628823 h 1828973"/>
                  <a:gd name="connsiteX52" fmla="*/ 1258332 w 1277382"/>
                  <a:gd name="connsiteY52" fmla="*/ 476423 h 1828973"/>
                  <a:gd name="connsiteX53" fmla="*/ 1239282 w 1277382"/>
                  <a:gd name="connsiteY53" fmla="*/ 381173 h 1828973"/>
                  <a:gd name="connsiteX54" fmla="*/ 1239282 w 1277382"/>
                  <a:gd name="connsiteY54" fmla="*/ 371648 h 1828973"/>
                  <a:gd name="connsiteX0" fmla="*/ 1239282 w 1277382"/>
                  <a:gd name="connsiteY0" fmla="*/ 371648 h 1828973"/>
                  <a:gd name="connsiteX1" fmla="*/ 1210707 w 1277382"/>
                  <a:gd name="connsiteY1" fmla="*/ 266873 h 1828973"/>
                  <a:gd name="connsiteX2" fmla="*/ 1191657 w 1277382"/>
                  <a:gd name="connsiteY2" fmla="*/ 190673 h 1828973"/>
                  <a:gd name="connsiteX3" fmla="*/ 1153557 w 1277382"/>
                  <a:gd name="connsiteY3" fmla="*/ 133523 h 1828973"/>
                  <a:gd name="connsiteX4" fmla="*/ 1067832 w 1277382"/>
                  <a:gd name="connsiteY4" fmla="*/ 76373 h 1828973"/>
                  <a:gd name="connsiteX5" fmla="*/ 1010682 w 1277382"/>
                  <a:gd name="connsiteY5" fmla="*/ 57323 h 1828973"/>
                  <a:gd name="connsiteX6" fmla="*/ 982107 w 1277382"/>
                  <a:gd name="connsiteY6" fmla="*/ 47798 h 1828973"/>
                  <a:gd name="connsiteX7" fmla="*/ 896382 w 1277382"/>
                  <a:gd name="connsiteY7" fmla="*/ 173 h 1828973"/>
                  <a:gd name="connsiteX8" fmla="*/ 763032 w 1277382"/>
                  <a:gd name="connsiteY8" fmla="*/ 9698 h 1828973"/>
                  <a:gd name="connsiteX9" fmla="*/ 705882 w 1277382"/>
                  <a:gd name="connsiteY9" fmla="*/ 28748 h 1828973"/>
                  <a:gd name="connsiteX10" fmla="*/ 582057 w 1277382"/>
                  <a:gd name="connsiteY10" fmla="*/ 38273 h 1828973"/>
                  <a:gd name="connsiteX11" fmla="*/ 543957 w 1277382"/>
                  <a:gd name="connsiteY11" fmla="*/ 47798 h 1828973"/>
                  <a:gd name="connsiteX12" fmla="*/ 486807 w 1277382"/>
                  <a:gd name="connsiteY12" fmla="*/ 66848 h 1828973"/>
                  <a:gd name="connsiteX13" fmla="*/ 401082 w 1277382"/>
                  <a:gd name="connsiteY13" fmla="*/ 171623 h 1828973"/>
                  <a:gd name="connsiteX14" fmla="*/ 372507 w 1277382"/>
                  <a:gd name="connsiteY14" fmla="*/ 228773 h 1828973"/>
                  <a:gd name="connsiteX15" fmla="*/ 334407 w 1277382"/>
                  <a:gd name="connsiteY15" fmla="*/ 343073 h 1828973"/>
                  <a:gd name="connsiteX16" fmla="*/ 324882 w 1277382"/>
                  <a:gd name="connsiteY16" fmla="*/ 371648 h 1828973"/>
                  <a:gd name="connsiteX17" fmla="*/ 315357 w 1277382"/>
                  <a:gd name="connsiteY17" fmla="*/ 628823 h 1828973"/>
                  <a:gd name="connsiteX18" fmla="*/ 267732 w 1277382"/>
                  <a:gd name="connsiteY18" fmla="*/ 666923 h 1828973"/>
                  <a:gd name="connsiteX19" fmla="*/ 220107 w 1277382"/>
                  <a:gd name="connsiteY19" fmla="*/ 714548 h 1828973"/>
                  <a:gd name="connsiteX20" fmla="*/ 153432 w 1277382"/>
                  <a:gd name="connsiteY20" fmla="*/ 819323 h 1828973"/>
                  <a:gd name="connsiteX21" fmla="*/ 153432 w 1277382"/>
                  <a:gd name="connsiteY21" fmla="*/ 1086023 h 1828973"/>
                  <a:gd name="connsiteX22" fmla="*/ 115332 w 1277382"/>
                  <a:gd name="connsiteY22" fmla="*/ 1143173 h 1828973"/>
                  <a:gd name="connsiteX23" fmla="*/ 67707 w 1277382"/>
                  <a:gd name="connsiteY23" fmla="*/ 1200323 h 1828973"/>
                  <a:gd name="connsiteX24" fmla="*/ 29607 w 1277382"/>
                  <a:gd name="connsiteY24" fmla="*/ 1247948 h 1828973"/>
                  <a:gd name="connsiteX25" fmla="*/ 1032 w 1277382"/>
                  <a:gd name="connsiteY25" fmla="*/ 1305098 h 1828973"/>
                  <a:gd name="connsiteX26" fmla="*/ 10557 w 1277382"/>
                  <a:gd name="connsiteY26" fmla="*/ 1381298 h 1828973"/>
                  <a:gd name="connsiteX27" fmla="*/ 39132 w 1277382"/>
                  <a:gd name="connsiteY27" fmla="*/ 1486073 h 1828973"/>
                  <a:gd name="connsiteX28" fmla="*/ 58182 w 1277382"/>
                  <a:gd name="connsiteY28" fmla="*/ 1552748 h 1828973"/>
                  <a:gd name="connsiteX29" fmla="*/ 77232 w 1277382"/>
                  <a:gd name="connsiteY29" fmla="*/ 1619423 h 1828973"/>
                  <a:gd name="connsiteX30" fmla="*/ 105807 w 1277382"/>
                  <a:gd name="connsiteY30" fmla="*/ 1686098 h 1828973"/>
                  <a:gd name="connsiteX31" fmla="*/ 162957 w 1277382"/>
                  <a:gd name="connsiteY31" fmla="*/ 1733723 h 1828973"/>
                  <a:gd name="connsiteX32" fmla="*/ 220107 w 1277382"/>
                  <a:gd name="connsiteY32" fmla="*/ 1752773 h 1828973"/>
                  <a:gd name="connsiteX33" fmla="*/ 248682 w 1277382"/>
                  <a:gd name="connsiteY33" fmla="*/ 1762298 h 1828973"/>
                  <a:gd name="connsiteX34" fmla="*/ 334407 w 1277382"/>
                  <a:gd name="connsiteY34" fmla="*/ 1819448 h 1828973"/>
                  <a:gd name="connsiteX35" fmla="*/ 362982 w 1277382"/>
                  <a:gd name="connsiteY35" fmla="*/ 1828973 h 1828973"/>
                  <a:gd name="connsiteX36" fmla="*/ 534432 w 1277382"/>
                  <a:gd name="connsiteY36" fmla="*/ 1809923 h 1828973"/>
                  <a:gd name="connsiteX37" fmla="*/ 629682 w 1277382"/>
                  <a:gd name="connsiteY37" fmla="*/ 1781348 h 1828973"/>
                  <a:gd name="connsiteX38" fmla="*/ 686832 w 1277382"/>
                  <a:gd name="connsiteY38" fmla="*/ 1762298 h 1828973"/>
                  <a:gd name="connsiteX39" fmla="*/ 724932 w 1277382"/>
                  <a:gd name="connsiteY39" fmla="*/ 1752773 h 1828973"/>
                  <a:gd name="connsiteX40" fmla="*/ 820182 w 1277382"/>
                  <a:gd name="connsiteY40" fmla="*/ 1743248 h 1828973"/>
                  <a:gd name="connsiteX41" fmla="*/ 924957 w 1277382"/>
                  <a:gd name="connsiteY41" fmla="*/ 1724198 h 1828973"/>
                  <a:gd name="connsiteX42" fmla="*/ 1010682 w 1277382"/>
                  <a:gd name="connsiteY42" fmla="*/ 1695623 h 1828973"/>
                  <a:gd name="connsiteX43" fmla="*/ 1067832 w 1277382"/>
                  <a:gd name="connsiteY43" fmla="*/ 1667048 h 1828973"/>
                  <a:gd name="connsiteX44" fmla="*/ 1134507 w 1277382"/>
                  <a:gd name="connsiteY44" fmla="*/ 1590848 h 1828973"/>
                  <a:gd name="connsiteX45" fmla="*/ 1182132 w 1277382"/>
                  <a:gd name="connsiteY45" fmla="*/ 1505123 h 1828973"/>
                  <a:gd name="connsiteX46" fmla="*/ 1220232 w 1277382"/>
                  <a:gd name="connsiteY46" fmla="*/ 1390823 h 1828973"/>
                  <a:gd name="connsiteX47" fmla="*/ 1248807 w 1277382"/>
                  <a:gd name="connsiteY47" fmla="*/ 1257473 h 1828973"/>
                  <a:gd name="connsiteX48" fmla="*/ 1258332 w 1277382"/>
                  <a:gd name="connsiteY48" fmla="*/ 962198 h 1828973"/>
                  <a:gd name="connsiteX49" fmla="*/ 1277382 w 1277382"/>
                  <a:gd name="connsiteY49" fmla="*/ 847898 h 1828973"/>
                  <a:gd name="connsiteX50" fmla="*/ 1267857 w 1277382"/>
                  <a:gd name="connsiteY50" fmla="*/ 628823 h 1828973"/>
                  <a:gd name="connsiteX51" fmla="*/ 1258332 w 1277382"/>
                  <a:gd name="connsiteY51" fmla="*/ 476423 h 1828973"/>
                  <a:gd name="connsiteX52" fmla="*/ 1239282 w 1277382"/>
                  <a:gd name="connsiteY52" fmla="*/ 381173 h 1828973"/>
                  <a:gd name="connsiteX53" fmla="*/ 1239282 w 1277382"/>
                  <a:gd name="connsiteY53" fmla="*/ 371648 h 1828973"/>
                  <a:gd name="connsiteX0" fmla="*/ 1244348 w 1282448"/>
                  <a:gd name="connsiteY0" fmla="*/ 371648 h 1828973"/>
                  <a:gd name="connsiteX1" fmla="*/ 1215773 w 1282448"/>
                  <a:gd name="connsiteY1" fmla="*/ 266873 h 1828973"/>
                  <a:gd name="connsiteX2" fmla="*/ 1196723 w 1282448"/>
                  <a:gd name="connsiteY2" fmla="*/ 190673 h 1828973"/>
                  <a:gd name="connsiteX3" fmla="*/ 1158623 w 1282448"/>
                  <a:gd name="connsiteY3" fmla="*/ 133523 h 1828973"/>
                  <a:gd name="connsiteX4" fmla="*/ 1072898 w 1282448"/>
                  <a:gd name="connsiteY4" fmla="*/ 76373 h 1828973"/>
                  <a:gd name="connsiteX5" fmla="*/ 1015748 w 1282448"/>
                  <a:gd name="connsiteY5" fmla="*/ 57323 h 1828973"/>
                  <a:gd name="connsiteX6" fmla="*/ 987173 w 1282448"/>
                  <a:gd name="connsiteY6" fmla="*/ 47798 h 1828973"/>
                  <a:gd name="connsiteX7" fmla="*/ 901448 w 1282448"/>
                  <a:gd name="connsiteY7" fmla="*/ 173 h 1828973"/>
                  <a:gd name="connsiteX8" fmla="*/ 768098 w 1282448"/>
                  <a:gd name="connsiteY8" fmla="*/ 9698 h 1828973"/>
                  <a:gd name="connsiteX9" fmla="*/ 710948 w 1282448"/>
                  <a:gd name="connsiteY9" fmla="*/ 28748 h 1828973"/>
                  <a:gd name="connsiteX10" fmla="*/ 587123 w 1282448"/>
                  <a:gd name="connsiteY10" fmla="*/ 38273 h 1828973"/>
                  <a:gd name="connsiteX11" fmla="*/ 549023 w 1282448"/>
                  <a:gd name="connsiteY11" fmla="*/ 47798 h 1828973"/>
                  <a:gd name="connsiteX12" fmla="*/ 491873 w 1282448"/>
                  <a:gd name="connsiteY12" fmla="*/ 66848 h 1828973"/>
                  <a:gd name="connsiteX13" fmla="*/ 406148 w 1282448"/>
                  <a:gd name="connsiteY13" fmla="*/ 171623 h 1828973"/>
                  <a:gd name="connsiteX14" fmla="*/ 377573 w 1282448"/>
                  <a:gd name="connsiteY14" fmla="*/ 228773 h 1828973"/>
                  <a:gd name="connsiteX15" fmla="*/ 339473 w 1282448"/>
                  <a:gd name="connsiteY15" fmla="*/ 343073 h 1828973"/>
                  <a:gd name="connsiteX16" fmla="*/ 329948 w 1282448"/>
                  <a:gd name="connsiteY16" fmla="*/ 371648 h 1828973"/>
                  <a:gd name="connsiteX17" fmla="*/ 320423 w 1282448"/>
                  <a:gd name="connsiteY17" fmla="*/ 628823 h 1828973"/>
                  <a:gd name="connsiteX18" fmla="*/ 272798 w 1282448"/>
                  <a:gd name="connsiteY18" fmla="*/ 666923 h 1828973"/>
                  <a:gd name="connsiteX19" fmla="*/ 225173 w 1282448"/>
                  <a:gd name="connsiteY19" fmla="*/ 714548 h 1828973"/>
                  <a:gd name="connsiteX20" fmla="*/ 158498 w 1282448"/>
                  <a:gd name="connsiteY20" fmla="*/ 819323 h 1828973"/>
                  <a:gd name="connsiteX21" fmla="*/ 158498 w 1282448"/>
                  <a:gd name="connsiteY21" fmla="*/ 1086023 h 1828973"/>
                  <a:gd name="connsiteX22" fmla="*/ 120398 w 1282448"/>
                  <a:gd name="connsiteY22" fmla="*/ 1143173 h 1828973"/>
                  <a:gd name="connsiteX23" fmla="*/ 72773 w 1282448"/>
                  <a:gd name="connsiteY23" fmla="*/ 1200323 h 1828973"/>
                  <a:gd name="connsiteX24" fmla="*/ 6098 w 1282448"/>
                  <a:gd name="connsiteY24" fmla="*/ 1305098 h 1828973"/>
                  <a:gd name="connsiteX25" fmla="*/ 15623 w 1282448"/>
                  <a:gd name="connsiteY25" fmla="*/ 1381298 h 1828973"/>
                  <a:gd name="connsiteX26" fmla="*/ 44198 w 1282448"/>
                  <a:gd name="connsiteY26" fmla="*/ 1486073 h 1828973"/>
                  <a:gd name="connsiteX27" fmla="*/ 63248 w 1282448"/>
                  <a:gd name="connsiteY27" fmla="*/ 1552748 h 1828973"/>
                  <a:gd name="connsiteX28" fmla="*/ 82298 w 1282448"/>
                  <a:gd name="connsiteY28" fmla="*/ 1619423 h 1828973"/>
                  <a:gd name="connsiteX29" fmla="*/ 110873 w 1282448"/>
                  <a:gd name="connsiteY29" fmla="*/ 1686098 h 1828973"/>
                  <a:gd name="connsiteX30" fmla="*/ 168023 w 1282448"/>
                  <a:gd name="connsiteY30" fmla="*/ 1733723 h 1828973"/>
                  <a:gd name="connsiteX31" fmla="*/ 225173 w 1282448"/>
                  <a:gd name="connsiteY31" fmla="*/ 1752773 h 1828973"/>
                  <a:gd name="connsiteX32" fmla="*/ 253748 w 1282448"/>
                  <a:gd name="connsiteY32" fmla="*/ 1762298 h 1828973"/>
                  <a:gd name="connsiteX33" fmla="*/ 339473 w 1282448"/>
                  <a:gd name="connsiteY33" fmla="*/ 1819448 h 1828973"/>
                  <a:gd name="connsiteX34" fmla="*/ 368048 w 1282448"/>
                  <a:gd name="connsiteY34" fmla="*/ 1828973 h 1828973"/>
                  <a:gd name="connsiteX35" fmla="*/ 539498 w 1282448"/>
                  <a:gd name="connsiteY35" fmla="*/ 1809923 h 1828973"/>
                  <a:gd name="connsiteX36" fmla="*/ 634748 w 1282448"/>
                  <a:gd name="connsiteY36" fmla="*/ 1781348 h 1828973"/>
                  <a:gd name="connsiteX37" fmla="*/ 691898 w 1282448"/>
                  <a:gd name="connsiteY37" fmla="*/ 1762298 h 1828973"/>
                  <a:gd name="connsiteX38" fmla="*/ 729998 w 1282448"/>
                  <a:gd name="connsiteY38" fmla="*/ 1752773 h 1828973"/>
                  <a:gd name="connsiteX39" fmla="*/ 825248 w 1282448"/>
                  <a:gd name="connsiteY39" fmla="*/ 1743248 h 1828973"/>
                  <a:gd name="connsiteX40" fmla="*/ 930023 w 1282448"/>
                  <a:gd name="connsiteY40" fmla="*/ 1724198 h 1828973"/>
                  <a:gd name="connsiteX41" fmla="*/ 1015748 w 1282448"/>
                  <a:gd name="connsiteY41" fmla="*/ 1695623 h 1828973"/>
                  <a:gd name="connsiteX42" fmla="*/ 1072898 w 1282448"/>
                  <a:gd name="connsiteY42" fmla="*/ 1667048 h 1828973"/>
                  <a:gd name="connsiteX43" fmla="*/ 1139573 w 1282448"/>
                  <a:gd name="connsiteY43" fmla="*/ 1590848 h 1828973"/>
                  <a:gd name="connsiteX44" fmla="*/ 1187198 w 1282448"/>
                  <a:gd name="connsiteY44" fmla="*/ 1505123 h 1828973"/>
                  <a:gd name="connsiteX45" fmla="*/ 1225298 w 1282448"/>
                  <a:gd name="connsiteY45" fmla="*/ 1390823 h 1828973"/>
                  <a:gd name="connsiteX46" fmla="*/ 1253873 w 1282448"/>
                  <a:gd name="connsiteY46" fmla="*/ 1257473 h 1828973"/>
                  <a:gd name="connsiteX47" fmla="*/ 1263398 w 1282448"/>
                  <a:gd name="connsiteY47" fmla="*/ 962198 h 1828973"/>
                  <a:gd name="connsiteX48" fmla="*/ 1282448 w 1282448"/>
                  <a:gd name="connsiteY48" fmla="*/ 847898 h 1828973"/>
                  <a:gd name="connsiteX49" fmla="*/ 1272923 w 1282448"/>
                  <a:gd name="connsiteY49" fmla="*/ 628823 h 1828973"/>
                  <a:gd name="connsiteX50" fmla="*/ 1263398 w 1282448"/>
                  <a:gd name="connsiteY50" fmla="*/ 476423 h 1828973"/>
                  <a:gd name="connsiteX51" fmla="*/ 1244348 w 1282448"/>
                  <a:gd name="connsiteY51" fmla="*/ 381173 h 1828973"/>
                  <a:gd name="connsiteX52" fmla="*/ 1244348 w 1282448"/>
                  <a:gd name="connsiteY52" fmla="*/ 371648 h 1828973"/>
                  <a:gd name="connsiteX0" fmla="*/ 1247796 w 1285896"/>
                  <a:gd name="connsiteY0" fmla="*/ 371648 h 1828973"/>
                  <a:gd name="connsiteX1" fmla="*/ 1219221 w 1285896"/>
                  <a:gd name="connsiteY1" fmla="*/ 266873 h 1828973"/>
                  <a:gd name="connsiteX2" fmla="*/ 1200171 w 1285896"/>
                  <a:gd name="connsiteY2" fmla="*/ 190673 h 1828973"/>
                  <a:gd name="connsiteX3" fmla="*/ 1162071 w 1285896"/>
                  <a:gd name="connsiteY3" fmla="*/ 133523 h 1828973"/>
                  <a:gd name="connsiteX4" fmla="*/ 1076346 w 1285896"/>
                  <a:gd name="connsiteY4" fmla="*/ 76373 h 1828973"/>
                  <a:gd name="connsiteX5" fmla="*/ 1019196 w 1285896"/>
                  <a:gd name="connsiteY5" fmla="*/ 57323 h 1828973"/>
                  <a:gd name="connsiteX6" fmla="*/ 990621 w 1285896"/>
                  <a:gd name="connsiteY6" fmla="*/ 47798 h 1828973"/>
                  <a:gd name="connsiteX7" fmla="*/ 904896 w 1285896"/>
                  <a:gd name="connsiteY7" fmla="*/ 173 h 1828973"/>
                  <a:gd name="connsiteX8" fmla="*/ 771546 w 1285896"/>
                  <a:gd name="connsiteY8" fmla="*/ 9698 h 1828973"/>
                  <a:gd name="connsiteX9" fmla="*/ 714396 w 1285896"/>
                  <a:gd name="connsiteY9" fmla="*/ 28748 h 1828973"/>
                  <a:gd name="connsiteX10" fmla="*/ 590571 w 1285896"/>
                  <a:gd name="connsiteY10" fmla="*/ 38273 h 1828973"/>
                  <a:gd name="connsiteX11" fmla="*/ 552471 w 1285896"/>
                  <a:gd name="connsiteY11" fmla="*/ 47798 h 1828973"/>
                  <a:gd name="connsiteX12" fmla="*/ 495321 w 1285896"/>
                  <a:gd name="connsiteY12" fmla="*/ 66848 h 1828973"/>
                  <a:gd name="connsiteX13" fmla="*/ 409596 w 1285896"/>
                  <a:gd name="connsiteY13" fmla="*/ 171623 h 1828973"/>
                  <a:gd name="connsiteX14" fmla="*/ 381021 w 1285896"/>
                  <a:gd name="connsiteY14" fmla="*/ 228773 h 1828973"/>
                  <a:gd name="connsiteX15" fmla="*/ 342921 w 1285896"/>
                  <a:gd name="connsiteY15" fmla="*/ 343073 h 1828973"/>
                  <a:gd name="connsiteX16" fmla="*/ 333396 w 1285896"/>
                  <a:gd name="connsiteY16" fmla="*/ 371648 h 1828973"/>
                  <a:gd name="connsiteX17" fmla="*/ 323871 w 1285896"/>
                  <a:gd name="connsiteY17" fmla="*/ 628823 h 1828973"/>
                  <a:gd name="connsiteX18" fmla="*/ 276246 w 1285896"/>
                  <a:gd name="connsiteY18" fmla="*/ 666923 h 1828973"/>
                  <a:gd name="connsiteX19" fmla="*/ 228621 w 1285896"/>
                  <a:gd name="connsiteY19" fmla="*/ 714548 h 1828973"/>
                  <a:gd name="connsiteX20" fmla="*/ 161946 w 1285896"/>
                  <a:gd name="connsiteY20" fmla="*/ 819323 h 1828973"/>
                  <a:gd name="connsiteX21" fmla="*/ 161946 w 1285896"/>
                  <a:gd name="connsiteY21" fmla="*/ 1086023 h 1828973"/>
                  <a:gd name="connsiteX22" fmla="*/ 123846 w 1285896"/>
                  <a:gd name="connsiteY22" fmla="*/ 1143173 h 1828973"/>
                  <a:gd name="connsiteX23" fmla="*/ 9546 w 1285896"/>
                  <a:gd name="connsiteY23" fmla="*/ 1305098 h 1828973"/>
                  <a:gd name="connsiteX24" fmla="*/ 19071 w 1285896"/>
                  <a:gd name="connsiteY24" fmla="*/ 1381298 h 1828973"/>
                  <a:gd name="connsiteX25" fmla="*/ 47646 w 1285896"/>
                  <a:gd name="connsiteY25" fmla="*/ 1486073 h 1828973"/>
                  <a:gd name="connsiteX26" fmla="*/ 66696 w 1285896"/>
                  <a:gd name="connsiteY26" fmla="*/ 1552748 h 1828973"/>
                  <a:gd name="connsiteX27" fmla="*/ 85746 w 1285896"/>
                  <a:gd name="connsiteY27" fmla="*/ 1619423 h 1828973"/>
                  <a:gd name="connsiteX28" fmla="*/ 114321 w 1285896"/>
                  <a:gd name="connsiteY28" fmla="*/ 1686098 h 1828973"/>
                  <a:gd name="connsiteX29" fmla="*/ 171471 w 1285896"/>
                  <a:gd name="connsiteY29" fmla="*/ 1733723 h 1828973"/>
                  <a:gd name="connsiteX30" fmla="*/ 228621 w 1285896"/>
                  <a:gd name="connsiteY30" fmla="*/ 1752773 h 1828973"/>
                  <a:gd name="connsiteX31" fmla="*/ 257196 w 1285896"/>
                  <a:gd name="connsiteY31" fmla="*/ 1762298 h 1828973"/>
                  <a:gd name="connsiteX32" fmla="*/ 342921 w 1285896"/>
                  <a:gd name="connsiteY32" fmla="*/ 1819448 h 1828973"/>
                  <a:gd name="connsiteX33" fmla="*/ 371496 w 1285896"/>
                  <a:gd name="connsiteY33" fmla="*/ 1828973 h 1828973"/>
                  <a:gd name="connsiteX34" fmla="*/ 542946 w 1285896"/>
                  <a:gd name="connsiteY34" fmla="*/ 1809923 h 1828973"/>
                  <a:gd name="connsiteX35" fmla="*/ 638196 w 1285896"/>
                  <a:gd name="connsiteY35" fmla="*/ 1781348 h 1828973"/>
                  <a:gd name="connsiteX36" fmla="*/ 695346 w 1285896"/>
                  <a:gd name="connsiteY36" fmla="*/ 1762298 h 1828973"/>
                  <a:gd name="connsiteX37" fmla="*/ 733446 w 1285896"/>
                  <a:gd name="connsiteY37" fmla="*/ 1752773 h 1828973"/>
                  <a:gd name="connsiteX38" fmla="*/ 828696 w 1285896"/>
                  <a:gd name="connsiteY38" fmla="*/ 1743248 h 1828973"/>
                  <a:gd name="connsiteX39" fmla="*/ 933471 w 1285896"/>
                  <a:gd name="connsiteY39" fmla="*/ 1724198 h 1828973"/>
                  <a:gd name="connsiteX40" fmla="*/ 1019196 w 1285896"/>
                  <a:gd name="connsiteY40" fmla="*/ 1695623 h 1828973"/>
                  <a:gd name="connsiteX41" fmla="*/ 1076346 w 1285896"/>
                  <a:gd name="connsiteY41" fmla="*/ 1667048 h 1828973"/>
                  <a:gd name="connsiteX42" fmla="*/ 1143021 w 1285896"/>
                  <a:gd name="connsiteY42" fmla="*/ 1590848 h 1828973"/>
                  <a:gd name="connsiteX43" fmla="*/ 1190646 w 1285896"/>
                  <a:gd name="connsiteY43" fmla="*/ 1505123 h 1828973"/>
                  <a:gd name="connsiteX44" fmla="*/ 1228746 w 1285896"/>
                  <a:gd name="connsiteY44" fmla="*/ 1390823 h 1828973"/>
                  <a:gd name="connsiteX45" fmla="*/ 1257321 w 1285896"/>
                  <a:gd name="connsiteY45" fmla="*/ 1257473 h 1828973"/>
                  <a:gd name="connsiteX46" fmla="*/ 1266846 w 1285896"/>
                  <a:gd name="connsiteY46" fmla="*/ 962198 h 1828973"/>
                  <a:gd name="connsiteX47" fmla="*/ 1285896 w 1285896"/>
                  <a:gd name="connsiteY47" fmla="*/ 847898 h 1828973"/>
                  <a:gd name="connsiteX48" fmla="*/ 1276371 w 1285896"/>
                  <a:gd name="connsiteY48" fmla="*/ 628823 h 1828973"/>
                  <a:gd name="connsiteX49" fmla="*/ 1266846 w 1285896"/>
                  <a:gd name="connsiteY49" fmla="*/ 476423 h 1828973"/>
                  <a:gd name="connsiteX50" fmla="*/ 1247796 w 1285896"/>
                  <a:gd name="connsiteY50" fmla="*/ 381173 h 1828973"/>
                  <a:gd name="connsiteX51" fmla="*/ 1247796 w 128589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319251 w 1281276"/>
                  <a:gd name="connsiteY17" fmla="*/ 628823 h 1828973"/>
                  <a:gd name="connsiteX18" fmla="*/ 271626 w 1281276"/>
                  <a:gd name="connsiteY18" fmla="*/ 666923 h 1828973"/>
                  <a:gd name="connsiteX19" fmla="*/ 224001 w 1281276"/>
                  <a:gd name="connsiteY19" fmla="*/ 714548 h 1828973"/>
                  <a:gd name="connsiteX20" fmla="*/ 157326 w 1281276"/>
                  <a:gd name="connsiteY20" fmla="*/ 819323 h 1828973"/>
                  <a:gd name="connsiteX21" fmla="*/ 157326 w 1281276"/>
                  <a:gd name="connsiteY21" fmla="*/ 1086023 h 1828973"/>
                  <a:gd name="connsiteX22" fmla="*/ 119226 w 1281276"/>
                  <a:gd name="connsiteY22" fmla="*/ 1143173 h 1828973"/>
                  <a:gd name="connsiteX23" fmla="*/ 4926 w 1281276"/>
                  <a:gd name="connsiteY23" fmla="*/ 1305098 h 1828973"/>
                  <a:gd name="connsiteX24" fmla="*/ 14451 w 1281276"/>
                  <a:gd name="connsiteY24" fmla="*/ 1381298 h 1828973"/>
                  <a:gd name="connsiteX25" fmla="*/ 43026 w 1281276"/>
                  <a:gd name="connsiteY25" fmla="*/ 1486073 h 1828973"/>
                  <a:gd name="connsiteX26" fmla="*/ 62076 w 1281276"/>
                  <a:gd name="connsiteY26" fmla="*/ 1552748 h 1828973"/>
                  <a:gd name="connsiteX27" fmla="*/ 81126 w 1281276"/>
                  <a:gd name="connsiteY27" fmla="*/ 1619423 h 1828973"/>
                  <a:gd name="connsiteX28" fmla="*/ 109701 w 1281276"/>
                  <a:gd name="connsiteY28" fmla="*/ 1686098 h 1828973"/>
                  <a:gd name="connsiteX29" fmla="*/ 166851 w 1281276"/>
                  <a:gd name="connsiteY29" fmla="*/ 1733723 h 1828973"/>
                  <a:gd name="connsiteX30" fmla="*/ 224001 w 1281276"/>
                  <a:gd name="connsiteY30" fmla="*/ 1752773 h 1828973"/>
                  <a:gd name="connsiteX31" fmla="*/ 252576 w 1281276"/>
                  <a:gd name="connsiteY31" fmla="*/ 1762298 h 1828973"/>
                  <a:gd name="connsiteX32" fmla="*/ 338301 w 1281276"/>
                  <a:gd name="connsiteY32" fmla="*/ 1819448 h 1828973"/>
                  <a:gd name="connsiteX33" fmla="*/ 366876 w 1281276"/>
                  <a:gd name="connsiteY33" fmla="*/ 1828973 h 1828973"/>
                  <a:gd name="connsiteX34" fmla="*/ 538326 w 1281276"/>
                  <a:gd name="connsiteY34" fmla="*/ 1809923 h 1828973"/>
                  <a:gd name="connsiteX35" fmla="*/ 633576 w 1281276"/>
                  <a:gd name="connsiteY35" fmla="*/ 1781348 h 1828973"/>
                  <a:gd name="connsiteX36" fmla="*/ 690726 w 1281276"/>
                  <a:gd name="connsiteY36" fmla="*/ 1762298 h 1828973"/>
                  <a:gd name="connsiteX37" fmla="*/ 728826 w 1281276"/>
                  <a:gd name="connsiteY37" fmla="*/ 1752773 h 1828973"/>
                  <a:gd name="connsiteX38" fmla="*/ 824076 w 1281276"/>
                  <a:gd name="connsiteY38" fmla="*/ 1743248 h 1828973"/>
                  <a:gd name="connsiteX39" fmla="*/ 928851 w 1281276"/>
                  <a:gd name="connsiteY39" fmla="*/ 1724198 h 1828973"/>
                  <a:gd name="connsiteX40" fmla="*/ 1014576 w 1281276"/>
                  <a:gd name="connsiteY40" fmla="*/ 1695623 h 1828973"/>
                  <a:gd name="connsiteX41" fmla="*/ 1071726 w 1281276"/>
                  <a:gd name="connsiteY41" fmla="*/ 1667048 h 1828973"/>
                  <a:gd name="connsiteX42" fmla="*/ 1138401 w 1281276"/>
                  <a:gd name="connsiteY42" fmla="*/ 1590848 h 1828973"/>
                  <a:gd name="connsiteX43" fmla="*/ 1186026 w 1281276"/>
                  <a:gd name="connsiteY43" fmla="*/ 1505123 h 1828973"/>
                  <a:gd name="connsiteX44" fmla="*/ 1224126 w 1281276"/>
                  <a:gd name="connsiteY44" fmla="*/ 1390823 h 1828973"/>
                  <a:gd name="connsiteX45" fmla="*/ 1252701 w 1281276"/>
                  <a:gd name="connsiteY45" fmla="*/ 1257473 h 1828973"/>
                  <a:gd name="connsiteX46" fmla="*/ 1262226 w 1281276"/>
                  <a:gd name="connsiteY46" fmla="*/ 962198 h 1828973"/>
                  <a:gd name="connsiteX47" fmla="*/ 1281276 w 1281276"/>
                  <a:gd name="connsiteY47" fmla="*/ 847898 h 1828973"/>
                  <a:gd name="connsiteX48" fmla="*/ 1271751 w 1281276"/>
                  <a:gd name="connsiteY48" fmla="*/ 628823 h 1828973"/>
                  <a:gd name="connsiteX49" fmla="*/ 1262226 w 1281276"/>
                  <a:gd name="connsiteY49" fmla="*/ 476423 h 1828973"/>
                  <a:gd name="connsiteX50" fmla="*/ 1243176 w 1281276"/>
                  <a:gd name="connsiteY50" fmla="*/ 381173 h 1828973"/>
                  <a:gd name="connsiteX51" fmla="*/ 1243176 w 1281276"/>
                  <a:gd name="connsiteY51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224001 w 1281276"/>
                  <a:gd name="connsiteY18" fmla="*/ 714548 h 1828973"/>
                  <a:gd name="connsiteX19" fmla="*/ 157326 w 1281276"/>
                  <a:gd name="connsiteY19" fmla="*/ 819323 h 1828973"/>
                  <a:gd name="connsiteX20" fmla="*/ 157326 w 1281276"/>
                  <a:gd name="connsiteY20" fmla="*/ 1086023 h 1828973"/>
                  <a:gd name="connsiteX21" fmla="*/ 119226 w 1281276"/>
                  <a:gd name="connsiteY21" fmla="*/ 1143173 h 1828973"/>
                  <a:gd name="connsiteX22" fmla="*/ 4926 w 1281276"/>
                  <a:gd name="connsiteY22" fmla="*/ 1305098 h 1828973"/>
                  <a:gd name="connsiteX23" fmla="*/ 14451 w 1281276"/>
                  <a:gd name="connsiteY23" fmla="*/ 1381298 h 1828973"/>
                  <a:gd name="connsiteX24" fmla="*/ 43026 w 1281276"/>
                  <a:gd name="connsiteY24" fmla="*/ 1486073 h 1828973"/>
                  <a:gd name="connsiteX25" fmla="*/ 62076 w 1281276"/>
                  <a:gd name="connsiteY25" fmla="*/ 1552748 h 1828973"/>
                  <a:gd name="connsiteX26" fmla="*/ 81126 w 1281276"/>
                  <a:gd name="connsiteY26" fmla="*/ 1619423 h 1828973"/>
                  <a:gd name="connsiteX27" fmla="*/ 109701 w 1281276"/>
                  <a:gd name="connsiteY27" fmla="*/ 1686098 h 1828973"/>
                  <a:gd name="connsiteX28" fmla="*/ 166851 w 1281276"/>
                  <a:gd name="connsiteY28" fmla="*/ 1733723 h 1828973"/>
                  <a:gd name="connsiteX29" fmla="*/ 224001 w 1281276"/>
                  <a:gd name="connsiteY29" fmla="*/ 1752773 h 1828973"/>
                  <a:gd name="connsiteX30" fmla="*/ 252576 w 1281276"/>
                  <a:gd name="connsiteY30" fmla="*/ 1762298 h 1828973"/>
                  <a:gd name="connsiteX31" fmla="*/ 338301 w 1281276"/>
                  <a:gd name="connsiteY31" fmla="*/ 1819448 h 1828973"/>
                  <a:gd name="connsiteX32" fmla="*/ 366876 w 1281276"/>
                  <a:gd name="connsiteY32" fmla="*/ 1828973 h 1828973"/>
                  <a:gd name="connsiteX33" fmla="*/ 538326 w 1281276"/>
                  <a:gd name="connsiteY33" fmla="*/ 1809923 h 1828973"/>
                  <a:gd name="connsiteX34" fmla="*/ 633576 w 1281276"/>
                  <a:gd name="connsiteY34" fmla="*/ 1781348 h 1828973"/>
                  <a:gd name="connsiteX35" fmla="*/ 690726 w 1281276"/>
                  <a:gd name="connsiteY35" fmla="*/ 1762298 h 1828973"/>
                  <a:gd name="connsiteX36" fmla="*/ 728826 w 1281276"/>
                  <a:gd name="connsiteY36" fmla="*/ 1752773 h 1828973"/>
                  <a:gd name="connsiteX37" fmla="*/ 824076 w 1281276"/>
                  <a:gd name="connsiteY37" fmla="*/ 1743248 h 1828973"/>
                  <a:gd name="connsiteX38" fmla="*/ 928851 w 1281276"/>
                  <a:gd name="connsiteY38" fmla="*/ 1724198 h 1828973"/>
                  <a:gd name="connsiteX39" fmla="*/ 1014576 w 1281276"/>
                  <a:gd name="connsiteY39" fmla="*/ 1695623 h 1828973"/>
                  <a:gd name="connsiteX40" fmla="*/ 1071726 w 1281276"/>
                  <a:gd name="connsiteY40" fmla="*/ 1667048 h 1828973"/>
                  <a:gd name="connsiteX41" fmla="*/ 1138401 w 1281276"/>
                  <a:gd name="connsiteY41" fmla="*/ 1590848 h 1828973"/>
                  <a:gd name="connsiteX42" fmla="*/ 1186026 w 1281276"/>
                  <a:gd name="connsiteY42" fmla="*/ 1505123 h 1828973"/>
                  <a:gd name="connsiteX43" fmla="*/ 1224126 w 1281276"/>
                  <a:gd name="connsiteY43" fmla="*/ 1390823 h 1828973"/>
                  <a:gd name="connsiteX44" fmla="*/ 1252701 w 1281276"/>
                  <a:gd name="connsiteY44" fmla="*/ 1257473 h 1828973"/>
                  <a:gd name="connsiteX45" fmla="*/ 1262226 w 1281276"/>
                  <a:gd name="connsiteY45" fmla="*/ 962198 h 1828973"/>
                  <a:gd name="connsiteX46" fmla="*/ 1281276 w 1281276"/>
                  <a:gd name="connsiteY46" fmla="*/ 847898 h 1828973"/>
                  <a:gd name="connsiteX47" fmla="*/ 1271751 w 1281276"/>
                  <a:gd name="connsiteY47" fmla="*/ 628823 h 1828973"/>
                  <a:gd name="connsiteX48" fmla="*/ 1262226 w 1281276"/>
                  <a:gd name="connsiteY48" fmla="*/ 476423 h 1828973"/>
                  <a:gd name="connsiteX49" fmla="*/ 1243176 w 1281276"/>
                  <a:gd name="connsiteY49" fmla="*/ 381173 h 1828973"/>
                  <a:gd name="connsiteX50" fmla="*/ 1243176 w 1281276"/>
                  <a:gd name="connsiteY50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43176 w 1281276"/>
                  <a:gd name="connsiteY0" fmla="*/ 371648 h 1828973"/>
                  <a:gd name="connsiteX1" fmla="*/ 1214601 w 1281276"/>
                  <a:gd name="connsiteY1" fmla="*/ 266873 h 1828973"/>
                  <a:gd name="connsiteX2" fmla="*/ 1195551 w 1281276"/>
                  <a:gd name="connsiteY2" fmla="*/ 190673 h 1828973"/>
                  <a:gd name="connsiteX3" fmla="*/ 1157451 w 1281276"/>
                  <a:gd name="connsiteY3" fmla="*/ 133523 h 1828973"/>
                  <a:gd name="connsiteX4" fmla="*/ 1071726 w 1281276"/>
                  <a:gd name="connsiteY4" fmla="*/ 76373 h 1828973"/>
                  <a:gd name="connsiteX5" fmla="*/ 1014576 w 1281276"/>
                  <a:gd name="connsiteY5" fmla="*/ 57323 h 1828973"/>
                  <a:gd name="connsiteX6" fmla="*/ 986001 w 1281276"/>
                  <a:gd name="connsiteY6" fmla="*/ 47798 h 1828973"/>
                  <a:gd name="connsiteX7" fmla="*/ 900276 w 1281276"/>
                  <a:gd name="connsiteY7" fmla="*/ 173 h 1828973"/>
                  <a:gd name="connsiteX8" fmla="*/ 766926 w 1281276"/>
                  <a:gd name="connsiteY8" fmla="*/ 9698 h 1828973"/>
                  <a:gd name="connsiteX9" fmla="*/ 709776 w 1281276"/>
                  <a:gd name="connsiteY9" fmla="*/ 28748 h 1828973"/>
                  <a:gd name="connsiteX10" fmla="*/ 585951 w 1281276"/>
                  <a:gd name="connsiteY10" fmla="*/ 38273 h 1828973"/>
                  <a:gd name="connsiteX11" fmla="*/ 547851 w 1281276"/>
                  <a:gd name="connsiteY11" fmla="*/ 47798 h 1828973"/>
                  <a:gd name="connsiteX12" fmla="*/ 490701 w 1281276"/>
                  <a:gd name="connsiteY12" fmla="*/ 66848 h 1828973"/>
                  <a:gd name="connsiteX13" fmla="*/ 404976 w 1281276"/>
                  <a:gd name="connsiteY13" fmla="*/ 171623 h 1828973"/>
                  <a:gd name="connsiteX14" fmla="*/ 376401 w 1281276"/>
                  <a:gd name="connsiteY14" fmla="*/ 228773 h 1828973"/>
                  <a:gd name="connsiteX15" fmla="*/ 338301 w 1281276"/>
                  <a:gd name="connsiteY15" fmla="*/ 343073 h 1828973"/>
                  <a:gd name="connsiteX16" fmla="*/ 328776 w 1281276"/>
                  <a:gd name="connsiteY16" fmla="*/ 371648 h 1828973"/>
                  <a:gd name="connsiteX17" fmla="*/ 271626 w 1281276"/>
                  <a:gd name="connsiteY17" fmla="*/ 666923 h 1828973"/>
                  <a:gd name="connsiteX18" fmla="*/ 157326 w 1281276"/>
                  <a:gd name="connsiteY18" fmla="*/ 819323 h 1828973"/>
                  <a:gd name="connsiteX19" fmla="*/ 157326 w 1281276"/>
                  <a:gd name="connsiteY19" fmla="*/ 1086023 h 1828973"/>
                  <a:gd name="connsiteX20" fmla="*/ 119226 w 1281276"/>
                  <a:gd name="connsiteY20" fmla="*/ 1143173 h 1828973"/>
                  <a:gd name="connsiteX21" fmla="*/ 4926 w 1281276"/>
                  <a:gd name="connsiteY21" fmla="*/ 1305098 h 1828973"/>
                  <a:gd name="connsiteX22" fmla="*/ 14451 w 1281276"/>
                  <a:gd name="connsiteY22" fmla="*/ 1381298 h 1828973"/>
                  <a:gd name="connsiteX23" fmla="*/ 43026 w 1281276"/>
                  <a:gd name="connsiteY23" fmla="*/ 1486073 h 1828973"/>
                  <a:gd name="connsiteX24" fmla="*/ 62076 w 1281276"/>
                  <a:gd name="connsiteY24" fmla="*/ 1552748 h 1828973"/>
                  <a:gd name="connsiteX25" fmla="*/ 81126 w 1281276"/>
                  <a:gd name="connsiteY25" fmla="*/ 1619423 h 1828973"/>
                  <a:gd name="connsiteX26" fmla="*/ 109701 w 1281276"/>
                  <a:gd name="connsiteY26" fmla="*/ 1686098 h 1828973"/>
                  <a:gd name="connsiteX27" fmla="*/ 166851 w 1281276"/>
                  <a:gd name="connsiteY27" fmla="*/ 1733723 h 1828973"/>
                  <a:gd name="connsiteX28" fmla="*/ 224001 w 1281276"/>
                  <a:gd name="connsiteY28" fmla="*/ 1752773 h 1828973"/>
                  <a:gd name="connsiteX29" fmla="*/ 252576 w 1281276"/>
                  <a:gd name="connsiteY29" fmla="*/ 1762298 h 1828973"/>
                  <a:gd name="connsiteX30" fmla="*/ 338301 w 1281276"/>
                  <a:gd name="connsiteY30" fmla="*/ 1819448 h 1828973"/>
                  <a:gd name="connsiteX31" fmla="*/ 366876 w 1281276"/>
                  <a:gd name="connsiteY31" fmla="*/ 1828973 h 1828973"/>
                  <a:gd name="connsiteX32" fmla="*/ 538326 w 1281276"/>
                  <a:gd name="connsiteY32" fmla="*/ 1809923 h 1828973"/>
                  <a:gd name="connsiteX33" fmla="*/ 633576 w 1281276"/>
                  <a:gd name="connsiteY33" fmla="*/ 1781348 h 1828973"/>
                  <a:gd name="connsiteX34" fmla="*/ 690726 w 1281276"/>
                  <a:gd name="connsiteY34" fmla="*/ 1762298 h 1828973"/>
                  <a:gd name="connsiteX35" fmla="*/ 728826 w 1281276"/>
                  <a:gd name="connsiteY35" fmla="*/ 1752773 h 1828973"/>
                  <a:gd name="connsiteX36" fmla="*/ 824076 w 1281276"/>
                  <a:gd name="connsiteY36" fmla="*/ 1743248 h 1828973"/>
                  <a:gd name="connsiteX37" fmla="*/ 928851 w 1281276"/>
                  <a:gd name="connsiteY37" fmla="*/ 1724198 h 1828973"/>
                  <a:gd name="connsiteX38" fmla="*/ 1014576 w 1281276"/>
                  <a:gd name="connsiteY38" fmla="*/ 1695623 h 1828973"/>
                  <a:gd name="connsiteX39" fmla="*/ 1071726 w 1281276"/>
                  <a:gd name="connsiteY39" fmla="*/ 1667048 h 1828973"/>
                  <a:gd name="connsiteX40" fmla="*/ 1138401 w 1281276"/>
                  <a:gd name="connsiteY40" fmla="*/ 1590848 h 1828973"/>
                  <a:gd name="connsiteX41" fmla="*/ 1186026 w 1281276"/>
                  <a:gd name="connsiteY41" fmla="*/ 1505123 h 1828973"/>
                  <a:gd name="connsiteX42" fmla="*/ 1224126 w 1281276"/>
                  <a:gd name="connsiteY42" fmla="*/ 1390823 h 1828973"/>
                  <a:gd name="connsiteX43" fmla="*/ 1252701 w 1281276"/>
                  <a:gd name="connsiteY43" fmla="*/ 1257473 h 1828973"/>
                  <a:gd name="connsiteX44" fmla="*/ 1262226 w 1281276"/>
                  <a:gd name="connsiteY44" fmla="*/ 962198 h 1828973"/>
                  <a:gd name="connsiteX45" fmla="*/ 1281276 w 1281276"/>
                  <a:gd name="connsiteY45" fmla="*/ 847898 h 1828973"/>
                  <a:gd name="connsiteX46" fmla="*/ 1271751 w 1281276"/>
                  <a:gd name="connsiteY46" fmla="*/ 628823 h 1828973"/>
                  <a:gd name="connsiteX47" fmla="*/ 1262226 w 1281276"/>
                  <a:gd name="connsiteY47" fmla="*/ 476423 h 1828973"/>
                  <a:gd name="connsiteX48" fmla="*/ 1243176 w 1281276"/>
                  <a:gd name="connsiteY48" fmla="*/ 381173 h 1828973"/>
                  <a:gd name="connsiteX49" fmla="*/ 1243176 w 1281276"/>
                  <a:gd name="connsiteY49" fmla="*/ 371648 h 1828973"/>
                  <a:gd name="connsiteX0" fmla="*/ 1250586 w 1288686"/>
                  <a:gd name="connsiteY0" fmla="*/ 371648 h 1828973"/>
                  <a:gd name="connsiteX1" fmla="*/ 1222011 w 1288686"/>
                  <a:gd name="connsiteY1" fmla="*/ 266873 h 1828973"/>
                  <a:gd name="connsiteX2" fmla="*/ 1202961 w 1288686"/>
                  <a:gd name="connsiteY2" fmla="*/ 190673 h 1828973"/>
                  <a:gd name="connsiteX3" fmla="*/ 1164861 w 1288686"/>
                  <a:gd name="connsiteY3" fmla="*/ 133523 h 1828973"/>
                  <a:gd name="connsiteX4" fmla="*/ 1079136 w 1288686"/>
                  <a:gd name="connsiteY4" fmla="*/ 76373 h 1828973"/>
                  <a:gd name="connsiteX5" fmla="*/ 1021986 w 1288686"/>
                  <a:gd name="connsiteY5" fmla="*/ 57323 h 1828973"/>
                  <a:gd name="connsiteX6" fmla="*/ 993411 w 1288686"/>
                  <a:gd name="connsiteY6" fmla="*/ 47798 h 1828973"/>
                  <a:gd name="connsiteX7" fmla="*/ 907686 w 1288686"/>
                  <a:gd name="connsiteY7" fmla="*/ 173 h 1828973"/>
                  <a:gd name="connsiteX8" fmla="*/ 774336 w 1288686"/>
                  <a:gd name="connsiteY8" fmla="*/ 9698 h 1828973"/>
                  <a:gd name="connsiteX9" fmla="*/ 717186 w 1288686"/>
                  <a:gd name="connsiteY9" fmla="*/ 28748 h 1828973"/>
                  <a:gd name="connsiteX10" fmla="*/ 593361 w 1288686"/>
                  <a:gd name="connsiteY10" fmla="*/ 38273 h 1828973"/>
                  <a:gd name="connsiteX11" fmla="*/ 555261 w 1288686"/>
                  <a:gd name="connsiteY11" fmla="*/ 47798 h 1828973"/>
                  <a:gd name="connsiteX12" fmla="*/ 498111 w 1288686"/>
                  <a:gd name="connsiteY12" fmla="*/ 66848 h 1828973"/>
                  <a:gd name="connsiteX13" fmla="*/ 412386 w 1288686"/>
                  <a:gd name="connsiteY13" fmla="*/ 171623 h 1828973"/>
                  <a:gd name="connsiteX14" fmla="*/ 383811 w 1288686"/>
                  <a:gd name="connsiteY14" fmla="*/ 228773 h 1828973"/>
                  <a:gd name="connsiteX15" fmla="*/ 345711 w 1288686"/>
                  <a:gd name="connsiteY15" fmla="*/ 343073 h 1828973"/>
                  <a:gd name="connsiteX16" fmla="*/ 336186 w 1288686"/>
                  <a:gd name="connsiteY16" fmla="*/ 371648 h 1828973"/>
                  <a:gd name="connsiteX17" fmla="*/ 279036 w 1288686"/>
                  <a:gd name="connsiteY17" fmla="*/ 666923 h 1828973"/>
                  <a:gd name="connsiteX18" fmla="*/ 164736 w 1288686"/>
                  <a:gd name="connsiteY18" fmla="*/ 819323 h 1828973"/>
                  <a:gd name="connsiteX19" fmla="*/ 164736 w 1288686"/>
                  <a:gd name="connsiteY19" fmla="*/ 1086023 h 1828973"/>
                  <a:gd name="connsiteX20" fmla="*/ 12336 w 1288686"/>
                  <a:gd name="connsiteY20" fmla="*/ 1305098 h 1828973"/>
                  <a:gd name="connsiteX21" fmla="*/ 21861 w 1288686"/>
                  <a:gd name="connsiteY21" fmla="*/ 1381298 h 1828973"/>
                  <a:gd name="connsiteX22" fmla="*/ 50436 w 1288686"/>
                  <a:gd name="connsiteY22" fmla="*/ 1486073 h 1828973"/>
                  <a:gd name="connsiteX23" fmla="*/ 69486 w 1288686"/>
                  <a:gd name="connsiteY23" fmla="*/ 1552748 h 1828973"/>
                  <a:gd name="connsiteX24" fmla="*/ 88536 w 1288686"/>
                  <a:gd name="connsiteY24" fmla="*/ 1619423 h 1828973"/>
                  <a:gd name="connsiteX25" fmla="*/ 117111 w 1288686"/>
                  <a:gd name="connsiteY25" fmla="*/ 1686098 h 1828973"/>
                  <a:gd name="connsiteX26" fmla="*/ 174261 w 1288686"/>
                  <a:gd name="connsiteY26" fmla="*/ 1733723 h 1828973"/>
                  <a:gd name="connsiteX27" fmla="*/ 231411 w 1288686"/>
                  <a:gd name="connsiteY27" fmla="*/ 1752773 h 1828973"/>
                  <a:gd name="connsiteX28" fmla="*/ 259986 w 1288686"/>
                  <a:gd name="connsiteY28" fmla="*/ 1762298 h 1828973"/>
                  <a:gd name="connsiteX29" fmla="*/ 345711 w 1288686"/>
                  <a:gd name="connsiteY29" fmla="*/ 1819448 h 1828973"/>
                  <a:gd name="connsiteX30" fmla="*/ 374286 w 1288686"/>
                  <a:gd name="connsiteY30" fmla="*/ 1828973 h 1828973"/>
                  <a:gd name="connsiteX31" fmla="*/ 545736 w 1288686"/>
                  <a:gd name="connsiteY31" fmla="*/ 1809923 h 1828973"/>
                  <a:gd name="connsiteX32" fmla="*/ 640986 w 1288686"/>
                  <a:gd name="connsiteY32" fmla="*/ 1781348 h 1828973"/>
                  <a:gd name="connsiteX33" fmla="*/ 698136 w 1288686"/>
                  <a:gd name="connsiteY33" fmla="*/ 1762298 h 1828973"/>
                  <a:gd name="connsiteX34" fmla="*/ 736236 w 1288686"/>
                  <a:gd name="connsiteY34" fmla="*/ 1752773 h 1828973"/>
                  <a:gd name="connsiteX35" fmla="*/ 831486 w 1288686"/>
                  <a:gd name="connsiteY35" fmla="*/ 1743248 h 1828973"/>
                  <a:gd name="connsiteX36" fmla="*/ 936261 w 1288686"/>
                  <a:gd name="connsiteY36" fmla="*/ 1724198 h 1828973"/>
                  <a:gd name="connsiteX37" fmla="*/ 1021986 w 1288686"/>
                  <a:gd name="connsiteY37" fmla="*/ 1695623 h 1828973"/>
                  <a:gd name="connsiteX38" fmla="*/ 1079136 w 1288686"/>
                  <a:gd name="connsiteY38" fmla="*/ 1667048 h 1828973"/>
                  <a:gd name="connsiteX39" fmla="*/ 1145811 w 1288686"/>
                  <a:gd name="connsiteY39" fmla="*/ 1590848 h 1828973"/>
                  <a:gd name="connsiteX40" fmla="*/ 1193436 w 1288686"/>
                  <a:gd name="connsiteY40" fmla="*/ 1505123 h 1828973"/>
                  <a:gd name="connsiteX41" fmla="*/ 1231536 w 1288686"/>
                  <a:gd name="connsiteY41" fmla="*/ 1390823 h 1828973"/>
                  <a:gd name="connsiteX42" fmla="*/ 1260111 w 1288686"/>
                  <a:gd name="connsiteY42" fmla="*/ 1257473 h 1828973"/>
                  <a:gd name="connsiteX43" fmla="*/ 1269636 w 1288686"/>
                  <a:gd name="connsiteY43" fmla="*/ 962198 h 1828973"/>
                  <a:gd name="connsiteX44" fmla="*/ 1288686 w 1288686"/>
                  <a:gd name="connsiteY44" fmla="*/ 847898 h 1828973"/>
                  <a:gd name="connsiteX45" fmla="*/ 1279161 w 1288686"/>
                  <a:gd name="connsiteY45" fmla="*/ 628823 h 1828973"/>
                  <a:gd name="connsiteX46" fmla="*/ 1269636 w 1288686"/>
                  <a:gd name="connsiteY46" fmla="*/ 476423 h 1828973"/>
                  <a:gd name="connsiteX47" fmla="*/ 1250586 w 1288686"/>
                  <a:gd name="connsiteY47" fmla="*/ 381173 h 1828973"/>
                  <a:gd name="connsiteX48" fmla="*/ 1250586 w 1288686"/>
                  <a:gd name="connsiteY48" fmla="*/ 371648 h 1828973"/>
                  <a:gd name="connsiteX0" fmla="*/ 1247066 w 1285166"/>
                  <a:gd name="connsiteY0" fmla="*/ 371648 h 1828973"/>
                  <a:gd name="connsiteX1" fmla="*/ 1218491 w 1285166"/>
                  <a:gd name="connsiteY1" fmla="*/ 266873 h 1828973"/>
                  <a:gd name="connsiteX2" fmla="*/ 1199441 w 1285166"/>
                  <a:gd name="connsiteY2" fmla="*/ 190673 h 1828973"/>
                  <a:gd name="connsiteX3" fmla="*/ 1161341 w 1285166"/>
                  <a:gd name="connsiteY3" fmla="*/ 133523 h 1828973"/>
                  <a:gd name="connsiteX4" fmla="*/ 1075616 w 1285166"/>
                  <a:gd name="connsiteY4" fmla="*/ 76373 h 1828973"/>
                  <a:gd name="connsiteX5" fmla="*/ 1018466 w 1285166"/>
                  <a:gd name="connsiteY5" fmla="*/ 57323 h 1828973"/>
                  <a:gd name="connsiteX6" fmla="*/ 989891 w 1285166"/>
                  <a:gd name="connsiteY6" fmla="*/ 47798 h 1828973"/>
                  <a:gd name="connsiteX7" fmla="*/ 904166 w 1285166"/>
                  <a:gd name="connsiteY7" fmla="*/ 173 h 1828973"/>
                  <a:gd name="connsiteX8" fmla="*/ 770816 w 1285166"/>
                  <a:gd name="connsiteY8" fmla="*/ 9698 h 1828973"/>
                  <a:gd name="connsiteX9" fmla="*/ 713666 w 1285166"/>
                  <a:gd name="connsiteY9" fmla="*/ 28748 h 1828973"/>
                  <a:gd name="connsiteX10" fmla="*/ 589841 w 1285166"/>
                  <a:gd name="connsiteY10" fmla="*/ 38273 h 1828973"/>
                  <a:gd name="connsiteX11" fmla="*/ 551741 w 1285166"/>
                  <a:gd name="connsiteY11" fmla="*/ 47798 h 1828973"/>
                  <a:gd name="connsiteX12" fmla="*/ 494591 w 1285166"/>
                  <a:gd name="connsiteY12" fmla="*/ 66848 h 1828973"/>
                  <a:gd name="connsiteX13" fmla="*/ 408866 w 1285166"/>
                  <a:gd name="connsiteY13" fmla="*/ 171623 h 1828973"/>
                  <a:gd name="connsiteX14" fmla="*/ 380291 w 1285166"/>
                  <a:gd name="connsiteY14" fmla="*/ 228773 h 1828973"/>
                  <a:gd name="connsiteX15" fmla="*/ 342191 w 1285166"/>
                  <a:gd name="connsiteY15" fmla="*/ 343073 h 1828973"/>
                  <a:gd name="connsiteX16" fmla="*/ 332666 w 1285166"/>
                  <a:gd name="connsiteY16" fmla="*/ 371648 h 1828973"/>
                  <a:gd name="connsiteX17" fmla="*/ 275516 w 1285166"/>
                  <a:gd name="connsiteY17" fmla="*/ 666923 h 1828973"/>
                  <a:gd name="connsiteX18" fmla="*/ 161216 w 1285166"/>
                  <a:gd name="connsiteY18" fmla="*/ 819323 h 1828973"/>
                  <a:gd name="connsiteX19" fmla="*/ 113089 w 1285166"/>
                  <a:gd name="connsiteY19" fmla="*/ 1069981 h 1828973"/>
                  <a:gd name="connsiteX20" fmla="*/ 8816 w 1285166"/>
                  <a:gd name="connsiteY20" fmla="*/ 1305098 h 1828973"/>
                  <a:gd name="connsiteX21" fmla="*/ 18341 w 1285166"/>
                  <a:gd name="connsiteY21" fmla="*/ 1381298 h 1828973"/>
                  <a:gd name="connsiteX22" fmla="*/ 46916 w 1285166"/>
                  <a:gd name="connsiteY22" fmla="*/ 1486073 h 1828973"/>
                  <a:gd name="connsiteX23" fmla="*/ 65966 w 1285166"/>
                  <a:gd name="connsiteY23" fmla="*/ 1552748 h 1828973"/>
                  <a:gd name="connsiteX24" fmla="*/ 85016 w 1285166"/>
                  <a:gd name="connsiteY24" fmla="*/ 1619423 h 1828973"/>
                  <a:gd name="connsiteX25" fmla="*/ 113591 w 1285166"/>
                  <a:gd name="connsiteY25" fmla="*/ 1686098 h 1828973"/>
                  <a:gd name="connsiteX26" fmla="*/ 170741 w 1285166"/>
                  <a:gd name="connsiteY26" fmla="*/ 1733723 h 1828973"/>
                  <a:gd name="connsiteX27" fmla="*/ 227891 w 1285166"/>
                  <a:gd name="connsiteY27" fmla="*/ 1752773 h 1828973"/>
                  <a:gd name="connsiteX28" fmla="*/ 256466 w 1285166"/>
                  <a:gd name="connsiteY28" fmla="*/ 1762298 h 1828973"/>
                  <a:gd name="connsiteX29" fmla="*/ 342191 w 1285166"/>
                  <a:gd name="connsiteY29" fmla="*/ 1819448 h 1828973"/>
                  <a:gd name="connsiteX30" fmla="*/ 370766 w 1285166"/>
                  <a:gd name="connsiteY30" fmla="*/ 1828973 h 1828973"/>
                  <a:gd name="connsiteX31" fmla="*/ 542216 w 1285166"/>
                  <a:gd name="connsiteY31" fmla="*/ 1809923 h 1828973"/>
                  <a:gd name="connsiteX32" fmla="*/ 637466 w 1285166"/>
                  <a:gd name="connsiteY32" fmla="*/ 1781348 h 1828973"/>
                  <a:gd name="connsiteX33" fmla="*/ 694616 w 1285166"/>
                  <a:gd name="connsiteY33" fmla="*/ 1762298 h 1828973"/>
                  <a:gd name="connsiteX34" fmla="*/ 732716 w 1285166"/>
                  <a:gd name="connsiteY34" fmla="*/ 1752773 h 1828973"/>
                  <a:gd name="connsiteX35" fmla="*/ 827966 w 1285166"/>
                  <a:gd name="connsiteY35" fmla="*/ 1743248 h 1828973"/>
                  <a:gd name="connsiteX36" fmla="*/ 932741 w 1285166"/>
                  <a:gd name="connsiteY36" fmla="*/ 1724198 h 1828973"/>
                  <a:gd name="connsiteX37" fmla="*/ 1018466 w 1285166"/>
                  <a:gd name="connsiteY37" fmla="*/ 1695623 h 1828973"/>
                  <a:gd name="connsiteX38" fmla="*/ 1075616 w 1285166"/>
                  <a:gd name="connsiteY38" fmla="*/ 1667048 h 1828973"/>
                  <a:gd name="connsiteX39" fmla="*/ 1142291 w 1285166"/>
                  <a:gd name="connsiteY39" fmla="*/ 1590848 h 1828973"/>
                  <a:gd name="connsiteX40" fmla="*/ 1189916 w 1285166"/>
                  <a:gd name="connsiteY40" fmla="*/ 1505123 h 1828973"/>
                  <a:gd name="connsiteX41" fmla="*/ 1228016 w 1285166"/>
                  <a:gd name="connsiteY41" fmla="*/ 1390823 h 1828973"/>
                  <a:gd name="connsiteX42" fmla="*/ 1256591 w 1285166"/>
                  <a:gd name="connsiteY42" fmla="*/ 1257473 h 1828973"/>
                  <a:gd name="connsiteX43" fmla="*/ 1266116 w 1285166"/>
                  <a:gd name="connsiteY43" fmla="*/ 962198 h 1828973"/>
                  <a:gd name="connsiteX44" fmla="*/ 1285166 w 1285166"/>
                  <a:gd name="connsiteY44" fmla="*/ 847898 h 1828973"/>
                  <a:gd name="connsiteX45" fmla="*/ 1275641 w 1285166"/>
                  <a:gd name="connsiteY45" fmla="*/ 628823 h 1828973"/>
                  <a:gd name="connsiteX46" fmla="*/ 1266116 w 1285166"/>
                  <a:gd name="connsiteY46" fmla="*/ 476423 h 1828973"/>
                  <a:gd name="connsiteX47" fmla="*/ 1247066 w 1285166"/>
                  <a:gd name="connsiteY47" fmla="*/ 381173 h 1828973"/>
                  <a:gd name="connsiteX48" fmla="*/ 1247066 w 1285166"/>
                  <a:gd name="connsiteY48" fmla="*/ 371648 h 1828973"/>
                  <a:gd name="connsiteX0" fmla="*/ 1249409 w 1287509"/>
                  <a:gd name="connsiteY0" fmla="*/ 371648 h 1828973"/>
                  <a:gd name="connsiteX1" fmla="*/ 1220834 w 1287509"/>
                  <a:gd name="connsiteY1" fmla="*/ 266873 h 1828973"/>
                  <a:gd name="connsiteX2" fmla="*/ 1201784 w 1287509"/>
                  <a:gd name="connsiteY2" fmla="*/ 190673 h 1828973"/>
                  <a:gd name="connsiteX3" fmla="*/ 1163684 w 1287509"/>
                  <a:gd name="connsiteY3" fmla="*/ 133523 h 1828973"/>
                  <a:gd name="connsiteX4" fmla="*/ 1077959 w 1287509"/>
                  <a:gd name="connsiteY4" fmla="*/ 76373 h 1828973"/>
                  <a:gd name="connsiteX5" fmla="*/ 1020809 w 1287509"/>
                  <a:gd name="connsiteY5" fmla="*/ 57323 h 1828973"/>
                  <a:gd name="connsiteX6" fmla="*/ 992234 w 1287509"/>
                  <a:gd name="connsiteY6" fmla="*/ 47798 h 1828973"/>
                  <a:gd name="connsiteX7" fmla="*/ 906509 w 1287509"/>
                  <a:gd name="connsiteY7" fmla="*/ 173 h 1828973"/>
                  <a:gd name="connsiteX8" fmla="*/ 773159 w 1287509"/>
                  <a:gd name="connsiteY8" fmla="*/ 9698 h 1828973"/>
                  <a:gd name="connsiteX9" fmla="*/ 716009 w 1287509"/>
                  <a:gd name="connsiteY9" fmla="*/ 28748 h 1828973"/>
                  <a:gd name="connsiteX10" fmla="*/ 592184 w 1287509"/>
                  <a:gd name="connsiteY10" fmla="*/ 38273 h 1828973"/>
                  <a:gd name="connsiteX11" fmla="*/ 554084 w 1287509"/>
                  <a:gd name="connsiteY11" fmla="*/ 47798 h 1828973"/>
                  <a:gd name="connsiteX12" fmla="*/ 496934 w 1287509"/>
                  <a:gd name="connsiteY12" fmla="*/ 66848 h 1828973"/>
                  <a:gd name="connsiteX13" fmla="*/ 411209 w 1287509"/>
                  <a:gd name="connsiteY13" fmla="*/ 171623 h 1828973"/>
                  <a:gd name="connsiteX14" fmla="*/ 382634 w 1287509"/>
                  <a:gd name="connsiteY14" fmla="*/ 228773 h 1828973"/>
                  <a:gd name="connsiteX15" fmla="*/ 344534 w 1287509"/>
                  <a:gd name="connsiteY15" fmla="*/ 343073 h 1828973"/>
                  <a:gd name="connsiteX16" fmla="*/ 335009 w 1287509"/>
                  <a:gd name="connsiteY16" fmla="*/ 371648 h 1828973"/>
                  <a:gd name="connsiteX17" fmla="*/ 277859 w 1287509"/>
                  <a:gd name="connsiteY17" fmla="*/ 666923 h 1828973"/>
                  <a:gd name="connsiteX18" fmla="*/ 163559 w 1287509"/>
                  <a:gd name="connsiteY18" fmla="*/ 819323 h 1828973"/>
                  <a:gd name="connsiteX19" fmla="*/ 115432 w 1287509"/>
                  <a:gd name="connsiteY19" fmla="*/ 1069981 h 1828973"/>
                  <a:gd name="connsiteX20" fmla="*/ 11159 w 1287509"/>
                  <a:gd name="connsiteY20" fmla="*/ 1305098 h 1828973"/>
                  <a:gd name="connsiteX21" fmla="*/ 20684 w 1287509"/>
                  <a:gd name="connsiteY21" fmla="*/ 1381298 h 1828973"/>
                  <a:gd name="connsiteX22" fmla="*/ 49259 w 1287509"/>
                  <a:gd name="connsiteY22" fmla="*/ 1486073 h 1828973"/>
                  <a:gd name="connsiteX23" fmla="*/ 68309 w 1287509"/>
                  <a:gd name="connsiteY23" fmla="*/ 1552748 h 1828973"/>
                  <a:gd name="connsiteX24" fmla="*/ 87359 w 1287509"/>
                  <a:gd name="connsiteY24" fmla="*/ 1619423 h 1828973"/>
                  <a:gd name="connsiteX25" fmla="*/ 115934 w 1287509"/>
                  <a:gd name="connsiteY25" fmla="*/ 1686098 h 1828973"/>
                  <a:gd name="connsiteX26" fmla="*/ 173084 w 1287509"/>
                  <a:gd name="connsiteY26" fmla="*/ 1733723 h 1828973"/>
                  <a:gd name="connsiteX27" fmla="*/ 230234 w 1287509"/>
                  <a:gd name="connsiteY27" fmla="*/ 1752773 h 1828973"/>
                  <a:gd name="connsiteX28" fmla="*/ 258809 w 1287509"/>
                  <a:gd name="connsiteY28" fmla="*/ 1762298 h 1828973"/>
                  <a:gd name="connsiteX29" fmla="*/ 344534 w 1287509"/>
                  <a:gd name="connsiteY29" fmla="*/ 1819448 h 1828973"/>
                  <a:gd name="connsiteX30" fmla="*/ 373109 w 1287509"/>
                  <a:gd name="connsiteY30" fmla="*/ 1828973 h 1828973"/>
                  <a:gd name="connsiteX31" fmla="*/ 544559 w 1287509"/>
                  <a:gd name="connsiteY31" fmla="*/ 1809923 h 1828973"/>
                  <a:gd name="connsiteX32" fmla="*/ 639809 w 1287509"/>
                  <a:gd name="connsiteY32" fmla="*/ 1781348 h 1828973"/>
                  <a:gd name="connsiteX33" fmla="*/ 696959 w 1287509"/>
                  <a:gd name="connsiteY33" fmla="*/ 1762298 h 1828973"/>
                  <a:gd name="connsiteX34" fmla="*/ 735059 w 1287509"/>
                  <a:gd name="connsiteY34" fmla="*/ 1752773 h 1828973"/>
                  <a:gd name="connsiteX35" fmla="*/ 830309 w 1287509"/>
                  <a:gd name="connsiteY35" fmla="*/ 1743248 h 1828973"/>
                  <a:gd name="connsiteX36" fmla="*/ 935084 w 1287509"/>
                  <a:gd name="connsiteY36" fmla="*/ 1724198 h 1828973"/>
                  <a:gd name="connsiteX37" fmla="*/ 1020809 w 1287509"/>
                  <a:gd name="connsiteY37" fmla="*/ 1695623 h 1828973"/>
                  <a:gd name="connsiteX38" fmla="*/ 1077959 w 1287509"/>
                  <a:gd name="connsiteY38" fmla="*/ 1667048 h 1828973"/>
                  <a:gd name="connsiteX39" fmla="*/ 1144634 w 1287509"/>
                  <a:gd name="connsiteY39" fmla="*/ 1590848 h 1828973"/>
                  <a:gd name="connsiteX40" fmla="*/ 1192259 w 1287509"/>
                  <a:gd name="connsiteY40" fmla="*/ 1505123 h 1828973"/>
                  <a:gd name="connsiteX41" fmla="*/ 1230359 w 1287509"/>
                  <a:gd name="connsiteY41" fmla="*/ 1390823 h 1828973"/>
                  <a:gd name="connsiteX42" fmla="*/ 1258934 w 1287509"/>
                  <a:gd name="connsiteY42" fmla="*/ 1257473 h 1828973"/>
                  <a:gd name="connsiteX43" fmla="*/ 1268459 w 1287509"/>
                  <a:gd name="connsiteY43" fmla="*/ 962198 h 1828973"/>
                  <a:gd name="connsiteX44" fmla="*/ 1287509 w 1287509"/>
                  <a:gd name="connsiteY44" fmla="*/ 847898 h 1828973"/>
                  <a:gd name="connsiteX45" fmla="*/ 1277984 w 1287509"/>
                  <a:gd name="connsiteY45" fmla="*/ 628823 h 1828973"/>
                  <a:gd name="connsiteX46" fmla="*/ 1268459 w 1287509"/>
                  <a:gd name="connsiteY46" fmla="*/ 476423 h 1828973"/>
                  <a:gd name="connsiteX47" fmla="*/ 1249409 w 1287509"/>
                  <a:gd name="connsiteY47" fmla="*/ 381173 h 1828973"/>
                  <a:gd name="connsiteX48" fmla="*/ 1249409 w 1287509"/>
                  <a:gd name="connsiteY48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28151 w 1285426"/>
                  <a:gd name="connsiteY26" fmla="*/ 1752773 h 1828973"/>
                  <a:gd name="connsiteX27" fmla="*/ 256726 w 1285426"/>
                  <a:gd name="connsiteY27" fmla="*/ 1762298 h 1828973"/>
                  <a:gd name="connsiteX28" fmla="*/ 342451 w 1285426"/>
                  <a:gd name="connsiteY28" fmla="*/ 1819448 h 1828973"/>
                  <a:gd name="connsiteX29" fmla="*/ 371026 w 1285426"/>
                  <a:gd name="connsiteY29" fmla="*/ 1828973 h 1828973"/>
                  <a:gd name="connsiteX30" fmla="*/ 542476 w 1285426"/>
                  <a:gd name="connsiteY30" fmla="*/ 1809923 h 1828973"/>
                  <a:gd name="connsiteX31" fmla="*/ 637726 w 1285426"/>
                  <a:gd name="connsiteY31" fmla="*/ 1781348 h 1828973"/>
                  <a:gd name="connsiteX32" fmla="*/ 694876 w 1285426"/>
                  <a:gd name="connsiteY32" fmla="*/ 1762298 h 1828973"/>
                  <a:gd name="connsiteX33" fmla="*/ 732976 w 1285426"/>
                  <a:gd name="connsiteY33" fmla="*/ 1752773 h 1828973"/>
                  <a:gd name="connsiteX34" fmla="*/ 828226 w 1285426"/>
                  <a:gd name="connsiteY34" fmla="*/ 1743248 h 1828973"/>
                  <a:gd name="connsiteX35" fmla="*/ 933001 w 1285426"/>
                  <a:gd name="connsiteY35" fmla="*/ 1724198 h 1828973"/>
                  <a:gd name="connsiteX36" fmla="*/ 1018726 w 1285426"/>
                  <a:gd name="connsiteY36" fmla="*/ 1695623 h 1828973"/>
                  <a:gd name="connsiteX37" fmla="*/ 1075876 w 1285426"/>
                  <a:gd name="connsiteY37" fmla="*/ 1667048 h 1828973"/>
                  <a:gd name="connsiteX38" fmla="*/ 1142551 w 1285426"/>
                  <a:gd name="connsiteY38" fmla="*/ 1590848 h 1828973"/>
                  <a:gd name="connsiteX39" fmla="*/ 1190176 w 1285426"/>
                  <a:gd name="connsiteY39" fmla="*/ 1505123 h 1828973"/>
                  <a:gd name="connsiteX40" fmla="*/ 1228276 w 1285426"/>
                  <a:gd name="connsiteY40" fmla="*/ 1390823 h 1828973"/>
                  <a:gd name="connsiteX41" fmla="*/ 1256851 w 1285426"/>
                  <a:gd name="connsiteY41" fmla="*/ 1257473 h 1828973"/>
                  <a:gd name="connsiteX42" fmla="*/ 1266376 w 1285426"/>
                  <a:gd name="connsiteY42" fmla="*/ 962198 h 1828973"/>
                  <a:gd name="connsiteX43" fmla="*/ 1285426 w 1285426"/>
                  <a:gd name="connsiteY43" fmla="*/ 847898 h 1828973"/>
                  <a:gd name="connsiteX44" fmla="*/ 1275901 w 1285426"/>
                  <a:gd name="connsiteY44" fmla="*/ 628823 h 1828973"/>
                  <a:gd name="connsiteX45" fmla="*/ 1266376 w 1285426"/>
                  <a:gd name="connsiteY45" fmla="*/ 476423 h 1828973"/>
                  <a:gd name="connsiteX46" fmla="*/ 1247326 w 1285426"/>
                  <a:gd name="connsiteY46" fmla="*/ 381173 h 1828973"/>
                  <a:gd name="connsiteX47" fmla="*/ 1247326 w 1285426"/>
                  <a:gd name="connsiteY47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256726 w 1285426"/>
                  <a:gd name="connsiteY26" fmla="*/ 1762298 h 1828973"/>
                  <a:gd name="connsiteX27" fmla="*/ 342451 w 1285426"/>
                  <a:gd name="connsiteY27" fmla="*/ 1819448 h 1828973"/>
                  <a:gd name="connsiteX28" fmla="*/ 371026 w 1285426"/>
                  <a:gd name="connsiteY28" fmla="*/ 1828973 h 1828973"/>
                  <a:gd name="connsiteX29" fmla="*/ 542476 w 1285426"/>
                  <a:gd name="connsiteY29" fmla="*/ 1809923 h 1828973"/>
                  <a:gd name="connsiteX30" fmla="*/ 637726 w 1285426"/>
                  <a:gd name="connsiteY30" fmla="*/ 1781348 h 1828973"/>
                  <a:gd name="connsiteX31" fmla="*/ 694876 w 1285426"/>
                  <a:gd name="connsiteY31" fmla="*/ 1762298 h 1828973"/>
                  <a:gd name="connsiteX32" fmla="*/ 732976 w 1285426"/>
                  <a:gd name="connsiteY32" fmla="*/ 1752773 h 1828973"/>
                  <a:gd name="connsiteX33" fmla="*/ 828226 w 1285426"/>
                  <a:gd name="connsiteY33" fmla="*/ 1743248 h 1828973"/>
                  <a:gd name="connsiteX34" fmla="*/ 933001 w 1285426"/>
                  <a:gd name="connsiteY34" fmla="*/ 1724198 h 1828973"/>
                  <a:gd name="connsiteX35" fmla="*/ 1018726 w 1285426"/>
                  <a:gd name="connsiteY35" fmla="*/ 1695623 h 1828973"/>
                  <a:gd name="connsiteX36" fmla="*/ 1075876 w 1285426"/>
                  <a:gd name="connsiteY36" fmla="*/ 1667048 h 1828973"/>
                  <a:gd name="connsiteX37" fmla="*/ 1142551 w 1285426"/>
                  <a:gd name="connsiteY37" fmla="*/ 1590848 h 1828973"/>
                  <a:gd name="connsiteX38" fmla="*/ 1190176 w 1285426"/>
                  <a:gd name="connsiteY38" fmla="*/ 1505123 h 1828973"/>
                  <a:gd name="connsiteX39" fmla="*/ 1228276 w 1285426"/>
                  <a:gd name="connsiteY39" fmla="*/ 1390823 h 1828973"/>
                  <a:gd name="connsiteX40" fmla="*/ 1256851 w 1285426"/>
                  <a:gd name="connsiteY40" fmla="*/ 1257473 h 1828973"/>
                  <a:gd name="connsiteX41" fmla="*/ 1266376 w 1285426"/>
                  <a:gd name="connsiteY41" fmla="*/ 962198 h 1828973"/>
                  <a:gd name="connsiteX42" fmla="*/ 1285426 w 1285426"/>
                  <a:gd name="connsiteY42" fmla="*/ 847898 h 1828973"/>
                  <a:gd name="connsiteX43" fmla="*/ 1275901 w 1285426"/>
                  <a:gd name="connsiteY43" fmla="*/ 628823 h 1828973"/>
                  <a:gd name="connsiteX44" fmla="*/ 1266376 w 1285426"/>
                  <a:gd name="connsiteY44" fmla="*/ 476423 h 1828973"/>
                  <a:gd name="connsiteX45" fmla="*/ 1247326 w 1285426"/>
                  <a:gd name="connsiteY45" fmla="*/ 381173 h 1828973"/>
                  <a:gd name="connsiteX46" fmla="*/ 1247326 w 1285426"/>
                  <a:gd name="connsiteY46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552001 w 1285426"/>
                  <a:gd name="connsiteY11" fmla="*/ 47798 h 1828973"/>
                  <a:gd name="connsiteX12" fmla="*/ 494851 w 1285426"/>
                  <a:gd name="connsiteY12" fmla="*/ 66848 h 1828973"/>
                  <a:gd name="connsiteX13" fmla="*/ 409126 w 1285426"/>
                  <a:gd name="connsiteY13" fmla="*/ 171623 h 1828973"/>
                  <a:gd name="connsiteX14" fmla="*/ 380551 w 1285426"/>
                  <a:gd name="connsiteY14" fmla="*/ 228773 h 1828973"/>
                  <a:gd name="connsiteX15" fmla="*/ 342451 w 1285426"/>
                  <a:gd name="connsiteY15" fmla="*/ 343073 h 1828973"/>
                  <a:gd name="connsiteX16" fmla="*/ 332926 w 1285426"/>
                  <a:gd name="connsiteY16" fmla="*/ 371648 h 1828973"/>
                  <a:gd name="connsiteX17" fmla="*/ 275776 w 1285426"/>
                  <a:gd name="connsiteY17" fmla="*/ 666923 h 1828973"/>
                  <a:gd name="connsiteX18" fmla="*/ 161476 w 1285426"/>
                  <a:gd name="connsiteY18" fmla="*/ 819323 h 1828973"/>
                  <a:gd name="connsiteX19" fmla="*/ 113349 w 1285426"/>
                  <a:gd name="connsiteY19" fmla="*/ 1069981 h 1828973"/>
                  <a:gd name="connsiteX20" fmla="*/ 9076 w 1285426"/>
                  <a:gd name="connsiteY20" fmla="*/ 1305098 h 1828973"/>
                  <a:gd name="connsiteX21" fmla="*/ 18601 w 1285426"/>
                  <a:gd name="connsiteY21" fmla="*/ 1381298 h 1828973"/>
                  <a:gd name="connsiteX22" fmla="*/ 66226 w 1285426"/>
                  <a:gd name="connsiteY22" fmla="*/ 1552748 h 1828973"/>
                  <a:gd name="connsiteX23" fmla="*/ 85276 w 1285426"/>
                  <a:gd name="connsiteY23" fmla="*/ 1619423 h 1828973"/>
                  <a:gd name="connsiteX24" fmla="*/ 113851 w 1285426"/>
                  <a:gd name="connsiteY24" fmla="*/ 1686098 h 1828973"/>
                  <a:gd name="connsiteX25" fmla="*/ 171001 w 1285426"/>
                  <a:gd name="connsiteY25" fmla="*/ 1733723 h 1828973"/>
                  <a:gd name="connsiteX26" fmla="*/ 342451 w 1285426"/>
                  <a:gd name="connsiteY26" fmla="*/ 1819448 h 1828973"/>
                  <a:gd name="connsiteX27" fmla="*/ 371026 w 1285426"/>
                  <a:gd name="connsiteY27" fmla="*/ 1828973 h 1828973"/>
                  <a:gd name="connsiteX28" fmla="*/ 542476 w 1285426"/>
                  <a:gd name="connsiteY28" fmla="*/ 1809923 h 1828973"/>
                  <a:gd name="connsiteX29" fmla="*/ 637726 w 1285426"/>
                  <a:gd name="connsiteY29" fmla="*/ 1781348 h 1828973"/>
                  <a:gd name="connsiteX30" fmla="*/ 694876 w 1285426"/>
                  <a:gd name="connsiteY30" fmla="*/ 1762298 h 1828973"/>
                  <a:gd name="connsiteX31" fmla="*/ 732976 w 1285426"/>
                  <a:gd name="connsiteY31" fmla="*/ 1752773 h 1828973"/>
                  <a:gd name="connsiteX32" fmla="*/ 828226 w 1285426"/>
                  <a:gd name="connsiteY32" fmla="*/ 1743248 h 1828973"/>
                  <a:gd name="connsiteX33" fmla="*/ 933001 w 1285426"/>
                  <a:gd name="connsiteY33" fmla="*/ 1724198 h 1828973"/>
                  <a:gd name="connsiteX34" fmla="*/ 1018726 w 1285426"/>
                  <a:gd name="connsiteY34" fmla="*/ 1695623 h 1828973"/>
                  <a:gd name="connsiteX35" fmla="*/ 1075876 w 1285426"/>
                  <a:gd name="connsiteY35" fmla="*/ 1667048 h 1828973"/>
                  <a:gd name="connsiteX36" fmla="*/ 1142551 w 1285426"/>
                  <a:gd name="connsiteY36" fmla="*/ 1590848 h 1828973"/>
                  <a:gd name="connsiteX37" fmla="*/ 1190176 w 1285426"/>
                  <a:gd name="connsiteY37" fmla="*/ 1505123 h 1828973"/>
                  <a:gd name="connsiteX38" fmla="*/ 1228276 w 1285426"/>
                  <a:gd name="connsiteY38" fmla="*/ 1390823 h 1828973"/>
                  <a:gd name="connsiteX39" fmla="*/ 1256851 w 1285426"/>
                  <a:gd name="connsiteY39" fmla="*/ 1257473 h 1828973"/>
                  <a:gd name="connsiteX40" fmla="*/ 1266376 w 1285426"/>
                  <a:gd name="connsiteY40" fmla="*/ 962198 h 1828973"/>
                  <a:gd name="connsiteX41" fmla="*/ 1285426 w 1285426"/>
                  <a:gd name="connsiteY41" fmla="*/ 847898 h 1828973"/>
                  <a:gd name="connsiteX42" fmla="*/ 1275901 w 1285426"/>
                  <a:gd name="connsiteY42" fmla="*/ 628823 h 1828973"/>
                  <a:gd name="connsiteX43" fmla="*/ 1266376 w 1285426"/>
                  <a:gd name="connsiteY43" fmla="*/ 476423 h 1828973"/>
                  <a:gd name="connsiteX44" fmla="*/ 1247326 w 1285426"/>
                  <a:gd name="connsiteY44" fmla="*/ 381173 h 1828973"/>
                  <a:gd name="connsiteX45" fmla="*/ 1247326 w 1285426"/>
                  <a:gd name="connsiteY45" fmla="*/ 371648 h 1828973"/>
                  <a:gd name="connsiteX0" fmla="*/ 1247326 w 1285426"/>
                  <a:gd name="connsiteY0" fmla="*/ 371648 h 1828973"/>
                  <a:gd name="connsiteX1" fmla="*/ 1218751 w 1285426"/>
                  <a:gd name="connsiteY1" fmla="*/ 266873 h 1828973"/>
                  <a:gd name="connsiteX2" fmla="*/ 1199701 w 1285426"/>
                  <a:gd name="connsiteY2" fmla="*/ 190673 h 1828973"/>
                  <a:gd name="connsiteX3" fmla="*/ 1161601 w 1285426"/>
                  <a:gd name="connsiteY3" fmla="*/ 133523 h 1828973"/>
                  <a:gd name="connsiteX4" fmla="*/ 1075876 w 1285426"/>
                  <a:gd name="connsiteY4" fmla="*/ 76373 h 1828973"/>
                  <a:gd name="connsiteX5" fmla="*/ 1018726 w 1285426"/>
                  <a:gd name="connsiteY5" fmla="*/ 57323 h 1828973"/>
                  <a:gd name="connsiteX6" fmla="*/ 990151 w 1285426"/>
                  <a:gd name="connsiteY6" fmla="*/ 47798 h 1828973"/>
                  <a:gd name="connsiteX7" fmla="*/ 904426 w 1285426"/>
                  <a:gd name="connsiteY7" fmla="*/ 173 h 1828973"/>
                  <a:gd name="connsiteX8" fmla="*/ 771076 w 1285426"/>
                  <a:gd name="connsiteY8" fmla="*/ 9698 h 1828973"/>
                  <a:gd name="connsiteX9" fmla="*/ 713926 w 1285426"/>
                  <a:gd name="connsiteY9" fmla="*/ 28748 h 1828973"/>
                  <a:gd name="connsiteX10" fmla="*/ 590101 w 1285426"/>
                  <a:gd name="connsiteY10" fmla="*/ 38273 h 1828973"/>
                  <a:gd name="connsiteX11" fmla="*/ 494851 w 1285426"/>
                  <a:gd name="connsiteY11" fmla="*/ 66848 h 1828973"/>
                  <a:gd name="connsiteX12" fmla="*/ 409126 w 1285426"/>
                  <a:gd name="connsiteY12" fmla="*/ 171623 h 1828973"/>
                  <a:gd name="connsiteX13" fmla="*/ 380551 w 1285426"/>
                  <a:gd name="connsiteY13" fmla="*/ 228773 h 1828973"/>
                  <a:gd name="connsiteX14" fmla="*/ 342451 w 1285426"/>
                  <a:gd name="connsiteY14" fmla="*/ 343073 h 1828973"/>
                  <a:gd name="connsiteX15" fmla="*/ 332926 w 1285426"/>
                  <a:gd name="connsiteY15" fmla="*/ 371648 h 1828973"/>
                  <a:gd name="connsiteX16" fmla="*/ 275776 w 1285426"/>
                  <a:gd name="connsiteY16" fmla="*/ 666923 h 1828973"/>
                  <a:gd name="connsiteX17" fmla="*/ 161476 w 1285426"/>
                  <a:gd name="connsiteY17" fmla="*/ 819323 h 1828973"/>
                  <a:gd name="connsiteX18" fmla="*/ 113349 w 1285426"/>
                  <a:gd name="connsiteY18" fmla="*/ 1069981 h 1828973"/>
                  <a:gd name="connsiteX19" fmla="*/ 9076 w 1285426"/>
                  <a:gd name="connsiteY19" fmla="*/ 1305098 h 1828973"/>
                  <a:gd name="connsiteX20" fmla="*/ 18601 w 1285426"/>
                  <a:gd name="connsiteY20" fmla="*/ 1381298 h 1828973"/>
                  <a:gd name="connsiteX21" fmla="*/ 66226 w 1285426"/>
                  <a:gd name="connsiteY21" fmla="*/ 1552748 h 1828973"/>
                  <a:gd name="connsiteX22" fmla="*/ 85276 w 1285426"/>
                  <a:gd name="connsiteY22" fmla="*/ 1619423 h 1828973"/>
                  <a:gd name="connsiteX23" fmla="*/ 113851 w 1285426"/>
                  <a:gd name="connsiteY23" fmla="*/ 1686098 h 1828973"/>
                  <a:gd name="connsiteX24" fmla="*/ 171001 w 1285426"/>
                  <a:gd name="connsiteY24" fmla="*/ 1733723 h 1828973"/>
                  <a:gd name="connsiteX25" fmla="*/ 342451 w 1285426"/>
                  <a:gd name="connsiteY25" fmla="*/ 1819448 h 1828973"/>
                  <a:gd name="connsiteX26" fmla="*/ 371026 w 1285426"/>
                  <a:gd name="connsiteY26" fmla="*/ 1828973 h 1828973"/>
                  <a:gd name="connsiteX27" fmla="*/ 542476 w 1285426"/>
                  <a:gd name="connsiteY27" fmla="*/ 1809923 h 1828973"/>
                  <a:gd name="connsiteX28" fmla="*/ 637726 w 1285426"/>
                  <a:gd name="connsiteY28" fmla="*/ 1781348 h 1828973"/>
                  <a:gd name="connsiteX29" fmla="*/ 694876 w 1285426"/>
                  <a:gd name="connsiteY29" fmla="*/ 1762298 h 1828973"/>
                  <a:gd name="connsiteX30" fmla="*/ 732976 w 1285426"/>
                  <a:gd name="connsiteY30" fmla="*/ 1752773 h 1828973"/>
                  <a:gd name="connsiteX31" fmla="*/ 828226 w 1285426"/>
                  <a:gd name="connsiteY31" fmla="*/ 1743248 h 1828973"/>
                  <a:gd name="connsiteX32" fmla="*/ 933001 w 1285426"/>
                  <a:gd name="connsiteY32" fmla="*/ 1724198 h 1828973"/>
                  <a:gd name="connsiteX33" fmla="*/ 1018726 w 1285426"/>
                  <a:gd name="connsiteY33" fmla="*/ 1695623 h 1828973"/>
                  <a:gd name="connsiteX34" fmla="*/ 1075876 w 1285426"/>
                  <a:gd name="connsiteY34" fmla="*/ 1667048 h 1828973"/>
                  <a:gd name="connsiteX35" fmla="*/ 1142551 w 1285426"/>
                  <a:gd name="connsiteY35" fmla="*/ 1590848 h 1828973"/>
                  <a:gd name="connsiteX36" fmla="*/ 1190176 w 1285426"/>
                  <a:gd name="connsiteY36" fmla="*/ 1505123 h 1828973"/>
                  <a:gd name="connsiteX37" fmla="*/ 1228276 w 1285426"/>
                  <a:gd name="connsiteY37" fmla="*/ 1390823 h 1828973"/>
                  <a:gd name="connsiteX38" fmla="*/ 1256851 w 1285426"/>
                  <a:gd name="connsiteY38" fmla="*/ 1257473 h 1828973"/>
                  <a:gd name="connsiteX39" fmla="*/ 1266376 w 1285426"/>
                  <a:gd name="connsiteY39" fmla="*/ 962198 h 1828973"/>
                  <a:gd name="connsiteX40" fmla="*/ 1285426 w 1285426"/>
                  <a:gd name="connsiteY40" fmla="*/ 847898 h 1828973"/>
                  <a:gd name="connsiteX41" fmla="*/ 1275901 w 1285426"/>
                  <a:gd name="connsiteY41" fmla="*/ 628823 h 1828973"/>
                  <a:gd name="connsiteX42" fmla="*/ 1266376 w 1285426"/>
                  <a:gd name="connsiteY42" fmla="*/ 476423 h 1828973"/>
                  <a:gd name="connsiteX43" fmla="*/ 1247326 w 1285426"/>
                  <a:gd name="connsiteY43" fmla="*/ 381173 h 1828973"/>
                  <a:gd name="connsiteX44" fmla="*/ 1247326 w 1285426"/>
                  <a:gd name="connsiteY44" fmla="*/ 371648 h 1828973"/>
                  <a:gd name="connsiteX0" fmla="*/ 1247326 w 1285426"/>
                  <a:gd name="connsiteY0" fmla="*/ 371748 h 1829073"/>
                  <a:gd name="connsiteX1" fmla="*/ 1218751 w 1285426"/>
                  <a:gd name="connsiteY1" fmla="*/ 266973 h 1829073"/>
                  <a:gd name="connsiteX2" fmla="*/ 1199701 w 1285426"/>
                  <a:gd name="connsiteY2" fmla="*/ 190773 h 1829073"/>
                  <a:gd name="connsiteX3" fmla="*/ 1161601 w 1285426"/>
                  <a:gd name="connsiteY3" fmla="*/ 133623 h 1829073"/>
                  <a:gd name="connsiteX4" fmla="*/ 1075876 w 1285426"/>
                  <a:gd name="connsiteY4" fmla="*/ 76473 h 1829073"/>
                  <a:gd name="connsiteX5" fmla="*/ 1018726 w 1285426"/>
                  <a:gd name="connsiteY5" fmla="*/ 57423 h 1829073"/>
                  <a:gd name="connsiteX6" fmla="*/ 990151 w 1285426"/>
                  <a:gd name="connsiteY6" fmla="*/ 47898 h 1829073"/>
                  <a:gd name="connsiteX7" fmla="*/ 904426 w 1285426"/>
                  <a:gd name="connsiteY7" fmla="*/ 273 h 1829073"/>
                  <a:gd name="connsiteX8" fmla="*/ 713926 w 1285426"/>
                  <a:gd name="connsiteY8" fmla="*/ 28848 h 1829073"/>
                  <a:gd name="connsiteX9" fmla="*/ 590101 w 1285426"/>
                  <a:gd name="connsiteY9" fmla="*/ 38373 h 1829073"/>
                  <a:gd name="connsiteX10" fmla="*/ 494851 w 1285426"/>
                  <a:gd name="connsiteY10" fmla="*/ 66948 h 1829073"/>
                  <a:gd name="connsiteX11" fmla="*/ 409126 w 1285426"/>
                  <a:gd name="connsiteY11" fmla="*/ 171723 h 1829073"/>
                  <a:gd name="connsiteX12" fmla="*/ 380551 w 1285426"/>
                  <a:gd name="connsiteY12" fmla="*/ 228873 h 1829073"/>
                  <a:gd name="connsiteX13" fmla="*/ 342451 w 1285426"/>
                  <a:gd name="connsiteY13" fmla="*/ 343173 h 1829073"/>
                  <a:gd name="connsiteX14" fmla="*/ 332926 w 1285426"/>
                  <a:gd name="connsiteY14" fmla="*/ 371748 h 1829073"/>
                  <a:gd name="connsiteX15" fmla="*/ 275776 w 1285426"/>
                  <a:gd name="connsiteY15" fmla="*/ 667023 h 1829073"/>
                  <a:gd name="connsiteX16" fmla="*/ 161476 w 1285426"/>
                  <a:gd name="connsiteY16" fmla="*/ 819423 h 1829073"/>
                  <a:gd name="connsiteX17" fmla="*/ 113349 w 1285426"/>
                  <a:gd name="connsiteY17" fmla="*/ 1070081 h 1829073"/>
                  <a:gd name="connsiteX18" fmla="*/ 9076 w 1285426"/>
                  <a:gd name="connsiteY18" fmla="*/ 1305198 h 1829073"/>
                  <a:gd name="connsiteX19" fmla="*/ 18601 w 1285426"/>
                  <a:gd name="connsiteY19" fmla="*/ 1381398 h 1829073"/>
                  <a:gd name="connsiteX20" fmla="*/ 66226 w 1285426"/>
                  <a:gd name="connsiteY20" fmla="*/ 1552848 h 1829073"/>
                  <a:gd name="connsiteX21" fmla="*/ 85276 w 1285426"/>
                  <a:gd name="connsiteY21" fmla="*/ 1619523 h 1829073"/>
                  <a:gd name="connsiteX22" fmla="*/ 113851 w 1285426"/>
                  <a:gd name="connsiteY22" fmla="*/ 1686198 h 1829073"/>
                  <a:gd name="connsiteX23" fmla="*/ 171001 w 1285426"/>
                  <a:gd name="connsiteY23" fmla="*/ 1733823 h 1829073"/>
                  <a:gd name="connsiteX24" fmla="*/ 342451 w 1285426"/>
                  <a:gd name="connsiteY24" fmla="*/ 1819548 h 1829073"/>
                  <a:gd name="connsiteX25" fmla="*/ 371026 w 1285426"/>
                  <a:gd name="connsiteY25" fmla="*/ 1829073 h 1829073"/>
                  <a:gd name="connsiteX26" fmla="*/ 542476 w 1285426"/>
                  <a:gd name="connsiteY26" fmla="*/ 1810023 h 1829073"/>
                  <a:gd name="connsiteX27" fmla="*/ 637726 w 1285426"/>
                  <a:gd name="connsiteY27" fmla="*/ 1781448 h 1829073"/>
                  <a:gd name="connsiteX28" fmla="*/ 694876 w 1285426"/>
                  <a:gd name="connsiteY28" fmla="*/ 1762398 h 1829073"/>
                  <a:gd name="connsiteX29" fmla="*/ 732976 w 1285426"/>
                  <a:gd name="connsiteY29" fmla="*/ 1752873 h 1829073"/>
                  <a:gd name="connsiteX30" fmla="*/ 828226 w 1285426"/>
                  <a:gd name="connsiteY30" fmla="*/ 1743348 h 1829073"/>
                  <a:gd name="connsiteX31" fmla="*/ 933001 w 1285426"/>
                  <a:gd name="connsiteY31" fmla="*/ 1724298 h 1829073"/>
                  <a:gd name="connsiteX32" fmla="*/ 1018726 w 1285426"/>
                  <a:gd name="connsiteY32" fmla="*/ 1695723 h 1829073"/>
                  <a:gd name="connsiteX33" fmla="*/ 1075876 w 1285426"/>
                  <a:gd name="connsiteY33" fmla="*/ 1667148 h 1829073"/>
                  <a:gd name="connsiteX34" fmla="*/ 1142551 w 1285426"/>
                  <a:gd name="connsiteY34" fmla="*/ 1590948 h 1829073"/>
                  <a:gd name="connsiteX35" fmla="*/ 1190176 w 1285426"/>
                  <a:gd name="connsiteY35" fmla="*/ 1505223 h 1829073"/>
                  <a:gd name="connsiteX36" fmla="*/ 1228276 w 1285426"/>
                  <a:gd name="connsiteY36" fmla="*/ 1390923 h 1829073"/>
                  <a:gd name="connsiteX37" fmla="*/ 1256851 w 1285426"/>
                  <a:gd name="connsiteY37" fmla="*/ 1257573 h 1829073"/>
                  <a:gd name="connsiteX38" fmla="*/ 1266376 w 1285426"/>
                  <a:gd name="connsiteY38" fmla="*/ 962298 h 1829073"/>
                  <a:gd name="connsiteX39" fmla="*/ 1285426 w 1285426"/>
                  <a:gd name="connsiteY39" fmla="*/ 847998 h 1829073"/>
                  <a:gd name="connsiteX40" fmla="*/ 1275901 w 1285426"/>
                  <a:gd name="connsiteY40" fmla="*/ 628923 h 1829073"/>
                  <a:gd name="connsiteX41" fmla="*/ 1266376 w 1285426"/>
                  <a:gd name="connsiteY41" fmla="*/ 476523 h 1829073"/>
                  <a:gd name="connsiteX42" fmla="*/ 1247326 w 1285426"/>
                  <a:gd name="connsiteY42" fmla="*/ 381273 h 1829073"/>
                  <a:gd name="connsiteX43" fmla="*/ 1247326 w 1285426"/>
                  <a:gd name="connsiteY43" fmla="*/ 371748 h 1829073"/>
                  <a:gd name="connsiteX0" fmla="*/ 1247326 w 1285426"/>
                  <a:gd name="connsiteY0" fmla="*/ 382375 h 1839700"/>
                  <a:gd name="connsiteX1" fmla="*/ 1218751 w 1285426"/>
                  <a:gd name="connsiteY1" fmla="*/ 277600 h 1839700"/>
                  <a:gd name="connsiteX2" fmla="*/ 1199701 w 1285426"/>
                  <a:gd name="connsiteY2" fmla="*/ 201400 h 1839700"/>
                  <a:gd name="connsiteX3" fmla="*/ 1161601 w 1285426"/>
                  <a:gd name="connsiteY3" fmla="*/ 144250 h 1839700"/>
                  <a:gd name="connsiteX4" fmla="*/ 1075876 w 1285426"/>
                  <a:gd name="connsiteY4" fmla="*/ 87100 h 1839700"/>
                  <a:gd name="connsiteX5" fmla="*/ 1018726 w 1285426"/>
                  <a:gd name="connsiteY5" fmla="*/ 68050 h 1839700"/>
                  <a:gd name="connsiteX6" fmla="*/ 990151 w 1285426"/>
                  <a:gd name="connsiteY6" fmla="*/ 58525 h 1839700"/>
                  <a:gd name="connsiteX7" fmla="*/ 920468 w 1285426"/>
                  <a:gd name="connsiteY7" fmla="*/ 206 h 1839700"/>
                  <a:gd name="connsiteX8" fmla="*/ 713926 w 1285426"/>
                  <a:gd name="connsiteY8" fmla="*/ 39475 h 1839700"/>
                  <a:gd name="connsiteX9" fmla="*/ 590101 w 1285426"/>
                  <a:gd name="connsiteY9" fmla="*/ 49000 h 1839700"/>
                  <a:gd name="connsiteX10" fmla="*/ 494851 w 1285426"/>
                  <a:gd name="connsiteY10" fmla="*/ 77575 h 1839700"/>
                  <a:gd name="connsiteX11" fmla="*/ 409126 w 1285426"/>
                  <a:gd name="connsiteY11" fmla="*/ 182350 h 1839700"/>
                  <a:gd name="connsiteX12" fmla="*/ 380551 w 1285426"/>
                  <a:gd name="connsiteY12" fmla="*/ 239500 h 1839700"/>
                  <a:gd name="connsiteX13" fmla="*/ 342451 w 1285426"/>
                  <a:gd name="connsiteY13" fmla="*/ 353800 h 1839700"/>
                  <a:gd name="connsiteX14" fmla="*/ 332926 w 1285426"/>
                  <a:gd name="connsiteY14" fmla="*/ 382375 h 1839700"/>
                  <a:gd name="connsiteX15" fmla="*/ 275776 w 1285426"/>
                  <a:gd name="connsiteY15" fmla="*/ 677650 h 1839700"/>
                  <a:gd name="connsiteX16" fmla="*/ 161476 w 1285426"/>
                  <a:gd name="connsiteY16" fmla="*/ 830050 h 1839700"/>
                  <a:gd name="connsiteX17" fmla="*/ 113349 w 1285426"/>
                  <a:gd name="connsiteY17" fmla="*/ 1080708 h 1839700"/>
                  <a:gd name="connsiteX18" fmla="*/ 9076 w 1285426"/>
                  <a:gd name="connsiteY18" fmla="*/ 1315825 h 1839700"/>
                  <a:gd name="connsiteX19" fmla="*/ 18601 w 1285426"/>
                  <a:gd name="connsiteY19" fmla="*/ 1392025 h 1839700"/>
                  <a:gd name="connsiteX20" fmla="*/ 66226 w 1285426"/>
                  <a:gd name="connsiteY20" fmla="*/ 1563475 h 1839700"/>
                  <a:gd name="connsiteX21" fmla="*/ 85276 w 1285426"/>
                  <a:gd name="connsiteY21" fmla="*/ 1630150 h 1839700"/>
                  <a:gd name="connsiteX22" fmla="*/ 113851 w 1285426"/>
                  <a:gd name="connsiteY22" fmla="*/ 1696825 h 1839700"/>
                  <a:gd name="connsiteX23" fmla="*/ 171001 w 1285426"/>
                  <a:gd name="connsiteY23" fmla="*/ 1744450 h 1839700"/>
                  <a:gd name="connsiteX24" fmla="*/ 342451 w 1285426"/>
                  <a:gd name="connsiteY24" fmla="*/ 1830175 h 1839700"/>
                  <a:gd name="connsiteX25" fmla="*/ 371026 w 1285426"/>
                  <a:gd name="connsiteY25" fmla="*/ 1839700 h 1839700"/>
                  <a:gd name="connsiteX26" fmla="*/ 542476 w 1285426"/>
                  <a:gd name="connsiteY26" fmla="*/ 1820650 h 1839700"/>
                  <a:gd name="connsiteX27" fmla="*/ 637726 w 1285426"/>
                  <a:gd name="connsiteY27" fmla="*/ 1792075 h 1839700"/>
                  <a:gd name="connsiteX28" fmla="*/ 694876 w 1285426"/>
                  <a:gd name="connsiteY28" fmla="*/ 1773025 h 1839700"/>
                  <a:gd name="connsiteX29" fmla="*/ 732976 w 1285426"/>
                  <a:gd name="connsiteY29" fmla="*/ 1763500 h 1839700"/>
                  <a:gd name="connsiteX30" fmla="*/ 828226 w 1285426"/>
                  <a:gd name="connsiteY30" fmla="*/ 1753975 h 1839700"/>
                  <a:gd name="connsiteX31" fmla="*/ 933001 w 1285426"/>
                  <a:gd name="connsiteY31" fmla="*/ 1734925 h 1839700"/>
                  <a:gd name="connsiteX32" fmla="*/ 1018726 w 1285426"/>
                  <a:gd name="connsiteY32" fmla="*/ 1706350 h 1839700"/>
                  <a:gd name="connsiteX33" fmla="*/ 1075876 w 1285426"/>
                  <a:gd name="connsiteY33" fmla="*/ 1677775 h 1839700"/>
                  <a:gd name="connsiteX34" fmla="*/ 1142551 w 1285426"/>
                  <a:gd name="connsiteY34" fmla="*/ 1601575 h 1839700"/>
                  <a:gd name="connsiteX35" fmla="*/ 1190176 w 1285426"/>
                  <a:gd name="connsiteY35" fmla="*/ 1515850 h 1839700"/>
                  <a:gd name="connsiteX36" fmla="*/ 1228276 w 1285426"/>
                  <a:gd name="connsiteY36" fmla="*/ 1401550 h 1839700"/>
                  <a:gd name="connsiteX37" fmla="*/ 1256851 w 1285426"/>
                  <a:gd name="connsiteY37" fmla="*/ 1268200 h 1839700"/>
                  <a:gd name="connsiteX38" fmla="*/ 1266376 w 1285426"/>
                  <a:gd name="connsiteY38" fmla="*/ 972925 h 1839700"/>
                  <a:gd name="connsiteX39" fmla="*/ 1285426 w 1285426"/>
                  <a:gd name="connsiteY39" fmla="*/ 858625 h 1839700"/>
                  <a:gd name="connsiteX40" fmla="*/ 1275901 w 1285426"/>
                  <a:gd name="connsiteY40" fmla="*/ 639550 h 1839700"/>
                  <a:gd name="connsiteX41" fmla="*/ 1266376 w 1285426"/>
                  <a:gd name="connsiteY41" fmla="*/ 487150 h 1839700"/>
                  <a:gd name="connsiteX42" fmla="*/ 1247326 w 1285426"/>
                  <a:gd name="connsiteY42" fmla="*/ 391900 h 1839700"/>
                  <a:gd name="connsiteX43" fmla="*/ 1247326 w 1285426"/>
                  <a:gd name="connsiteY43" fmla="*/ 382375 h 1839700"/>
                  <a:gd name="connsiteX0" fmla="*/ 1247326 w 1285426"/>
                  <a:gd name="connsiteY0" fmla="*/ 343108 h 1800433"/>
                  <a:gd name="connsiteX1" fmla="*/ 1218751 w 1285426"/>
                  <a:gd name="connsiteY1" fmla="*/ 238333 h 1800433"/>
                  <a:gd name="connsiteX2" fmla="*/ 1199701 w 1285426"/>
                  <a:gd name="connsiteY2" fmla="*/ 162133 h 1800433"/>
                  <a:gd name="connsiteX3" fmla="*/ 1161601 w 1285426"/>
                  <a:gd name="connsiteY3" fmla="*/ 104983 h 1800433"/>
                  <a:gd name="connsiteX4" fmla="*/ 1075876 w 1285426"/>
                  <a:gd name="connsiteY4" fmla="*/ 47833 h 1800433"/>
                  <a:gd name="connsiteX5" fmla="*/ 1018726 w 1285426"/>
                  <a:gd name="connsiteY5" fmla="*/ 28783 h 1800433"/>
                  <a:gd name="connsiteX6" fmla="*/ 990151 w 1285426"/>
                  <a:gd name="connsiteY6" fmla="*/ 19258 h 1800433"/>
                  <a:gd name="connsiteX7" fmla="*/ 713926 w 1285426"/>
                  <a:gd name="connsiteY7" fmla="*/ 208 h 1800433"/>
                  <a:gd name="connsiteX8" fmla="*/ 590101 w 1285426"/>
                  <a:gd name="connsiteY8" fmla="*/ 9733 h 1800433"/>
                  <a:gd name="connsiteX9" fmla="*/ 494851 w 1285426"/>
                  <a:gd name="connsiteY9" fmla="*/ 38308 h 1800433"/>
                  <a:gd name="connsiteX10" fmla="*/ 409126 w 1285426"/>
                  <a:gd name="connsiteY10" fmla="*/ 143083 h 1800433"/>
                  <a:gd name="connsiteX11" fmla="*/ 380551 w 1285426"/>
                  <a:gd name="connsiteY11" fmla="*/ 200233 h 1800433"/>
                  <a:gd name="connsiteX12" fmla="*/ 342451 w 1285426"/>
                  <a:gd name="connsiteY12" fmla="*/ 314533 h 1800433"/>
                  <a:gd name="connsiteX13" fmla="*/ 332926 w 1285426"/>
                  <a:gd name="connsiteY13" fmla="*/ 343108 h 1800433"/>
                  <a:gd name="connsiteX14" fmla="*/ 275776 w 1285426"/>
                  <a:gd name="connsiteY14" fmla="*/ 638383 h 1800433"/>
                  <a:gd name="connsiteX15" fmla="*/ 161476 w 1285426"/>
                  <a:gd name="connsiteY15" fmla="*/ 790783 h 1800433"/>
                  <a:gd name="connsiteX16" fmla="*/ 113349 w 1285426"/>
                  <a:gd name="connsiteY16" fmla="*/ 1041441 h 1800433"/>
                  <a:gd name="connsiteX17" fmla="*/ 9076 w 1285426"/>
                  <a:gd name="connsiteY17" fmla="*/ 1276558 h 1800433"/>
                  <a:gd name="connsiteX18" fmla="*/ 18601 w 1285426"/>
                  <a:gd name="connsiteY18" fmla="*/ 1352758 h 1800433"/>
                  <a:gd name="connsiteX19" fmla="*/ 66226 w 1285426"/>
                  <a:gd name="connsiteY19" fmla="*/ 1524208 h 1800433"/>
                  <a:gd name="connsiteX20" fmla="*/ 85276 w 1285426"/>
                  <a:gd name="connsiteY20" fmla="*/ 1590883 h 1800433"/>
                  <a:gd name="connsiteX21" fmla="*/ 113851 w 1285426"/>
                  <a:gd name="connsiteY21" fmla="*/ 1657558 h 1800433"/>
                  <a:gd name="connsiteX22" fmla="*/ 171001 w 1285426"/>
                  <a:gd name="connsiteY22" fmla="*/ 1705183 h 1800433"/>
                  <a:gd name="connsiteX23" fmla="*/ 342451 w 1285426"/>
                  <a:gd name="connsiteY23" fmla="*/ 1790908 h 1800433"/>
                  <a:gd name="connsiteX24" fmla="*/ 371026 w 1285426"/>
                  <a:gd name="connsiteY24" fmla="*/ 1800433 h 1800433"/>
                  <a:gd name="connsiteX25" fmla="*/ 542476 w 1285426"/>
                  <a:gd name="connsiteY25" fmla="*/ 1781383 h 1800433"/>
                  <a:gd name="connsiteX26" fmla="*/ 637726 w 1285426"/>
                  <a:gd name="connsiteY26" fmla="*/ 1752808 h 1800433"/>
                  <a:gd name="connsiteX27" fmla="*/ 694876 w 1285426"/>
                  <a:gd name="connsiteY27" fmla="*/ 1733758 h 1800433"/>
                  <a:gd name="connsiteX28" fmla="*/ 732976 w 1285426"/>
                  <a:gd name="connsiteY28" fmla="*/ 1724233 h 1800433"/>
                  <a:gd name="connsiteX29" fmla="*/ 828226 w 1285426"/>
                  <a:gd name="connsiteY29" fmla="*/ 1714708 h 1800433"/>
                  <a:gd name="connsiteX30" fmla="*/ 933001 w 1285426"/>
                  <a:gd name="connsiteY30" fmla="*/ 1695658 h 1800433"/>
                  <a:gd name="connsiteX31" fmla="*/ 1018726 w 1285426"/>
                  <a:gd name="connsiteY31" fmla="*/ 1667083 h 1800433"/>
                  <a:gd name="connsiteX32" fmla="*/ 1075876 w 1285426"/>
                  <a:gd name="connsiteY32" fmla="*/ 1638508 h 1800433"/>
                  <a:gd name="connsiteX33" fmla="*/ 1142551 w 1285426"/>
                  <a:gd name="connsiteY33" fmla="*/ 1562308 h 1800433"/>
                  <a:gd name="connsiteX34" fmla="*/ 1190176 w 1285426"/>
                  <a:gd name="connsiteY34" fmla="*/ 1476583 h 1800433"/>
                  <a:gd name="connsiteX35" fmla="*/ 1228276 w 1285426"/>
                  <a:gd name="connsiteY35" fmla="*/ 1362283 h 1800433"/>
                  <a:gd name="connsiteX36" fmla="*/ 1256851 w 1285426"/>
                  <a:gd name="connsiteY36" fmla="*/ 1228933 h 1800433"/>
                  <a:gd name="connsiteX37" fmla="*/ 1266376 w 1285426"/>
                  <a:gd name="connsiteY37" fmla="*/ 933658 h 1800433"/>
                  <a:gd name="connsiteX38" fmla="*/ 1285426 w 1285426"/>
                  <a:gd name="connsiteY38" fmla="*/ 819358 h 1800433"/>
                  <a:gd name="connsiteX39" fmla="*/ 1275901 w 1285426"/>
                  <a:gd name="connsiteY39" fmla="*/ 600283 h 1800433"/>
                  <a:gd name="connsiteX40" fmla="*/ 1266376 w 1285426"/>
                  <a:gd name="connsiteY40" fmla="*/ 447883 h 1800433"/>
                  <a:gd name="connsiteX41" fmla="*/ 1247326 w 1285426"/>
                  <a:gd name="connsiteY41" fmla="*/ 352633 h 1800433"/>
                  <a:gd name="connsiteX42" fmla="*/ 1247326 w 1285426"/>
                  <a:gd name="connsiteY42" fmla="*/ 343108 h 1800433"/>
                  <a:gd name="connsiteX0" fmla="*/ 1247326 w 1285426"/>
                  <a:gd name="connsiteY0" fmla="*/ 342959 h 1800284"/>
                  <a:gd name="connsiteX1" fmla="*/ 1218751 w 1285426"/>
                  <a:gd name="connsiteY1" fmla="*/ 238184 h 1800284"/>
                  <a:gd name="connsiteX2" fmla="*/ 1199701 w 1285426"/>
                  <a:gd name="connsiteY2" fmla="*/ 161984 h 1800284"/>
                  <a:gd name="connsiteX3" fmla="*/ 1161601 w 1285426"/>
                  <a:gd name="connsiteY3" fmla="*/ 104834 h 1800284"/>
                  <a:gd name="connsiteX4" fmla="*/ 1075876 w 1285426"/>
                  <a:gd name="connsiteY4" fmla="*/ 47684 h 1800284"/>
                  <a:gd name="connsiteX5" fmla="*/ 1018726 w 1285426"/>
                  <a:gd name="connsiteY5" fmla="*/ 28634 h 1800284"/>
                  <a:gd name="connsiteX6" fmla="*/ 990151 w 1285426"/>
                  <a:gd name="connsiteY6" fmla="*/ 19109 h 1800284"/>
                  <a:gd name="connsiteX7" fmla="*/ 713926 w 1285426"/>
                  <a:gd name="connsiteY7" fmla="*/ 59 h 1800284"/>
                  <a:gd name="connsiteX8" fmla="*/ 590101 w 1285426"/>
                  <a:gd name="connsiteY8" fmla="*/ 9584 h 1800284"/>
                  <a:gd name="connsiteX9" fmla="*/ 494851 w 1285426"/>
                  <a:gd name="connsiteY9" fmla="*/ 38159 h 1800284"/>
                  <a:gd name="connsiteX10" fmla="*/ 409126 w 1285426"/>
                  <a:gd name="connsiteY10" fmla="*/ 142934 h 1800284"/>
                  <a:gd name="connsiteX11" fmla="*/ 380551 w 1285426"/>
                  <a:gd name="connsiteY11" fmla="*/ 200084 h 1800284"/>
                  <a:gd name="connsiteX12" fmla="*/ 342451 w 1285426"/>
                  <a:gd name="connsiteY12" fmla="*/ 314384 h 1800284"/>
                  <a:gd name="connsiteX13" fmla="*/ 332926 w 1285426"/>
                  <a:gd name="connsiteY13" fmla="*/ 342959 h 1800284"/>
                  <a:gd name="connsiteX14" fmla="*/ 275776 w 1285426"/>
                  <a:gd name="connsiteY14" fmla="*/ 638234 h 1800284"/>
                  <a:gd name="connsiteX15" fmla="*/ 161476 w 1285426"/>
                  <a:gd name="connsiteY15" fmla="*/ 790634 h 1800284"/>
                  <a:gd name="connsiteX16" fmla="*/ 113349 w 1285426"/>
                  <a:gd name="connsiteY16" fmla="*/ 1041292 h 1800284"/>
                  <a:gd name="connsiteX17" fmla="*/ 9076 w 1285426"/>
                  <a:gd name="connsiteY17" fmla="*/ 1276409 h 1800284"/>
                  <a:gd name="connsiteX18" fmla="*/ 18601 w 1285426"/>
                  <a:gd name="connsiteY18" fmla="*/ 1352609 h 1800284"/>
                  <a:gd name="connsiteX19" fmla="*/ 66226 w 1285426"/>
                  <a:gd name="connsiteY19" fmla="*/ 1524059 h 1800284"/>
                  <a:gd name="connsiteX20" fmla="*/ 85276 w 1285426"/>
                  <a:gd name="connsiteY20" fmla="*/ 1590734 h 1800284"/>
                  <a:gd name="connsiteX21" fmla="*/ 113851 w 1285426"/>
                  <a:gd name="connsiteY21" fmla="*/ 1657409 h 1800284"/>
                  <a:gd name="connsiteX22" fmla="*/ 171001 w 1285426"/>
                  <a:gd name="connsiteY22" fmla="*/ 1705034 h 1800284"/>
                  <a:gd name="connsiteX23" fmla="*/ 342451 w 1285426"/>
                  <a:gd name="connsiteY23" fmla="*/ 1790759 h 1800284"/>
                  <a:gd name="connsiteX24" fmla="*/ 371026 w 1285426"/>
                  <a:gd name="connsiteY24" fmla="*/ 1800284 h 1800284"/>
                  <a:gd name="connsiteX25" fmla="*/ 542476 w 1285426"/>
                  <a:gd name="connsiteY25" fmla="*/ 1781234 h 1800284"/>
                  <a:gd name="connsiteX26" fmla="*/ 637726 w 1285426"/>
                  <a:gd name="connsiteY26" fmla="*/ 1752659 h 1800284"/>
                  <a:gd name="connsiteX27" fmla="*/ 694876 w 1285426"/>
                  <a:gd name="connsiteY27" fmla="*/ 1733609 h 1800284"/>
                  <a:gd name="connsiteX28" fmla="*/ 732976 w 1285426"/>
                  <a:gd name="connsiteY28" fmla="*/ 1724084 h 1800284"/>
                  <a:gd name="connsiteX29" fmla="*/ 828226 w 1285426"/>
                  <a:gd name="connsiteY29" fmla="*/ 1714559 h 1800284"/>
                  <a:gd name="connsiteX30" fmla="*/ 933001 w 1285426"/>
                  <a:gd name="connsiteY30" fmla="*/ 1695509 h 1800284"/>
                  <a:gd name="connsiteX31" fmla="*/ 1018726 w 1285426"/>
                  <a:gd name="connsiteY31" fmla="*/ 1666934 h 1800284"/>
                  <a:gd name="connsiteX32" fmla="*/ 1075876 w 1285426"/>
                  <a:gd name="connsiteY32" fmla="*/ 1638359 h 1800284"/>
                  <a:gd name="connsiteX33" fmla="*/ 1142551 w 1285426"/>
                  <a:gd name="connsiteY33" fmla="*/ 1562159 h 1800284"/>
                  <a:gd name="connsiteX34" fmla="*/ 1190176 w 1285426"/>
                  <a:gd name="connsiteY34" fmla="*/ 1476434 h 1800284"/>
                  <a:gd name="connsiteX35" fmla="*/ 1228276 w 1285426"/>
                  <a:gd name="connsiteY35" fmla="*/ 1362134 h 1800284"/>
                  <a:gd name="connsiteX36" fmla="*/ 1256851 w 1285426"/>
                  <a:gd name="connsiteY36" fmla="*/ 1228784 h 1800284"/>
                  <a:gd name="connsiteX37" fmla="*/ 1266376 w 1285426"/>
                  <a:gd name="connsiteY37" fmla="*/ 933509 h 1800284"/>
                  <a:gd name="connsiteX38" fmla="*/ 1285426 w 1285426"/>
                  <a:gd name="connsiteY38" fmla="*/ 819209 h 1800284"/>
                  <a:gd name="connsiteX39" fmla="*/ 1275901 w 1285426"/>
                  <a:gd name="connsiteY39" fmla="*/ 600134 h 1800284"/>
                  <a:gd name="connsiteX40" fmla="*/ 1266376 w 1285426"/>
                  <a:gd name="connsiteY40" fmla="*/ 447734 h 1800284"/>
                  <a:gd name="connsiteX41" fmla="*/ 1247326 w 1285426"/>
                  <a:gd name="connsiteY41" fmla="*/ 352484 h 1800284"/>
                  <a:gd name="connsiteX42" fmla="*/ 1247326 w 1285426"/>
                  <a:gd name="connsiteY42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05575 w 1277150"/>
                  <a:gd name="connsiteY20" fmla="*/ 1657409 h 1800284"/>
                  <a:gd name="connsiteX21" fmla="*/ 162725 w 1277150"/>
                  <a:gd name="connsiteY21" fmla="*/ 1705034 h 1800284"/>
                  <a:gd name="connsiteX22" fmla="*/ 334175 w 1277150"/>
                  <a:gd name="connsiteY22" fmla="*/ 1790759 h 1800284"/>
                  <a:gd name="connsiteX23" fmla="*/ 362750 w 1277150"/>
                  <a:gd name="connsiteY23" fmla="*/ 1800284 h 1800284"/>
                  <a:gd name="connsiteX24" fmla="*/ 534200 w 1277150"/>
                  <a:gd name="connsiteY24" fmla="*/ 1781234 h 1800284"/>
                  <a:gd name="connsiteX25" fmla="*/ 629450 w 1277150"/>
                  <a:gd name="connsiteY25" fmla="*/ 1752659 h 1800284"/>
                  <a:gd name="connsiteX26" fmla="*/ 686600 w 1277150"/>
                  <a:gd name="connsiteY26" fmla="*/ 1733609 h 1800284"/>
                  <a:gd name="connsiteX27" fmla="*/ 724700 w 1277150"/>
                  <a:gd name="connsiteY27" fmla="*/ 1724084 h 1800284"/>
                  <a:gd name="connsiteX28" fmla="*/ 819950 w 1277150"/>
                  <a:gd name="connsiteY28" fmla="*/ 1714559 h 1800284"/>
                  <a:gd name="connsiteX29" fmla="*/ 924725 w 1277150"/>
                  <a:gd name="connsiteY29" fmla="*/ 1695509 h 1800284"/>
                  <a:gd name="connsiteX30" fmla="*/ 1010450 w 1277150"/>
                  <a:gd name="connsiteY30" fmla="*/ 1666934 h 1800284"/>
                  <a:gd name="connsiteX31" fmla="*/ 1067600 w 1277150"/>
                  <a:gd name="connsiteY31" fmla="*/ 1638359 h 1800284"/>
                  <a:gd name="connsiteX32" fmla="*/ 1134275 w 1277150"/>
                  <a:gd name="connsiteY32" fmla="*/ 1562159 h 1800284"/>
                  <a:gd name="connsiteX33" fmla="*/ 1181900 w 1277150"/>
                  <a:gd name="connsiteY33" fmla="*/ 1476434 h 1800284"/>
                  <a:gd name="connsiteX34" fmla="*/ 1220000 w 1277150"/>
                  <a:gd name="connsiteY34" fmla="*/ 1362134 h 1800284"/>
                  <a:gd name="connsiteX35" fmla="*/ 1248575 w 1277150"/>
                  <a:gd name="connsiteY35" fmla="*/ 1228784 h 1800284"/>
                  <a:gd name="connsiteX36" fmla="*/ 1258100 w 1277150"/>
                  <a:gd name="connsiteY36" fmla="*/ 933509 h 1800284"/>
                  <a:gd name="connsiteX37" fmla="*/ 1277150 w 1277150"/>
                  <a:gd name="connsiteY37" fmla="*/ 819209 h 1800284"/>
                  <a:gd name="connsiteX38" fmla="*/ 1267625 w 1277150"/>
                  <a:gd name="connsiteY38" fmla="*/ 600134 h 1800284"/>
                  <a:gd name="connsiteX39" fmla="*/ 1258100 w 1277150"/>
                  <a:gd name="connsiteY39" fmla="*/ 447734 h 1800284"/>
                  <a:gd name="connsiteX40" fmla="*/ 1239050 w 1277150"/>
                  <a:gd name="connsiteY40" fmla="*/ 352484 h 1800284"/>
                  <a:gd name="connsiteX41" fmla="*/ 1239050 w 1277150"/>
                  <a:gd name="connsiteY41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686600 w 1277150"/>
                  <a:gd name="connsiteY25" fmla="*/ 1733609 h 1800284"/>
                  <a:gd name="connsiteX26" fmla="*/ 724700 w 1277150"/>
                  <a:gd name="connsiteY26" fmla="*/ 1724084 h 1800284"/>
                  <a:gd name="connsiteX27" fmla="*/ 819950 w 1277150"/>
                  <a:gd name="connsiteY27" fmla="*/ 1714559 h 1800284"/>
                  <a:gd name="connsiteX28" fmla="*/ 924725 w 1277150"/>
                  <a:gd name="connsiteY28" fmla="*/ 1695509 h 1800284"/>
                  <a:gd name="connsiteX29" fmla="*/ 1010450 w 1277150"/>
                  <a:gd name="connsiteY29" fmla="*/ 1666934 h 1800284"/>
                  <a:gd name="connsiteX30" fmla="*/ 1067600 w 1277150"/>
                  <a:gd name="connsiteY30" fmla="*/ 1638359 h 1800284"/>
                  <a:gd name="connsiteX31" fmla="*/ 1134275 w 1277150"/>
                  <a:gd name="connsiteY31" fmla="*/ 1562159 h 1800284"/>
                  <a:gd name="connsiteX32" fmla="*/ 1181900 w 1277150"/>
                  <a:gd name="connsiteY32" fmla="*/ 1476434 h 1800284"/>
                  <a:gd name="connsiteX33" fmla="*/ 1220000 w 1277150"/>
                  <a:gd name="connsiteY33" fmla="*/ 1362134 h 1800284"/>
                  <a:gd name="connsiteX34" fmla="*/ 1248575 w 1277150"/>
                  <a:gd name="connsiteY34" fmla="*/ 1228784 h 1800284"/>
                  <a:gd name="connsiteX35" fmla="*/ 1258100 w 1277150"/>
                  <a:gd name="connsiteY35" fmla="*/ 933509 h 1800284"/>
                  <a:gd name="connsiteX36" fmla="*/ 1277150 w 1277150"/>
                  <a:gd name="connsiteY36" fmla="*/ 819209 h 1800284"/>
                  <a:gd name="connsiteX37" fmla="*/ 1267625 w 1277150"/>
                  <a:gd name="connsiteY37" fmla="*/ 600134 h 1800284"/>
                  <a:gd name="connsiteX38" fmla="*/ 1258100 w 1277150"/>
                  <a:gd name="connsiteY38" fmla="*/ 447734 h 1800284"/>
                  <a:gd name="connsiteX39" fmla="*/ 1239050 w 1277150"/>
                  <a:gd name="connsiteY39" fmla="*/ 352484 h 1800284"/>
                  <a:gd name="connsiteX40" fmla="*/ 1239050 w 1277150"/>
                  <a:gd name="connsiteY40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10450 w 1277150"/>
                  <a:gd name="connsiteY28" fmla="*/ 1666934 h 1800284"/>
                  <a:gd name="connsiteX29" fmla="*/ 1067600 w 1277150"/>
                  <a:gd name="connsiteY29" fmla="*/ 1638359 h 1800284"/>
                  <a:gd name="connsiteX30" fmla="*/ 1134275 w 1277150"/>
                  <a:gd name="connsiteY30" fmla="*/ 1562159 h 1800284"/>
                  <a:gd name="connsiteX31" fmla="*/ 1181900 w 1277150"/>
                  <a:gd name="connsiteY31" fmla="*/ 1476434 h 1800284"/>
                  <a:gd name="connsiteX32" fmla="*/ 1220000 w 1277150"/>
                  <a:gd name="connsiteY32" fmla="*/ 1362134 h 1800284"/>
                  <a:gd name="connsiteX33" fmla="*/ 1248575 w 1277150"/>
                  <a:gd name="connsiteY33" fmla="*/ 1228784 h 1800284"/>
                  <a:gd name="connsiteX34" fmla="*/ 1258100 w 1277150"/>
                  <a:gd name="connsiteY34" fmla="*/ 933509 h 1800284"/>
                  <a:gd name="connsiteX35" fmla="*/ 1277150 w 1277150"/>
                  <a:gd name="connsiteY35" fmla="*/ 819209 h 1800284"/>
                  <a:gd name="connsiteX36" fmla="*/ 1267625 w 1277150"/>
                  <a:gd name="connsiteY36" fmla="*/ 600134 h 1800284"/>
                  <a:gd name="connsiteX37" fmla="*/ 1258100 w 1277150"/>
                  <a:gd name="connsiteY37" fmla="*/ 447734 h 1800284"/>
                  <a:gd name="connsiteX38" fmla="*/ 1239050 w 1277150"/>
                  <a:gd name="connsiteY38" fmla="*/ 352484 h 1800284"/>
                  <a:gd name="connsiteX39" fmla="*/ 1239050 w 1277150"/>
                  <a:gd name="connsiteY39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34275 w 1277150"/>
                  <a:gd name="connsiteY29" fmla="*/ 1562159 h 1800284"/>
                  <a:gd name="connsiteX30" fmla="*/ 1181900 w 1277150"/>
                  <a:gd name="connsiteY30" fmla="*/ 1476434 h 1800284"/>
                  <a:gd name="connsiteX31" fmla="*/ 1220000 w 1277150"/>
                  <a:gd name="connsiteY31" fmla="*/ 1362134 h 1800284"/>
                  <a:gd name="connsiteX32" fmla="*/ 1248575 w 1277150"/>
                  <a:gd name="connsiteY32" fmla="*/ 1228784 h 1800284"/>
                  <a:gd name="connsiteX33" fmla="*/ 1258100 w 1277150"/>
                  <a:gd name="connsiteY33" fmla="*/ 933509 h 1800284"/>
                  <a:gd name="connsiteX34" fmla="*/ 1277150 w 1277150"/>
                  <a:gd name="connsiteY34" fmla="*/ 819209 h 1800284"/>
                  <a:gd name="connsiteX35" fmla="*/ 1267625 w 1277150"/>
                  <a:gd name="connsiteY35" fmla="*/ 600134 h 1800284"/>
                  <a:gd name="connsiteX36" fmla="*/ 1258100 w 1277150"/>
                  <a:gd name="connsiteY36" fmla="*/ 447734 h 1800284"/>
                  <a:gd name="connsiteX37" fmla="*/ 1239050 w 1277150"/>
                  <a:gd name="connsiteY37" fmla="*/ 352484 h 1800284"/>
                  <a:gd name="connsiteX38" fmla="*/ 1239050 w 1277150"/>
                  <a:gd name="connsiteY38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20000 w 1277150"/>
                  <a:gd name="connsiteY30" fmla="*/ 1362134 h 1800284"/>
                  <a:gd name="connsiteX31" fmla="*/ 1248575 w 1277150"/>
                  <a:gd name="connsiteY31" fmla="*/ 1228784 h 1800284"/>
                  <a:gd name="connsiteX32" fmla="*/ 1258100 w 1277150"/>
                  <a:gd name="connsiteY32" fmla="*/ 933509 h 1800284"/>
                  <a:gd name="connsiteX33" fmla="*/ 1277150 w 1277150"/>
                  <a:gd name="connsiteY33" fmla="*/ 819209 h 1800284"/>
                  <a:gd name="connsiteX34" fmla="*/ 1267625 w 1277150"/>
                  <a:gd name="connsiteY34" fmla="*/ 600134 h 1800284"/>
                  <a:gd name="connsiteX35" fmla="*/ 1258100 w 1277150"/>
                  <a:gd name="connsiteY35" fmla="*/ 447734 h 1800284"/>
                  <a:gd name="connsiteX36" fmla="*/ 1239050 w 1277150"/>
                  <a:gd name="connsiteY36" fmla="*/ 352484 h 1800284"/>
                  <a:gd name="connsiteX37" fmla="*/ 1239050 w 1277150"/>
                  <a:gd name="connsiteY37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77150"/>
                  <a:gd name="connsiteY0" fmla="*/ 342959 h 1800284"/>
                  <a:gd name="connsiteX1" fmla="*/ 1210475 w 1277150"/>
                  <a:gd name="connsiteY1" fmla="*/ 238184 h 1800284"/>
                  <a:gd name="connsiteX2" fmla="*/ 1191425 w 1277150"/>
                  <a:gd name="connsiteY2" fmla="*/ 161984 h 1800284"/>
                  <a:gd name="connsiteX3" fmla="*/ 1153325 w 1277150"/>
                  <a:gd name="connsiteY3" fmla="*/ 104834 h 1800284"/>
                  <a:gd name="connsiteX4" fmla="*/ 1067600 w 1277150"/>
                  <a:gd name="connsiteY4" fmla="*/ 47684 h 1800284"/>
                  <a:gd name="connsiteX5" fmla="*/ 1010450 w 1277150"/>
                  <a:gd name="connsiteY5" fmla="*/ 28634 h 1800284"/>
                  <a:gd name="connsiteX6" fmla="*/ 981875 w 1277150"/>
                  <a:gd name="connsiteY6" fmla="*/ 19109 h 1800284"/>
                  <a:gd name="connsiteX7" fmla="*/ 705650 w 1277150"/>
                  <a:gd name="connsiteY7" fmla="*/ 59 h 1800284"/>
                  <a:gd name="connsiteX8" fmla="*/ 581825 w 1277150"/>
                  <a:gd name="connsiteY8" fmla="*/ 9584 h 1800284"/>
                  <a:gd name="connsiteX9" fmla="*/ 486575 w 1277150"/>
                  <a:gd name="connsiteY9" fmla="*/ 38159 h 1800284"/>
                  <a:gd name="connsiteX10" fmla="*/ 400850 w 1277150"/>
                  <a:gd name="connsiteY10" fmla="*/ 142934 h 1800284"/>
                  <a:gd name="connsiteX11" fmla="*/ 372275 w 1277150"/>
                  <a:gd name="connsiteY11" fmla="*/ 200084 h 1800284"/>
                  <a:gd name="connsiteX12" fmla="*/ 334175 w 1277150"/>
                  <a:gd name="connsiteY12" fmla="*/ 314384 h 1800284"/>
                  <a:gd name="connsiteX13" fmla="*/ 324650 w 1277150"/>
                  <a:gd name="connsiteY13" fmla="*/ 342959 h 1800284"/>
                  <a:gd name="connsiteX14" fmla="*/ 267500 w 1277150"/>
                  <a:gd name="connsiteY14" fmla="*/ 638234 h 1800284"/>
                  <a:gd name="connsiteX15" fmla="*/ 153200 w 1277150"/>
                  <a:gd name="connsiteY15" fmla="*/ 790634 h 1800284"/>
                  <a:gd name="connsiteX16" fmla="*/ 105073 w 1277150"/>
                  <a:gd name="connsiteY16" fmla="*/ 1041292 h 1800284"/>
                  <a:gd name="connsiteX17" fmla="*/ 800 w 1277150"/>
                  <a:gd name="connsiteY17" fmla="*/ 1276409 h 1800284"/>
                  <a:gd name="connsiteX18" fmla="*/ 57950 w 1277150"/>
                  <a:gd name="connsiteY18" fmla="*/ 1524059 h 1800284"/>
                  <a:gd name="connsiteX19" fmla="*/ 77000 w 1277150"/>
                  <a:gd name="connsiteY19" fmla="*/ 1590734 h 1800284"/>
                  <a:gd name="connsiteX20" fmla="*/ 162725 w 1277150"/>
                  <a:gd name="connsiteY20" fmla="*/ 1705034 h 1800284"/>
                  <a:gd name="connsiteX21" fmla="*/ 334175 w 1277150"/>
                  <a:gd name="connsiteY21" fmla="*/ 1790759 h 1800284"/>
                  <a:gd name="connsiteX22" fmla="*/ 362750 w 1277150"/>
                  <a:gd name="connsiteY22" fmla="*/ 1800284 h 1800284"/>
                  <a:gd name="connsiteX23" fmla="*/ 534200 w 1277150"/>
                  <a:gd name="connsiteY23" fmla="*/ 1781234 h 1800284"/>
                  <a:gd name="connsiteX24" fmla="*/ 629450 w 1277150"/>
                  <a:gd name="connsiteY24" fmla="*/ 1752659 h 1800284"/>
                  <a:gd name="connsiteX25" fmla="*/ 724700 w 1277150"/>
                  <a:gd name="connsiteY25" fmla="*/ 1724084 h 1800284"/>
                  <a:gd name="connsiteX26" fmla="*/ 819950 w 1277150"/>
                  <a:gd name="connsiteY26" fmla="*/ 1714559 h 1800284"/>
                  <a:gd name="connsiteX27" fmla="*/ 924725 w 1277150"/>
                  <a:gd name="connsiteY27" fmla="*/ 1695509 h 1800284"/>
                  <a:gd name="connsiteX28" fmla="*/ 1067600 w 1277150"/>
                  <a:gd name="connsiteY28" fmla="*/ 1638359 h 1800284"/>
                  <a:gd name="connsiteX29" fmla="*/ 1181900 w 1277150"/>
                  <a:gd name="connsiteY29" fmla="*/ 1476434 h 1800284"/>
                  <a:gd name="connsiteX30" fmla="*/ 1248575 w 1277150"/>
                  <a:gd name="connsiteY30" fmla="*/ 1228784 h 1800284"/>
                  <a:gd name="connsiteX31" fmla="*/ 1258100 w 1277150"/>
                  <a:gd name="connsiteY31" fmla="*/ 933509 h 1800284"/>
                  <a:gd name="connsiteX32" fmla="*/ 1277150 w 1277150"/>
                  <a:gd name="connsiteY32" fmla="*/ 819209 h 1800284"/>
                  <a:gd name="connsiteX33" fmla="*/ 1267625 w 1277150"/>
                  <a:gd name="connsiteY33" fmla="*/ 600134 h 1800284"/>
                  <a:gd name="connsiteX34" fmla="*/ 1258100 w 1277150"/>
                  <a:gd name="connsiteY34" fmla="*/ 447734 h 1800284"/>
                  <a:gd name="connsiteX35" fmla="*/ 1239050 w 1277150"/>
                  <a:gd name="connsiteY35" fmla="*/ 352484 h 1800284"/>
                  <a:gd name="connsiteX36" fmla="*/ 1239050 w 1277150"/>
                  <a:gd name="connsiteY36" fmla="*/ 342959 h 1800284"/>
                  <a:gd name="connsiteX0" fmla="*/ 1239050 w 1267625"/>
                  <a:gd name="connsiteY0" fmla="*/ 342959 h 1800284"/>
                  <a:gd name="connsiteX1" fmla="*/ 1210475 w 1267625"/>
                  <a:gd name="connsiteY1" fmla="*/ 238184 h 1800284"/>
                  <a:gd name="connsiteX2" fmla="*/ 1191425 w 1267625"/>
                  <a:gd name="connsiteY2" fmla="*/ 161984 h 1800284"/>
                  <a:gd name="connsiteX3" fmla="*/ 1153325 w 1267625"/>
                  <a:gd name="connsiteY3" fmla="*/ 104834 h 1800284"/>
                  <a:gd name="connsiteX4" fmla="*/ 1067600 w 1267625"/>
                  <a:gd name="connsiteY4" fmla="*/ 47684 h 1800284"/>
                  <a:gd name="connsiteX5" fmla="*/ 1010450 w 1267625"/>
                  <a:gd name="connsiteY5" fmla="*/ 28634 h 1800284"/>
                  <a:gd name="connsiteX6" fmla="*/ 981875 w 1267625"/>
                  <a:gd name="connsiteY6" fmla="*/ 19109 h 1800284"/>
                  <a:gd name="connsiteX7" fmla="*/ 705650 w 1267625"/>
                  <a:gd name="connsiteY7" fmla="*/ 59 h 1800284"/>
                  <a:gd name="connsiteX8" fmla="*/ 581825 w 1267625"/>
                  <a:gd name="connsiteY8" fmla="*/ 9584 h 1800284"/>
                  <a:gd name="connsiteX9" fmla="*/ 486575 w 1267625"/>
                  <a:gd name="connsiteY9" fmla="*/ 38159 h 1800284"/>
                  <a:gd name="connsiteX10" fmla="*/ 400850 w 1267625"/>
                  <a:gd name="connsiteY10" fmla="*/ 142934 h 1800284"/>
                  <a:gd name="connsiteX11" fmla="*/ 372275 w 1267625"/>
                  <a:gd name="connsiteY11" fmla="*/ 200084 h 1800284"/>
                  <a:gd name="connsiteX12" fmla="*/ 334175 w 1267625"/>
                  <a:gd name="connsiteY12" fmla="*/ 314384 h 1800284"/>
                  <a:gd name="connsiteX13" fmla="*/ 324650 w 1267625"/>
                  <a:gd name="connsiteY13" fmla="*/ 342959 h 1800284"/>
                  <a:gd name="connsiteX14" fmla="*/ 267500 w 1267625"/>
                  <a:gd name="connsiteY14" fmla="*/ 638234 h 1800284"/>
                  <a:gd name="connsiteX15" fmla="*/ 153200 w 1267625"/>
                  <a:gd name="connsiteY15" fmla="*/ 790634 h 1800284"/>
                  <a:gd name="connsiteX16" fmla="*/ 105073 w 1267625"/>
                  <a:gd name="connsiteY16" fmla="*/ 1041292 h 1800284"/>
                  <a:gd name="connsiteX17" fmla="*/ 800 w 1267625"/>
                  <a:gd name="connsiteY17" fmla="*/ 1276409 h 1800284"/>
                  <a:gd name="connsiteX18" fmla="*/ 57950 w 1267625"/>
                  <a:gd name="connsiteY18" fmla="*/ 1524059 h 1800284"/>
                  <a:gd name="connsiteX19" fmla="*/ 77000 w 1267625"/>
                  <a:gd name="connsiteY19" fmla="*/ 1590734 h 1800284"/>
                  <a:gd name="connsiteX20" fmla="*/ 162725 w 1267625"/>
                  <a:gd name="connsiteY20" fmla="*/ 1705034 h 1800284"/>
                  <a:gd name="connsiteX21" fmla="*/ 334175 w 1267625"/>
                  <a:gd name="connsiteY21" fmla="*/ 1790759 h 1800284"/>
                  <a:gd name="connsiteX22" fmla="*/ 362750 w 1267625"/>
                  <a:gd name="connsiteY22" fmla="*/ 1800284 h 1800284"/>
                  <a:gd name="connsiteX23" fmla="*/ 534200 w 1267625"/>
                  <a:gd name="connsiteY23" fmla="*/ 1781234 h 1800284"/>
                  <a:gd name="connsiteX24" fmla="*/ 629450 w 1267625"/>
                  <a:gd name="connsiteY24" fmla="*/ 1752659 h 1800284"/>
                  <a:gd name="connsiteX25" fmla="*/ 724700 w 1267625"/>
                  <a:gd name="connsiteY25" fmla="*/ 1724084 h 1800284"/>
                  <a:gd name="connsiteX26" fmla="*/ 819950 w 1267625"/>
                  <a:gd name="connsiteY26" fmla="*/ 1714559 h 1800284"/>
                  <a:gd name="connsiteX27" fmla="*/ 924725 w 1267625"/>
                  <a:gd name="connsiteY27" fmla="*/ 1695509 h 1800284"/>
                  <a:gd name="connsiteX28" fmla="*/ 1067600 w 1267625"/>
                  <a:gd name="connsiteY28" fmla="*/ 1638359 h 1800284"/>
                  <a:gd name="connsiteX29" fmla="*/ 1181900 w 1267625"/>
                  <a:gd name="connsiteY29" fmla="*/ 1476434 h 1800284"/>
                  <a:gd name="connsiteX30" fmla="*/ 1248575 w 1267625"/>
                  <a:gd name="connsiteY30" fmla="*/ 1228784 h 1800284"/>
                  <a:gd name="connsiteX31" fmla="*/ 1258100 w 1267625"/>
                  <a:gd name="connsiteY31" fmla="*/ 933509 h 1800284"/>
                  <a:gd name="connsiteX32" fmla="*/ 1267625 w 1267625"/>
                  <a:gd name="connsiteY32" fmla="*/ 600134 h 1800284"/>
                  <a:gd name="connsiteX33" fmla="*/ 1258100 w 1267625"/>
                  <a:gd name="connsiteY33" fmla="*/ 447734 h 1800284"/>
                  <a:gd name="connsiteX34" fmla="*/ 1239050 w 1267625"/>
                  <a:gd name="connsiteY34" fmla="*/ 352484 h 1800284"/>
                  <a:gd name="connsiteX35" fmla="*/ 1239050 w 1267625"/>
                  <a:gd name="connsiteY35" fmla="*/ 342959 h 1800284"/>
                  <a:gd name="connsiteX0" fmla="*/ 1239297 w 1267872"/>
                  <a:gd name="connsiteY0" fmla="*/ 342959 h 1800284"/>
                  <a:gd name="connsiteX1" fmla="*/ 1210722 w 1267872"/>
                  <a:gd name="connsiteY1" fmla="*/ 238184 h 1800284"/>
                  <a:gd name="connsiteX2" fmla="*/ 1191672 w 1267872"/>
                  <a:gd name="connsiteY2" fmla="*/ 161984 h 1800284"/>
                  <a:gd name="connsiteX3" fmla="*/ 1153572 w 1267872"/>
                  <a:gd name="connsiteY3" fmla="*/ 104834 h 1800284"/>
                  <a:gd name="connsiteX4" fmla="*/ 1067847 w 1267872"/>
                  <a:gd name="connsiteY4" fmla="*/ 47684 h 1800284"/>
                  <a:gd name="connsiteX5" fmla="*/ 1010697 w 1267872"/>
                  <a:gd name="connsiteY5" fmla="*/ 28634 h 1800284"/>
                  <a:gd name="connsiteX6" fmla="*/ 982122 w 1267872"/>
                  <a:gd name="connsiteY6" fmla="*/ 19109 h 1800284"/>
                  <a:gd name="connsiteX7" fmla="*/ 705897 w 1267872"/>
                  <a:gd name="connsiteY7" fmla="*/ 59 h 1800284"/>
                  <a:gd name="connsiteX8" fmla="*/ 582072 w 1267872"/>
                  <a:gd name="connsiteY8" fmla="*/ 9584 h 1800284"/>
                  <a:gd name="connsiteX9" fmla="*/ 486822 w 1267872"/>
                  <a:gd name="connsiteY9" fmla="*/ 38159 h 1800284"/>
                  <a:gd name="connsiteX10" fmla="*/ 401097 w 1267872"/>
                  <a:gd name="connsiteY10" fmla="*/ 142934 h 1800284"/>
                  <a:gd name="connsiteX11" fmla="*/ 372522 w 1267872"/>
                  <a:gd name="connsiteY11" fmla="*/ 200084 h 1800284"/>
                  <a:gd name="connsiteX12" fmla="*/ 334422 w 1267872"/>
                  <a:gd name="connsiteY12" fmla="*/ 314384 h 1800284"/>
                  <a:gd name="connsiteX13" fmla="*/ 324897 w 1267872"/>
                  <a:gd name="connsiteY13" fmla="*/ 342959 h 1800284"/>
                  <a:gd name="connsiteX14" fmla="*/ 267747 w 1267872"/>
                  <a:gd name="connsiteY14" fmla="*/ 638234 h 1800284"/>
                  <a:gd name="connsiteX15" fmla="*/ 153447 w 1267872"/>
                  <a:gd name="connsiteY15" fmla="*/ 790634 h 1800284"/>
                  <a:gd name="connsiteX16" fmla="*/ 105320 w 1267872"/>
                  <a:gd name="connsiteY16" fmla="*/ 1041292 h 1800284"/>
                  <a:gd name="connsiteX17" fmla="*/ 1047 w 1267872"/>
                  <a:gd name="connsiteY17" fmla="*/ 1276409 h 1800284"/>
                  <a:gd name="connsiteX18" fmla="*/ 58197 w 1267872"/>
                  <a:gd name="connsiteY18" fmla="*/ 1524059 h 1800284"/>
                  <a:gd name="connsiteX19" fmla="*/ 162972 w 1267872"/>
                  <a:gd name="connsiteY19" fmla="*/ 1705034 h 1800284"/>
                  <a:gd name="connsiteX20" fmla="*/ 334422 w 1267872"/>
                  <a:gd name="connsiteY20" fmla="*/ 1790759 h 1800284"/>
                  <a:gd name="connsiteX21" fmla="*/ 362997 w 1267872"/>
                  <a:gd name="connsiteY21" fmla="*/ 1800284 h 1800284"/>
                  <a:gd name="connsiteX22" fmla="*/ 534447 w 1267872"/>
                  <a:gd name="connsiteY22" fmla="*/ 1781234 h 1800284"/>
                  <a:gd name="connsiteX23" fmla="*/ 629697 w 1267872"/>
                  <a:gd name="connsiteY23" fmla="*/ 1752659 h 1800284"/>
                  <a:gd name="connsiteX24" fmla="*/ 724947 w 1267872"/>
                  <a:gd name="connsiteY24" fmla="*/ 1724084 h 1800284"/>
                  <a:gd name="connsiteX25" fmla="*/ 820197 w 1267872"/>
                  <a:gd name="connsiteY25" fmla="*/ 1714559 h 1800284"/>
                  <a:gd name="connsiteX26" fmla="*/ 924972 w 1267872"/>
                  <a:gd name="connsiteY26" fmla="*/ 1695509 h 1800284"/>
                  <a:gd name="connsiteX27" fmla="*/ 1067847 w 1267872"/>
                  <a:gd name="connsiteY27" fmla="*/ 1638359 h 1800284"/>
                  <a:gd name="connsiteX28" fmla="*/ 1182147 w 1267872"/>
                  <a:gd name="connsiteY28" fmla="*/ 1476434 h 1800284"/>
                  <a:gd name="connsiteX29" fmla="*/ 1248822 w 1267872"/>
                  <a:gd name="connsiteY29" fmla="*/ 1228784 h 1800284"/>
                  <a:gd name="connsiteX30" fmla="*/ 1258347 w 1267872"/>
                  <a:gd name="connsiteY30" fmla="*/ 933509 h 1800284"/>
                  <a:gd name="connsiteX31" fmla="*/ 1267872 w 1267872"/>
                  <a:gd name="connsiteY31" fmla="*/ 600134 h 1800284"/>
                  <a:gd name="connsiteX32" fmla="*/ 1258347 w 1267872"/>
                  <a:gd name="connsiteY32" fmla="*/ 447734 h 1800284"/>
                  <a:gd name="connsiteX33" fmla="*/ 1239297 w 1267872"/>
                  <a:gd name="connsiteY33" fmla="*/ 352484 h 1800284"/>
                  <a:gd name="connsiteX34" fmla="*/ 1239297 w 1267872"/>
                  <a:gd name="connsiteY34" fmla="*/ 342959 h 1800284"/>
                  <a:gd name="connsiteX0" fmla="*/ 1239297 w 1267872"/>
                  <a:gd name="connsiteY0" fmla="*/ 342959 h 1803942"/>
                  <a:gd name="connsiteX1" fmla="*/ 1210722 w 1267872"/>
                  <a:gd name="connsiteY1" fmla="*/ 238184 h 1803942"/>
                  <a:gd name="connsiteX2" fmla="*/ 1191672 w 1267872"/>
                  <a:gd name="connsiteY2" fmla="*/ 161984 h 1803942"/>
                  <a:gd name="connsiteX3" fmla="*/ 1153572 w 1267872"/>
                  <a:gd name="connsiteY3" fmla="*/ 104834 h 1803942"/>
                  <a:gd name="connsiteX4" fmla="*/ 1067847 w 1267872"/>
                  <a:gd name="connsiteY4" fmla="*/ 47684 h 1803942"/>
                  <a:gd name="connsiteX5" fmla="*/ 1010697 w 1267872"/>
                  <a:gd name="connsiteY5" fmla="*/ 28634 h 1803942"/>
                  <a:gd name="connsiteX6" fmla="*/ 982122 w 1267872"/>
                  <a:gd name="connsiteY6" fmla="*/ 19109 h 1803942"/>
                  <a:gd name="connsiteX7" fmla="*/ 705897 w 1267872"/>
                  <a:gd name="connsiteY7" fmla="*/ 59 h 1803942"/>
                  <a:gd name="connsiteX8" fmla="*/ 582072 w 1267872"/>
                  <a:gd name="connsiteY8" fmla="*/ 9584 h 1803942"/>
                  <a:gd name="connsiteX9" fmla="*/ 486822 w 1267872"/>
                  <a:gd name="connsiteY9" fmla="*/ 38159 h 1803942"/>
                  <a:gd name="connsiteX10" fmla="*/ 401097 w 1267872"/>
                  <a:gd name="connsiteY10" fmla="*/ 142934 h 1803942"/>
                  <a:gd name="connsiteX11" fmla="*/ 372522 w 1267872"/>
                  <a:gd name="connsiteY11" fmla="*/ 200084 h 1803942"/>
                  <a:gd name="connsiteX12" fmla="*/ 334422 w 1267872"/>
                  <a:gd name="connsiteY12" fmla="*/ 314384 h 1803942"/>
                  <a:gd name="connsiteX13" fmla="*/ 324897 w 1267872"/>
                  <a:gd name="connsiteY13" fmla="*/ 342959 h 1803942"/>
                  <a:gd name="connsiteX14" fmla="*/ 267747 w 1267872"/>
                  <a:gd name="connsiteY14" fmla="*/ 638234 h 1803942"/>
                  <a:gd name="connsiteX15" fmla="*/ 153447 w 1267872"/>
                  <a:gd name="connsiteY15" fmla="*/ 790634 h 1803942"/>
                  <a:gd name="connsiteX16" fmla="*/ 105320 w 1267872"/>
                  <a:gd name="connsiteY16" fmla="*/ 1041292 h 1803942"/>
                  <a:gd name="connsiteX17" fmla="*/ 1047 w 1267872"/>
                  <a:gd name="connsiteY17" fmla="*/ 1276409 h 1803942"/>
                  <a:gd name="connsiteX18" fmla="*/ 58197 w 1267872"/>
                  <a:gd name="connsiteY18" fmla="*/ 1524059 h 1803942"/>
                  <a:gd name="connsiteX19" fmla="*/ 162972 w 1267872"/>
                  <a:gd name="connsiteY19" fmla="*/ 1705034 h 1803942"/>
                  <a:gd name="connsiteX20" fmla="*/ 362997 w 1267872"/>
                  <a:gd name="connsiteY20" fmla="*/ 1800284 h 1803942"/>
                  <a:gd name="connsiteX21" fmla="*/ 534447 w 1267872"/>
                  <a:gd name="connsiteY21" fmla="*/ 1781234 h 1803942"/>
                  <a:gd name="connsiteX22" fmla="*/ 629697 w 1267872"/>
                  <a:gd name="connsiteY22" fmla="*/ 1752659 h 1803942"/>
                  <a:gd name="connsiteX23" fmla="*/ 724947 w 1267872"/>
                  <a:gd name="connsiteY23" fmla="*/ 1724084 h 1803942"/>
                  <a:gd name="connsiteX24" fmla="*/ 820197 w 1267872"/>
                  <a:gd name="connsiteY24" fmla="*/ 1714559 h 1803942"/>
                  <a:gd name="connsiteX25" fmla="*/ 924972 w 1267872"/>
                  <a:gd name="connsiteY25" fmla="*/ 1695509 h 1803942"/>
                  <a:gd name="connsiteX26" fmla="*/ 1067847 w 1267872"/>
                  <a:gd name="connsiteY26" fmla="*/ 1638359 h 1803942"/>
                  <a:gd name="connsiteX27" fmla="*/ 1182147 w 1267872"/>
                  <a:gd name="connsiteY27" fmla="*/ 1476434 h 1803942"/>
                  <a:gd name="connsiteX28" fmla="*/ 1248822 w 1267872"/>
                  <a:gd name="connsiteY28" fmla="*/ 1228784 h 1803942"/>
                  <a:gd name="connsiteX29" fmla="*/ 1258347 w 1267872"/>
                  <a:gd name="connsiteY29" fmla="*/ 933509 h 1803942"/>
                  <a:gd name="connsiteX30" fmla="*/ 1267872 w 1267872"/>
                  <a:gd name="connsiteY30" fmla="*/ 600134 h 1803942"/>
                  <a:gd name="connsiteX31" fmla="*/ 1258347 w 1267872"/>
                  <a:gd name="connsiteY31" fmla="*/ 447734 h 1803942"/>
                  <a:gd name="connsiteX32" fmla="*/ 1239297 w 1267872"/>
                  <a:gd name="connsiteY32" fmla="*/ 352484 h 1803942"/>
                  <a:gd name="connsiteX33" fmla="*/ 1239297 w 1267872"/>
                  <a:gd name="connsiteY33" fmla="*/ 342959 h 180394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0197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1010697 w 1267872"/>
                  <a:gd name="connsiteY5" fmla="*/ 28634 h 1804472"/>
                  <a:gd name="connsiteX6" fmla="*/ 982122 w 1267872"/>
                  <a:gd name="connsiteY6" fmla="*/ 19109 h 1804472"/>
                  <a:gd name="connsiteX7" fmla="*/ 705897 w 1267872"/>
                  <a:gd name="connsiteY7" fmla="*/ 59 h 1804472"/>
                  <a:gd name="connsiteX8" fmla="*/ 582072 w 1267872"/>
                  <a:gd name="connsiteY8" fmla="*/ 9584 h 1804472"/>
                  <a:gd name="connsiteX9" fmla="*/ 486822 w 1267872"/>
                  <a:gd name="connsiteY9" fmla="*/ 38159 h 1804472"/>
                  <a:gd name="connsiteX10" fmla="*/ 401097 w 1267872"/>
                  <a:gd name="connsiteY10" fmla="*/ 142934 h 1804472"/>
                  <a:gd name="connsiteX11" fmla="*/ 372522 w 1267872"/>
                  <a:gd name="connsiteY11" fmla="*/ 200084 h 1804472"/>
                  <a:gd name="connsiteX12" fmla="*/ 334422 w 1267872"/>
                  <a:gd name="connsiteY12" fmla="*/ 314384 h 1804472"/>
                  <a:gd name="connsiteX13" fmla="*/ 324897 w 1267872"/>
                  <a:gd name="connsiteY13" fmla="*/ 342959 h 1804472"/>
                  <a:gd name="connsiteX14" fmla="*/ 267747 w 1267872"/>
                  <a:gd name="connsiteY14" fmla="*/ 638234 h 1804472"/>
                  <a:gd name="connsiteX15" fmla="*/ 153447 w 1267872"/>
                  <a:gd name="connsiteY15" fmla="*/ 790634 h 1804472"/>
                  <a:gd name="connsiteX16" fmla="*/ 105320 w 1267872"/>
                  <a:gd name="connsiteY16" fmla="*/ 1041292 h 1804472"/>
                  <a:gd name="connsiteX17" fmla="*/ 1047 w 1267872"/>
                  <a:gd name="connsiteY17" fmla="*/ 1276409 h 1804472"/>
                  <a:gd name="connsiteX18" fmla="*/ 58197 w 1267872"/>
                  <a:gd name="connsiteY18" fmla="*/ 1524059 h 1804472"/>
                  <a:gd name="connsiteX19" fmla="*/ 162972 w 1267872"/>
                  <a:gd name="connsiteY19" fmla="*/ 1705034 h 1804472"/>
                  <a:gd name="connsiteX20" fmla="*/ 362997 w 1267872"/>
                  <a:gd name="connsiteY20" fmla="*/ 1800284 h 1804472"/>
                  <a:gd name="connsiteX21" fmla="*/ 534447 w 1267872"/>
                  <a:gd name="connsiteY21" fmla="*/ 1781234 h 1804472"/>
                  <a:gd name="connsiteX22" fmla="*/ 724947 w 1267872"/>
                  <a:gd name="connsiteY22" fmla="*/ 1724084 h 1804472"/>
                  <a:gd name="connsiteX23" fmla="*/ 825545 w 1267872"/>
                  <a:gd name="connsiteY23" fmla="*/ 1714559 h 1804472"/>
                  <a:gd name="connsiteX24" fmla="*/ 924972 w 1267872"/>
                  <a:gd name="connsiteY24" fmla="*/ 1695509 h 1804472"/>
                  <a:gd name="connsiteX25" fmla="*/ 1067847 w 1267872"/>
                  <a:gd name="connsiteY25" fmla="*/ 1638359 h 1804472"/>
                  <a:gd name="connsiteX26" fmla="*/ 1182147 w 1267872"/>
                  <a:gd name="connsiteY26" fmla="*/ 1476434 h 1804472"/>
                  <a:gd name="connsiteX27" fmla="*/ 1248822 w 1267872"/>
                  <a:gd name="connsiteY27" fmla="*/ 1228784 h 1804472"/>
                  <a:gd name="connsiteX28" fmla="*/ 1258347 w 1267872"/>
                  <a:gd name="connsiteY28" fmla="*/ 933509 h 1804472"/>
                  <a:gd name="connsiteX29" fmla="*/ 1267872 w 1267872"/>
                  <a:gd name="connsiteY29" fmla="*/ 600134 h 1804472"/>
                  <a:gd name="connsiteX30" fmla="*/ 1258347 w 1267872"/>
                  <a:gd name="connsiteY30" fmla="*/ 447734 h 1804472"/>
                  <a:gd name="connsiteX31" fmla="*/ 1239297 w 1267872"/>
                  <a:gd name="connsiteY31" fmla="*/ 352484 h 1804472"/>
                  <a:gd name="connsiteX32" fmla="*/ 1239297 w 1267872"/>
                  <a:gd name="connsiteY32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1067847 w 1267872"/>
                  <a:gd name="connsiteY4" fmla="*/ 47684 h 1804472"/>
                  <a:gd name="connsiteX5" fmla="*/ 982122 w 1267872"/>
                  <a:gd name="connsiteY5" fmla="*/ 19109 h 1804472"/>
                  <a:gd name="connsiteX6" fmla="*/ 705897 w 1267872"/>
                  <a:gd name="connsiteY6" fmla="*/ 59 h 1804472"/>
                  <a:gd name="connsiteX7" fmla="*/ 582072 w 1267872"/>
                  <a:gd name="connsiteY7" fmla="*/ 9584 h 1804472"/>
                  <a:gd name="connsiteX8" fmla="*/ 486822 w 1267872"/>
                  <a:gd name="connsiteY8" fmla="*/ 38159 h 1804472"/>
                  <a:gd name="connsiteX9" fmla="*/ 401097 w 1267872"/>
                  <a:gd name="connsiteY9" fmla="*/ 142934 h 1804472"/>
                  <a:gd name="connsiteX10" fmla="*/ 372522 w 1267872"/>
                  <a:gd name="connsiteY10" fmla="*/ 200084 h 1804472"/>
                  <a:gd name="connsiteX11" fmla="*/ 334422 w 1267872"/>
                  <a:gd name="connsiteY11" fmla="*/ 314384 h 1804472"/>
                  <a:gd name="connsiteX12" fmla="*/ 324897 w 1267872"/>
                  <a:gd name="connsiteY12" fmla="*/ 342959 h 1804472"/>
                  <a:gd name="connsiteX13" fmla="*/ 267747 w 1267872"/>
                  <a:gd name="connsiteY13" fmla="*/ 638234 h 1804472"/>
                  <a:gd name="connsiteX14" fmla="*/ 153447 w 1267872"/>
                  <a:gd name="connsiteY14" fmla="*/ 790634 h 1804472"/>
                  <a:gd name="connsiteX15" fmla="*/ 105320 w 1267872"/>
                  <a:gd name="connsiteY15" fmla="*/ 1041292 h 1804472"/>
                  <a:gd name="connsiteX16" fmla="*/ 1047 w 1267872"/>
                  <a:gd name="connsiteY16" fmla="*/ 1276409 h 1804472"/>
                  <a:gd name="connsiteX17" fmla="*/ 58197 w 1267872"/>
                  <a:gd name="connsiteY17" fmla="*/ 1524059 h 1804472"/>
                  <a:gd name="connsiteX18" fmla="*/ 162972 w 1267872"/>
                  <a:gd name="connsiteY18" fmla="*/ 1705034 h 1804472"/>
                  <a:gd name="connsiteX19" fmla="*/ 362997 w 1267872"/>
                  <a:gd name="connsiteY19" fmla="*/ 1800284 h 1804472"/>
                  <a:gd name="connsiteX20" fmla="*/ 534447 w 1267872"/>
                  <a:gd name="connsiteY20" fmla="*/ 1781234 h 1804472"/>
                  <a:gd name="connsiteX21" fmla="*/ 724947 w 1267872"/>
                  <a:gd name="connsiteY21" fmla="*/ 1724084 h 1804472"/>
                  <a:gd name="connsiteX22" fmla="*/ 825545 w 1267872"/>
                  <a:gd name="connsiteY22" fmla="*/ 1714559 h 1804472"/>
                  <a:gd name="connsiteX23" fmla="*/ 924972 w 1267872"/>
                  <a:gd name="connsiteY23" fmla="*/ 1695509 h 1804472"/>
                  <a:gd name="connsiteX24" fmla="*/ 1067847 w 1267872"/>
                  <a:gd name="connsiteY24" fmla="*/ 1638359 h 1804472"/>
                  <a:gd name="connsiteX25" fmla="*/ 1182147 w 1267872"/>
                  <a:gd name="connsiteY25" fmla="*/ 1476434 h 1804472"/>
                  <a:gd name="connsiteX26" fmla="*/ 1248822 w 1267872"/>
                  <a:gd name="connsiteY26" fmla="*/ 1228784 h 1804472"/>
                  <a:gd name="connsiteX27" fmla="*/ 1258347 w 1267872"/>
                  <a:gd name="connsiteY27" fmla="*/ 933509 h 1804472"/>
                  <a:gd name="connsiteX28" fmla="*/ 1267872 w 1267872"/>
                  <a:gd name="connsiteY28" fmla="*/ 600134 h 1804472"/>
                  <a:gd name="connsiteX29" fmla="*/ 1258347 w 1267872"/>
                  <a:gd name="connsiteY29" fmla="*/ 447734 h 1804472"/>
                  <a:gd name="connsiteX30" fmla="*/ 1239297 w 1267872"/>
                  <a:gd name="connsiteY30" fmla="*/ 352484 h 1804472"/>
                  <a:gd name="connsiteX31" fmla="*/ 1239297 w 1267872"/>
                  <a:gd name="connsiteY31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1153572 w 1267872"/>
                  <a:gd name="connsiteY3" fmla="*/ 104834 h 1804472"/>
                  <a:gd name="connsiteX4" fmla="*/ 982122 w 1267872"/>
                  <a:gd name="connsiteY4" fmla="*/ 19109 h 1804472"/>
                  <a:gd name="connsiteX5" fmla="*/ 705897 w 1267872"/>
                  <a:gd name="connsiteY5" fmla="*/ 59 h 1804472"/>
                  <a:gd name="connsiteX6" fmla="*/ 582072 w 1267872"/>
                  <a:gd name="connsiteY6" fmla="*/ 9584 h 1804472"/>
                  <a:gd name="connsiteX7" fmla="*/ 486822 w 1267872"/>
                  <a:gd name="connsiteY7" fmla="*/ 38159 h 1804472"/>
                  <a:gd name="connsiteX8" fmla="*/ 401097 w 1267872"/>
                  <a:gd name="connsiteY8" fmla="*/ 142934 h 1804472"/>
                  <a:gd name="connsiteX9" fmla="*/ 372522 w 1267872"/>
                  <a:gd name="connsiteY9" fmla="*/ 200084 h 1804472"/>
                  <a:gd name="connsiteX10" fmla="*/ 334422 w 1267872"/>
                  <a:gd name="connsiteY10" fmla="*/ 314384 h 1804472"/>
                  <a:gd name="connsiteX11" fmla="*/ 324897 w 1267872"/>
                  <a:gd name="connsiteY11" fmla="*/ 342959 h 1804472"/>
                  <a:gd name="connsiteX12" fmla="*/ 267747 w 1267872"/>
                  <a:gd name="connsiteY12" fmla="*/ 638234 h 1804472"/>
                  <a:gd name="connsiteX13" fmla="*/ 153447 w 1267872"/>
                  <a:gd name="connsiteY13" fmla="*/ 790634 h 1804472"/>
                  <a:gd name="connsiteX14" fmla="*/ 105320 w 1267872"/>
                  <a:gd name="connsiteY14" fmla="*/ 1041292 h 1804472"/>
                  <a:gd name="connsiteX15" fmla="*/ 1047 w 1267872"/>
                  <a:gd name="connsiteY15" fmla="*/ 1276409 h 1804472"/>
                  <a:gd name="connsiteX16" fmla="*/ 58197 w 1267872"/>
                  <a:gd name="connsiteY16" fmla="*/ 1524059 h 1804472"/>
                  <a:gd name="connsiteX17" fmla="*/ 162972 w 1267872"/>
                  <a:gd name="connsiteY17" fmla="*/ 1705034 h 1804472"/>
                  <a:gd name="connsiteX18" fmla="*/ 362997 w 1267872"/>
                  <a:gd name="connsiteY18" fmla="*/ 1800284 h 1804472"/>
                  <a:gd name="connsiteX19" fmla="*/ 534447 w 1267872"/>
                  <a:gd name="connsiteY19" fmla="*/ 1781234 h 1804472"/>
                  <a:gd name="connsiteX20" fmla="*/ 724947 w 1267872"/>
                  <a:gd name="connsiteY20" fmla="*/ 1724084 h 1804472"/>
                  <a:gd name="connsiteX21" fmla="*/ 825545 w 1267872"/>
                  <a:gd name="connsiteY21" fmla="*/ 1714559 h 1804472"/>
                  <a:gd name="connsiteX22" fmla="*/ 924972 w 1267872"/>
                  <a:gd name="connsiteY22" fmla="*/ 1695509 h 1804472"/>
                  <a:gd name="connsiteX23" fmla="*/ 1067847 w 1267872"/>
                  <a:gd name="connsiteY23" fmla="*/ 1638359 h 1804472"/>
                  <a:gd name="connsiteX24" fmla="*/ 1182147 w 1267872"/>
                  <a:gd name="connsiteY24" fmla="*/ 1476434 h 1804472"/>
                  <a:gd name="connsiteX25" fmla="*/ 1248822 w 1267872"/>
                  <a:gd name="connsiteY25" fmla="*/ 1228784 h 1804472"/>
                  <a:gd name="connsiteX26" fmla="*/ 1258347 w 1267872"/>
                  <a:gd name="connsiteY26" fmla="*/ 933509 h 1804472"/>
                  <a:gd name="connsiteX27" fmla="*/ 1267872 w 1267872"/>
                  <a:gd name="connsiteY27" fmla="*/ 600134 h 1804472"/>
                  <a:gd name="connsiteX28" fmla="*/ 1258347 w 1267872"/>
                  <a:gd name="connsiteY28" fmla="*/ 447734 h 1804472"/>
                  <a:gd name="connsiteX29" fmla="*/ 1239297 w 1267872"/>
                  <a:gd name="connsiteY29" fmla="*/ 352484 h 1804472"/>
                  <a:gd name="connsiteX30" fmla="*/ 1239297 w 1267872"/>
                  <a:gd name="connsiteY30" fmla="*/ 342959 h 1804472"/>
                  <a:gd name="connsiteX0" fmla="*/ 1239297 w 1267872"/>
                  <a:gd name="connsiteY0" fmla="*/ 342959 h 1804472"/>
                  <a:gd name="connsiteX1" fmla="*/ 1210722 w 1267872"/>
                  <a:gd name="connsiteY1" fmla="*/ 238184 h 1804472"/>
                  <a:gd name="connsiteX2" fmla="*/ 1191672 w 1267872"/>
                  <a:gd name="connsiteY2" fmla="*/ 161984 h 1804472"/>
                  <a:gd name="connsiteX3" fmla="*/ 982122 w 1267872"/>
                  <a:gd name="connsiteY3" fmla="*/ 19109 h 1804472"/>
                  <a:gd name="connsiteX4" fmla="*/ 705897 w 1267872"/>
                  <a:gd name="connsiteY4" fmla="*/ 59 h 1804472"/>
                  <a:gd name="connsiteX5" fmla="*/ 582072 w 1267872"/>
                  <a:gd name="connsiteY5" fmla="*/ 9584 h 1804472"/>
                  <a:gd name="connsiteX6" fmla="*/ 486822 w 1267872"/>
                  <a:gd name="connsiteY6" fmla="*/ 38159 h 1804472"/>
                  <a:gd name="connsiteX7" fmla="*/ 401097 w 1267872"/>
                  <a:gd name="connsiteY7" fmla="*/ 142934 h 1804472"/>
                  <a:gd name="connsiteX8" fmla="*/ 372522 w 1267872"/>
                  <a:gd name="connsiteY8" fmla="*/ 200084 h 1804472"/>
                  <a:gd name="connsiteX9" fmla="*/ 334422 w 1267872"/>
                  <a:gd name="connsiteY9" fmla="*/ 314384 h 1804472"/>
                  <a:gd name="connsiteX10" fmla="*/ 324897 w 1267872"/>
                  <a:gd name="connsiteY10" fmla="*/ 342959 h 1804472"/>
                  <a:gd name="connsiteX11" fmla="*/ 267747 w 1267872"/>
                  <a:gd name="connsiteY11" fmla="*/ 638234 h 1804472"/>
                  <a:gd name="connsiteX12" fmla="*/ 153447 w 1267872"/>
                  <a:gd name="connsiteY12" fmla="*/ 790634 h 1804472"/>
                  <a:gd name="connsiteX13" fmla="*/ 105320 w 1267872"/>
                  <a:gd name="connsiteY13" fmla="*/ 1041292 h 1804472"/>
                  <a:gd name="connsiteX14" fmla="*/ 1047 w 1267872"/>
                  <a:gd name="connsiteY14" fmla="*/ 1276409 h 1804472"/>
                  <a:gd name="connsiteX15" fmla="*/ 58197 w 1267872"/>
                  <a:gd name="connsiteY15" fmla="*/ 1524059 h 1804472"/>
                  <a:gd name="connsiteX16" fmla="*/ 162972 w 1267872"/>
                  <a:gd name="connsiteY16" fmla="*/ 1705034 h 1804472"/>
                  <a:gd name="connsiteX17" fmla="*/ 362997 w 1267872"/>
                  <a:gd name="connsiteY17" fmla="*/ 1800284 h 1804472"/>
                  <a:gd name="connsiteX18" fmla="*/ 534447 w 1267872"/>
                  <a:gd name="connsiteY18" fmla="*/ 1781234 h 1804472"/>
                  <a:gd name="connsiteX19" fmla="*/ 724947 w 1267872"/>
                  <a:gd name="connsiteY19" fmla="*/ 1724084 h 1804472"/>
                  <a:gd name="connsiteX20" fmla="*/ 825545 w 1267872"/>
                  <a:gd name="connsiteY20" fmla="*/ 1714559 h 1804472"/>
                  <a:gd name="connsiteX21" fmla="*/ 924972 w 1267872"/>
                  <a:gd name="connsiteY21" fmla="*/ 1695509 h 1804472"/>
                  <a:gd name="connsiteX22" fmla="*/ 1067847 w 1267872"/>
                  <a:gd name="connsiteY22" fmla="*/ 1638359 h 1804472"/>
                  <a:gd name="connsiteX23" fmla="*/ 1182147 w 1267872"/>
                  <a:gd name="connsiteY23" fmla="*/ 1476434 h 1804472"/>
                  <a:gd name="connsiteX24" fmla="*/ 1248822 w 1267872"/>
                  <a:gd name="connsiteY24" fmla="*/ 1228784 h 1804472"/>
                  <a:gd name="connsiteX25" fmla="*/ 1258347 w 1267872"/>
                  <a:gd name="connsiteY25" fmla="*/ 933509 h 1804472"/>
                  <a:gd name="connsiteX26" fmla="*/ 1267872 w 1267872"/>
                  <a:gd name="connsiteY26" fmla="*/ 600134 h 1804472"/>
                  <a:gd name="connsiteX27" fmla="*/ 1258347 w 1267872"/>
                  <a:gd name="connsiteY27" fmla="*/ 447734 h 1804472"/>
                  <a:gd name="connsiteX28" fmla="*/ 1239297 w 1267872"/>
                  <a:gd name="connsiteY28" fmla="*/ 352484 h 1804472"/>
                  <a:gd name="connsiteX29" fmla="*/ 1239297 w 1267872"/>
                  <a:gd name="connsiteY29" fmla="*/ 342959 h 1804472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1191672 w 1267872"/>
                  <a:gd name="connsiteY2" fmla="*/ 162316 h 1804804"/>
                  <a:gd name="connsiteX3" fmla="*/ 982122 w 1267872"/>
                  <a:gd name="connsiteY3" fmla="*/ 19441 h 1804804"/>
                  <a:gd name="connsiteX4" fmla="*/ 705897 w 1267872"/>
                  <a:gd name="connsiteY4" fmla="*/ 391 h 1804804"/>
                  <a:gd name="connsiteX5" fmla="*/ 582072 w 1267872"/>
                  <a:gd name="connsiteY5" fmla="*/ 9916 h 1804804"/>
                  <a:gd name="connsiteX6" fmla="*/ 486822 w 1267872"/>
                  <a:gd name="connsiteY6" fmla="*/ 38491 h 1804804"/>
                  <a:gd name="connsiteX7" fmla="*/ 401097 w 1267872"/>
                  <a:gd name="connsiteY7" fmla="*/ 143266 h 1804804"/>
                  <a:gd name="connsiteX8" fmla="*/ 372522 w 1267872"/>
                  <a:gd name="connsiteY8" fmla="*/ 200416 h 1804804"/>
                  <a:gd name="connsiteX9" fmla="*/ 334422 w 1267872"/>
                  <a:gd name="connsiteY9" fmla="*/ 314716 h 1804804"/>
                  <a:gd name="connsiteX10" fmla="*/ 324897 w 1267872"/>
                  <a:gd name="connsiteY10" fmla="*/ 343291 h 1804804"/>
                  <a:gd name="connsiteX11" fmla="*/ 267747 w 1267872"/>
                  <a:gd name="connsiteY11" fmla="*/ 638566 h 1804804"/>
                  <a:gd name="connsiteX12" fmla="*/ 153447 w 1267872"/>
                  <a:gd name="connsiteY12" fmla="*/ 790966 h 1804804"/>
                  <a:gd name="connsiteX13" fmla="*/ 105320 w 1267872"/>
                  <a:gd name="connsiteY13" fmla="*/ 1041624 h 1804804"/>
                  <a:gd name="connsiteX14" fmla="*/ 1047 w 1267872"/>
                  <a:gd name="connsiteY14" fmla="*/ 1276741 h 1804804"/>
                  <a:gd name="connsiteX15" fmla="*/ 58197 w 1267872"/>
                  <a:gd name="connsiteY15" fmla="*/ 1524391 h 1804804"/>
                  <a:gd name="connsiteX16" fmla="*/ 162972 w 1267872"/>
                  <a:gd name="connsiteY16" fmla="*/ 1705366 h 1804804"/>
                  <a:gd name="connsiteX17" fmla="*/ 362997 w 1267872"/>
                  <a:gd name="connsiteY17" fmla="*/ 1800616 h 1804804"/>
                  <a:gd name="connsiteX18" fmla="*/ 534447 w 1267872"/>
                  <a:gd name="connsiteY18" fmla="*/ 1781566 h 1804804"/>
                  <a:gd name="connsiteX19" fmla="*/ 724947 w 1267872"/>
                  <a:gd name="connsiteY19" fmla="*/ 1724416 h 1804804"/>
                  <a:gd name="connsiteX20" fmla="*/ 825545 w 1267872"/>
                  <a:gd name="connsiteY20" fmla="*/ 1714891 h 1804804"/>
                  <a:gd name="connsiteX21" fmla="*/ 924972 w 1267872"/>
                  <a:gd name="connsiteY21" fmla="*/ 1695841 h 1804804"/>
                  <a:gd name="connsiteX22" fmla="*/ 1067847 w 1267872"/>
                  <a:gd name="connsiteY22" fmla="*/ 1638691 h 1804804"/>
                  <a:gd name="connsiteX23" fmla="*/ 1182147 w 1267872"/>
                  <a:gd name="connsiteY23" fmla="*/ 1476766 h 1804804"/>
                  <a:gd name="connsiteX24" fmla="*/ 1248822 w 1267872"/>
                  <a:gd name="connsiteY24" fmla="*/ 1229116 h 1804804"/>
                  <a:gd name="connsiteX25" fmla="*/ 1258347 w 1267872"/>
                  <a:gd name="connsiteY25" fmla="*/ 933841 h 1804804"/>
                  <a:gd name="connsiteX26" fmla="*/ 1267872 w 1267872"/>
                  <a:gd name="connsiteY26" fmla="*/ 600466 h 1804804"/>
                  <a:gd name="connsiteX27" fmla="*/ 1258347 w 1267872"/>
                  <a:gd name="connsiteY27" fmla="*/ 448066 h 1804804"/>
                  <a:gd name="connsiteX28" fmla="*/ 1239297 w 1267872"/>
                  <a:gd name="connsiteY28" fmla="*/ 352816 h 1804804"/>
                  <a:gd name="connsiteX29" fmla="*/ 1239297 w 1267872"/>
                  <a:gd name="connsiteY29" fmla="*/ 343291 h 1804804"/>
                  <a:gd name="connsiteX0" fmla="*/ 1239297 w 1267872"/>
                  <a:gd name="connsiteY0" fmla="*/ 343291 h 1804804"/>
                  <a:gd name="connsiteX1" fmla="*/ 1210722 w 1267872"/>
                  <a:gd name="connsiteY1" fmla="*/ 238516 h 1804804"/>
                  <a:gd name="connsiteX2" fmla="*/ 982122 w 1267872"/>
                  <a:gd name="connsiteY2" fmla="*/ 19441 h 1804804"/>
                  <a:gd name="connsiteX3" fmla="*/ 705897 w 1267872"/>
                  <a:gd name="connsiteY3" fmla="*/ 391 h 1804804"/>
                  <a:gd name="connsiteX4" fmla="*/ 582072 w 1267872"/>
                  <a:gd name="connsiteY4" fmla="*/ 9916 h 1804804"/>
                  <a:gd name="connsiteX5" fmla="*/ 486822 w 1267872"/>
                  <a:gd name="connsiteY5" fmla="*/ 38491 h 1804804"/>
                  <a:gd name="connsiteX6" fmla="*/ 401097 w 1267872"/>
                  <a:gd name="connsiteY6" fmla="*/ 143266 h 1804804"/>
                  <a:gd name="connsiteX7" fmla="*/ 372522 w 1267872"/>
                  <a:gd name="connsiteY7" fmla="*/ 200416 h 1804804"/>
                  <a:gd name="connsiteX8" fmla="*/ 334422 w 1267872"/>
                  <a:gd name="connsiteY8" fmla="*/ 314716 h 1804804"/>
                  <a:gd name="connsiteX9" fmla="*/ 324897 w 1267872"/>
                  <a:gd name="connsiteY9" fmla="*/ 343291 h 1804804"/>
                  <a:gd name="connsiteX10" fmla="*/ 267747 w 1267872"/>
                  <a:gd name="connsiteY10" fmla="*/ 638566 h 1804804"/>
                  <a:gd name="connsiteX11" fmla="*/ 153447 w 1267872"/>
                  <a:gd name="connsiteY11" fmla="*/ 790966 h 1804804"/>
                  <a:gd name="connsiteX12" fmla="*/ 105320 w 1267872"/>
                  <a:gd name="connsiteY12" fmla="*/ 1041624 h 1804804"/>
                  <a:gd name="connsiteX13" fmla="*/ 1047 w 1267872"/>
                  <a:gd name="connsiteY13" fmla="*/ 1276741 h 1804804"/>
                  <a:gd name="connsiteX14" fmla="*/ 58197 w 1267872"/>
                  <a:gd name="connsiteY14" fmla="*/ 1524391 h 1804804"/>
                  <a:gd name="connsiteX15" fmla="*/ 162972 w 1267872"/>
                  <a:gd name="connsiteY15" fmla="*/ 1705366 h 1804804"/>
                  <a:gd name="connsiteX16" fmla="*/ 362997 w 1267872"/>
                  <a:gd name="connsiteY16" fmla="*/ 1800616 h 1804804"/>
                  <a:gd name="connsiteX17" fmla="*/ 534447 w 1267872"/>
                  <a:gd name="connsiteY17" fmla="*/ 1781566 h 1804804"/>
                  <a:gd name="connsiteX18" fmla="*/ 724947 w 1267872"/>
                  <a:gd name="connsiteY18" fmla="*/ 1724416 h 1804804"/>
                  <a:gd name="connsiteX19" fmla="*/ 825545 w 1267872"/>
                  <a:gd name="connsiteY19" fmla="*/ 1714891 h 1804804"/>
                  <a:gd name="connsiteX20" fmla="*/ 924972 w 1267872"/>
                  <a:gd name="connsiteY20" fmla="*/ 1695841 h 1804804"/>
                  <a:gd name="connsiteX21" fmla="*/ 1067847 w 1267872"/>
                  <a:gd name="connsiteY21" fmla="*/ 1638691 h 1804804"/>
                  <a:gd name="connsiteX22" fmla="*/ 1182147 w 1267872"/>
                  <a:gd name="connsiteY22" fmla="*/ 1476766 h 1804804"/>
                  <a:gd name="connsiteX23" fmla="*/ 1248822 w 1267872"/>
                  <a:gd name="connsiteY23" fmla="*/ 1229116 h 1804804"/>
                  <a:gd name="connsiteX24" fmla="*/ 1258347 w 1267872"/>
                  <a:gd name="connsiteY24" fmla="*/ 933841 h 1804804"/>
                  <a:gd name="connsiteX25" fmla="*/ 1267872 w 1267872"/>
                  <a:gd name="connsiteY25" fmla="*/ 600466 h 1804804"/>
                  <a:gd name="connsiteX26" fmla="*/ 1258347 w 1267872"/>
                  <a:gd name="connsiteY26" fmla="*/ 448066 h 1804804"/>
                  <a:gd name="connsiteX27" fmla="*/ 1239297 w 1267872"/>
                  <a:gd name="connsiteY27" fmla="*/ 352816 h 1804804"/>
                  <a:gd name="connsiteX28" fmla="*/ 1239297 w 1267872"/>
                  <a:gd name="connsiteY28" fmla="*/ 343291 h 1804804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63770 h 1815758"/>
                  <a:gd name="connsiteX28" fmla="*/ 1239297 w 1267872"/>
                  <a:gd name="connsiteY28" fmla="*/ 354245 h 1815758"/>
                  <a:gd name="connsiteX0" fmla="*/ 1239297 w 1267872"/>
                  <a:gd name="connsiteY0" fmla="*/ 354245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27" fmla="*/ 1239297 w 1267872"/>
                  <a:gd name="connsiteY27" fmla="*/ 354245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324897 w 1267872"/>
                  <a:gd name="connsiteY9" fmla="*/ 354245 h 1815758"/>
                  <a:gd name="connsiteX10" fmla="*/ 267747 w 1267872"/>
                  <a:gd name="connsiteY10" fmla="*/ 649520 h 1815758"/>
                  <a:gd name="connsiteX11" fmla="*/ 153447 w 1267872"/>
                  <a:gd name="connsiteY11" fmla="*/ 801920 h 1815758"/>
                  <a:gd name="connsiteX12" fmla="*/ 105320 w 1267872"/>
                  <a:gd name="connsiteY12" fmla="*/ 1052578 h 1815758"/>
                  <a:gd name="connsiteX13" fmla="*/ 1047 w 1267872"/>
                  <a:gd name="connsiteY13" fmla="*/ 1287695 h 1815758"/>
                  <a:gd name="connsiteX14" fmla="*/ 58197 w 1267872"/>
                  <a:gd name="connsiteY14" fmla="*/ 1535345 h 1815758"/>
                  <a:gd name="connsiteX15" fmla="*/ 162972 w 1267872"/>
                  <a:gd name="connsiteY15" fmla="*/ 1716320 h 1815758"/>
                  <a:gd name="connsiteX16" fmla="*/ 362997 w 1267872"/>
                  <a:gd name="connsiteY16" fmla="*/ 1811570 h 1815758"/>
                  <a:gd name="connsiteX17" fmla="*/ 534447 w 1267872"/>
                  <a:gd name="connsiteY17" fmla="*/ 1792520 h 1815758"/>
                  <a:gd name="connsiteX18" fmla="*/ 724947 w 1267872"/>
                  <a:gd name="connsiteY18" fmla="*/ 1735370 h 1815758"/>
                  <a:gd name="connsiteX19" fmla="*/ 825545 w 1267872"/>
                  <a:gd name="connsiteY19" fmla="*/ 1725845 h 1815758"/>
                  <a:gd name="connsiteX20" fmla="*/ 924972 w 1267872"/>
                  <a:gd name="connsiteY20" fmla="*/ 1706795 h 1815758"/>
                  <a:gd name="connsiteX21" fmla="*/ 1067847 w 1267872"/>
                  <a:gd name="connsiteY21" fmla="*/ 1649645 h 1815758"/>
                  <a:gd name="connsiteX22" fmla="*/ 1182147 w 1267872"/>
                  <a:gd name="connsiteY22" fmla="*/ 1487720 h 1815758"/>
                  <a:gd name="connsiteX23" fmla="*/ 1248822 w 1267872"/>
                  <a:gd name="connsiteY23" fmla="*/ 1240070 h 1815758"/>
                  <a:gd name="connsiteX24" fmla="*/ 1258347 w 1267872"/>
                  <a:gd name="connsiteY24" fmla="*/ 944795 h 1815758"/>
                  <a:gd name="connsiteX25" fmla="*/ 1267872 w 1267872"/>
                  <a:gd name="connsiteY25" fmla="*/ 611420 h 1815758"/>
                  <a:gd name="connsiteX26" fmla="*/ 1258347 w 1267872"/>
                  <a:gd name="connsiteY26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401097 w 1267872"/>
                  <a:gd name="connsiteY6" fmla="*/ 154220 h 1815758"/>
                  <a:gd name="connsiteX7" fmla="*/ 372522 w 1267872"/>
                  <a:gd name="connsiteY7" fmla="*/ 211370 h 1815758"/>
                  <a:gd name="connsiteX8" fmla="*/ 334422 w 1267872"/>
                  <a:gd name="connsiteY8" fmla="*/ 325670 h 1815758"/>
                  <a:gd name="connsiteX9" fmla="*/ 267747 w 1267872"/>
                  <a:gd name="connsiteY9" fmla="*/ 649520 h 1815758"/>
                  <a:gd name="connsiteX10" fmla="*/ 153447 w 1267872"/>
                  <a:gd name="connsiteY10" fmla="*/ 801920 h 1815758"/>
                  <a:gd name="connsiteX11" fmla="*/ 105320 w 1267872"/>
                  <a:gd name="connsiteY11" fmla="*/ 1052578 h 1815758"/>
                  <a:gd name="connsiteX12" fmla="*/ 1047 w 1267872"/>
                  <a:gd name="connsiteY12" fmla="*/ 1287695 h 1815758"/>
                  <a:gd name="connsiteX13" fmla="*/ 58197 w 1267872"/>
                  <a:gd name="connsiteY13" fmla="*/ 1535345 h 1815758"/>
                  <a:gd name="connsiteX14" fmla="*/ 162972 w 1267872"/>
                  <a:gd name="connsiteY14" fmla="*/ 1716320 h 1815758"/>
                  <a:gd name="connsiteX15" fmla="*/ 362997 w 1267872"/>
                  <a:gd name="connsiteY15" fmla="*/ 1811570 h 1815758"/>
                  <a:gd name="connsiteX16" fmla="*/ 534447 w 1267872"/>
                  <a:gd name="connsiteY16" fmla="*/ 1792520 h 1815758"/>
                  <a:gd name="connsiteX17" fmla="*/ 724947 w 1267872"/>
                  <a:gd name="connsiteY17" fmla="*/ 1735370 h 1815758"/>
                  <a:gd name="connsiteX18" fmla="*/ 825545 w 1267872"/>
                  <a:gd name="connsiteY18" fmla="*/ 1725845 h 1815758"/>
                  <a:gd name="connsiteX19" fmla="*/ 924972 w 1267872"/>
                  <a:gd name="connsiteY19" fmla="*/ 1706795 h 1815758"/>
                  <a:gd name="connsiteX20" fmla="*/ 1067847 w 1267872"/>
                  <a:gd name="connsiteY20" fmla="*/ 1649645 h 1815758"/>
                  <a:gd name="connsiteX21" fmla="*/ 1182147 w 1267872"/>
                  <a:gd name="connsiteY21" fmla="*/ 1487720 h 1815758"/>
                  <a:gd name="connsiteX22" fmla="*/ 1248822 w 1267872"/>
                  <a:gd name="connsiteY22" fmla="*/ 1240070 h 1815758"/>
                  <a:gd name="connsiteX23" fmla="*/ 1258347 w 1267872"/>
                  <a:gd name="connsiteY23" fmla="*/ 944795 h 1815758"/>
                  <a:gd name="connsiteX24" fmla="*/ 1267872 w 1267872"/>
                  <a:gd name="connsiteY24" fmla="*/ 611420 h 1815758"/>
                  <a:gd name="connsiteX25" fmla="*/ 1258347 w 1267872"/>
                  <a:gd name="connsiteY25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486822 w 1267872"/>
                  <a:gd name="connsiteY5" fmla="*/ 49445 h 1815758"/>
                  <a:gd name="connsiteX6" fmla="*/ 372522 w 1267872"/>
                  <a:gd name="connsiteY6" fmla="*/ 211370 h 1815758"/>
                  <a:gd name="connsiteX7" fmla="*/ 334422 w 1267872"/>
                  <a:gd name="connsiteY7" fmla="*/ 325670 h 1815758"/>
                  <a:gd name="connsiteX8" fmla="*/ 267747 w 1267872"/>
                  <a:gd name="connsiteY8" fmla="*/ 649520 h 1815758"/>
                  <a:gd name="connsiteX9" fmla="*/ 153447 w 1267872"/>
                  <a:gd name="connsiteY9" fmla="*/ 801920 h 1815758"/>
                  <a:gd name="connsiteX10" fmla="*/ 105320 w 1267872"/>
                  <a:gd name="connsiteY10" fmla="*/ 1052578 h 1815758"/>
                  <a:gd name="connsiteX11" fmla="*/ 1047 w 1267872"/>
                  <a:gd name="connsiteY11" fmla="*/ 1287695 h 1815758"/>
                  <a:gd name="connsiteX12" fmla="*/ 58197 w 1267872"/>
                  <a:gd name="connsiteY12" fmla="*/ 1535345 h 1815758"/>
                  <a:gd name="connsiteX13" fmla="*/ 162972 w 1267872"/>
                  <a:gd name="connsiteY13" fmla="*/ 1716320 h 1815758"/>
                  <a:gd name="connsiteX14" fmla="*/ 362997 w 1267872"/>
                  <a:gd name="connsiteY14" fmla="*/ 1811570 h 1815758"/>
                  <a:gd name="connsiteX15" fmla="*/ 534447 w 1267872"/>
                  <a:gd name="connsiteY15" fmla="*/ 1792520 h 1815758"/>
                  <a:gd name="connsiteX16" fmla="*/ 724947 w 1267872"/>
                  <a:gd name="connsiteY16" fmla="*/ 1735370 h 1815758"/>
                  <a:gd name="connsiteX17" fmla="*/ 825545 w 1267872"/>
                  <a:gd name="connsiteY17" fmla="*/ 1725845 h 1815758"/>
                  <a:gd name="connsiteX18" fmla="*/ 924972 w 1267872"/>
                  <a:gd name="connsiteY18" fmla="*/ 1706795 h 1815758"/>
                  <a:gd name="connsiteX19" fmla="*/ 1067847 w 1267872"/>
                  <a:gd name="connsiteY19" fmla="*/ 1649645 h 1815758"/>
                  <a:gd name="connsiteX20" fmla="*/ 1182147 w 1267872"/>
                  <a:gd name="connsiteY20" fmla="*/ 1487720 h 1815758"/>
                  <a:gd name="connsiteX21" fmla="*/ 1248822 w 1267872"/>
                  <a:gd name="connsiteY21" fmla="*/ 1240070 h 1815758"/>
                  <a:gd name="connsiteX22" fmla="*/ 1258347 w 1267872"/>
                  <a:gd name="connsiteY22" fmla="*/ 944795 h 1815758"/>
                  <a:gd name="connsiteX23" fmla="*/ 1267872 w 1267872"/>
                  <a:gd name="connsiteY23" fmla="*/ 611420 h 1815758"/>
                  <a:gd name="connsiteX24" fmla="*/ 1258347 w 1267872"/>
                  <a:gd name="connsiteY24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020 h 1815758"/>
                  <a:gd name="connsiteX1" fmla="*/ 1210722 w 1267872"/>
                  <a:gd name="connsiteY1" fmla="*/ 249470 h 1815758"/>
                  <a:gd name="connsiteX2" fmla="*/ 982122 w 1267872"/>
                  <a:gd name="connsiteY2" fmla="*/ 30395 h 1815758"/>
                  <a:gd name="connsiteX3" fmla="*/ 705897 w 1267872"/>
                  <a:gd name="connsiteY3" fmla="*/ 11345 h 1815758"/>
                  <a:gd name="connsiteX4" fmla="*/ 582072 w 1267872"/>
                  <a:gd name="connsiteY4" fmla="*/ 20870 h 1815758"/>
                  <a:gd name="connsiteX5" fmla="*/ 372522 w 1267872"/>
                  <a:gd name="connsiteY5" fmla="*/ 211370 h 1815758"/>
                  <a:gd name="connsiteX6" fmla="*/ 334422 w 1267872"/>
                  <a:gd name="connsiteY6" fmla="*/ 325670 h 1815758"/>
                  <a:gd name="connsiteX7" fmla="*/ 267747 w 1267872"/>
                  <a:gd name="connsiteY7" fmla="*/ 649520 h 1815758"/>
                  <a:gd name="connsiteX8" fmla="*/ 153447 w 1267872"/>
                  <a:gd name="connsiteY8" fmla="*/ 801920 h 1815758"/>
                  <a:gd name="connsiteX9" fmla="*/ 105320 w 1267872"/>
                  <a:gd name="connsiteY9" fmla="*/ 1052578 h 1815758"/>
                  <a:gd name="connsiteX10" fmla="*/ 1047 w 1267872"/>
                  <a:gd name="connsiteY10" fmla="*/ 1287695 h 1815758"/>
                  <a:gd name="connsiteX11" fmla="*/ 58197 w 1267872"/>
                  <a:gd name="connsiteY11" fmla="*/ 1535345 h 1815758"/>
                  <a:gd name="connsiteX12" fmla="*/ 162972 w 1267872"/>
                  <a:gd name="connsiteY12" fmla="*/ 1716320 h 1815758"/>
                  <a:gd name="connsiteX13" fmla="*/ 362997 w 1267872"/>
                  <a:gd name="connsiteY13" fmla="*/ 1811570 h 1815758"/>
                  <a:gd name="connsiteX14" fmla="*/ 534447 w 1267872"/>
                  <a:gd name="connsiteY14" fmla="*/ 1792520 h 1815758"/>
                  <a:gd name="connsiteX15" fmla="*/ 724947 w 1267872"/>
                  <a:gd name="connsiteY15" fmla="*/ 1735370 h 1815758"/>
                  <a:gd name="connsiteX16" fmla="*/ 825545 w 1267872"/>
                  <a:gd name="connsiteY16" fmla="*/ 1725845 h 1815758"/>
                  <a:gd name="connsiteX17" fmla="*/ 924972 w 1267872"/>
                  <a:gd name="connsiteY17" fmla="*/ 1706795 h 1815758"/>
                  <a:gd name="connsiteX18" fmla="*/ 1067847 w 1267872"/>
                  <a:gd name="connsiteY18" fmla="*/ 1649645 h 1815758"/>
                  <a:gd name="connsiteX19" fmla="*/ 1182147 w 1267872"/>
                  <a:gd name="connsiteY19" fmla="*/ 1487720 h 1815758"/>
                  <a:gd name="connsiteX20" fmla="*/ 1248822 w 1267872"/>
                  <a:gd name="connsiteY20" fmla="*/ 1240070 h 1815758"/>
                  <a:gd name="connsiteX21" fmla="*/ 1258347 w 1267872"/>
                  <a:gd name="connsiteY21" fmla="*/ 944795 h 1815758"/>
                  <a:gd name="connsiteX22" fmla="*/ 1267872 w 1267872"/>
                  <a:gd name="connsiteY22" fmla="*/ 611420 h 1815758"/>
                  <a:gd name="connsiteX23" fmla="*/ 1258347 w 1267872"/>
                  <a:gd name="connsiteY23" fmla="*/ 459020 h 1815758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825545 w 1267872"/>
                  <a:gd name="connsiteY15" fmla="*/ 1725980 h 1815893"/>
                  <a:gd name="connsiteX16" fmla="*/ 924972 w 1267872"/>
                  <a:gd name="connsiteY16" fmla="*/ 1706930 h 1815893"/>
                  <a:gd name="connsiteX17" fmla="*/ 1067847 w 1267872"/>
                  <a:gd name="connsiteY17" fmla="*/ 1649780 h 1815893"/>
                  <a:gd name="connsiteX18" fmla="*/ 1182147 w 1267872"/>
                  <a:gd name="connsiteY18" fmla="*/ 1487855 h 1815893"/>
                  <a:gd name="connsiteX19" fmla="*/ 1248822 w 1267872"/>
                  <a:gd name="connsiteY19" fmla="*/ 1240205 h 1815893"/>
                  <a:gd name="connsiteX20" fmla="*/ 1258347 w 1267872"/>
                  <a:gd name="connsiteY20" fmla="*/ 944930 h 1815893"/>
                  <a:gd name="connsiteX21" fmla="*/ 1267872 w 1267872"/>
                  <a:gd name="connsiteY21" fmla="*/ 611555 h 1815893"/>
                  <a:gd name="connsiteX22" fmla="*/ 1258347 w 1267872"/>
                  <a:gd name="connsiteY22" fmla="*/ 459155 h 1815893"/>
                  <a:gd name="connsiteX0" fmla="*/ 1258347 w 1267872"/>
                  <a:gd name="connsiteY0" fmla="*/ 459155 h 1815893"/>
                  <a:gd name="connsiteX1" fmla="*/ 1210722 w 1267872"/>
                  <a:gd name="connsiteY1" fmla="*/ 249605 h 1815893"/>
                  <a:gd name="connsiteX2" fmla="*/ 982122 w 1267872"/>
                  <a:gd name="connsiteY2" fmla="*/ 30530 h 1815893"/>
                  <a:gd name="connsiteX3" fmla="*/ 582072 w 1267872"/>
                  <a:gd name="connsiteY3" fmla="*/ 21005 h 1815893"/>
                  <a:gd name="connsiteX4" fmla="*/ 372522 w 1267872"/>
                  <a:gd name="connsiteY4" fmla="*/ 211505 h 1815893"/>
                  <a:gd name="connsiteX5" fmla="*/ 334422 w 1267872"/>
                  <a:gd name="connsiteY5" fmla="*/ 325805 h 1815893"/>
                  <a:gd name="connsiteX6" fmla="*/ 267747 w 1267872"/>
                  <a:gd name="connsiteY6" fmla="*/ 649655 h 1815893"/>
                  <a:gd name="connsiteX7" fmla="*/ 153447 w 1267872"/>
                  <a:gd name="connsiteY7" fmla="*/ 802055 h 1815893"/>
                  <a:gd name="connsiteX8" fmla="*/ 105320 w 1267872"/>
                  <a:gd name="connsiteY8" fmla="*/ 1052713 h 1815893"/>
                  <a:gd name="connsiteX9" fmla="*/ 1047 w 1267872"/>
                  <a:gd name="connsiteY9" fmla="*/ 1287830 h 1815893"/>
                  <a:gd name="connsiteX10" fmla="*/ 58197 w 1267872"/>
                  <a:gd name="connsiteY10" fmla="*/ 1535480 h 1815893"/>
                  <a:gd name="connsiteX11" fmla="*/ 162972 w 1267872"/>
                  <a:gd name="connsiteY11" fmla="*/ 1716455 h 1815893"/>
                  <a:gd name="connsiteX12" fmla="*/ 362997 w 1267872"/>
                  <a:gd name="connsiteY12" fmla="*/ 1811705 h 1815893"/>
                  <a:gd name="connsiteX13" fmla="*/ 534447 w 1267872"/>
                  <a:gd name="connsiteY13" fmla="*/ 1792655 h 1815893"/>
                  <a:gd name="connsiteX14" fmla="*/ 724947 w 1267872"/>
                  <a:gd name="connsiteY14" fmla="*/ 1735505 h 1815893"/>
                  <a:gd name="connsiteX15" fmla="*/ 924972 w 1267872"/>
                  <a:gd name="connsiteY15" fmla="*/ 1706930 h 1815893"/>
                  <a:gd name="connsiteX16" fmla="*/ 1067847 w 1267872"/>
                  <a:gd name="connsiteY16" fmla="*/ 1649780 h 1815893"/>
                  <a:gd name="connsiteX17" fmla="*/ 1182147 w 1267872"/>
                  <a:gd name="connsiteY17" fmla="*/ 1487855 h 1815893"/>
                  <a:gd name="connsiteX18" fmla="*/ 1248822 w 1267872"/>
                  <a:gd name="connsiteY18" fmla="*/ 1240205 h 1815893"/>
                  <a:gd name="connsiteX19" fmla="*/ 1258347 w 1267872"/>
                  <a:gd name="connsiteY19" fmla="*/ 944930 h 1815893"/>
                  <a:gd name="connsiteX20" fmla="*/ 1267872 w 1267872"/>
                  <a:gd name="connsiteY20" fmla="*/ 611555 h 1815893"/>
                  <a:gd name="connsiteX21" fmla="*/ 1258347 w 1267872"/>
                  <a:gd name="connsiteY21" fmla="*/ 459155 h 181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67872" h="1815893">
                    <a:moveTo>
                      <a:pt x="1258347" y="459155"/>
                    </a:moveTo>
                    <a:cubicBezTo>
                      <a:pt x="1248822" y="398830"/>
                      <a:pt x="1256759" y="321042"/>
                      <a:pt x="1210722" y="249605"/>
                    </a:cubicBezTo>
                    <a:cubicBezTo>
                      <a:pt x="1164685" y="178168"/>
                      <a:pt x="1086897" y="68630"/>
                      <a:pt x="982122" y="30530"/>
                    </a:cubicBezTo>
                    <a:cubicBezTo>
                      <a:pt x="877347" y="-7570"/>
                      <a:pt x="683672" y="-9157"/>
                      <a:pt x="582072" y="21005"/>
                    </a:cubicBezTo>
                    <a:cubicBezTo>
                      <a:pt x="480472" y="51167"/>
                      <a:pt x="413797" y="160705"/>
                      <a:pt x="372522" y="211505"/>
                    </a:cubicBezTo>
                    <a:cubicBezTo>
                      <a:pt x="331247" y="262305"/>
                      <a:pt x="337597" y="316280"/>
                      <a:pt x="334422" y="325805"/>
                    </a:cubicBezTo>
                    <a:lnTo>
                      <a:pt x="267747" y="649655"/>
                    </a:lnTo>
                    <a:cubicBezTo>
                      <a:pt x="207087" y="751004"/>
                      <a:pt x="180518" y="734879"/>
                      <a:pt x="153447" y="802055"/>
                    </a:cubicBezTo>
                    <a:cubicBezTo>
                      <a:pt x="126376" y="869231"/>
                      <a:pt x="130720" y="971751"/>
                      <a:pt x="105320" y="1052713"/>
                    </a:cubicBezTo>
                    <a:cubicBezTo>
                      <a:pt x="79920" y="1133675"/>
                      <a:pt x="8901" y="1207369"/>
                      <a:pt x="1047" y="1287830"/>
                    </a:cubicBezTo>
                    <a:cubicBezTo>
                      <a:pt x="-6807" y="1368291"/>
                      <a:pt x="31210" y="1464043"/>
                      <a:pt x="58197" y="1535480"/>
                    </a:cubicBezTo>
                    <a:cubicBezTo>
                      <a:pt x="85184" y="1606917"/>
                      <a:pt x="112172" y="1670418"/>
                      <a:pt x="162972" y="1716455"/>
                    </a:cubicBezTo>
                    <a:cubicBezTo>
                      <a:pt x="213772" y="1762493"/>
                      <a:pt x="301085" y="1799005"/>
                      <a:pt x="362997" y="1811705"/>
                    </a:cubicBezTo>
                    <a:cubicBezTo>
                      <a:pt x="424910" y="1824405"/>
                      <a:pt x="474122" y="1805355"/>
                      <a:pt x="534447" y="1792655"/>
                    </a:cubicBezTo>
                    <a:cubicBezTo>
                      <a:pt x="594772" y="1779955"/>
                      <a:pt x="659860" y="1749792"/>
                      <a:pt x="724947" y="1735505"/>
                    </a:cubicBezTo>
                    <a:cubicBezTo>
                      <a:pt x="790034" y="1721218"/>
                      <a:pt x="867822" y="1721218"/>
                      <a:pt x="924972" y="1706930"/>
                    </a:cubicBezTo>
                    <a:cubicBezTo>
                      <a:pt x="982122" y="1692643"/>
                      <a:pt x="1024985" y="1686293"/>
                      <a:pt x="1067847" y="1649780"/>
                    </a:cubicBezTo>
                    <a:cubicBezTo>
                      <a:pt x="1110710" y="1613268"/>
                      <a:pt x="1151985" y="1556117"/>
                      <a:pt x="1182147" y="1487855"/>
                    </a:cubicBezTo>
                    <a:cubicBezTo>
                      <a:pt x="1212309" y="1419593"/>
                      <a:pt x="1236122" y="1330692"/>
                      <a:pt x="1248822" y="1240205"/>
                    </a:cubicBezTo>
                    <a:cubicBezTo>
                      <a:pt x="1261522" y="1149718"/>
                      <a:pt x="1255172" y="1049705"/>
                      <a:pt x="1258347" y="944930"/>
                    </a:cubicBezTo>
                    <a:cubicBezTo>
                      <a:pt x="1261522" y="840155"/>
                      <a:pt x="1267872" y="692517"/>
                      <a:pt x="1267872" y="611555"/>
                    </a:cubicBezTo>
                    <a:cubicBezTo>
                      <a:pt x="1267872" y="530593"/>
                      <a:pt x="1262756" y="509863"/>
                      <a:pt x="1258347" y="4591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AC55"/>
                  </a:gs>
                  <a:gs pos="61000">
                    <a:srgbClr val="FBA97D"/>
                  </a:gs>
                  <a:gs pos="100000">
                    <a:srgbClr val="7E2506"/>
                  </a:gs>
                </a:gsLst>
                <a:lin ang="5400000" scaled="0"/>
                <a:tileRect/>
              </a:gradFill>
              <a:ln w="6350" cap="flat" cmpd="sng" algn="ctr">
                <a:solidFill>
                  <a:srgbClr val="7E250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9" name="Freeform 448"/>
              <p:cNvSpPr/>
              <p:nvPr/>
            </p:nvSpPr>
            <p:spPr>
              <a:xfrm rot="414563">
                <a:off x="3772964" y="4215356"/>
                <a:ext cx="140535" cy="366513"/>
              </a:xfrm>
              <a:custGeom>
                <a:avLst/>
                <a:gdLst>
                  <a:gd name="connsiteX0" fmla="*/ 68239 w 136478"/>
                  <a:gd name="connsiteY0" fmla="*/ 3786 h 366076"/>
                  <a:gd name="connsiteX1" fmla="*/ 68239 w 136478"/>
                  <a:gd name="connsiteY1" fmla="*/ 153912 h 366076"/>
                  <a:gd name="connsiteX2" fmla="*/ 54591 w 136478"/>
                  <a:gd name="connsiteY2" fmla="*/ 249446 h 366076"/>
                  <a:gd name="connsiteX3" fmla="*/ 40944 w 136478"/>
                  <a:gd name="connsiteY3" fmla="*/ 290389 h 366076"/>
                  <a:gd name="connsiteX4" fmla="*/ 34120 w 136478"/>
                  <a:gd name="connsiteY4" fmla="*/ 310861 h 366076"/>
                  <a:gd name="connsiteX5" fmla="*/ 0 w 136478"/>
                  <a:gd name="connsiteY5" fmla="*/ 351804 h 366076"/>
                  <a:gd name="connsiteX6" fmla="*/ 61415 w 136478"/>
                  <a:gd name="connsiteY6" fmla="*/ 351804 h 366076"/>
                  <a:gd name="connsiteX7" fmla="*/ 81887 w 136478"/>
                  <a:gd name="connsiteY7" fmla="*/ 344980 h 366076"/>
                  <a:gd name="connsiteX8" fmla="*/ 109182 w 136478"/>
                  <a:gd name="connsiteY8" fmla="*/ 304037 h 366076"/>
                  <a:gd name="connsiteX9" fmla="*/ 116006 w 136478"/>
                  <a:gd name="connsiteY9" fmla="*/ 283566 h 366076"/>
                  <a:gd name="connsiteX10" fmla="*/ 136478 w 136478"/>
                  <a:gd name="connsiteY10" fmla="*/ 242622 h 366076"/>
                  <a:gd name="connsiteX11" fmla="*/ 129654 w 136478"/>
                  <a:gd name="connsiteY11" fmla="*/ 106145 h 366076"/>
                  <a:gd name="connsiteX12" fmla="*/ 122830 w 136478"/>
                  <a:gd name="connsiteY12" fmla="*/ 85673 h 366076"/>
                  <a:gd name="connsiteX13" fmla="*/ 95535 w 136478"/>
                  <a:gd name="connsiteY13" fmla="*/ 44730 h 366076"/>
                  <a:gd name="connsiteX14" fmla="*/ 68239 w 136478"/>
                  <a:gd name="connsiteY14" fmla="*/ 3786 h 366076"/>
                  <a:gd name="connsiteX0" fmla="*/ 68470 w 136709"/>
                  <a:gd name="connsiteY0" fmla="*/ 3786 h 366076"/>
                  <a:gd name="connsiteX1" fmla="*/ 68470 w 136709"/>
                  <a:gd name="connsiteY1" fmla="*/ 153912 h 366076"/>
                  <a:gd name="connsiteX2" fmla="*/ 54822 w 136709"/>
                  <a:gd name="connsiteY2" fmla="*/ 249446 h 366076"/>
                  <a:gd name="connsiteX3" fmla="*/ 41175 w 136709"/>
                  <a:gd name="connsiteY3" fmla="*/ 290389 h 366076"/>
                  <a:gd name="connsiteX4" fmla="*/ 231 w 136709"/>
                  <a:gd name="connsiteY4" fmla="*/ 351804 h 366076"/>
                  <a:gd name="connsiteX5" fmla="*/ 61646 w 136709"/>
                  <a:gd name="connsiteY5" fmla="*/ 351804 h 366076"/>
                  <a:gd name="connsiteX6" fmla="*/ 82118 w 136709"/>
                  <a:gd name="connsiteY6" fmla="*/ 344980 h 366076"/>
                  <a:gd name="connsiteX7" fmla="*/ 109413 w 136709"/>
                  <a:gd name="connsiteY7" fmla="*/ 304037 h 366076"/>
                  <a:gd name="connsiteX8" fmla="*/ 116237 w 136709"/>
                  <a:gd name="connsiteY8" fmla="*/ 283566 h 366076"/>
                  <a:gd name="connsiteX9" fmla="*/ 136709 w 136709"/>
                  <a:gd name="connsiteY9" fmla="*/ 242622 h 366076"/>
                  <a:gd name="connsiteX10" fmla="*/ 129885 w 136709"/>
                  <a:gd name="connsiteY10" fmla="*/ 106145 h 366076"/>
                  <a:gd name="connsiteX11" fmla="*/ 123061 w 136709"/>
                  <a:gd name="connsiteY11" fmla="*/ 85673 h 366076"/>
                  <a:gd name="connsiteX12" fmla="*/ 95766 w 136709"/>
                  <a:gd name="connsiteY12" fmla="*/ 44730 h 366076"/>
                  <a:gd name="connsiteX13" fmla="*/ 68470 w 136709"/>
                  <a:gd name="connsiteY13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81909 w 136500"/>
                  <a:gd name="connsiteY5" fmla="*/ 344980 h 366076"/>
                  <a:gd name="connsiteX6" fmla="*/ 109204 w 136500"/>
                  <a:gd name="connsiteY6" fmla="*/ 304037 h 366076"/>
                  <a:gd name="connsiteX7" fmla="*/ 116028 w 136500"/>
                  <a:gd name="connsiteY7" fmla="*/ 283566 h 366076"/>
                  <a:gd name="connsiteX8" fmla="*/ 136500 w 136500"/>
                  <a:gd name="connsiteY8" fmla="*/ 242622 h 366076"/>
                  <a:gd name="connsiteX9" fmla="*/ 129676 w 136500"/>
                  <a:gd name="connsiteY9" fmla="*/ 106145 h 366076"/>
                  <a:gd name="connsiteX10" fmla="*/ 122852 w 136500"/>
                  <a:gd name="connsiteY10" fmla="*/ 85673 h 366076"/>
                  <a:gd name="connsiteX11" fmla="*/ 95557 w 136500"/>
                  <a:gd name="connsiteY11" fmla="*/ 44730 h 366076"/>
                  <a:gd name="connsiteX12" fmla="*/ 68261 w 136500"/>
                  <a:gd name="connsiteY12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16028 w 136500"/>
                  <a:gd name="connsiteY6" fmla="*/ 283566 h 366076"/>
                  <a:gd name="connsiteX7" fmla="*/ 136500 w 136500"/>
                  <a:gd name="connsiteY7" fmla="*/ 242622 h 366076"/>
                  <a:gd name="connsiteX8" fmla="*/ 129676 w 136500"/>
                  <a:gd name="connsiteY8" fmla="*/ 106145 h 366076"/>
                  <a:gd name="connsiteX9" fmla="*/ 122852 w 136500"/>
                  <a:gd name="connsiteY9" fmla="*/ 85673 h 366076"/>
                  <a:gd name="connsiteX10" fmla="*/ 95557 w 136500"/>
                  <a:gd name="connsiteY10" fmla="*/ 44730 h 366076"/>
                  <a:gd name="connsiteX11" fmla="*/ 68261 w 136500"/>
                  <a:gd name="connsiteY11" fmla="*/ 3786 h 366076"/>
                  <a:gd name="connsiteX0" fmla="*/ 68261 w 136500"/>
                  <a:gd name="connsiteY0" fmla="*/ 3786 h 366076"/>
                  <a:gd name="connsiteX1" fmla="*/ 68261 w 136500"/>
                  <a:gd name="connsiteY1" fmla="*/ 153912 h 366076"/>
                  <a:gd name="connsiteX2" fmla="*/ 54613 w 136500"/>
                  <a:gd name="connsiteY2" fmla="*/ 249446 h 366076"/>
                  <a:gd name="connsiteX3" fmla="*/ 22 w 136500"/>
                  <a:gd name="connsiteY3" fmla="*/ 351804 h 366076"/>
                  <a:gd name="connsiteX4" fmla="*/ 61437 w 136500"/>
                  <a:gd name="connsiteY4" fmla="*/ 351804 h 366076"/>
                  <a:gd name="connsiteX5" fmla="*/ 109204 w 136500"/>
                  <a:gd name="connsiteY5" fmla="*/ 304037 h 366076"/>
                  <a:gd name="connsiteX6" fmla="*/ 136500 w 136500"/>
                  <a:gd name="connsiteY6" fmla="*/ 242622 h 366076"/>
                  <a:gd name="connsiteX7" fmla="*/ 129676 w 136500"/>
                  <a:gd name="connsiteY7" fmla="*/ 106145 h 366076"/>
                  <a:gd name="connsiteX8" fmla="*/ 122852 w 136500"/>
                  <a:gd name="connsiteY8" fmla="*/ 85673 h 366076"/>
                  <a:gd name="connsiteX9" fmla="*/ 95557 w 136500"/>
                  <a:gd name="connsiteY9" fmla="*/ 44730 h 366076"/>
                  <a:gd name="connsiteX10" fmla="*/ 68261 w 136500"/>
                  <a:gd name="connsiteY10" fmla="*/ 3786 h 366076"/>
                  <a:gd name="connsiteX0" fmla="*/ 68261 w 136500"/>
                  <a:gd name="connsiteY0" fmla="*/ 4473 h 366763"/>
                  <a:gd name="connsiteX1" fmla="*/ 68261 w 136500"/>
                  <a:gd name="connsiteY1" fmla="*/ 154599 h 366763"/>
                  <a:gd name="connsiteX2" fmla="*/ 54613 w 136500"/>
                  <a:gd name="connsiteY2" fmla="*/ 250133 h 366763"/>
                  <a:gd name="connsiteX3" fmla="*/ 22 w 136500"/>
                  <a:gd name="connsiteY3" fmla="*/ 352491 h 366763"/>
                  <a:gd name="connsiteX4" fmla="*/ 61437 w 136500"/>
                  <a:gd name="connsiteY4" fmla="*/ 352491 h 366763"/>
                  <a:gd name="connsiteX5" fmla="*/ 109204 w 136500"/>
                  <a:gd name="connsiteY5" fmla="*/ 304724 h 366763"/>
                  <a:gd name="connsiteX6" fmla="*/ 136500 w 136500"/>
                  <a:gd name="connsiteY6" fmla="*/ 243309 h 366763"/>
                  <a:gd name="connsiteX7" fmla="*/ 129676 w 136500"/>
                  <a:gd name="connsiteY7" fmla="*/ 106832 h 366763"/>
                  <a:gd name="connsiteX8" fmla="*/ 95557 w 136500"/>
                  <a:gd name="connsiteY8" fmla="*/ 45417 h 366763"/>
                  <a:gd name="connsiteX9" fmla="*/ 68261 w 136500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4473 h 366763"/>
                  <a:gd name="connsiteX1" fmla="*/ 76263 w 144502"/>
                  <a:gd name="connsiteY1" fmla="*/ 154599 h 366763"/>
                  <a:gd name="connsiteX2" fmla="*/ 62615 w 144502"/>
                  <a:gd name="connsiteY2" fmla="*/ 250133 h 366763"/>
                  <a:gd name="connsiteX3" fmla="*/ 8024 w 144502"/>
                  <a:gd name="connsiteY3" fmla="*/ 352491 h 366763"/>
                  <a:gd name="connsiteX4" fmla="*/ 69439 w 144502"/>
                  <a:gd name="connsiteY4" fmla="*/ 352491 h 366763"/>
                  <a:gd name="connsiteX5" fmla="*/ 117206 w 144502"/>
                  <a:gd name="connsiteY5" fmla="*/ 304724 h 366763"/>
                  <a:gd name="connsiteX6" fmla="*/ 144502 w 144502"/>
                  <a:gd name="connsiteY6" fmla="*/ 243309 h 366763"/>
                  <a:gd name="connsiteX7" fmla="*/ 137678 w 144502"/>
                  <a:gd name="connsiteY7" fmla="*/ 106832 h 366763"/>
                  <a:gd name="connsiteX8" fmla="*/ 103559 w 144502"/>
                  <a:gd name="connsiteY8" fmla="*/ 45417 h 366763"/>
                  <a:gd name="connsiteX9" fmla="*/ 76263 w 144502"/>
                  <a:gd name="connsiteY9" fmla="*/ 4473 h 366763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2911"/>
                  <a:gd name="connsiteX1" fmla="*/ 76263 w 144502"/>
                  <a:gd name="connsiteY1" fmla="*/ 150747 h 362911"/>
                  <a:gd name="connsiteX2" fmla="*/ 62615 w 144502"/>
                  <a:gd name="connsiteY2" fmla="*/ 246281 h 362911"/>
                  <a:gd name="connsiteX3" fmla="*/ 8024 w 144502"/>
                  <a:gd name="connsiteY3" fmla="*/ 348639 h 362911"/>
                  <a:gd name="connsiteX4" fmla="*/ 69439 w 144502"/>
                  <a:gd name="connsiteY4" fmla="*/ 348639 h 362911"/>
                  <a:gd name="connsiteX5" fmla="*/ 117206 w 144502"/>
                  <a:gd name="connsiteY5" fmla="*/ 300872 h 362911"/>
                  <a:gd name="connsiteX6" fmla="*/ 144502 w 144502"/>
                  <a:gd name="connsiteY6" fmla="*/ 239457 h 362911"/>
                  <a:gd name="connsiteX7" fmla="*/ 137678 w 144502"/>
                  <a:gd name="connsiteY7" fmla="*/ 102980 h 362911"/>
                  <a:gd name="connsiteX8" fmla="*/ 76263 w 144502"/>
                  <a:gd name="connsiteY8" fmla="*/ 621 h 362911"/>
                  <a:gd name="connsiteX0" fmla="*/ 76263 w 144502"/>
                  <a:gd name="connsiteY0" fmla="*/ 621 h 360275"/>
                  <a:gd name="connsiteX1" fmla="*/ 76263 w 144502"/>
                  <a:gd name="connsiteY1" fmla="*/ 150747 h 360275"/>
                  <a:gd name="connsiteX2" fmla="*/ 62615 w 144502"/>
                  <a:gd name="connsiteY2" fmla="*/ 246281 h 360275"/>
                  <a:gd name="connsiteX3" fmla="*/ 8024 w 144502"/>
                  <a:gd name="connsiteY3" fmla="*/ 348639 h 360275"/>
                  <a:gd name="connsiteX4" fmla="*/ 69439 w 144502"/>
                  <a:gd name="connsiteY4" fmla="*/ 348639 h 360275"/>
                  <a:gd name="connsiteX5" fmla="*/ 117206 w 144502"/>
                  <a:gd name="connsiteY5" fmla="*/ 300872 h 360275"/>
                  <a:gd name="connsiteX6" fmla="*/ 144502 w 144502"/>
                  <a:gd name="connsiteY6" fmla="*/ 239457 h 360275"/>
                  <a:gd name="connsiteX7" fmla="*/ 137678 w 144502"/>
                  <a:gd name="connsiteY7" fmla="*/ 102980 h 360275"/>
                  <a:gd name="connsiteX8" fmla="*/ 76263 w 144502"/>
                  <a:gd name="connsiteY8" fmla="*/ 621 h 360275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6263 w 150346"/>
                  <a:gd name="connsiteY0" fmla="*/ 621 h 363600"/>
                  <a:gd name="connsiteX1" fmla="*/ 76263 w 150346"/>
                  <a:gd name="connsiteY1" fmla="*/ 150747 h 363600"/>
                  <a:gd name="connsiteX2" fmla="*/ 62615 w 150346"/>
                  <a:gd name="connsiteY2" fmla="*/ 246281 h 363600"/>
                  <a:gd name="connsiteX3" fmla="*/ 8024 w 150346"/>
                  <a:gd name="connsiteY3" fmla="*/ 348639 h 363600"/>
                  <a:gd name="connsiteX4" fmla="*/ 69439 w 150346"/>
                  <a:gd name="connsiteY4" fmla="*/ 348639 h 363600"/>
                  <a:gd name="connsiteX5" fmla="*/ 144502 w 150346"/>
                  <a:gd name="connsiteY5" fmla="*/ 239457 h 363600"/>
                  <a:gd name="connsiteX6" fmla="*/ 137678 w 150346"/>
                  <a:gd name="connsiteY6" fmla="*/ 102980 h 363600"/>
                  <a:gd name="connsiteX7" fmla="*/ 76263 w 150346"/>
                  <a:gd name="connsiteY7" fmla="*/ 621 h 363600"/>
                  <a:gd name="connsiteX0" fmla="*/ 70341 w 148960"/>
                  <a:gd name="connsiteY0" fmla="*/ 621 h 348652"/>
                  <a:gd name="connsiteX1" fmla="*/ 70341 w 148960"/>
                  <a:gd name="connsiteY1" fmla="*/ 150747 h 348652"/>
                  <a:gd name="connsiteX2" fmla="*/ 56693 w 148960"/>
                  <a:gd name="connsiteY2" fmla="*/ 246281 h 348652"/>
                  <a:gd name="connsiteX3" fmla="*/ 2102 w 148960"/>
                  <a:gd name="connsiteY3" fmla="*/ 348639 h 348652"/>
                  <a:gd name="connsiteX4" fmla="*/ 138580 w 148960"/>
                  <a:gd name="connsiteY4" fmla="*/ 239457 h 348652"/>
                  <a:gd name="connsiteX5" fmla="*/ 131756 w 148960"/>
                  <a:gd name="connsiteY5" fmla="*/ 102980 h 348652"/>
                  <a:gd name="connsiteX6" fmla="*/ 70341 w 148960"/>
                  <a:gd name="connsiteY6" fmla="*/ 621 h 348652"/>
                  <a:gd name="connsiteX0" fmla="*/ 69819 w 139772"/>
                  <a:gd name="connsiteY0" fmla="*/ 688 h 349675"/>
                  <a:gd name="connsiteX1" fmla="*/ 69819 w 139772"/>
                  <a:gd name="connsiteY1" fmla="*/ 150814 h 349675"/>
                  <a:gd name="connsiteX2" fmla="*/ 56171 w 139772"/>
                  <a:gd name="connsiteY2" fmla="*/ 246348 h 349675"/>
                  <a:gd name="connsiteX3" fmla="*/ 1580 w 139772"/>
                  <a:gd name="connsiteY3" fmla="*/ 348706 h 349675"/>
                  <a:gd name="connsiteX4" fmla="*/ 125183 w 139772"/>
                  <a:gd name="connsiteY4" fmla="*/ 286199 h 349675"/>
                  <a:gd name="connsiteX5" fmla="*/ 131234 w 139772"/>
                  <a:gd name="connsiteY5" fmla="*/ 103047 h 349675"/>
                  <a:gd name="connsiteX6" fmla="*/ 69819 w 139772"/>
                  <a:gd name="connsiteY6" fmla="*/ 688 h 349675"/>
                  <a:gd name="connsiteX0" fmla="*/ 70710 w 140663"/>
                  <a:gd name="connsiteY0" fmla="*/ 688 h 350255"/>
                  <a:gd name="connsiteX1" fmla="*/ 70710 w 140663"/>
                  <a:gd name="connsiteY1" fmla="*/ 150814 h 350255"/>
                  <a:gd name="connsiteX2" fmla="*/ 45527 w 140663"/>
                  <a:gd name="connsiteY2" fmla="*/ 232890 h 350255"/>
                  <a:gd name="connsiteX3" fmla="*/ 2471 w 140663"/>
                  <a:gd name="connsiteY3" fmla="*/ 348706 h 350255"/>
                  <a:gd name="connsiteX4" fmla="*/ 126074 w 140663"/>
                  <a:gd name="connsiteY4" fmla="*/ 286199 h 350255"/>
                  <a:gd name="connsiteX5" fmla="*/ 132125 w 140663"/>
                  <a:gd name="connsiteY5" fmla="*/ 103047 h 350255"/>
                  <a:gd name="connsiteX6" fmla="*/ 70710 w 140663"/>
                  <a:gd name="connsiteY6" fmla="*/ 688 h 350255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644 w 140597"/>
                  <a:gd name="connsiteY0" fmla="*/ 32 h 349599"/>
                  <a:gd name="connsiteX1" fmla="*/ 61033 w 140597"/>
                  <a:gd name="connsiteY1" fmla="*/ 111706 h 349599"/>
                  <a:gd name="connsiteX2" fmla="*/ 45461 w 140597"/>
                  <a:gd name="connsiteY2" fmla="*/ 232234 h 349599"/>
                  <a:gd name="connsiteX3" fmla="*/ 2405 w 140597"/>
                  <a:gd name="connsiteY3" fmla="*/ 348050 h 349599"/>
                  <a:gd name="connsiteX4" fmla="*/ 126008 w 140597"/>
                  <a:gd name="connsiteY4" fmla="*/ 285543 h 349599"/>
                  <a:gd name="connsiteX5" fmla="*/ 132059 w 140597"/>
                  <a:gd name="connsiteY5" fmla="*/ 102391 h 349599"/>
                  <a:gd name="connsiteX6" fmla="*/ 70644 w 140597"/>
                  <a:gd name="connsiteY6" fmla="*/ 32 h 349599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  <a:gd name="connsiteX0" fmla="*/ 70582 w 140535"/>
                  <a:gd name="connsiteY0" fmla="*/ 306 h 349873"/>
                  <a:gd name="connsiteX1" fmla="*/ 51440 w 140535"/>
                  <a:gd name="connsiteY1" fmla="*/ 133334 h 349873"/>
                  <a:gd name="connsiteX2" fmla="*/ 45399 w 140535"/>
                  <a:gd name="connsiteY2" fmla="*/ 232508 h 349873"/>
                  <a:gd name="connsiteX3" fmla="*/ 2343 w 140535"/>
                  <a:gd name="connsiteY3" fmla="*/ 348324 h 349873"/>
                  <a:gd name="connsiteX4" fmla="*/ 125946 w 140535"/>
                  <a:gd name="connsiteY4" fmla="*/ 285817 h 349873"/>
                  <a:gd name="connsiteX5" fmla="*/ 131997 w 140535"/>
                  <a:gd name="connsiteY5" fmla="*/ 102665 h 349873"/>
                  <a:gd name="connsiteX6" fmla="*/ 70582 w 140535"/>
                  <a:gd name="connsiteY6" fmla="*/ 306 h 34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35" h="349873">
                    <a:moveTo>
                      <a:pt x="70582" y="306"/>
                    </a:moveTo>
                    <a:cubicBezTo>
                      <a:pt x="57156" y="5417"/>
                      <a:pt x="52407" y="57233"/>
                      <a:pt x="51440" y="133334"/>
                    </a:cubicBezTo>
                    <a:cubicBezTo>
                      <a:pt x="50473" y="209435"/>
                      <a:pt x="53582" y="196676"/>
                      <a:pt x="45399" y="232508"/>
                    </a:cubicBezTo>
                    <a:cubicBezTo>
                      <a:pt x="37216" y="268340"/>
                      <a:pt x="-11081" y="339439"/>
                      <a:pt x="2343" y="348324"/>
                    </a:cubicBezTo>
                    <a:cubicBezTo>
                      <a:pt x="15767" y="357209"/>
                      <a:pt x="104337" y="326760"/>
                      <a:pt x="125946" y="285817"/>
                    </a:cubicBezTo>
                    <a:cubicBezTo>
                      <a:pt x="147555" y="244874"/>
                      <a:pt x="141224" y="150250"/>
                      <a:pt x="131997" y="102665"/>
                    </a:cubicBezTo>
                    <a:cubicBezTo>
                      <a:pt x="122770" y="55080"/>
                      <a:pt x="84008" y="-4805"/>
                      <a:pt x="70582" y="30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460" name="Oval 8"/>
          <p:cNvSpPr/>
          <p:nvPr/>
        </p:nvSpPr>
        <p:spPr>
          <a:xfrm>
            <a:off x="2390775" y="5643306"/>
            <a:ext cx="857250" cy="4191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8" name="Oval 8"/>
          <p:cNvSpPr/>
          <p:nvPr/>
        </p:nvSpPr>
        <p:spPr>
          <a:xfrm flipH="1">
            <a:off x="2378318" y="5750643"/>
            <a:ext cx="857250" cy="419100"/>
          </a:xfrm>
          <a:prstGeom prst="ellipse">
            <a:avLst/>
          </a:prstGeom>
          <a:solidFill>
            <a:srgbClr val="98A6AD">
              <a:alpha val="90000"/>
            </a:srgbClr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9" name="Rectangle 75"/>
          <p:cNvSpPr>
            <a:spLocks noChangeArrowheads="1"/>
          </p:cNvSpPr>
          <p:nvPr/>
        </p:nvSpPr>
        <p:spPr bwMode="auto">
          <a:xfrm>
            <a:off x="2266066" y="4688507"/>
            <a:ext cx="742950" cy="320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0088">
              <a:spcBef>
                <a:spcPct val="50000"/>
              </a:spcBef>
            </a:pPr>
            <a:r>
              <a:rPr lang="en-US" sz="15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sp>
        <p:nvSpPr>
          <p:cNvPr id="481" name="Rectangle 25"/>
          <p:cNvSpPr>
            <a:spLocks noChangeArrowheads="1"/>
          </p:cNvSpPr>
          <p:nvPr/>
        </p:nvSpPr>
        <p:spPr bwMode="auto">
          <a:xfrm>
            <a:off x="4225327" y="2340665"/>
            <a:ext cx="667229" cy="320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2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482" name="Rectangle 481"/>
          <p:cNvSpPr>
            <a:spLocks noChangeArrowheads="1"/>
          </p:cNvSpPr>
          <p:nvPr/>
        </p:nvSpPr>
        <p:spPr bwMode="auto">
          <a:xfrm>
            <a:off x="5731139" y="3805166"/>
            <a:ext cx="1686644" cy="320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0088">
              <a:spcBef>
                <a:spcPct val="50000"/>
              </a:spcBef>
            </a:pPr>
            <a:r>
              <a:rPr lang="en-US" sz="1500" b="1" dirty="0">
                <a:solidFill>
                  <a:srgbClr val="AA5A49"/>
                </a:solidFill>
                <a:latin typeface="Arial" charset="0"/>
              </a:rPr>
              <a:t>CD4 binding site</a:t>
            </a:r>
          </a:p>
        </p:txBody>
      </p:sp>
      <p:cxnSp>
        <p:nvCxnSpPr>
          <p:cNvPr id="483" name="Straight Connector 482"/>
          <p:cNvCxnSpPr>
            <a:cxnSpLocks/>
          </p:cNvCxnSpPr>
          <p:nvPr/>
        </p:nvCxnSpPr>
        <p:spPr>
          <a:xfrm flipH="1">
            <a:off x="5389341" y="4027821"/>
            <a:ext cx="341798" cy="150388"/>
          </a:xfrm>
          <a:prstGeom prst="line">
            <a:avLst/>
          </a:prstGeom>
          <a:ln>
            <a:solidFill>
              <a:srgbClr val="AA5A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9" name="Rounded Rectangle 87"/>
          <p:cNvSpPr/>
          <p:nvPr/>
        </p:nvSpPr>
        <p:spPr>
          <a:xfrm flipH="1">
            <a:off x="4967304" y="4136469"/>
            <a:ext cx="244931" cy="335105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rgbClr val="61821E">
              <a:alpha val="21176"/>
            </a:srgb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90" name="Rounded Rectangle 87"/>
          <p:cNvSpPr/>
          <p:nvPr/>
        </p:nvSpPr>
        <p:spPr>
          <a:xfrm>
            <a:off x="3931785" y="4136469"/>
            <a:ext cx="244931" cy="335105"/>
          </a:xfrm>
          <a:custGeom>
            <a:avLst/>
            <a:gdLst>
              <a:gd name="connsiteX0" fmla="*/ 0 w 271042"/>
              <a:gd name="connsiteY0" fmla="*/ 45175 h 355850"/>
              <a:gd name="connsiteX1" fmla="*/ 45175 w 271042"/>
              <a:gd name="connsiteY1" fmla="*/ 0 h 355850"/>
              <a:gd name="connsiteX2" fmla="*/ 225867 w 271042"/>
              <a:gd name="connsiteY2" fmla="*/ 0 h 355850"/>
              <a:gd name="connsiteX3" fmla="*/ 271042 w 271042"/>
              <a:gd name="connsiteY3" fmla="*/ 45175 h 355850"/>
              <a:gd name="connsiteX4" fmla="*/ 271042 w 271042"/>
              <a:gd name="connsiteY4" fmla="*/ 310675 h 355850"/>
              <a:gd name="connsiteX5" fmla="*/ 225867 w 271042"/>
              <a:gd name="connsiteY5" fmla="*/ 355850 h 355850"/>
              <a:gd name="connsiteX6" fmla="*/ 45175 w 271042"/>
              <a:gd name="connsiteY6" fmla="*/ 355850 h 355850"/>
              <a:gd name="connsiteX7" fmla="*/ 0 w 271042"/>
              <a:gd name="connsiteY7" fmla="*/ 310675 h 355850"/>
              <a:gd name="connsiteX8" fmla="*/ 0 w 271042"/>
              <a:gd name="connsiteY8" fmla="*/ 45175 h 355850"/>
              <a:gd name="connsiteX0" fmla="*/ 0 w 271042"/>
              <a:gd name="connsiteY0" fmla="*/ 54972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0 w 271042"/>
              <a:gd name="connsiteY8" fmla="*/ 54972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4160 h 365647"/>
              <a:gd name="connsiteX1" fmla="*/ 113755 w 271042"/>
              <a:gd name="connsiteY1" fmla="*/ 0 h 365647"/>
              <a:gd name="connsiteX2" fmla="*/ 225867 w 271042"/>
              <a:gd name="connsiteY2" fmla="*/ 9797 h 365647"/>
              <a:gd name="connsiteX3" fmla="*/ 271042 w 271042"/>
              <a:gd name="connsiteY3" fmla="*/ 54972 h 365647"/>
              <a:gd name="connsiteX4" fmla="*/ 271042 w 271042"/>
              <a:gd name="connsiteY4" fmla="*/ 320472 h 365647"/>
              <a:gd name="connsiteX5" fmla="*/ 225867 w 271042"/>
              <a:gd name="connsiteY5" fmla="*/ 365647 h 365647"/>
              <a:gd name="connsiteX6" fmla="*/ 45175 w 271042"/>
              <a:gd name="connsiteY6" fmla="*/ 365647 h 365647"/>
              <a:gd name="connsiteX7" fmla="*/ 0 w 271042"/>
              <a:gd name="connsiteY7" fmla="*/ 320472 h 365647"/>
              <a:gd name="connsiteX8" fmla="*/ 3266 w 271042"/>
              <a:gd name="connsiteY8" fmla="*/ 94160 h 365647"/>
              <a:gd name="connsiteX0" fmla="*/ 3266 w 271042"/>
              <a:gd name="connsiteY0" fmla="*/ 96089 h 367576"/>
              <a:gd name="connsiteX1" fmla="*/ 113755 w 271042"/>
              <a:gd name="connsiteY1" fmla="*/ 1929 h 367576"/>
              <a:gd name="connsiteX2" fmla="*/ 271042 w 271042"/>
              <a:gd name="connsiteY2" fmla="*/ 56901 h 367576"/>
              <a:gd name="connsiteX3" fmla="*/ 271042 w 271042"/>
              <a:gd name="connsiteY3" fmla="*/ 322401 h 367576"/>
              <a:gd name="connsiteX4" fmla="*/ 225867 w 271042"/>
              <a:gd name="connsiteY4" fmla="*/ 367576 h 367576"/>
              <a:gd name="connsiteX5" fmla="*/ 45175 w 271042"/>
              <a:gd name="connsiteY5" fmla="*/ 367576 h 367576"/>
              <a:gd name="connsiteX6" fmla="*/ 0 w 271042"/>
              <a:gd name="connsiteY6" fmla="*/ 322401 h 367576"/>
              <a:gd name="connsiteX7" fmla="*/ 3266 w 271042"/>
              <a:gd name="connsiteY7" fmla="*/ 96089 h 367576"/>
              <a:gd name="connsiteX0" fmla="*/ 3266 w 271042"/>
              <a:gd name="connsiteY0" fmla="*/ 94766 h 366253"/>
              <a:gd name="connsiteX1" fmla="*/ 113755 w 271042"/>
              <a:gd name="connsiteY1" fmla="*/ 606 h 366253"/>
              <a:gd name="connsiteX2" fmla="*/ 264511 w 271042"/>
              <a:gd name="connsiteY2" fmla="*/ 94766 h 366253"/>
              <a:gd name="connsiteX3" fmla="*/ 271042 w 271042"/>
              <a:gd name="connsiteY3" fmla="*/ 321078 h 366253"/>
              <a:gd name="connsiteX4" fmla="*/ 225867 w 271042"/>
              <a:gd name="connsiteY4" fmla="*/ 366253 h 366253"/>
              <a:gd name="connsiteX5" fmla="*/ 45175 w 271042"/>
              <a:gd name="connsiteY5" fmla="*/ 366253 h 366253"/>
              <a:gd name="connsiteX6" fmla="*/ 0 w 271042"/>
              <a:gd name="connsiteY6" fmla="*/ 321078 h 366253"/>
              <a:gd name="connsiteX7" fmla="*/ 3266 w 271042"/>
              <a:gd name="connsiteY7" fmla="*/ 94766 h 366253"/>
              <a:gd name="connsiteX0" fmla="*/ 3266 w 271042"/>
              <a:gd name="connsiteY0" fmla="*/ 95012 h 366499"/>
              <a:gd name="connsiteX1" fmla="*/ 113755 w 271042"/>
              <a:gd name="connsiteY1" fmla="*/ 852 h 366499"/>
              <a:gd name="connsiteX2" fmla="*/ 264511 w 271042"/>
              <a:gd name="connsiteY2" fmla="*/ 95012 h 366499"/>
              <a:gd name="connsiteX3" fmla="*/ 271042 w 271042"/>
              <a:gd name="connsiteY3" fmla="*/ 321324 h 366499"/>
              <a:gd name="connsiteX4" fmla="*/ 225867 w 271042"/>
              <a:gd name="connsiteY4" fmla="*/ 366499 h 366499"/>
              <a:gd name="connsiteX5" fmla="*/ 45175 w 271042"/>
              <a:gd name="connsiteY5" fmla="*/ 366499 h 366499"/>
              <a:gd name="connsiteX6" fmla="*/ 0 w 271042"/>
              <a:gd name="connsiteY6" fmla="*/ 321324 h 366499"/>
              <a:gd name="connsiteX7" fmla="*/ 3266 w 271042"/>
              <a:gd name="connsiteY7" fmla="*/ 95012 h 366499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1090 h 382577"/>
              <a:gd name="connsiteX1" fmla="*/ 126817 w 271042"/>
              <a:gd name="connsiteY1" fmla="*/ 601 h 382577"/>
              <a:gd name="connsiteX2" fmla="*/ 264511 w 271042"/>
              <a:gd name="connsiteY2" fmla="*/ 111090 h 382577"/>
              <a:gd name="connsiteX3" fmla="*/ 271042 w 271042"/>
              <a:gd name="connsiteY3" fmla="*/ 337402 h 382577"/>
              <a:gd name="connsiteX4" fmla="*/ 225867 w 271042"/>
              <a:gd name="connsiteY4" fmla="*/ 382577 h 382577"/>
              <a:gd name="connsiteX5" fmla="*/ 45175 w 271042"/>
              <a:gd name="connsiteY5" fmla="*/ 382577 h 382577"/>
              <a:gd name="connsiteX6" fmla="*/ 0 w 271042"/>
              <a:gd name="connsiteY6" fmla="*/ 337402 h 382577"/>
              <a:gd name="connsiteX7" fmla="*/ 3266 w 271042"/>
              <a:gd name="connsiteY7" fmla="*/ 111090 h 382577"/>
              <a:gd name="connsiteX0" fmla="*/ 3266 w 271042"/>
              <a:gd name="connsiteY0" fmla="*/ 110660 h 382147"/>
              <a:gd name="connsiteX1" fmla="*/ 126817 w 271042"/>
              <a:gd name="connsiteY1" fmla="*/ 171 h 382147"/>
              <a:gd name="connsiteX2" fmla="*/ 264511 w 271042"/>
              <a:gd name="connsiteY2" fmla="*/ 110660 h 382147"/>
              <a:gd name="connsiteX3" fmla="*/ 271042 w 271042"/>
              <a:gd name="connsiteY3" fmla="*/ 336972 h 382147"/>
              <a:gd name="connsiteX4" fmla="*/ 225867 w 271042"/>
              <a:gd name="connsiteY4" fmla="*/ 382147 h 382147"/>
              <a:gd name="connsiteX5" fmla="*/ 45175 w 271042"/>
              <a:gd name="connsiteY5" fmla="*/ 382147 h 382147"/>
              <a:gd name="connsiteX6" fmla="*/ 0 w 271042"/>
              <a:gd name="connsiteY6" fmla="*/ 336972 h 382147"/>
              <a:gd name="connsiteX7" fmla="*/ 3266 w 271042"/>
              <a:gd name="connsiteY7" fmla="*/ 110660 h 382147"/>
              <a:gd name="connsiteX0" fmla="*/ 3266 w 271042"/>
              <a:gd name="connsiteY0" fmla="*/ 120427 h 391914"/>
              <a:gd name="connsiteX1" fmla="*/ 162740 w 271042"/>
              <a:gd name="connsiteY1" fmla="*/ 141 h 391914"/>
              <a:gd name="connsiteX2" fmla="*/ 264511 w 271042"/>
              <a:gd name="connsiteY2" fmla="*/ 120427 h 391914"/>
              <a:gd name="connsiteX3" fmla="*/ 271042 w 271042"/>
              <a:gd name="connsiteY3" fmla="*/ 346739 h 391914"/>
              <a:gd name="connsiteX4" fmla="*/ 225867 w 271042"/>
              <a:gd name="connsiteY4" fmla="*/ 391914 h 391914"/>
              <a:gd name="connsiteX5" fmla="*/ 45175 w 271042"/>
              <a:gd name="connsiteY5" fmla="*/ 391914 h 391914"/>
              <a:gd name="connsiteX6" fmla="*/ 0 w 271042"/>
              <a:gd name="connsiteY6" fmla="*/ 346739 h 391914"/>
              <a:gd name="connsiteX7" fmla="*/ 3266 w 271042"/>
              <a:gd name="connsiteY7" fmla="*/ 120427 h 391914"/>
              <a:gd name="connsiteX0" fmla="*/ 35923 w 303699"/>
              <a:gd name="connsiteY0" fmla="*/ 120427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35923 w 303699"/>
              <a:gd name="connsiteY7" fmla="*/ 120427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1914"/>
              <a:gd name="connsiteX1" fmla="*/ 195397 w 303699"/>
              <a:gd name="connsiteY1" fmla="*/ 141 h 391914"/>
              <a:gd name="connsiteX2" fmla="*/ 297168 w 303699"/>
              <a:gd name="connsiteY2" fmla="*/ 120427 h 391914"/>
              <a:gd name="connsiteX3" fmla="*/ 303699 w 303699"/>
              <a:gd name="connsiteY3" fmla="*/ 346739 h 391914"/>
              <a:gd name="connsiteX4" fmla="*/ 258524 w 303699"/>
              <a:gd name="connsiteY4" fmla="*/ 391914 h 391914"/>
              <a:gd name="connsiteX5" fmla="*/ 77832 w 303699"/>
              <a:gd name="connsiteY5" fmla="*/ 391914 h 391914"/>
              <a:gd name="connsiteX6" fmla="*/ 0 w 303699"/>
              <a:gd name="connsiteY6" fmla="*/ 343473 h 391914"/>
              <a:gd name="connsiteX7" fmla="*/ 29392 w 303699"/>
              <a:gd name="connsiteY7" fmla="*/ 110630 h 391914"/>
              <a:gd name="connsiteX0" fmla="*/ 29392 w 303699"/>
              <a:gd name="connsiteY0" fmla="*/ 110630 h 392004"/>
              <a:gd name="connsiteX1" fmla="*/ 195397 w 303699"/>
              <a:gd name="connsiteY1" fmla="*/ 141 h 392004"/>
              <a:gd name="connsiteX2" fmla="*/ 297168 w 303699"/>
              <a:gd name="connsiteY2" fmla="*/ 120427 h 392004"/>
              <a:gd name="connsiteX3" fmla="*/ 303699 w 303699"/>
              <a:gd name="connsiteY3" fmla="*/ 346739 h 392004"/>
              <a:gd name="connsiteX4" fmla="*/ 77832 w 303699"/>
              <a:gd name="connsiteY4" fmla="*/ 391914 h 392004"/>
              <a:gd name="connsiteX5" fmla="*/ 0 w 303699"/>
              <a:gd name="connsiteY5" fmla="*/ 343473 h 392004"/>
              <a:gd name="connsiteX6" fmla="*/ 29392 w 303699"/>
              <a:gd name="connsiteY6" fmla="*/ 110630 h 392004"/>
              <a:gd name="connsiteX0" fmla="*/ 29392 w 303699"/>
              <a:gd name="connsiteY0" fmla="*/ 110630 h 397874"/>
              <a:gd name="connsiteX1" fmla="*/ 195397 w 303699"/>
              <a:gd name="connsiteY1" fmla="*/ 141 h 397874"/>
              <a:gd name="connsiteX2" fmla="*/ 297168 w 303699"/>
              <a:gd name="connsiteY2" fmla="*/ 120427 h 397874"/>
              <a:gd name="connsiteX3" fmla="*/ 303699 w 303699"/>
              <a:gd name="connsiteY3" fmla="*/ 346739 h 397874"/>
              <a:gd name="connsiteX4" fmla="*/ 77832 w 303699"/>
              <a:gd name="connsiteY4" fmla="*/ 391914 h 397874"/>
              <a:gd name="connsiteX5" fmla="*/ 0 w 303699"/>
              <a:gd name="connsiteY5" fmla="*/ 343473 h 397874"/>
              <a:gd name="connsiteX6" fmla="*/ 29392 w 303699"/>
              <a:gd name="connsiteY6" fmla="*/ 110630 h 3978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5474"/>
              <a:gd name="connsiteX1" fmla="*/ 195397 w 297168"/>
              <a:gd name="connsiteY1" fmla="*/ 141 h 395474"/>
              <a:gd name="connsiteX2" fmla="*/ 297168 w 297168"/>
              <a:gd name="connsiteY2" fmla="*/ 120427 h 395474"/>
              <a:gd name="connsiteX3" fmla="*/ 287371 w 297168"/>
              <a:gd name="connsiteY3" fmla="*/ 340208 h 395474"/>
              <a:gd name="connsiteX4" fmla="*/ 77832 w 297168"/>
              <a:gd name="connsiteY4" fmla="*/ 391914 h 395474"/>
              <a:gd name="connsiteX5" fmla="*/ 0 w 297168"/>
              <a:gd name="connsiteY5" fmla="*/ 343473 h 395474"/>
              <a:gd name="connsiteX6" fmla="*/ 29392 w 297168"/>
              <a:gd name="connsiteY6" fmla="*/ 110630 h 395474"/>
              <a:gd name="connsiteX0" fmla="*/ 29392 w 297168"/>
              <a:gd name="connsiteY0" fmla="*/ 110630 h 397357"/>
              <a:gd name="connsiteX1" fmla="*/ 195397 w 297168"/>
              <a:gd name="connsiteY1" fmla="*/ 141 h 397357"/>
              <a:gd name="connsiteX2" fmla="*/ 297168 w 297168"/>
              <a:gd name="connsiteY2" fmla="*/ 120427 h 397357"/>
              <a:gd name="connsiteX3" fmla="*/ 287371 w 297168"/>
              <a:gd name="connsiteY3" fmla="*/ 340208 h 397357"/>
              <a:gd name="connsiteX4" fmla="*/ 77832 w 297168"/>
              <a:gd name="connsiteY4" fmla="*/ 391914 h 397357"/>
              <a:gd name="connsiteX5" fmla="*/ 0 w 297168"/>
              <a:gd name="connsiteY5" fmla="*/ 343473 h 397357"/>
              <a:gd name="connsiteX6" fmla="*/ 29392 w 297168"/>
              <a:gd name="connsiteY6" fmla="*/ 110630 h 397357"/>
              <a:gd name="connsiteX0" fmla="*/ 29392 w 297168"/>
              <a:gd name="connsiteY0" fmla="*/ 110630 h 406574"/>
              <a:gd name="connsiteX1" fmla="*/ 195397 w 297168"/>
              <a:gd name="connsiteY1" fmla="*/ 141 h 406574"/>
              <a:gd name="connsiteX2" fmla="*/ 297168 w 297168"/>
              <a:gd name="connsiteY2" fmla="*/ 120427 h 406574"/>
              <a:gd name="connsiteX3" fmla="*/ 287371 w 297168"/>
              <a:gd name="connsiteY3" fmla="*/ 340208 h 406574"/>
              <a:gd name="connsiteX4" fmla="*/ 77832 w 297168"/>
              <a:gd name="connsiteY4" fmla="*/ 404977 h 406574"/>
              <a:gd name="connsiteX5" fmla="*/ 0 w 297168"/>
              <a:gd name="connsiteY5" fmla="*/ 343473 h 406574"/>
              <a:gd name="connsiteX6" fmla="*/ 29392 w 297168"/>
              <a:gd name="connsiteY6" fmla="*/ 110630 h 40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68" h="406574">
                <a:moveTo>
                  <a:pt x="29392" y="110630"/>
                </a:moveTo>
                <a:cubicBezTo>
                  <a:pt x="65314" y="23633"/>
                  <a:pt x="118196" y="141"/>
                  <a:pt x="195397" y="141"/>
                </a:cubicBezTo>
                <a:cubicBezTo>
                  <a:pt x="285746" y="-3125"/>
                  <a:pt x="293814" y="50686"/>
                  <a:pt x="297168" y="120427"/>
                </a:cubicBezTo>
                <a:cubicBezTo>
                  <a:pt x="293902" y="193687"/>
                  <a:pt x="293902" y="234291"/>
                  <a:pt x="287371" y="340208"/>
                </a:cubicBezTo>
                <a:cubicBezTo>
                  <a:pt x="280207" y="421379"/>
                  <a:pt x="128448" y="405521"/>
                  <a:pt x="77832" y="404977"/>
                </a:cubicBezTo>
                <a:cubicBezTo>
                  <a:pt x="52883" y="404977"/>
                  <a:pt x="0" y="368422"/>
                  <a:pt x="0" y="343473"/>
                </a:cubicBezTo>
                <a:cubicBezTo>
                  <a:pt x="1089" y="268036"/>
                  <a:pt x="2177" y="199130"/>
                  <a:pt x="29392" y="110630"/>
                </a:cubicBezTo>
                <a:close/>
              </a:path>
            </a:pathLst>
          </a:custGeom>
          <a:solidFill>
            <a:schemeClr val="accent2">
              <a:lumMod val="75000"/>
              <a:alpha val="21176"/>
            </a:schemeClr>
          </a:solidFill>
          <a:ln w="9525">
            <a:solidFill>
              <a:srgbClr val="B161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471" name="Picture 470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2" y="4581025"/>
            <a:ext cx="781085" cy="1371844"/>
          </a:xfrm>
          <a:prstGeom prst="rect">
            <a:avLst/>
          </a:prstGeom>
        </p:spPr>
      </p:pic>
      <p:sp>
        <p:nvSpPr>
          <p:cNvPr id="473" name="Oval 8"/>
          <p:cNvSpPr/>
          <p:nvPr/>
        </p:nvSpPr>
        <p:spPr>
          <a:xfrm flipH="1">
            <a:off x="2428200" y="5684127"/>
            <a:ext cx="886500" cy="497340"/>
          </a:xfrm>
          <a:prstGeom prst="ellipse">
            <a:avLst/>
          </a:prstGeom>
          <a:solidFill>
            <a:srgbClr val="98A6AD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5" name="Oval 8"/>
          <p:cNvSpPr/>
          <p:nvPr/>
        </p:nvSpPr>
        <p:spPr>
          <a:xfrm flipH="1">
            <a:off x="2377170" y="5656227"/>
            <a:ext cx="886500" cy="49734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4" name="Oval 8"/>
          <p:cNvSpPr/>
          <p:nvPr/>
        </p:nvSpPr>
        <p:spPr>
          <a:xfrm flipH="1">
            <a:off x="5886450" y="5724267"/>
            <a:ext cx="886500" cy="49734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85" name="Picture 484" descr="CD4_Green_Fill.png"/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34018" y="4581025"/>
            <a:ext cx="781085" cy="1371844"/>
          </a:xfrm>
          <a:prstGeom prst="rect">
            <a:avLst/>
          </a:prstGeom>
        </p:spPr>
      </p:pic>
      <p:sp>
        <p:nvSpPr>
          <p:cNvPr id="486" name="Oval 8"/>
          <p:cNvSpPr/>
          <p:nvPr/>
        </p:nvSpPr>
        <p:spPr>
          <a:xfrm flipH="1">
            <a:off x="5943600" y="5656227"/>
            <a:ext cx="886500" cy="49734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6277637" y="4738123"/>
            <a:ext cx="742950" cy="320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0088">
              <a:spcBef>
                <a:spcPct val="50000"/>
              </a:spcBef>
            </a:pPr>
            <a:r>
              <a:rPr lang="en-US" sz="1500" b="1" dirty="0">
                <a:solidFill>
                  <a:srgbClr val="137577"/>
                </a:solidFill>
                <a:latin typeface="Arial" charset="0"/>
              </a:rPr>
              <a:t>CD4</a:t>
            </a:r>
          </a:p>
        </p:txBody>
      </p:sp>
      <p:pic>
        <p:nvPicPr>
          <p:cNvPr id="86" name="Picture 85" descr="CCR5.png">
            <a:extLst>
              <a:ext uri="{FF2B5EF4-FFF2-40B4-BE49-F238E27FC236}">
                <a16:creationId xmlns:a16="http://schemas.microsoft.com/office/drawing/2014/main" id="{2311BD7A-0339-9942-85A6-0C2F981ABAF6}"/>
              </a:ext>
            </a:extLst>
          </p:cNvPr>
          <p:cNvPicPr>
            <a:picLocks/>
          </p:cNvPicPr>
          <p:nvPr/>
        </p:nvPicPr>
        <p:blipFill>
          <a:blip r:embed="rId3">
            <a:grayscl/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99" y="5108802"/>
            <a:ext cx="569726" cy="979855"/>
          </a:xfrm>
          <a:prstGeom prst="rect">
            <a:avLst/>
          </a:prstGeom>
        </p:spPr>
      </p:pic>
      <p:pic>
        <p:nvPicPr>
          <p:cNvPr id="87" name="Picture 86" descr="CCR5.png">
            <a:extLst>
              <a:ext uri="{FF2B5EF4-FFF2-40B4-BE49-F238E27FC236}">
                <a16:creationId xmlns:a16="http://schemas.microsoft.com/office/drawing/2014/main" id="{DF261F5E-4A40-8645-B5E2-C466D95C6EA6}"/>
              </a:ext>
            </a:extLst>
          </p:cNvPr>
          <p:cNvPicPr>
            <a:picLocks/>
          </p:cNvPicPr>
          <p:nvPr/>
        </p:nvPicPr>
        <p:blipFill>
          <a:blip r:embed="rId3">
            <a:grayscl/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2161" y="5108802"/>
            <a:ext cx="569726" cy="979855"/>
          </a:xfrm>
          <a:prstGeom prst="rect">
            <a:avLst/>
          </a:prstGeom>
        </p:spPr>
      </p:pic>
      <p:sp>
        <p:nvSpPr>
          <p:cNvPr id="88" name="Rectangle 75">
            <a:extLst>
              <a:ext uri="{FF2B5EF4-FFF2-40B4-BE49-F238E27FC236}">
                <a16:creationId xmlns:a16="http://schemas.microsoft.com/office/drawing/2014/main" id="{8718A4E1-9178-E346-A316-BF99C7E22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188" y="6044654"/>
            <a:ext cx="776625" cy="320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0088">
              <a:spcBef>
                <a:spcPct val="50000"/>
              </a:spcBef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CCR5 </a:t>
            </a:r>
          </a:p>
        </p:txBody>
      </p:sp>
      <p:sp>
        <p:nvSpPr>
          <p:cNvPr id="89" name="Rectangle 75">
            <a:extLst>
              <a:ext uri="{FF2B5EF4-FFF2-40B4-BE49-F238E27FC236}">
                <a16:creationId xmlns:a16="http://schemas.microsoft.com/office/drawing/2014/main" id="{5649B1B4-75EA-F74B-8282-E7E8103F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778" y="6044654"/>
            <a:ext cx="776625" cy="320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0088">
              <a:spcBef>
                <a:spcPct val="50000"/>
              </a:spcBef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CCR5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18C0F3-091B-C945-9322-41509F37F453}"/>
              </a:ext>
            </a:extLst>
          </p:cNvPr>
          <p:cNvGrpSpPr/>
          <p:nvPr/>
        </p:nvGrpSpPr>
        <p:grpSpPr>
          <a:xfrm rot="4343844">
            <a:off x="3338958" y="4387533"/>
            <a:ext cx="458763" cy="69260"/>
            <a:chOff x="5161890" y="4937267"/>
            <a:chExt cx="458762" cy="6926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5D93653-B225-6649-8DDC-B4003CB125F8}"/>
                </a:ext>
              </a:extLst>
            </p:cNvPr>
            <p:cNvCxnSpPr/>
            <p:nvPr/>
          </p:nvCxnSpPr>
          <p:spPr>
            <a:xfrm>
              <a:off x="5161890" y="4937267"/>
              <a:ext cx="45182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FC3923-6EAF-C14D-A24E-FB80AF1958EA}"/>
                </a:ext>
              </a:extLst>
            </p:cNvPr>
            <p:cNvCxnSpPr/>
            <p:nvPr/>
          </p:nvCxnSpPr>
          <p:spPr>
            <a:xfrm>
              <a:off x="5168830" y="5006527"/>
              <a:ext cx="45182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5BBCDF64-B1FD-1145-AA85-C017FB40253C}"/>
              </a:ext>
            </a:extLst>
          </p:cNvPr>
          <p:cNvSpPr/>
          <p:nvPr/>
        </p:nvSpPr>
        <p:spPr>
          <a:xfrm>
            <a:off x="3744566" y="4334766"/>
            <a:ext cx="158820" cy="164789"/>
          </a:xfrm>
          <a:prstGeom prst="diamond">
            <a:avLst/>
          </a:prstGeom>
          <a:solidFill>
            <a:schemeClr val="tx2">
              <a:lumMod val="50000"/>
              <a:lumOff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5" name="Diamond 94">
            <a:extLst>
              <a:ext uri="{FF2B5EF4-FFF2-40B4-BE49-F238E27FC236}">
                <a16:creationId xmlns:a16="http://schemas.microsoft.com/office/drawing/2014/main" id="{D47484D2-4C89-3243-9C22-BC4282AEBC25}"/>
              </a:ext>
            </a:extLst>
          </p:cNvPr>
          <p:cNvSpPr/>
          <p:nvPr/>
        </p:nvSpPr>
        <p:spPr>
          <a:xfrm>
            <a:off x="5259857" y="4334766"/>
            <a:ext cx="158820" cy="164789"/>
          </a:xfrm>
          <a:prstGeom prst="diamond">
            <a:avLst/>
          </a:prstGeom>
          <a:solidFill>
            <a:schemeClr val="tx2">
              <a:lumMod val="50000"/>
              <a:lumOff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id="{9FB1DD5E-4338-F54C-8E77-26CF3EE8764A}"/>
              </a:ext>
            </a:extLst>
          </p:cNvPr>
          <p:cNvSpPr/>
          <p:nvPr/>
        </p:nvSpPr>
        <p:spPr>
          <a:xfrm>
            <a:off x="461009" y="3537523"/>
            <a:ext cx="158820" cy="164789"/>
          </a:xfrm>
          <a:prstGeom prst="diamond">
            <a:avLst/>
          </a:prstGeom>
          <a:solidFill>
            <a:schemeClr val="tx2">
              <a:lumMod val="50000"/>
              <a:lumOff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7" name="Rectangle 75">
            <a:extLst>
              <a:ext uri="{FF2B5EF4-FFF2-40B4-BE49-F238E27FC236}">
                <a16:creationId xmlns:a16="http://schemas.microsoft.com/office/drawing/2014/main" id="{1C1B9253-477E-6040-8034-59A69E3A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78" y="3528812"/>
            <a:ext cx="1711550" cy="390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algn="ctr" defTabSz="700088">
              <a:spcBef>
                <a:spcPct val="50000"/>
              </a:spcBef>
            </a:pP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Temsavir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98" name="Diamond 97">
            <a:extLst>
              <a:ext uri="{FF2B5EF4-FFF2-40B4-BE49-F238E27FC236}">
                <a16:creationId xmlns:a16="http://schemas.microsoft.com/office/drawing/2014/main" id="{95105ADC-FA2C-9B41-82CD-43A32080B17D}"/>
              </a:ext>
            </a:extLst>
          </p:cNvPr>
          <p:cNvSpPr/>
          <p:nvPr/>
        </p:nvSpPr>
        <p:spPr>
          <a:xfrm>
            <a:off x="613409" y="3689923"/>
            <a:ext cx="158820" cy="164789"/>
          </a:xfrm>
          <a:prstGeom prst="diamond">
            <a:avLst/>
          </a:prstGeom>
          <a:solidFill>
            <a:schemeClr val="tx2">
              <a:lumMod val="50000"/>
              <a:lumOff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9" name="Diamond 98">
            <a:extLst>
              <a:ext uri="{FF2B5EF4-FFF2-40B4-BE49-F238E27FC236}">
                <a16:creationId xmlns:a16="http://schemas.microsoft.com/office/drawing/2014/main" id="{4F015C13-93F3-0F42-ADB3-497E55A9856F}"/>
              </a:ext>
            </a:extLst>
          </p:cNvPr>
          <p:cNvSpPr/>
          <p:nvPr/>
        </p:nvSpPr>
        <p:spPr>
          <a:xfrm>
            <a:off x="346940" y="3705223"/>
            <a:ext cx="158820" cy="164789"/>
          </a:xfrm>
          <a:prstGeom prst="diamond">
            <a:avLst/>
          </a:prstGeom>
          <a:solidFill>
            <a:schemeClr val="tx2">
              <a:lumMod val="50000"/>
              <a:lumOff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Rectangle 25">
            <a:extLst>
              <a:ext uri="{FF2B5EF4-FFF2-40B4-BE49-F238E27FC236}">
                <a16:creationId xmlns:a16="http://schemas.microsoft.com/office/drawing/2014/main" id="{3C456BFF-1D3F-5548-AF30-89C55700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61" y="1401773"/>
            <a:ext cx="1054419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HIV</a:t>
            </a:r>
          </a:p>
        </p:txBody>
      </p:sp>
      <p:sp>
        <p:nvSpPr>
          <p:cNvPr id="66" name="Rectangle 25">
            <a:extLst>
              <a:ext uri="{FF2B5EF4-FFF2-40B4-BE49-F238E27FC236}">
                <a16:creationId xmlns:a16="http://schemas.microsoft.com/office/drawing/2014/main" id="{B23AE1FB-E76E-904D-9E8D-A0AF8159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0" y="6078299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68" name="Rectangle 75">
            <a:extLst>
              <a:ext uri="{FF2B5EF4-FFF2-40B4-BE49-F238E27FC236}">
                <a16:creationId xmlns:a16="http://schemas.microsoft.com/office/drawing/2014/main" id="{AFD4ECE5-CF65-A04D-B859-C264FF84F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98" y="3801712"/>
            <a:ext cx="2778349" cy="883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0247" tIns="35719" rIns="70247" bIns="35719" anchor="ctr">
            <a:prstTxWarp prst="textNoShape">
              <a:avLst/>
            </a:prstTxWarp>
          </a:bodyPr>
          <a:lstStyle/>
          <a:p>
            <a:pPr defTabSz="700088">
              <a:spcBef>
                <a:spcPct val="50000"/>
              </a:spcBef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Binds near CD4 binding site and prevents gp120 conformational change required for attachment</a:t>
            </a:r>
          </a:p>
        </p:txBody>
      </p:sp>
      <p:sp>
        <p:nvSpPr>
          <p:cNvPr id="73" name="Rectangle 11">
            <a:extLst>
              <a:ext uri="{FF2B5EF4-FFF2-40B4-BE49-F238E27FC236}">
                <a16:creationId xmlns:a16="http://schemas.microsoft.com/office/drawing/2014/main" id="{1C6FD848-E7F6-A04A-81F4-82185796B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68" y="3732826"/>
            <a:ext cx="696432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gp120</a:t>
            </a:r>
          </a:p>
        </p:txBody>
      </p:sp>
      <p:sp>
        <p:nvSpPr>
          <p:cNvPr id="74" name="Rectangle 11">
            <a:extLst>
              <a:ext uri="{FF2B5EF4-FFF2-40B4-BE49-F238E27FC236}">
                <a16:creationId xmlns:a16="http://schemas.microsoft.com/office/drawing/2014/main" id="{9CD138DB-6AAA-104B-A693-F4C90C56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32826"/>
            <a:ext cx="696432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gp120</a:t>
            </a:r>
          </a:p>
        </p:txBody>
      </p:sp>
    </p:spTree>
    <p:extLst>
      <p:ext uri="{BB962C8B-B14F-4D97-AF65-F5344CB8AC3E}">
        <p14:creationId xmlns:p14="http://schemas.microsoft.com/office/powerpoint/2010/main" val="125785316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Fostemsavir in Treatment-Experienced Patients</a:t>
            </a:r>
            <a:b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BRIGHTE Study (Week 48 Data)</a:t>
            </a:r>
          </a:p>
        </p:txBody>
      </p:sp>
    </p:spTree>
    <p:extLst>
      <p:ext uri="{BB962C8B-B14F-4D97-AF65-F5344CB8AC3E}">
        <p14:creationId xmlns:p14="http://schemas.microsoft.com/office/powerpoint/2010/main" val="345397495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B8AF-BE88-A145-B5F2-DC6388A0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9210"/>
            <a:ext cx="8497062" cy="10911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ea typeface="+mj-ea"/>
              </a:rPr>
              <a:t>Fostemsavir (FTR) for Heavily Treatment Experienced</a:t>
            </a:r>
            <a:br>
              <a:rPr lang="en-US" sz="2800" dirty="0">
                <a:ea typeface="+mj-ea"/>
              </a:rPr>
            </a:br>
            <a:r>
              <a:rPr lang="en-US" sz="2800" dirty="0">
                <a:ea typeface="+mj-ea"/>
              </a:rPr>
              <a:t>BRIGHTE Study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(Week 48)</a:t>
            </a:r>
            <a:r>
              <a:rPr lang="en-US" sz="2800" dirty="0">
                <a:ea typeface="+mj-ea"/>
              </a:rPr>
              <a:t>: Background</a:t>
            </a:r>
          </a:p>
        </p:txBody>
      </p:sp>
      <p:sp>
        <p:nvSpPr>
          <p:cNvPr id="45059" name="Text Placeholder 2">
            <a:extLst>
              <a:ext uri="{FF2B5EF4-FFF2-40B4-BE49-F238E27FC236}">
                <a16:creationId xmlns:a16="http://schemas.microsoft.com/office/drawing/2014/main" id="{E4A66219-B72A-1344-A08E-E4C17ECE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M, et al. 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 Med. 2020;382:1232-43.</a:t>
            </a:r>
          </a:p>
        </p:txBody>
      </p:sp>
      <p:sp>
        <p:nvSpPr>
          <p:cNvPr id="45060" name="Line 22">
            <a:extLst>
              <a:ext uri="{FF2B5EF4-FFF2-40B4-BE49-F238E27FC236}">
                <a16:creationId xmlns:a16="http://schemas.microsoft.com/office/drawing/2014/main" id="{80D0BAD9-BB18-C14D-B143-ABEE908AF3DF}"/>
              </a:ext>
            </a:extLst>
          </p:cNvPr>
          <p:cNvSpPr>
            <a:spLocks noChangeAspect="1" noChangeShapeType="1"/>
          </p:cNvSpPr>
          <p:nvPr/>
        </p:nvSpPr>
        <p:spPr bwMode="auto">
          <a:xfrm rot="1169337" flipV="1">
            <a:off x="3592513" y="2490208"/>
            <a:ext cx="684212" cy="1095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22">
            <a:extLst>
              <a:ext uri="{FF2B5EF4-FFF2-40B4-BE49-F238E27FC236}">
                <a16:creationId xmlns:a16="http://schemas.microsoft.com/office/drawing/2014/main" id="{E54E3D05-0A2A-764D-A36E-370835807E1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169337">
            <a:off x="3592513" y="2865242"/>
            <a:ext cx="684212" cy="1095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Group 31">
            <a:extLst>
              <a:ext uri="{FF2B5EF4-FFF2-40B4-BE49-F238E27FC236}">
                <a16:creationId xmlns:a16="http://schemas.microsoft.com/office/drawing/2014/main" id="{FAFBCB23-E4DC-DB45-885E-E44C29625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55217"/>
              </p:ext>
            </p:extLst>
          </p:nvPr>
        </p:nvGraphicFramePr>
        <p:xfrm>
          <a:off x="193039" y="1444567"/>
          <a:ext cx="4021773" cy="41989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2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312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BRIGHTE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684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Background</a:t>
                      </a:r>
                      <a:r>
                        <a:rPr lang="en-US" sz="18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b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Phase 3, randomized, multicenter, placebo-controlled, non-inferiority trial evaluating attachment inhibitor fostemsavir (FTR) in salvage ART </a:t>
                      </a:r>
                      <a:endParaRPr lang="en-US" sz="18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8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Enrollment</a:t>
                      </a:r>
                      <a:r>
                        <a:rPr lang="en-US" sz="18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Criteria:</a:t>
                      </a:r>
                      <a:br>
                        <a:rPr lang="en-US" sz="1800" b="0" u="sng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Highly ART-experienced adults</a:t>
                      </a:r>
                      <a:b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Failing current ART regimen</a:t>
                      </a:r>
                      <a:b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HIV RNA &gt;400 copies/mL</a:t>
                      </a:r>
                      <a:b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Multiclass ART resistance</a:t>
                      </a:r>
                      <a:b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At least one fully active agent</a:t>
                      </a:r>
                      <a:b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 Unable to construct viable regimen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2480046-6817-2746-BE27-1BC25243445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438650" y="2186397"/>
            <a:ext cx="2103120" cy="777240"/>
          </a:xfrm>
          <a:prstGeom prst="rect">
            <a:avLst/>
          </a:prstGeom>
          <a:solidFill>
            <a:srgbClr val="7E5F00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FTR 600 mg BID + 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failing regimen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 = 203)</a:t>
            </a:r>
          </a:p>
        </p:txBody>
      </p:sp>
      <p:sp>
        <p:nvSpPr>
          <p:cNvPr id="45065" name="TextBox 9">
            <a:extLst>
              <a:ext uri="{FF2B5EF4-FFF2-40B4-BE49-F238E27FC236}">
                <a16:creationId xmlns:a16="http://schemas.microsoft.com/office/drawing/2014/main" id="{541CE444-DA15-0A46-BDC2-EE0E6135E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3" y="1407987"/>
            <a:ext cx="720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Day 8</a:t>
            </a:r>
          </a:p>
        </p:txBody>
      </p:sp>
      <p:sp>
        <p:nvSpPr>
          <p:cNvPr id="45066" name="TextBox 10">
            <a:extLst>
              <a:ext uri="{FF2B5EF4-FFF2-40B4-BE49-F238E27FC236}">
                <a16:creationId xmlns:a16="http://schemas.microsoft.com/office/drawing/2014/main" id="{CBCFC0D4-9EF6-D441-9388-FB9D51CA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371" y="1407987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Week 96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B6D15C-A42A-0D42-B182-219092D075D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51673" y="2186397"/>
            <a:ext cx="2103120" cy="777240"/>
          </a:xfrm>
          <a:prstGeom prst="rect">
            <a:avLst/>
          </a:prstGeom>
          <a:solidFill>
            <a:srgbClr val="7E5F00">
              <a:alpha val="2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FTR 600 mg BID + 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OBR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 = 272)</a:t>
            </a:r>
          </a:p>
        </p:txBody>
      </p:sp>
      <p:sp>
        <p:nvSpPr>
          <p:cNvPr id="45068" name="TextBox 13">
            <a:extLst>
              <a:ext uri="{FF2B5EF4-FFF2-40B4-BE49-F238E27FC236}">
                <a16:creationId xmlns:a16="http://schemas.microsoft.com/office/drawing/2014/main" id="{95FBDA14-A44F-344A-B62C-C5CE6146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878513"/>
            <a:ext cx="779732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Arial" panose="020B0604020202020204" pitchFamily="34" charset="0"/>
              </a:rPr>
              <a:t>*Also a cohort with 0 remaining active agents; all given Fostemsavir 600 mg BID + OBR (n = 99)</a:t>
            </a:r>
          </a:p>
          <a:p>
            <a:r>
              <a:rPr lang="en-US" altLang="en-US" sz="1400" dirty="0">
                <a:latin typeface="Arial" panose="020B0604020202020204" pitchFamily="34" charset="0"/>
              </a:rPr>
              <a:t>*OBR = optimized background regimen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994329-4281-9A4B-B27F-F252C5797E5D}"/>
              </a:ext>
            </a:extLst>
          </p:cNvPr>
          <p:cNvCxnSpPr>
            <a:cxnSpLocks/>
          </p:cNvCxnSpPr>
          <p:nvPr/>
        </p:nvCxnSpPr>
        <p:spPr>
          <a:xfrm>
            <a:off x="6582529" y="2558516"/>
            <a:ext cx="2270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>
            <a:extLst>
              <a:ext uri="{FF2B5EF4-FFF2-40B4-BE49-F238E27FC236}">
                <a16:creationId xmlns:a16="http://schemas.microsoft.com/office/drawing/2014/main" id="{59334993-BCED-344B-AC6A-607E1586ED2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438650" y="3373694"/>
            <a:ext cx="210312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Placebo BID + 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failing regimen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(n = 69)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8CBA61-CA53-CC4F-A3B6-79DECBFD42A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438650" y="4869990"/>
            <a:ext cx="4530783" cy="777240"/>
          </a:xfrm>
          <a:prstGeom prst="rect">
            <a:avLst/>
          </a:prstGeom>
          <a:solidFill>
            <a:srgbClr val="004A7F">
              <a:alpha val="15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FTR 600 mg BID + OBR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 = 9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E3027A1A-A17A-E140-807A-E80AB430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087" y="3000892"/>
            <a:ext cx="1893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panose="020B05030304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3:1 Randomization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A1BBA-6F01-9344-9154-BA6AA5234A9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438650" y="1778922"/>
            <a:ext cx="4526280" cy="315884"/>
          </a:xfrm>
          <a:prstGeom prst="rect">
            <a:avLst/>
          </a:prstGeom>
          <a:solidFill>
            <a:srgbClr val="CEC4B2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Randomized Cohort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638A9-61A6-D448-AAA1-89DBE4F3707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438650" y="4477789"/>
            <a:ext cx="4526280" cy="315884"/>
          </a:xfrm>
          <a:prstGeom prst="rect">
            <a:avLst/>
          </a:prstGeom>
          <a:solidFill>
            <a:srgbClr val="B3C5DA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Nonrandomized Cohort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17744294-E872-E041-BD01-F4A8AC6F166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541770" y="2992580"/>
            <a:ext cx="307917" cy="76973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701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46941</TotalTime>
  <Words>2013</Words>
  <Application>Microsoft Macintosh PowerPoint</Application>
  <PresentationFormat>On-screen Show (4:3)</PresentationFormat>
  <Paragraphs>237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Geneva</vt:lpstr>
      <vt:lpstr>Lucida Grande</vt:lpstr>
      <vt:lpstr>Symbol</vt:lpstr>
      <vt:lpstr>Times New Roman</vt:lpstr>
      <vt:lpstr>NCRC</vt:lpstr>
      <vt:lpstr>Fostemsavir (Rukobia)</vt:lpstr>
      <vt:lpstr>Fostemsavir (Rukobia)</vt:lpstr>
      <vt:lpstr>Fostemsavir (Rukobia)</vt:lpstr>
      <vt:lpstr>Fostemsavir (Rukobia)</vt:lpstr>
      <vt:lpstr>HIV Cell Entry</vt:lpstr>
      <vt:lpstr>HIV Cell Entry HIV gp120 Attachment to Host Cell CD4 Receptor</vt:lpstr>
      <vt:lpstr>HIV Entry Inhibitors: Attachment Inhibitors Fostemsavir—prodrug converted to Temsavir</vt:lpstr>
      <vt:lpstr>Fostemsavir in Treatment-Experienced Patients BRIGHTE Study (Week 48 Data)</vt:lpstr>
      <vt:lpstr>Fostemsavir (FTR) for Heavily Treatment Experienced BRIGHTE Study (Week 48): Background</vt:lpstr>
      <vt:lpstr>Fostemsavir (FTR) for Heavily Treatment Experienced BRIGHTE Study (Week 48): Baseline Characteristics</vt:lpstr>
      <vt:lpstr>Fostemsavir (FTR) for Heavily Treatment Experienced BRIGHTE Study (Week 48): Results</vt:lpstr>
      <vt:lpstr>Fostemsavir (FTR) for Heavily Treatment Experienced BRIGHTE Study (Week 48): Results</vt:lpstr>
      <vt:lpstr>Fostemsavir (FTR) for Heavily Treatment Experienced BRIGHTE Study (Week 48): Results</vt:lpstr>
      <vt:lpstr>Fostemsavir (FTR) for Heavily Treatment Experienced BRIGHTE Study (Week 48): Conclusion</vt:lpstr>
      <vt:lpstr>Fostemsavir in Treatment-Experienced Patients BRIGHTE Study (Week 96 Data)</vt:lpstr>
      <vt:lpstr>Fostemsavir (FTR) for Heavily Treatment Experienced BRIGHTE Study (Week 96): Results</vt:lpstr>
      <vt:lpstr>Fostemsavir (FTR) for Heavily Treatment Experienced BRIGHTE Study (Week 96): Results</vt:lpstr>
      <vt:lpstr>Fostemsavir (FTR) for Heavily Treatment Experienced BRIGHTE Study (Week 96): Results</vt:lpstr>
      <vt:lpstr>Fostemsavir (FTR) for Heavily Treatment Experienced BRIGHTE Study (Week 96): Conclusion</vt:lpstr>
      <vt:lpstr>Fostemsavir (BMS-663068) Dose-Ranging Study AI438-006 Study</vt:lpstr>
      <vt:lpstr>Fostemsavir (BMS-663068) Dose-Ranging Study AI438-011: Results</vt:lpstr>
      <vt:lpstr>Fostemsavir (BMS-663068) Dose-Ranging Study AI438-011: Results</vt:lpstr>
      <vt:lpstr>Fostemsavir (BMS-663068) Dose-Ranging Study AI438-011: Conclusions</vt:lpstr>
      <vt:lpstr>Fostemsavir in Treatment-Experienced Patients AI438-011 Study</vt:lpstr>
      <vt:lpstr>Fostemsavir in Treatment-Experienced Patients AI438-011: 24 Week Results</vt:lpstr>
      <vt:lpstr>Fostemsavir in Treatment-Experienced Patients AI438-011: 24 Week Results</vt:lpstr>
      <vt:lpstr>Fostemsavir in Treatment-Experienced Patients AI438-011: 24 Week Conclusions</vt:lpstr>
      <vt:lpstr>Fostemsavir in Treatment-Experienced Patients AI438-011 Study: Week 48 Results</vt:lpstr>
      <vt:lpstr>Fostemsavir in Treatment-Experienced Patients AI438-011: 48 Week Results</vt:lpstr>
      <vt:lpstr>Fostemsavir in Treatment-Experienced Patients AI438-011: 48 Week Conclusions</vt:lpstr>
      <vt:lpstr>PowerPoint Presentation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2154</cp:revision>
  <cp:lastPrinted>2008-02-05T14:34:24Z</cp:lastPrinted>
  <dcterms:created xsi:type="dcterms:W3CDTF">2010-11-28T05:36:22Z</dcterms:created>
  <dcterms:modified xsi:type="dcterms:W3CDTF">2020-12-30T22:41:21Z</dcterms:modified>
</cp:coreProperties>
</file>