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3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56"/>
  </p:notesMasterIdLst>
  <p:handoutMasterIdLst>
    <p:handoutMasterId r:id="rId57"/>
  </p:handoutMasterIdLst>
  <p:sldIdLst>
    <p:sldId id="1140" r:id="rId2"/>
    <p:sldId id="1316" r:id="rId3"/>
    <p:sldId id="975" r:id="rId4"/>
    <p:sldId id="1343" r:id="rId5"/>
    <p:sldId id="1331" r:id="rId6"/>
    <p:sldId id="1341" r:id="rId7"/>
    <p:sldId id="929" r:id="rId8"/>
    <p:sldId id="950" r:id="rId9"/>
    <p:sldId id="958" r:id="rId10"/>
    <p:sldId id="959" r:id="rId11"/>
    <p:sldId id="960" r:id="rId12"/>
    <p:sldId id="961" r:id="rId13"/>
    <p:sldId id="962" r:id="rId14"/>
    <p:sldId id="1344" r:id="rId15"/>
    <p:sldId id="955" r:id="rId16"/>
    <p:sldId id="956" r:id="rId17"/>
    <p:sldId id="965" r:id="rId18"/>
    <p:sldId id="953" r:id="rId19"/>
    <p:sldId id="1345" r:id="rId20"/>
    <p:sldId id="1325" r:id="rId21"/>
    <p:sldId id="1328" r:id="rId22"/>
    <p:sldId id="1329" r:id="rId23"/>
    <p:sldId id="1346" r:id="rId24"/>
    <p:sldId id="1342" r:id="rId25"/>
    <p:sldId id="997" r:id="rId26"/>
    <p:sldId id="1348" r:id="rId27"/>
    <p:sldId id="984" r:id="rId28"/>
    <p:sldId id="1347" r:id="rId29"/>
    <p:sldId id="986" r:id="rId30"/>
    <p:sldId id="976" r:id="rId31"/>
    <p:sldId id="977" r:id="rId32"/>
    <p:sldId id="978" r:id="rId33"/>
    <p:sldId id="1349" r:id="rId34"/>
    <p:sldId id="979" r:id="rId35"/>
    <p:sldId id="1351" r:id="rId36"/>
    <p:sldId id="981" r:id="rId37"/>
    <p:sldId id="1350" r:id="rId38"/>
    <p:sldId id="982" r:id="rId39"/>
    <p:sldId id="1001" r:id="rId40"/>
    <p:sldId id="1002" r:id="rId41"/>
    <p:sldId id="989" r:id="rId42"/>
    <p:sldId id="1352" r:id="rId43"/>
    <p:sldId id="1358" r:id="rId44"/>
    <p:sldId id="1356" r:id="rId45"/>
    <p:sldId id="1359" r:id="rId46"/>
    <p:sldId id="1357" r:id="rId47"/>
    <p:sldId id="1355" r:id="rId48"/>
    <p:sldId id="1353" r:id="rId49"/>
    <p:sldId id="1361" r:id="rId50"/>
    <p:sldId id="1362" r:id="rId51"/>
    <p:sldId id="1322" r:id="rId52"/>
    <p:sldId id="1323" r:id="rId53"/>
    <p:sldId id="1354" r:id="rId54"/>
    <p:sldId id="1113" r:id="rId5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BD3"/>
    <a:srgbClr val="784180"/>
    <a:srgbClr val="66426F"/>
    <a:srgbClr val="7F7F7F"/>
    <a:srgbClr val="54737F"/>
    <a:srgbClr val="AD8200"/>
    <a:srgbClr val="DBE4E9"/>
    <a:srgbClr val="879A5B"/>
    <a:srgbClr val="3370B1"/>
    <a:srgbClr val="32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autoAdjust="0"/>
    <p:restoredTop sz="94807" autoAdjust="0"/>
  </p:normalViewPr>
  <p:slideViewPr>
    <p:cSldViewPr snapToGrid="0" showGuides="1">
      <p:cViewPr varScale="1">
        <p:scale>
          <a:sx n="154" d="100"/>
          <a:sy n="154" d="100"/>
        </p:scale>
        <p:origin x="216" y="28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9818-3849-A0D8-3E1F7368E587}"/>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1.54320987654321E-3"/>
              <c:y val="0.14678622406530001"/>
            </c:manualLayout>
          </c:layout>
          <c:overlay val="0"/>
        </c:title>
        <c:numFmt formatCode="0" sourceLinked="0"/>
        <c:majorTickMark val="out"/>
        <c:minorTickMark val="none"/>
        <c:tickLblPos val="nextTo"/>
        <c:spPr>
          <a:ln w="6350" cmpd="sng">
            <a:solidFill>
              <a:srgbClr val="000000"/>
            </a:solidFill>
          </a:ln>
        </c:sp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459536307961507"/>
          <c:y val="0"/>
          <c:w val="0.772350753949873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068581511098"/>
          <c:y val="0.1093462557045234"/>
          <c:w val="0.85917556078113866"/>
          <c:h val="0.70895403277293045"/>
        </c:manualLayout>
      </c:layout>
      <c:barChart>
        <c:barDir val="col"/>
        <c:grouping val="clustered"/>
        <c:varyColors val="0"/>
        <c:ser>
          <c:idx val="0"/>
          <c:order val="0"/>
          <c:tx>
            <c:strRef>
              <c:f>Sheet1!$B$1</c:f>
              <c:strCache>
                <c:ptCount val="1"/>
                <c:pt idx="0">
                  <c:v>Bictegravir-TAF-FTC</c:v>
                </c:pt>
              </c:strCache>
            </c:strRef>
          </c:tx>
          <c:spPr>
            <a:gradFill>
              <a:gsLst>
                <a:gs pos="0">
                  <a:srgbClr val="6E4370"/>
                </a:gs>
                <a:gs pos="100000">
                  <a:srgbClr val="B16BC2"/>
                </a:gs>
              </a:gsLst>
              <a:lin ang="0" scaled="1"/>
            </a:gradFill>
            <a:ln w="12700">
              <a:noFill/>
            </a:ln>
            <a:effectLst/>
            <a:scene3d>
              <a:camera prst="orthographicFront"/>
              <a:lightRig rig="threePt" dir="t"/>
            </a:scene3d>
            <a:sp3d>
              <a:bevelT w="38100" h="38100"/>
            </a:sp3d>
          </c:spPr>
          <c:invertIfNegative val="0"/>
          <c:dPt>
            <c:idx val="3"/>
            <c:invertIfNegative val="0"/>
            <c:bubble3D val="0"/>
            <c:spPr>
              <a:gradFill>
                <a:gsLst>
                  <a:gs pos="10000">
                    <a:srgbClr val="6E4370"/>
                  </a:gs>
                  <a:gs pos="100000">
                    <a:srgbClr val="B16BC2"/>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1EA-D04C-8EC7-A1308DD349A4}"/>
              </c:ext>
            </c:extLst>
          </c:dPt>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Sheet1!$B$2:$B$5</c:f>
              <c:numCache>
                <c:formatCode>0</c:formatCode>
                <c:ptCount val="4"/>
                <c:pt idx="0">
                  <c:v>1</c:v>
                </c:pt>
                <c:pt idx="1">
                  <c:v>0</c:v>
                </c:pt>
                <c:pt idx="2">
                  <c:v>3</c:v>
                </c:pt>
                <c:pt idx="3">
                  <c:v>-6</c:v>
                </c:pt>
              </c:numCache>
            </c:numRef>
          </c:val>
          <c:extLst>
            <c:ext xmlns:c16="http://schemas.microsoft.com/office/drawing/2014/chart" uri="{C3380CC4-5D6E-409C-BE32-E72D297353CC}">
              <c16:uniqueId val="{00000000-5B36-E442-9A0F-7DA743ACD3F4}"/>
            </c:ext>
          </c:extLst>
        </c:ser>
        <c:ser>
          <c:idx val="1"/>
          <c:order val="1"/>
          <c:tx>
            <c:strRef>
              <c:f>Sheet1!$C$1</c:f>
              <c:strCache>
                <c:ptCount val="1"/>
                <c:pt idx="0">
                  <c:v>Boosted PI + 2 NRTI's</c:v>
                </c:pt>
              </c:strCache>
            </c:strRef>
          </c:tx>
          <c:spPr>
            <a:gradFill flip="none" rotWithShape="1">
              <a:gsLst>
                <a:gs pos="11000">
                  <a:srgbClr val="4C6973"/>
                </a:gs>
                <a:gs pos="100000">
                  <a:srgbClr val="79A7B8"/>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5B36-E442-9A0F-7DA743ACD3F4}"/>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Sheet1!$C$2:$C$5</c:f>
              <c:numCache>
                <c:formatCode>0</c:formatCode>
                <c:ptCount val="4"/>
                <c:pt idx="0">
                  <c:v>5</c:v>
                </c:pt>
                <c:pt idx="1">
                  <c:v>3</c:v>
                </c:pt>
                <c:pt idx="2">
                  <c:v>1</c:v>
                </c:pt>
                <c:pt idx="3">
                  <c:v>4</c:v>
                </c:pt>
              </c:numCache>
            </c:numRef>
          </c:val>
          <c:extLst>
            <c:ext xmlns:c16="http://schemas.microsoft.com/office/drawing/2014/chart" uri="{C3380CC4-5D6E-409C-BE32-E72D297353CC}">
              <c16:uniqueId val="{00000002-5B36-E442-9A0F-7DA743ACD3F4}"/>
            </c:ext>
          </c:extLst>
        </c:ser>
        <c:dLbls>
          <c:showLegendKey val="0"/>
          <c:showVal val="1"/>
          <c:showCatName val="0"/>
          <c:showSerName val="0"/>
          <c:showPercent val="0"/>
          <c:showBubbleSize val="0"/>
        </c:dLbls>
        <c:gapWidth val="110"/>
        <c:axId val="2046323000"/>
        <c:axId val="2046320248"/>
      </c:barChart>
      <c:catAx>
        <c:axId val="204632300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2046320248"/>
        <c:crosses val="autoZero"/>
        <c:auto val="1"/>
        <c:lblAlgn val="ctr"/>
        <c:lblOffset val="1"/>
        <c:tickLblSkip val="1"/>
        <c:tickMarkSkip val="1"/>
        <c:noMultiLvlLbl val="0"/>
      </c:catAx>
      <c:valAx>
        <c:axId val="2046320248"/>
        <c:scaling>
          <c:orientation val="minMax"/>
          <c:max val="8"/>
          <c:min val="-8"/>
        </c:scaling>
        <c:delete val="0"/>
        <c:axPos val="l"/>
        <c:title>
          <c:tx>
            <c:rich>
              <a:bodyPr/>
              <a:lstStyle/>
              <a:p>
                <a:pPr>
                  <a:defRPr sz="1100"/>
                </a:pPr>
                <a:r>
                  <a:rPr lang="en-US" sz="1100" dirty="0"/>
                  <a:t>Median Change from Baseline</a:t>
                </a:r>
                <a:r>
                  <a:rPr lang="en-US" sz="1100" baseline="0" dirty="0"/>
                  <a:t> </a:t>
                </a:r>
                <a:r>
                  <a:rPr lang="en-US" sz="1100" dirty="0"/>
                  <a:t>(mg/dL)</a:t>
                </a:r>
              </a:p>
            </c:rich>
          </c:tx>
          <c:layout>
            <c:manualLayout>
              <c:xMode val="edge"/>
              <c:yMode val="edge"/>
              <c:x val="2.4977204726298823E-2"/>
              <c:y val="7.60486864817573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323000"/>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205782577224824"/>
          <c:y val="7.5075075075075074E-3"/>
          <c:w val="0.64670471224992021"/>
          <c:h val="8.73117572678105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85705259064837"/>
          <c:y val="0.10748853112295501"/>
          <c:w val="0.8399065568192865"/>
          <c:h val="0.85993638507050996"/>
        </c:manualLayout>
      </c:layout>
      <c:barChart>
        <c:barDir val="col"/>
        <c:grouping val="clustered"/>
        <c:varyColors val="0"/>
        <c:ser>
          <c:idx val="0"/>
          <c:order val="0"/>
          <c:tx>
            <c:strRef>
              <c:f>Sheet1!$B$1</c:f>
              <c:strCache>
                <c:ptCount val="1"/>
                <c:pt idx="0">
                  <c:v>Bictegravir-TAF-FTC</c:v>
                </c:pt>
              </c:strCache>
            </c:strRef>
          </c:tx>
          <c:spPr>
            <a:gradFill>
              <a:gsLst>
                <a:gs pos="0">
                  <a:srgbClr val="784180"/>
                </a:gs>
                <a:gs pos="99000">
                  <a:srgbClr val="C89BD3"/>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95.7</c:v>
                </c:pt>
              </c:numCache>
            </c:numRef>
          </c:val>
          <c:extLst>
            <c:ext xmlns:c16="http://schemas.microsoft.com/office/drawing/2014/chart" uri="{C3380CC4-5D6E-409C-BE32-E72D297353CC}">
              <c16:uniqueId val="{00000000-AC09-0442-A2DC-FCF30DF9D5EA}"/>
            </c:ext>
          </c:extLst>
        </c:ser>
        <c:ser>
          <c:idx val="1"/>
          <c:order val="1"/>
          <c:tx>
            <c:strRef>
              <c:f>Sheet1!$C$1</c:f>
              <c:strCache>
                <c:ptCount val="1"/>
                <c:pt idx="0">
                  <c:v>Maintain Regimen</c:v>
                </c:pt>
              </c:strCache>
            </c:strRef>
          </c:tx>
          <c:spPr>
            <a:gradFill>
              <a:gsLst>
                <a:gs pos="4000">
                  <a:srgbClr val="4C6973"/>
                </a:gs>
                <a:gs pos="100000">
                  <a:srgbClr val="79A7B8"/>
                </a:gs>
              </a:gsLst>
            </a:gradFill>
            <a:ln w="12700">
              <a:noFill/>
            </a:ln>
            <a:effectLst/>
            <a:scene3d>
              <a:camera prst="orthographicFront"/>
              <a:lightRig rig="threePt" dir="t"/>
            </a:scene3d>
            <a:sp3d>
              <a:bevelT w="38100" h="38100"/>
            </a:sp3d>
          </c:spPr>
          <c:invertIfNegative val="0"/>
          <c:dPt>
            <c:idx val="0"/>
            <c:invertIfNegative val="0"/>
            <c:bubble3D val="0"/>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AC09-0442-A2DC-FCF30DF9D5E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95.3</c:v>
                </c:pt>
              </c:numCache>
            </c:numRef>
          </c:val>
          <c:extLst>
            <c:ext xmlns:c16="http://schemas.microsoft.com/office/drawing/2014/chart" uri="{C3380CC4-5D6E-409C-BE32-E72D297353CC}">
              <c16:uniqueId val="{00000002-AC09-0442-A2DC-FCF30DF9D5EA}"/>
            </c:ext>
          </c:extLst>
        </c:ser>
        <c:dLbls>
          <c:showLegendKey val="0"/>
          <c:showVal val="1"/>
          <c:showCatName val="0"/>
          <c:showSerName val="0"/>
          <c:showPercent val="0"/>
          <c:showBubbleSize val="0"/>
        </c:dLbls>
        <c:gapWidth val="225"/>
        <c:overlap val="-100"/>
        <c:axId val="-2039695704"/>
        <c:axId val="-2017899448"/>
      </c:barChart>
      <c:catAx>
        <c:axId val="-2039695704"/>
        <c:scaling>
          <c:orientation val="minMax"/>
        </c:scaling>
        <c:delete val="1"/>
        <c:axPos val="b"/>
        <c:numFmt formatCode="General" sourceLinked="0"/>
        <c:majorTickMark val="out"/>
        <c:minorTickMark val="none"/>
        <c:tickLblPos val="nextTo"/>
        <c:crossAx val="-2017899448"/>
        <c:crosses val="autoZero"/>
        <c:auto val="1"/>
        <c:lblAlgn val="ctr"/>
        <c:lblOffset val="1"/>
        <c:tickLblSkip val="1"/>
        <c:tickMarkSkip val="1"/>
        <c:noMultiLvlLbl val="0"/>
      </c:catAx>
      <c:valAx>
        <c:axId val="-2017899448"/>
        <c:scaling>
          <c:orientation val="minMax"/>
          <c:max val="100"/>
          <c:min val="0"/>
        </c:scaling>
        <c:delete val="0"/>
        <c:axPos val="l"/>
        <c:title>
          <c:tx>
            <c:rich>
              <a:bodyPr/>
              <a:lstStyle/>
              <a:p>
                <a:pPr>
                  <a:defRPr/>
                </a:pPr>
                <a:r>
                  <a:rPr lang="en-US"/>
                  <a:t>HIV RNA &lt;50 copies/mL (%)</a:t>
                </a:r>
              </a:p>
            </c:rich>
          </c:tx>
          <c:layout>
            <c:manualLayout>
              <c:xMode val="edge"/>
              <c:yMode val="edge"/>
              <c:x val="1.0802469135802469E-2"/>
              <c:y val="0.15737670949026109"/>
            </c:manualLayout>
          </c:layout>
          <c:overlay val="0"/>
        </c:title>
        <c:numFmt formatCode="0" sourceLinked="0"/>
        <c:majorTickMark val="out"/>
        <c:minorTickMark val="none"/>
        <c:tickLblPos val="nextTo"/>
        <c:spPr>
          <a:ln w="6350">
            <a:solidFill>
              <a:srgbClr val="000000"/>
            </a:solidFill>
          </a:ln>
        </c:spPr>
        <c:crossAx val="-203969570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548860211918"/>
          <c:y val="0"/>
          <c:w val="0.76908282298046104"/>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85705259064837"/>
          <c:y val="0.10748853112295501"/>
          <c:w val="0.8399065568192865"/>
          <c:h val="0.85993638507050996"/>
        </c:manualLayout>
      </c:layout>
      <c:barChart>
        <c:barDir val="col"/>
        <c:grouping val="clustered"/>
        <c:varyColors val="0"/>
        <c:ser>
          <c:idx val="0"/>
          <c:order val="0"/>
          <c:tx>
            <c:strRef>
              <c:f>Sheet1!$B$1</c:f>
              <c:strCache>
                <c:ptCount val="1"/>
                <c:pt idx="0">
                  <c:v>Bictegravir-TAF-FTC</c:v>
                </c:pt>
              </c:strCache>
            </c:strRef>
          </c:tx>
          <c:spPr>
            <a:gradFill>
              <a:gsLst>
                <a:gs pos="0">
                  <a:srgbClr val="784180"/>
                </a:gs>
                <a:gs pos="99000">
                  <a:srgbClr val="C89BD3"/>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93.3</c:v>
                </c:pt>
              </c:numCache>
            </c:numRef>
          </c:val>
          <c:extLst>
            <c:ext xmlns:c16="http://schemas.microsoft.com/office/drawing/2014/chart" uri="{C3380CC4-5D6E-409C-BE32-E72D297353CC}">
              <c16:uniqueId val="{00000000-AC09-0442-A2DC-FCF30DF9D5EA}"/>
            </c:ext>
          </c:extLst>
        </c:ser>
        <c:ser>
          <c:idx val="1"/>
          <c:order val="1"/>
          <c:tx>
            <c:strRef>
              <c:f>Sheet1!$C$1</c:f>
              <c:strCache>
                <c:ptCount val="1"/>
                <c:pt idx="0">
                  <c:v>Dolutegravir + TAF-FTC</c:v>
                </c:pt>
              </c:strCache>
            </c:strRef>
          </c:tx>
          <c:spPr>
            <a:gradFill>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AC09-0442-A2DC-FCF30DF9D5E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91.1</c:v>
                </c:pt>
              </c:numCache>
            </c:numRef>
          </c:val>
          <c:extLst>
            <c:ext xmlns:c16="http://schemas.microsoft.com/office/drawing/2014/chart" uri="{C3380CC4-5D6E-409C-BE32-E72D297353CC}">
              <c16:uniqueId val="{00000002-AC09-0442-A2DC-FCF30DF9D5EA}"/>
            </c:ext>
          </c:extLst>
        </c:ser>
        <c:dLbls>
          <c:showLegendKey val="0"/>
          <c:showVal val="1"/>
          <c:showCatName val="0"/>
          <c:showSerName val="0"/>
          <c:showPercent val="0"/>
          <c:showBubbleSize val="0"/>
        </c:dLbls>
        <c:gapWidth val="225"/>
        <c:overlap val="-100"/>
        <c:axId val="-2039695704"/>
        <c:axId val="-2017899448"/>
      </c:barChart>
      <c:catAx>
        <c:axId val="-2039695704"/>
        <c:scaling>
          <c:orientation val="minMax"/>
        </c:scaling>
        <c:delete val="1"/>
        <c:axPos val="b"/>
        <c:numFmt formatCode="General" sourceLinked="0"/>
        <c:majorTickMark val="out"/>
        <c:minorTickMark val="none"/>
        <c:tickLblPos val="nextTo"/>
        <c:crossAx val="-2017899448"/>
        <c:crosses val="autoZero"/>
        <c:auto val="1"/>
        <c:lblAlgn val="ctr"/>
        <c:lblOffset val="1"/>
        <c:tickLblSkip val="1"/>
        <c:tickMarkSkip val="1"/>
        <c:noMultiLvlLbl val="0"/>
      </c:catAx>
      <c:valAx>
        <c:axId val="-2017899448"/>
        <c:scaling>
          <c:orientation val="minMax"/>
          <c:max val="100"/>
          <c:min val="0"/>
        </c:scaling>
        <c:delete val="0"/>
        <c:axPos val="l"/>
        <c:title>
          <c:tx>
            <c:rich>
              <a:bodyPr/>
              <a:lstStyle/>
              <a:p>
                <a:pPr>
                  <a:defRPr/>
                </a:pPr>
                <a:r>
                  <a:rPr lang="en-US"/>
                  <a:t>HIV RNA &lt;50 copies/mL (%)</a:t>
                </a:r>
              </a:p>
            </c:rich>
          </c:tx>
          <c:layout>
            <c:manualLayout>
              <c:xMode val="edge"/>
              <c:yMode val="edge"/>
              <c:x val="1.0802469135802469E-2"/>
              <c:y val="0.13037055263925346"/>
            </c:manualLayout>
          </c:layout>
          <c:overlay val="0"/>
        </c:title>
        <c:numFmt formatCode="0" sourceLinked="0"/>
        <c:majorTickMark val="out"/>
        <c:minorTickMark val="none"/>
        <c:tickLblPos val="nextTo"/>
        <c:spPr>
          <a:ln w="6350">
            <a:solidFill>
              <a:srgbClr val="000000"/>
            </a:solidFill>
          </a:ln>
        </c:spPr>
        <c:crossAx val="-203969570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548860211918"/>
          <c:y val="0"/>
          <c:w val="0.7860581316224361"/>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85993638507050996"/>
        </c:manualLayout>
      </c:layout>
      <c:barChart>
        <c:barDir val="col"/>
        <c:grouping val="clustered"/>
        <c:varyColors val="0"/>
        <c:ser>
          <c:idx val="0"/>
          <c:order val="0"/>
          <c:tx>
            <c:strRef>
              <c:f>Sheet1!$B$1</c:f>
              <c:strCache>
                <c:ptCount val="1"/>
                <c:pt idx="0">
                  <c:v>Bictegravir-TAF-FTC</c:v>
                </c:pt>
              </c:strCache>
            </c:strRef>
          </c:tx>
          <c:spPr>
            <a:gradFill>
              <a:gsLst>
                <a:gs pos="10000">
                  <a:srgbClr val="633B64"/>
                </a:gs>
                <a:gs pos="99000">
                  <a:srgbClr val="AD8CCB"/>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DAE-9640-BC14-C6DEAE449624}"/>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c:formatCode>
                <c:ptCount val="1"/>
                <c:pt idx="0">
                  <c:v>96</c:v>
                </c:pt>
              </c:numCache>
            </c:numRef>
          </c:val>
          <c:extLst>
            <c:ext xmlns:c16="http://schemas.microsoft.com/office/drawing/2014/chart" uri="{C3380CC4-5D6E-409C-BE32-E72D297353CC}">
              <c16:uniqueId val="{00000000-EF8F-EF4D-A032-59A69911AD1A}"/>
            </c:ext>
          </c:extLst>
        </c:ser>
        <c:ser>
          <c:idx val="1"/>
          <c:order val="1"/>
          <c:tx>
            <c:strRef>
              <c:f>Sheet1!$C$1</c:f>
              <c:strCache>
                <c:ptCount val="1"/>
                <c:pt idx="0">
                  <c:v>Continue baseline ART</c:v>
                </c:pt>
              </c:strCache>
            </c:strRef>
          </c:tx>
          <c:spPr>
            <a:gradFill>
              <a:gsLst>
                <a:gs pos="5000">
                  <a:srgbClr val="4C6973"/>
                </a:gs>
                <a:gs pos="100000">
                  <a:srgbClr val="79A7B8"/>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F8F-EF4D-A032-59A69911AD1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c:formatCode>
                <c:ptCount val="1"/>
                <c:pt idx="0">
                  <c:v>95</c:v>
                </c:pt>
              </c:numCache>
            </c:numRef>
          </c:val>
          <c:extLst>
            <c:ext xmlns:c16="http://schemas.microsoft.com/office/drawing/2014/chart" uri="{C3380CC4-5D6E-409C-BE32-E72D297353CC}">
              <c16:uniqueId val="{00000002-EF8F-EF4D-A032-59A69911AD1A}"/>
            </c:ext>
          </c:extLst>
        </c:ser>
        <c:dLbls>
          <c:showLegendKey val="0"/>
          <c:showVal val="1"/>
          <c:showCatName val="0"/>
          <c:showSerName val="0"/>
          <c:showPercent val="0"/>
          <c:showBubbleSize val="0"/>
        </c:dLbls>
        <c:gapWidth val="225"/>
        <c:overlap val="-100"/>
        <c:axId val="-1975895736"/>
        <c:axId val="-2091134904"/>
      </c:barChart>
      <c:catAx>
        <c:axId val="-1975895736"/>
        <c:scaling>
          <c:orientation val="minMax"/>
        </c:scaling>
        <c:delete val="1"/>
        <c:axPos val="b"/>
        <c:numFmt formatCode="General" sourceLinked="0"/>
        <c:majorTickMark val="out"/>
        <c:minorTickMark val="none"/>
        <c:tickLblPos val="nextTo"/>
        <c:crossAx val="-2091134904"/>
        <c:crosses val="autoZero"/>
        <c:auto val="1"/>
        <c:lblAlgn val="ctr"/>
        <c:lblOffset val="1"/>
        <c:tickLblSkip val="1"/>
        <c:tickMarkSkip val="1"/>
        <c:noMultiLvlLbl val="0"/>
      </c:catAx>
      <c:valAx>
        <c:axId val="-2091134904"/>
        <c:scaling>
          <c:orientation val="minMax"/>
          <c:max val="100"/>
          <c:min val="0"/>
        </c:scaling>
        <c:delete val="0"/>
        <c:axPos val="l"/>
        <c:title>
          <c:tx>
            <c:rich>
              <a:bodyPr/>
              <a:lstStyle/>
              <a:p>
                <a:pPr>
                  <a:defRPr/>
                </a:pPr>
                <a:r>
                  <a:rPr lang="en-US"/>
                  <a:t>HIV RNA &lt;50 copies/mL (%)</a:t>
                </a:r>
              </a:p>
            </c:rich>
          </c:tx>
          <c:layout>
            <c:manualLayout>
              <c:xMode val="edge"/>
              <c:yMode val="edge"/>
              <c:x val="1.08024691358025E-2"/>
              <c:y val="0.122384733960909"/>
            </c:manualLayout>
          </c:layout>
          <c:overlay val="0"/>
        </c:title>
        <c:numFmt formatCode="0" sourceLinked="0"/>
        <c:majorTickMark val="out"/>
        <c:minorTickMark val="none"/>
        <c:tickLblPos val="nextTo"/>
        <c:spPr>
          <a:ln w="6350">
            <a:solidFill>
              <a:srgbClr val="000000"/>
            </a:solidFill>
          </a:ln>
        </c:spPr>
        <c:crossAx val="-19758957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037279344145648"/>
          <c:y val="0"/>
          <c:w val="0.76412146681727133"/>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7620496301598663"/>
        </c:manualLayout>
      </c:layout>
      <c:barChart>
        <c:barDir val="col"/>
        <c:grouping val="clustered"/>
        <c:varyColors val="0"/>
        <c:ser>
          <c:idx val="0"/>
          <c:order val="0"/>
          <c:tx>
            <c:strRef>
              <c:f>Sheet1!$B$1</c:f>
              <c:strCache>
                <c:ptCount val="1"/>
                <c:pt idx="0">
                  <c:v>Bictegravir-TAF-FTC</c:v>
                </c:pt>
              </c:strCache>
            </c:strRef>
          </c:tx>
          <c:spPr>
            <a:gradFill>
              <a:gsLst>
                <a:gs pos="10000">
                  <a:srgbClr val="633B64"/>
                </a:gs>
                <a:gs pos="99000">
                  <a:srgbClr val="AD8CCB"/>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DAE-9640-BC14-C6DEAE449624}"/>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Any NRTI RAM</c:v>
                </c:pt>
                <c:pt idx="1">
                  <c:v>No NRTI RAM</c:v>
                </c:pt>
                <c:pt idx="2">
                  <c:v>M184V/I</c:v>
                </c:pt>
                <c:pt idx="3">
                  <c:v>No M184V/I</c:v>
                </c:pt>
              </c:strCache>
            </c:strRef>
          </c:cat>
          <c:val>
            <c:numRef>
              <c:f>Sheet1!$B$2:$B$5</c:f>
              <c:numCache>
                <c:formatCode>General</c:formatCode>
                <c:ptCount val="4"/>
                <c:pt idx="0" formatCode="0">
                  <c:v>98</c:v>
                </c:pt>
                <c:pt idx="1">
                  <c:v>96</c:v>
                </c:pt>
                <c:pt idx="2">
                  <c:v>97</c:v>
                </c:pt>
                <c:pt idx="3" formatCode="0">
                  <c:v>95</c:v>
                </c:pt>
              </c:numCache>
            </c:numRef>
          </c:val>
          <c:extLst>
            <c:ext xmlns:c16="http://schemas.microsoft.com/office/drawing/2014/chart" uri="{C3380CC4-5D6E-409C-BE32-E72D297353CC}">
              <c16:uniqueId val="{00000000-EF8F-EF4D-A032-59A69911AD1A}"/>
            </c:ext>
          </c:extLst>
        </c:ser>
        <c:ser>
          <c:idx val="1"/>
          <c:order val="1"/>
          <c:tx>
            <c:strRef>
              <c:f>Sheet1!$C$1</c:f>
              <c:strCache>
                <c:ptCount val="1"/>
                <c:pt idx="0">
                  <c:v>Continue baseline ART</c:v>
                </c:pt>
              </c:strCache>
            </c:strRef>
          </c:tx>
          <c:spPr>
            <a:gradFill>
              <a:gsLst>
                <a:gs pos="4000">
                  <a:srgbClr val="4C6973"/>
                </a:gs>
                <a:gs pos="100000">
                  <a:srgbClr val="79A7B8"/>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F8F-EF4D-A032-59A69911AD1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Any NRTI RAM</c:v>
                </c:pt>
                <c:pt idx="1">
                  <c:v>No NRTI RAM</c:v>
                </c:pt>
                <c:pt idx="2">
                  <c:v>M184V/I</c:v>
                </c:pt>
                <c:pt idx="3">
                  <c:v>No M184V/I</c:v>
                </c:pt>
              </c:strCache>
            </c:strRef>
          </c:cat>
          <c:val>
            <c:numRef>
              <c:f>Sheet1!$C$2:$C$5</c:f>
              <c:numCache>
                <c:formatCode>General</c:formatCode>
                <c:ptCount val="4"/>
                <c:pt idx="0" formatCode="0">
                  <c:v>96</c:v>
                </c:pt>
                <c:pt idx="1">
                  <c:v>95</c:v>
                </c:pt>
                <c:pt idx="2">
                  <c:v>96</c:v>
                </c:pt>
                <c:pt idx="3" formatCode="0">
                  <c:v>95</c:v>
                </c:pt>
              </c:numCache>
            </c:numRef>
          </c:val>
          <c:extLst>
            <c:ext xmlns:c16="http://schemas.microsoft.com/office/drawing/2014/chart" uri="{C3380CC4-5D6E-409C-BE32-E72D297353CC}">
              <c16:uniqueId val="{00000002-EF8F-EF4D-A032-59A69911AD1A}"/>
            </c:ext>
          </c:extLst>
        </c:ser>
        <c:dLbls>
          <c:showLegendKey val="0"/>
          <c:showVal val="1"/>
          <c:showCatName val="0"/>
          <c:showSerName val="0"/>
          <c:showPercent val="0"/>
          <c:showBubbleSize val="0"/>
        </c:dLbls>
        <c:gapWidth val="70"/>
        <c:axId val="-1975895736"/>
        <c:axId val="-2091134904"/>
      </c:barChart>
      <c:catAx>
        <c:axId val="-1975895736"/>
        <c:scaling>
          <c:orientation val="minMax"/>
        </c:scaling>
        <c:delete val="0"/>
        <c:axPos val="b"/>
        <c:numFmt formatCode="General" sourceLinked="0"/>
        <c:majorTickMark val="out"/>
        <c:minorTickMark val="none"/>
        <c:tickLblPos val="nextTo"/>
        <c:crossAx val="-2091134904"/>
        <c:crosses val="autoZero"/>
        <c:auto val="1"/>
        <c:lblAlgn val="ctr"/>
        <c:lblOffset val="1"/>
        <c:tickLblSkip val="1"/>
        <c:tickMarkSkip val="1"/>
        <c:noMultiLvlLbl val="0"/>
      </c:catAx>
      <c:valAx>
        <c:axId val="-2091134904"/>
        <c:scaling>
          <c:orientation val="minMax"/>
          <c:max val="100"/>
          <c:min val="0"/>
        </c:scaling>
        <c:delete val="0"/>
        <c:axPos val="l"/>
        <c:title>
          <c:tx>
            <c:rich>
              <a:bodyPr/>
              <a:lstStyle/>
              <a:p>
                <a:pPr>
                  <a:defRPr/>
                </a:pPr>
                <a:r>
                  <a:rPr lang="en-US" dirty="0"/>
                  <a:t>HIV RNA &lt;50 copies/mL (%)</a:t>
                </a:r>
              </a:p>
            </c:rich>
          </c:tx>
          <c:layout>
            <c:manualLayout>
              <c:xMode val="edge"/>
              <c:yMode val="edge"/>
              <c:x val="1.0802417726630325E-2"/>
              <c:y val="0.10554959039211008"/>
            </c:manualLayout>
          </c:layout>
          <c:overlay val="0"/>
        </c:title>
        <c:numFmt formatCode="0" sourceLinked="0"/>
        <c:majorTickMark val="out"/>
        <c:minorTickMark val="none"/>
        <c:tickLblPos val="nextTo"/>
        <c:spPr>
          <a:ln w="6350">
            <a:solidFill>
              <a:srgbClr val="000000"/>
            </a:solidFill>
          </a:ln>
        </c:spPr>
        <c:crossAx val="-19758957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037279344145648"/>
          <c:y val="0"/>
          <c:w val="0.76412146681727133"/>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802"/>
          <c:y val="0.10748853112295501"/>
          <c:w val="0.83527692718965696"/>
          <c:h val="0.70179935841353203"/>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numFmt formatCode="0.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Albumin/_x000d_Creatinine</c:v>
                </c:pt>
                <c:pt idx="1">
                  <c:v>Retinonl Binding_x000d_ Protein</c:v>
                </c:pt>
                <c:pt idx="2">
                  <c:v>Beta-2-Microglobulin/_x000d_Creatinine</c:v>
                </c:pt>
              </c:strCache>
            </c:strRef>
          </c:cat>
          <c:val>
            <c:numRef>
              <c:f>Sheet1!$B$2:$B$4</c:f>
              <c:numCache>
                <c:formatCode>0.0</c:formatCode>
                <c:ptCount val="3"/>
                <c:pt idx="0">
                  <c:v>0.6</c:v>
                </c:pt>
                <c:pt idx="1">
                  <c:v>13.6</c:v>
                </c:pt>
                <c:pt idx="2">
                  <c:v>-23</c:v>
                </c:pt>
              </c:numCache>
            </c:numRef>
          </c:val>
          <c:extLst>
            <c:ext xmlns:c16="http://schemas.microsoft.com/office/drawing/2014/chart" uri="{C3380CC4-5D6E-409C-BE32-E72D297353CC}">
              <c16:uniqueId val="{00000000-F100-674D-990E-29F1F51D1513}"/>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F100-674D-990E-29F1F51D1513}"/>
              </c:ext>
            </c:extLst>
          </c:dPt>
          <c:dLbls>
            <c:numFmt formatCode="0.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Albumin/_x000d_Creatinine</c:v>
                </c:pt>
                <c:pt idx="1">
                  <c:v>Retinonl Binding_x000d_ Protein</c:v>
                </c:pt>
                <c:pt idx="2">
                  <c:v>Beta-2-Microglobulin/_x000d_Creatinine</c:v>
                </c:pt>
              </c:strCache>
            </c:strRef>
          </c:cat>
          <c:val>
            <c:numRef>
              <c:f>Sheet1!$C$2:$C$4</c:f>
              <c:numCache>
                <c:formatCode>0.0</c:formatCode>
                <c:ptCount val="3"/>
                <c:pt idx="0">
                  <c:v>6.2</c:v>
                </c:pt>
                <c:pt idx="1">
                  <c:v>19.899999999999999</c:v>
                </c:pt>
                <c:pt idx="2">
                  <c:v>-18.100000000000001</c:v>
                </c:pt>
              </c:numCache>
            </c:numRef>
          </c:val>
          <c:extLst>
            <c:ext xmlns:c16="http://schemas.microsoft.com/office/drawing/2014/chart" uri="{C3380CC4-5D6E-409C-BE32-E72D297353CC}">
              <c16:uniqueId val="{00000002-F100-674D-990E-29F1F51D1513}"/>
            </c:ext>
          </c:extLst>
        </c:ser>
        <c:dLbls>
          <c:showLegendKey val="0"/>
          <c:showVal val="1"/>
          <c:showCatName val="0"/>
          <c:showSerName val="0"/>
          <c:showPercent val="0"/>
          <c:showBubbleSize val="0"/>
        </c:dLbls>
        <c:gapWidth val="110"/>
        <c:axId val="-2019082936"/>
        <c:axId val="-2090859352"/>
      </c:barChart>
      <c:catAx>
        <c:axId val="-2019082936"/>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sz="1300"/>
            </a:pPr>
            <a:endParaRPr lang="en-US"/>
          </a:p>
        </c:txPr>
        <c:crossAx val="-2090859352"/>
        <c:crosses val="autoZero"/>
        <c:auto val="1"/>
        <c:lblAlgn val="ctr"/>
        <c:lblOffset val="1"/>
        <c:tickLblSkip val="1"/>
        <c:tickMarkSkip val="1"/>
        <c:noMultiLvlLbl val="0"/>
      </c:catAx>
      <c:valAx>
        <c:axId val="-2090859352"/>
        <c:scaling>
          <c:orientation val="minMax"/>
          <c:max val="30"/>
          <c:min val="-30"/>
        </c:scaling>
        <c:delete val="0"/>
        <c:axPos val="l"/>
        <c:title>
          <c:tx>
            <c:rich>
              <a:bodyPr/>
              <a:lstStyle/>
              <a:p>
                <a:pPr>
                  <a:defRPr sz="1300"/>
                </a:pPr>
                <a:r>
                  <a:rPr lang="en-US" sz="1300"/>
                  <a:t>Median % Change from Baseline</a:t>
                </a:r>
              </a:p>
            </c:rich>
          </c:tx>
          <c:layout>
            <c:manualLayout>
              <c:xMode val="edge"/>
              <c:yMode val="edge"/>
              <c:x val="2.3148148148148147E-2"/>
              <c:y val="7.3866958899496862E-2"/>
            </c:manualLayout>
          </c:layout>
          <c:overlay val="0"/>
        </c:title>
        <c:numFmt formatCode="0" sourceLinked="0"/>
        <c:majorTickMark val="out"/>
        <c:minorTickMark val="none"/>
        <c:tickLblPos val="nextTo"/>
        <c:spPr>
          <a:ln w="6350" cmpd="sng">
            <a:solidFill>
              <a:srgbClr val="000000"/>
            </a:solidFill>
          </a:ln>
        </c:spPr>
        <c:txPr>
          <a:bodyPr/>
          <a:lstStyle/>
          <a:p>
            <a:pPr>
              <a:defRPr sz="1300"/>
            </a:pPr>
            <a:endParaRPr lang="en-US"/>
          </a:p>
        </c:txPr>
        <c:crossAx val="-201908293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5918989855998"/>
          <c:y val="0"/>
          <c:w val="0.63094464543283402"/>
          <c:h val="0.1030150362560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6237779248375304"/>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Sheet1!$B$2:$B$3</c:f>
              <c:numCache>
                <c:formatCode>0.00</c:formatCode>
                <c:ptCount val="2"/>
                <c:pt idx="0">
                  <c:v>-0.83</c:v>
                </c:pt>
                <c:pt idx="1">
                  <c:v>-0.78</c:v>
                </c:pt>
              </c:numCache>
            </c:numRef>
          </c:val>
          <c:extLst>
            <c:ext xmlns:c16="http://schemas.microsoft.com/office/drawing/2014/chart" uri="{C3380CC4-5D6E-409C-BE32-E72D297353CC}">
              <c16:uniqueId val="{00000000-87DC-BC47-8EAB-2B0674E19EE3}"/>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7DC-BC47-8EAB-2B0674E19EE3}"/>
              </c:ext>
            </c:extLst>
          </c:dPt>
          <c:dPt>
            <c:idx val="1"/>
            <c:invertIfNegative val="0"/>
            <c:bubble3D val="0"/>
            <c:extLst>
              <c:ext xmlns:c16="http://schemas.microsoft.com/office/drawing/2014/chart" uri="{C3380CC4-5D6E-409C-BE32-E72D297353CC}">
                <c16:uniqueId val="{00000000-CE35-C04F-8632-26385B8ED810}"/>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Sheet1!$C$2:$C$3</c:f>
              <c:numCache>
                <c:formatCode>0.00</c:formatCode>
                <c:ptCount val="2"/>
                <c:pt idx="0">
                  <c:v>-0.6</c:v>
                </c:pt>
                <c:pt idx="1">
                  <c:v>-1.02</c:v>
                </c:pt>
              </c:numCache>
            </c:numRef>
          </c:val>
          <c:extLst>
            <c:ext xmlns:c16="http://schemas.microsoft.com/office/drawing/2014/chart" uri="{C3380CC4-5D6E-409C-BE32-E72D297353CC}">
              <c16:uniqueId val="{00000002-87DC-BC47-8EAB-2B0674E19EE3}"/>
            </c:ext>
          </c:extLst>
        </c:ser>
        <c:dLbls>
          <c:showLegendKey val="0"/>
          <c:showVal val="1"/>
          <c:showCatName val="0"/>
          <c:showSerName val="0"/>
          <c:showPercent val="0"/>
          <c:showBubbleSize val="0"/>
        </c:dLbls>
        <c:gapWidth val="135"/>
        <c:axId val="-1962353160"/>
        <c:axId val="-1962350216"/>
      </c:barChart>
      <c:catAx>
        <c:axId val="-196235316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1962350216"/>
        <c:crosses val="autoZero"/>
        <c:auto val="1"/>
        <c:lblAlgn val="ctr"/>
        <c:lblOffset val="1"/>
        <c:tickLblSkip val="1"/>
        <c:tickMarkSkip val="1"/>
        <c:noMultiLvlLbl val="0"/>
      </c:catAx>
      <c:valAx>
        <c:axId val="-1962350216"/>
        <c:scaling>
          <c:orientation val="minMax"/>
          <c:max val="0.5"/>
          <c:min val="-1.5"/>
        </c:scaling>
        <c:delete val="0"/>
        <c:axPos val="l"/>
        <c:title>
          <c:tx>
            <c:rich>
              <a:bodyPr/>
              <a:lstStyle/>
              <a:p>
                <a:pPr>
                  <a:defRPr sz="1300"/>
                </a:pPr>
                <a:r>
                  <a:rPr lang="en-US" sz="1300"/>
                  <a:t>Median % Change from Baseline</a:t>
                </a:r>
              </a:p>
            </c:rich>
          </c:tx>
          <c:layout>
            <c:manualLayout>
              <c:xMode val="edge"/>
              <c:yMode val="edge"/>
              <c:x val="1.8518518518518517E-2"/>
              <c:y val="0.11172324676520698"/>
            </c:manualLayout>
          </c:layout>
          <c:overlay val="0"/>
        </c:title>
        <c:numFmt formatCode="0.0" sourceLinked="0"/>
        <c:majorTickMark val="out"/>
        <c:minorTickMark val="none"/>
        <c:tickLblPos val="nextTo"/>
        <c:spPr>
          <a:ln w="6350" cmpd="sng">
            <a:solidFill>
              <a:srgbClr val="000000"/>
            </a:solidFill>
          </a:ln>
        </c:spPr>
        <c:txPr>
          <a:bodyPr/>
          <a:lstStyle/>
          <a:p>
            <a:pPr>
              <a:defRPr sz="1300"/>
            </a:pPr>
            <a:endParaRPr lang="en-US"/>
          </a:p>
        </c:txPr>
        <c:crossAx val="-1962353160"/>
        <c:crosses val="autoZero"/>
        <c:crossBetween val="between"/>
        <c:majorUnit val="0.5"/>
        <c:min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2678489841547587"/>
          <c:y val="8.1036745406824155E-3"/>
          <c:w val="0.64871245261009003"/>
          <c:h val="8.60658837136882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8063089336055"/>
          <c:y val="0.101838827349971"/>
          <c:w val="0.84895717896374068"/>
          <c:h val="0.76997524109609705"/>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Sheet1!$B$2:$B$5</c:f>
              <c:numCache>
                <c:formatCode>0</c:formatCode>
                <c:ptCount val="4"/>
                <c:pt idx="0">
                  <c:v>13</c:v>
                </c:pt>
                <c:pt idx="1">
                  <c:v>7</c:v>
                </c:pt>
                <c:pt idx="2">
                  <c:v>5</c:v>
                </c:pt>
                <c:pt idx="3">
                  <c:v>9</c:v>
                </c:pt>
              </c:numCache>
            </c:numRef>
          </c:val>
          <c:extLst>
            <c:ext xmlns:c16="http://schemas.microsoft.com/office/drawing/2014/chart" uri="{C3380CC4-5D6E-409C-BE32-E72D297353CC}">
              <c16:uniqueId val="{00000000-BD2A-4146-8523-EF0FFBC938DC}"/>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D2A-4146-8523-EF0FFBC938DC}"/>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Sheet1!$C$2:$C$5</c:f>
              <c:numCache>
                <c:formatCode>0</c:formatCode>
                <c:ptCount val="4"/>
                <c:pt idx="0">
                  <c:v>11</c:v>
                </c:pt>
                <c:pt idx="1">
                  <c:v>4</c:v>
                </c:pt>
                <c:pt idx="2">
                  <c:v>5</c:v>
                </c:pt>
                <c:pt idx="3">
                  <c:v>3</c:v>
                </c:pt>
              </c:numCache>
            </c:numRef>
          </c:val>
          <c:extLst>
            <c:ext xmlns:c16="http://schemas.microsoft.com/office/drawing/2014/chart" uri="{C3380CC4-5D6E-409C-BE32-E72D297353CC}">
              <c16:uniqueId val="{00000002-BD2A-4146-8523-EF0FFBC938DC}"/>
            </c:ext>
          </c:extLst>
        </c:ser>
        <c:dLbls>
          <c:showLegendKey val="0"/>
          <c:showVal val="1"/>
          <c:showCatName val="0"/>
          <c:showSerName val="0"/>
          <c:showPercent val="0"/>
          <c:showBubbleSize val="0"/>
        </c:dLbls>
        <c:gapWidth val="110"/>
        <c:axId val="-2019142600"/>
        <c:axId val="-2018672936"/>
      </c:barChart>
      <c:catAx>
        <c:axId val="-2019142600"/>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a:pPr>
            <a:endParaRPr lang="en-US"/>
          </a:p>
        </c:txPr>
        <c:crossAx val="-2018672936"/>
        <c:crosses val="autoZero"/>
        <c:auto val="1"/>
        <c:lblAlgn val="ctr"/>
        <c:lblOffset val="1"/>
        <c:tickLblSkip val="1"/>
        <c:tickMarkSkip val="1"/>
        <c:noMultiLvlLbl val="0"/>
      </c:catAx>
      <c:valAx>
        <c:axId val="-2018672936"/>
        <c:scaling>
          <c:orientation val="minMax"/>
          <c:max val="20"/>
          <c:min val="0"/>
        </c:scaling>
        <c:delete val="0"/>
        <c:axPos val="l"/>
        <c:title>
          <c:tx>
            <c:rich>
              <a:bodyPr/>
              <a:lstStyle/>
              <a:p>
                <a:pPr>
                  <a:defRPr/>
                </a:pPr>
                <a:r>
                  <a:rPr lang="en-US" dirty="0"/>
                  <a:t>Median Change (mg/dL)</a:t>
                </a:r>
              </a:p>
            </c:rich>
          </c:tx>
          <c:layout>
            <c:manualLayout>
              <c:xMode val="edge"/>
              <c:yMode val="edge"/>
              <c:x val="1.2345679012345678E-2"/>
              <c:y val="0.16267900722935949"/>
            </c:manualLayout>
          </c:layout>
          <c:overlay val="0"/>
        </c:title>
        <c:numFmt formatCode="0" sourceLinked="0"/>
        <c:majorTickMark val="out"/>
        <c:minorTickMark val="none"/>
        <c:tickLblPos val="nextTo"/>
        <c:spPr>
          <a:ln w="6350" cmpd="sng">
            <a:solidFill>
              <a:srgbClr val="000000"/>
            </a:solidFill>
          </a:ln>
        </c:spPr>
        <c:crossAx val="-2019142600"/>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9963278238868801"/>
          <c:y val="1.49179233951688E-2"/>
          <c:w val="0.67123501454210099"/>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2112465516346"/>
          <c:y val="0.10748853112295501"/>
          <c:w val="0.86924241110268752"/>
          <c:h val="0.85993638507050996"/>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c:formatCode>
                <c:ptCount val="1"/>
                <c:pt idx="0">
                  <c:v>89</c:v>
                </c:pt>
              </c:numCache>
            </c:numRef>
          </c:val>
          <c:extLst>
            <c:ext xmlns:c16="http://schemas.microsoft.com/office/drawing/2014/chart" uri="{C3380CC4-5D6E-409C-BE32-E72D297353CC}">
              <c16:uniqueId val="{00000000-34B3-FC41-B06A-02D2E97D716F}"/>
            </c:ext>
          </c:extLst>
        </c:ser>
        <c:ser>
          <c:idx val="1"/>
          <c:order val="1"/>
          <c:tx>
            <c:strRef>
              <c:f>Sheet1!$C$1</c:f>
              <c:strCache>
                <c:ptCount val="1"/>
                <c:pt idx="0">
                  <c:v>Dolutegravir + TAF-FTC</c:v>
                </c:pt>
              </c:strCache>
            </c:strRef>
          </c:tx>
          <c:spPr>
            <a:solidFill>
              <a:srgbClr val="718E25"/>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5A8031"/>
                  </a:gs>
                  <a:gs pos="99000">
                    <a:srgbClr val="8DC84E"/>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34B3-FC41-B06A-02D2E97D716F}"/>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c:formatCode>
                <c:ptCount val="1"/>
                <c:pt idx="0">
                  <c:v>93</c:v>
                </c:pt>
              </c:numCache>
            </c:numRef>
          </c:val>
          <c:extLst>
            <c:ext xmlns:c16="http://schemas.microsoft.com/office/drawing/2014/chart" uri="{C3380CC4-5D6E-409C-BE32-E72D297353CC}">
              <c16:uniqueId val="{00000002-34B3-FC41-B06A-02D2E97D716F}"/>
            </c:ext>
          </c:extLst>
        </c:ser>
        <c:dLbls>
          <c:showLegendKey val="0"/>
          <c:showVal val="1"/>
          <c:showCatName val="0"/>
          <c:showSerName val="0"/>
          <c:showPercent val="0"/>
          <c:showBubbleSize val="0"/>
        </c:dLbls>
        <c:gapWidth val="256"/>
        <c:overlap val="-100"/>
        <c:axId val="2046573128"/>
        <c:axId val="2046570504"/>
      </c:barChart>
      <c:catAx>
        <c:axId val="2046573128"/>
        <c:scaling>
          <c:orientation val="minMax"/>
        </c:scaling>
        <c:delete val="1"/>
        <c:axPos val="b"/>
        <c:numFmt formatCode="General" sourceLinked="0"/>
        <c:majorTickMark val="out"/>
        <c:minorTickMark val="none"/>
        <c:tickLblPos val="nextTo"/>
        <c:crossAx val="2046570504"/>
        <c:crosses val="autoZero"/>
        <c:auto val="1"/>
        <c:lblAlgn val="ctr"/>
        <c:lblOffset val="1"/>
        <c:tickLblSkip val="1"/>
        <c:tickMarkSkip val="1"/>
        <c:noMultiLvlLbl val="0"/>
      </c:catAx>
      <c:valAx>
        <c:axId val="2046570504"/>
        <c:scaling>
          <c:orientation val="minMax"/>
          <c:max val="100"/>
          <c:min val="0"/>
        </c:scaling>
        <c:delete val="0"/>
        <c:axPos val="l"/>
        <c:title>
          <c:tx>
            <c:rich>
              <a:bodyPr/>
              <a:lstStyle/>
              <a:p>
                <a:pPr>
                  <a:defRPr sz="1300"/>
                </a:pPr>
                <a:r>
                  <a:rPr lang="en-US" sz="1300"/>
                  <a:t>HIV RNA &lt;50 copies/mL (%)</a:t>
                </a:r>
              </a:p>
            </c:rich>
          </c:tx>
          <c:layout>
            <c:manualLayout>
              <c:xMode val="edge"/>
              <c:yMode val="edge"/>
              <c:x val="3.3555087545751833E-3"/>
              <c:y val="0.1293332921064204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573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43156897054535"/>
          <c:h val="8.93711174498190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2112465516346"/>
          <c:y val="0.10748853112295501"/>
          <c:w val="0.86924241110268752"/>
          <c:h val="0.80692609779928015"/>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Study 1489</c:v>
                </c:pt>
                <c:pt idx="1">
                  <c:v>Study 1490</c:v>
                </c:pt>
              </c:strCache>
            </c:strRef>
          </c:cat>
          <c:val>
            <c:numRef>
              <c:f>Sheet1!$B$2:$B$3</c:f>
              <c:numCache>
                <c:formatCode>0</c:formatCode>
                <c:ptCount val="2"/>
                <c:pt idx="0">
                  <c:v>81</c:v>
                </c:pt>
                <c:pt idx="1">
                  <c:v>82</c:v>
                </c:pt>
              </c:numCache>
            </c:numRef>
          </c:val>
          <c:extLst>
            <c:ext xmlns:c16="http://schemas.microsoft.com/office/drawing/2014/chart" uri="{C3380CC4-5D6E-409C-BE32-E72D297353CC}">
              <c16:uniqueId val="{00000000-34B3-FC41-B06A-02D2E97D716F}"/>
            </c:ext>
          </c:extLst>
        </c:ser>
        <c:ser>
          <c:idx val="1"/>
          <c:order val="1"/>
          <c:tx>
            <c:strRef>
              <c:f>Sheet1!$C$1</c:f>
              <c:strCache>
                <c:ptCount val="1"/>
                <c:pt idx="0">
                  <c:v>Dolutegravir + 2 NRTIs</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34B3-FC41-B06A-02D2E97D716F}"/>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Study 1489</c:v>
                </c:pt>
                <c:pt idx="1">
                  <c:v>Study 1490</c:v>
                </c:pt>
              </c:strCache>
            </c:strRef>
          </c:cat>
          <c:val>
            <c:numRef>
              <c:f>Sheet1!$C$2:$C$3</c:f>
              <c:numCache>
                <c:formatCode>0</c:formatCode>
                <c:ptCount val="2"/>
                <c:pt idx="0" formatCode="General">
                  <c:v>84</c:v>
                </c:pt>
                <c:pt idx="1">
                  <c:v>84</c:v>
                </c:pt>
              </c:numCache>
            </c:numRef>
          </c:val>
          <c:extLst>
            <c:ext xmlns:c16="http://schemas.microsoft.com/office/drawing/2014/chart" uri="{C3380CC4-5D6E-409C-BE32-E72D297353CC}">
              <c16:uniqueId val="{00000002-34B3-FC41-B06A-02D2E97D716F}"/>
            </c:ext>
          </c:extLst>
        </c:ser>
        <c:dLbls>
          <c:showLegendKey val="0"/>
          <c:showVal val="1"/>
          <c:showCatName val="0"/>
          <c:showSerName val="0"/>
          <c:showPercent val="0"/>
          <c:showBubbleSize val="0"/>
        </c:dLbls>
        <c:gapWidth val="175"/>
        <c:axId val="2046573128"/>
        <c:axId val="2046570504"/>
      </c:barChart>
      <c:catAx>
        <c:axId val="2046573128"/>
        <c:scaling>
          <c:orientation val="minMax"/>
        </c:scaling>
        <c:delete val="0"/>
        <c:axPos val="b"/>
        <c:numFmt formatCode="General" sourceLinked="0"/>
        <c:majorTickMark val="out"/>
        <c:minorTickMark val="none"/>
        <c:tickLblPos val="nextTo"/>
        <c:crossAx val="2046570504"/>
        <c:crosses val="autoZero"/>
        <c:auto val="1"/>
        <c:lblAlgn val="ctr"/>
        <c:lblOffset val="1"/>
        <c:tickLblSkip val="1"/>
        <c:tickMarkSkip val="1"/>
        <c:noMultiLvlLbl val="0"/>
      </c:catAx>
      <c:valAx>
        <c:axId val="2046570504"/>
        <c:scaling>
          <c:orientation val="minMax"/>
          <c:max val="100"/>
          <c:min val="0"/>
        </c:scaling>
        <c:delete val="0"/>
        <c:axPos val="l"/>
        <c:title>
          <c:tx>
            <c:rich>
              <a:bodyPr/>
              <a:lstStyle/>
              <a:p>
                <a:pPr>
                  <a:defRPr sz="1300"/>
                </a:pPr>
                <a:r>
                  <a:rPr lang="en-US" sz="1300"/>
                  <a:t>HIV RNA &lt;50 copies/mL (%)</a:t>
                </a:r>
              </a:p>
            </c:rich>
          </c:tx>
          <c:layout>
            <c:manualLayout>
              <c:xMode val="edge"/>
              <c:yMode val="edge"/>
              <c:x val="3.3555087545751833E-3"/>
              <c:y val="0.1293332921064204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573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731086914559356"/>
          <c:y val="0"/>
          <c:w val="0.56047637158920305"/>
          <c:h val="8.93711174498190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503216509701"/>
          <c:y val="0.101838827349971"/>
          <c:w val="0.85751312335958008"/>
          <c:h val="0.76997524109609705"/>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1"/>
            <c:invertIfNegative val="0"/>
            <c:bubble3D val="0"/>
            <c:extLst>
              <c:ext xmlns:c16="http://schemas.microsoft.com/office/drawing/2014/chart" uri="{C3380CC4-5D6E-409C-BE32-E72D297353CC}">
                <c16:uniqueId val="{00000000-E441-3544-B918-1FE32B0D8B59}"/>
              </c:ext>
            </c:extLst>
          </c:dPt>
          <c:dLbls>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Study 14989</c:v>
                </c:pt>
                <c:pt idx="1">
                  <c:v>Study 1490</c:v>
                </c:pt>
              </c:strCache>
            </c:strRef>
          </c:cat>
          <c:val>
            <c:numRef>
              <c:f>Sheet1!$B$2:$B$3</c:f>
              <c:numCache>
                <c:formatCode>0.0</c:formatCode>
                <c:ptCount val="2"/>
                <c:pt idx="0">
                  <c:v>4.0999999999999996</c:v>
                </c:pt>
                <c:pt idx="1">
                  <c:v>4.4000000000000004</c:v>
                </c:pt>
              </c:numCache>
            </c:numRef>
          </c:val>
          <c:extLst>
            <c:ext xmlns:c16="http://schemas.microsoft.com/office/drawing/2014/chart" uri="{C3380CC4-5D6E-409C-BE32-E72D297353CC}">
              <c16:uniqueId val="{00000000-AD1A-5F4B-9DBE-6A251F7EAF68}"/>
            </c:ext>
          </c:extLst>
        </c:ser>
        <c:ser>
          <c:idx val="1"/>
          <c:order val="1"/>
          <c:tx>
            <c:strRef>
              <c:f>Sheet1!$C$1</c:f>
              <c:strCache>
                <c:ptCount val="1"/>
                <c:pt idx="0">
                  <c:v>Dolutegravir + 2 NRTIs</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D1A-5F4B-9DBE-6A251F7EAF68}"/>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Study 14989</c:v>
                </c:pt>
                <c:pt idx="1">
                  <c:v>Study 1490</c:v>
                </c:pt>
              </c:strCache>
            </c:strRef>
          </c:cat>
          <c:val>
            <c:numRef>
              <c:f>Sheet1!$C$2:$C$3</c:f>
              <c:numCache>
                <c:formatCode>0.0</c:formatCode>
                <c:ptCount val="2"/>
                <c:pt idx="0">
                  <c:v>3.5</c:v>
                </c:pt>
                <c:pt idx="1">
                  <c:v>5</c:v>
                </c:pt>
              </c:numCache>
            </c:numRef>
          </c:val>
          <c:extLst>
            <c:ext xmlns:c16="http://schemas.microsoft.com/office/drawing/2014/chart" uri="{C3380CC4-5D6E-409C-BE32-E72D297353CC}">
              <c16:uniqueId val="{00000002-AD1A-5F4B-9DBE-6A251F7EAF68}"/>
            </c:ext>
          </c:extLst>
        </c:ser>
        <c:dLbls>
          <c:showLegendKey val="0"/>
          <c:showVal val="1"/>
          <c:showCatName val="0"/>
          <c:showSerName val="0"/>
          <c:showPercent val="0"/>
          <c:showBubbleSize val="0"/>
        </c:dLbls>
        <c:gapWidth val="150"/>
        <c:axId val="-2019142600"/>
        <c:axId val="-2018672936"/>
      </c:barChart>
      <c:catAx>
        <c:axId val="-2019142600"/>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sz="1400"/>
            </a:pPr>
            <a:endParaRPr lang="en-US"/>
          </a:p>
        </c:txPr>
        <c:crossAx val="-2018672936"/>
        <c:crosses val="autoZero"/>
        <c:auto val="1"/>
        <c:lblAlgn val="ctr"/>
        <c:lblOffset val="1"/>
        <c:tickLblSkip val="1"/>
        <c:tickMarkSkip val="1"/>
        <c:noMultiLvlLbl val="0"/>
      </c:catAx>
      <c:valAx>
        <c:axId val="-2018672936"/>
        <c:scaling>
          <c:orientation val="minMax"/>
          <c:max val="10"/>
          <c:min val="0"/>
        </c:scaling>
        <c:delete val="0"/>
        <c:axPos val="l"/>
        <c:title>
          <c:tx>
            <c:rich>
              <a:bodyPr/>
              <a:lstStyle/>
              <a:p>
                <a:pPr>
                  <a:defRPr sz="1200"/>
                </a:pPr>
                <a:r>
                  <a:rPr lang="en-US" sz="1200"/>
                  <a:t>Median Change from Baseline (kg)</a:t>
                </a:r>
              </a:p>
            </c:rich>
          </c:tx>
          <c:layout>
            <c:manualLayout>
              <c:xMode val="edge"/>
              <c:yMode val="edge"/>
              <c:x val="1.3979594462456901E-2"/>
              <c:y val="0.1076513439292310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9142600"/>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576257011991147"/>
          <c:y val="1.4918036561219322E-2"/>
          <c:w val="0.61510537285780453"/>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59779333138912"/>
          <c:y val="0.12086156130345101"/>
          <c:w val="0.8491658160785458"/>
          <c:h val="0.84656321858748496"/>
        </c:manualLayout>
      </c:layout>
      <c:barChart>
        <c:barDir val="col"/>
        <c:grouping val="clustered"/>
        <c:varyColors val="0"/>
        <c:ser>
          <c:idx val="0"/>
          <c:order val="0"/>
          <c:tx>
            <c:strRef>
              <c:f>Sheet1!$B$1</c:f>
              <c:strCache>
                <c:ptCount val="1"/>
                <c:pt idx="0">
                  <c:v>Bictegravir-TAF-FTC</c:v>
                </c:pt>
              </c:strCache>
            </c:strRef>
          </c:tx>
          <c:spPr>
            <a:gradFill>
              <a:gsLst>
                <a:gs pos="0">
                  <a:srgbClr val="784180"/>
                </a:gs>
                <a:gs pos="99000">
                  <a:srgbClr val="C89BD3"/>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93.6</c:v>
                </c:pt>
              </c:numCache>
            </c:numRef>
          </c:val>
          <c:extLst>
            <c:ext xmlns:c16="http://schemas.microsoft.com/office/drawing/2014/chart" uri="{C3380CC4-5D6E-409C-BE32-E72D297353CC}">
              <c16:uniqueId val="{00000000-EF8F-EF4D-A032-59A69911AD1A}"/>
            </c:ext>
          </c:extLst>
        </c:ser>
        <c:ser>
          <c:idx val="1"/>
          <c:order val="1"/>
          <c:tx>
            <c:strRef>
              <c:f>Sheet1!$C$1</c:f>
              <c:strCache>
                <c:ptCount val="1"/>
                <c:pt idx="0">
                  <c:v>Dolutegravir-ABC-3TC</c:v>
                </c:pt>
              </c:strCache>
            </c:strRef>
          </c:tx>
          <c:spPr>
            <a:gradFill>
              <a:gsLst>
                <a:gs pos="4000">
                  <a:srgbClr val="4C6973"/>
                </a:gs>
                <a:gs pos="100000">
                  <a:srgbClr val="79A7B8"/>
                </a:gs>
              </a:gsLst>
            </a:gradFill>
            <a:ln w="12700">
              <a:noFill/>
            </a:ln>
            <a:effectLst/>
            <a:scene3d>
              <a:camera prst="orthographicFront"/>
              <a:lightRig rig="threePt" dir="t"/>
            </a:scene3d>
            <a:sp3d>
              <a:bevelT w="38100" h="38100"/>
            </a:sp3d>
          </c:spPr>
          <c:invertIfNegative val="0"/>
          <c:dPt>
            <c:idx val="0"/>
            <c:invertIfNegative val="0"/>
            <c:bubble3D val="0"/>
            <c:spPr>
              <a:gradFill>
                <a:gsLst>
                  <a:gs pos="4000">
                    <a:srgbClr val="4C6973"/>
                  </a:gs>
                  <a:gs pos="100000">
                    <a:srgbClr val="79A7B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F8F-EF4D-A032-59A69911AD1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95</c:v>
                </c:pt>
              </c:numCache>
            </c:numRef>
          </c:val>
          <c:extLst>
            <c:ext xmlns:c16="http://schemas.microsoft.com/office/drawing/2014/chart" uri="{C3380CC4-5D6E-409C-BE32-E72D297353CC}">
              <c16:uniqueId val="{00000002-EF8F-EF4D-A032-59A69911AD1A}"/>
            </c:ext>
          </c:extLst>
        </c:ser>
        <c:dLbls>
          <c:showLegendKey val="0"/>
          <c:showVal val="1"/>
          <c:showCatName val="0"/>
          <c:showSerName val="0"/>
          <c:showPercent val="0"/>
          <c:showBubbleSize val="0"/>
        </c:dLbls>
        <c:gapWidth val="260"/>
        <c:overlap val="-100"/>
        <c:axId val="-1962917480"/>
        <c:axId val="-1962914440"/>
      </c:barChart>
      <c:catAx>
        <c:axId val="-1962917480"/>
        <c:scaling>
          <c:orientation val="minMax"/>
        </c:scaling>
        <c:delete val="1"/>
        <c:axPos val="b"/>
        <c:numFmt formatCode="General" sourceLinked="0"/>
        <c:majorTickMark val="out"/>
        <c:minorTickMark val="none"/>
        <c:tickLblPos val="nextTo"/>
        <c:crossAx val="-1962914440"/>
        <c:crosses val="autoZero"/>
        <c:auto val="1"/>
        <c:lblAlgn val="ctr"/>
        <c:lblOffset val="1"/>
        <c:tickLblSkip val="1"/>
        <c:tickMarkSkip val="1"/>
        <c:noMultiLvlLbl val="0"/>
      </c:catAx>
      <c:valAx>
        <c:axId val="-1962914440"/>
        <c:scaling>
          <c:orientation val="minMax"/>
          <c:max val="100"/>
          <c:min val="0"/>
        </c:scaling>
        <c:delete val="0"/>
        <c:axPos val="l"/>
        <c:title>
          <c:tx>
            <c:rich>
              <a:bodyPr/>
              <a:lstStyle/>
              <a:p>
                <a:pPr>
                  <a:defRPr sz="1300"/>
                </a:pPr>
                <a:r>
                  <a:rPr lang="en-US" sz="1300"/>
                  <a:t>HIV RNA &lt;50 copies/mL (%)</a:t>
                </a:r>
              </a:p>
            </c:rich>
          </c:tx>
          <c:layout>
            <c:manualLayout>
              <c:xMode val="edge"/>
              <c:yMode val="edge"/>
              <c:x val="1.2345679012345678E-2"/>
              <c:y val="0.1243847543250642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629174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4747861378439"/>
          <c:y val="1.5447450894191001E-3"/>
          <c:w val="0.77834208223972001"/>
          <c:h val="9.8687572146677005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85993638507050996"/>
        </c:manualLayout>
      </c:layout>
      <c:barChart>
        <c:barDir val="col"/>
        <c:grouping val="clustered"/>
        <c:varyColors val="0"/>
        <c:ser>
          <c:idx val="0"/>
          <c:order val="0"/>
          <c:tx>
            <c:strRef>
              <c:f>Sheet1!$B$1</c:f>
              <c:strCache>
                <c:ptCount val="1"/>
                <c:pt idx="0">
                  <c:v>Bictegravir-TAF-FTC</c:v>
                </c:pt>
              </c:strCache>
            </c:strRef>
          </c:tx>
          <c:spPr>
            <a:gradFill>
              <a:gsLst>
                <a:gs pos="10000">
                  <a:srgbClr val="633B64"/>
                </a:gs>
                <a:gs pos="100000">
                  <a:srgbClr val="B16BC2"/>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DAE-9640-BC14-C6DEAE449624}"/>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c:formatCode>
                <c:ptCount val="1"/>
                <c:pt idx="0">
                  <c:v>92</c:v>
                </c:pt>
              </c:numCache>
            </c:numRef>
          </c:val>
          <c:extLst>
            <c:ext xmlns:c16="http://schemas.microsoft.com/office/drawing/2014/chart" uri="{C3380CC4-5D6E-409C-BE32-E72D297353CC}">
              <c16:uniqueId val="{00000000-EF8F-EF4D-A032-59A69911AD1A}"/>
            </c:ext>
          </c:extLst>
        </c:ser>
        <c:ser>
          <c:idx val="1"/>
          <c:order val="1"/>
          <c:tx>
            <c:strRef>
              <c:f>Sheet1!$C$1</c:f>
              <c:strCache>
                <c:ptCount val="1"/>
                <c:pt idx="0">
                  <c:v>Boosted PI + 2 NRTIs</c:v>
                </c:pt>
              </c:strCache>
            </c:strRef>
          </c:tx>
          <c:spPr>
            <a:gradFill>
              <a:gsLst>
                <a:gs pos="5000">
                  <a:srgbClr val="4C6973"/>
                </a:gs>
                <a:gs pos="100000">
                  <a:srgbClr val="79A7B8"/>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F8F-EF4D-A032-59A69911AD1A}"/>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c:formatCode>
                <c:ptCount val="1"/>
                <c:pt idx="0">
                  <c:v>89</c:v>
                </c:pt>
              </c:numCache>
            </c:numRef>
          </c:val>
          <c:extLst>
            <c:ext xmlns:c16="http://schemas.microsoft.com/office/drawing/2014/chart" uri="{C3380CC4-5D6E-409C-BE32-E72D297353CC}">
              <c16:uniqueId val="{00000002-EF8F-EF4D-A032-59A69911AD1A}"/>
            </c:ext>
          </c:extLst>
        </c:ser>
        <c:dLbls>
          <c:showLegendKey val="0"/>
          <c:showVal val="1"/>
          <c:showCatName val="0"/>
          <c:showSerName val="0"/>
          <c:showPercent val="0"/>
          <c:showBubbleSize val="0"/>
        </c:dLbls>
        <c:gapWidth val="225"/>
        <c:overlap val="-100"/>
        <c:axId val="-1975895736"/>
        <c:axId val="-2091134904"/>
      </c:barChart>
      <c:catAx>
        <c:axId val="-1975895736"/>
        <c:scaling>
          <c:orientation val="minMax"/>
        </c:scaling>
        <c:delete val="1"/>
        <c:axPos val="b"/>
        <c:numFmt formatCode="General" sourceLinked="0"/>
        <c:majorTickMark val="out"/>
        <c:minorTickMark val="none"/>
        <c:tickLblPos val="nextTo"/>
        <c:crossAx val="-2091134904"/>
        <c:crosses val="autoZero"/>
        <c:auto val="1"/>
        <c:lblAlgn val="ctr"/>
        <c:lblOffset val="1"/>
        <c:tickLblSkip val="1"/>
        <c:tickMarkSkip val="1"/>
        <c:noMultiLvlLbl val="0"/>
      </c:catAx>
      <c:valAx>
        <c:axId val="-2091134904"/>
        <c:scaling>
          <c:orientation val="minMax"/>
          <c:max val="100"/>
          <c:min val="0"/>
        </c:scaling>
        <c:delete val="0"/>
        <c:axPos val="l"/>
        <c:title>
          <c:tx>
            <c:rich>
              <a:bodyPr/>
              <a:lstStyle/>
              <a:p>
                <a:pPr>
                  <a:defRPr/>
                </a:pPr>
                <a:r>
                  <a:rPr lang="en-US"/>
                  <a:t>HIV RNA &lt;50 copies/mL (%)</a:t>
                </a:r>
              </a:p>
            </c:rich>
          </c:tx>
          <c:layout>
            <c:manualLayout>
              <c:xMode val="edge"/>
              <c:yMode val="edge"/>
              <c:x val="1.08024691358025E-2"/>
              <c:y val="0.122384733960909"/>
            </c:manualLayout>
          </c:layout>
          <c:overlay val="0"/>
        </c:title>
        <c:numFmt formatCode="0" sourceLinked="0"/>
        <c:majorTickMark val="out"/>
        <c:minorTickMark val="none"/>
        <c:tickLblPos val="nextTo"/>
        <c:spPr>
          <a:ln w="6350">
            <a:solidFill>
              <a:srgbClr val="000000"/>
            </a:solidFill>
          </a:ln>
        </c:spPr>
        <c:crossAx val="-19758957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037279344145648"/>
          <c:y val="0"/>
          <c:w val="0.76412146681727133"/>
          <c:h val="9.805133617472140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Erased slide 30</a:t>
            </a:r>
          </a:p>
        </p:txBody>
      </p:sp>
    </p:spTree>
    <p:extLst>
      <p:ext uri="{BB962C8B-B14F-4D97-AF65-F5344CB8AC3E}">
        <p14:creationId xmlns:p14="http://schemas.microsoft.com/office/powerpoint/2010/main" val="2996860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286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24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43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802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247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18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072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75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813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64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2748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806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77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159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223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543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54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54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8355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5873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2216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8348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3840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7037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324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941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493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460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266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36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363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140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20CA-E4F4-E14F-8AB8-A2C3792AC8E1}"/>
              </a:ext>
            </a:extLst>
          </p:cNvPr>
          <p:cNvSpPr>
            <a:spLocks noGrp="1"/>
          </p:cNvSpPr>
          <p:nvPr>
            <p:ph type="ctrTitle"/>
          </p:nvPr>
        </p:nvSpPr>
        <p:spPr>
          <a:xfrm>
            <a:off x="461079" y="1315943"/>
            <a:ext cx="8229600" cy="895857"/>
          </a:xfrm>
        </p:spPr>
        <p:txBody>
          <a:bodyPr>
            <a:normAutofit/>
          </a:bodyPr>
          <a:lstStyle/>
          <a:p>
            <a:r>
              <a:rPr lang="en-US" sz="2400" dirty="0" err="1"/>
              <a:t>Bictegravir</a:t>
            </a:r>
            <a:r>
              <a:rPr lang="en-US" sz="2400" dirty="0"/>
              <a:t>-Tenofovir alafenamide-Emtricitabine (</a:t>
            </a:r>
            <a:r>
              <a:rPr lang="en-US" sz="2400" i="1" dirty="0" err="1"/>
              <a:t>Biktarvy</a:t>
            </a:r>
            <a:r>
              <a:rPr lang="en-US" sz="2400" dirty="0"/>
              <a:t>)</a:t>
            </a:r>
          </a:p>
        </p:txBody>
      </p:sp>
      <p:sp>
        <p:nvSpPr>
          <p:cNvPr id="3" name="Text Placeholder 2">
            <a:extLst>
              <a:ext uri="{FF2B5EF4-FFF2-40B4-BE49-F238E27FC236}">
                <a16:creationId xmlns:a16="http://schemas.microsoft.com/office/drawing/2014/main" id="{307C179B-3B15-EC4B-84B3-CE0B57B790A8}"/>
              </a:ext>
            </a:extLst>
          </p:cNvPr>
          <p:cNvSpPr>
            <a:spLocks noGrp="1"/>
          </p:cNvSpPr>
          <p:nvPr>
            <p:ph type="body" sz="quarter" idx="14"/>
          </p:nvPr>
        </p:nvSpPr>
        <p:spPr/>
        <p:txBody>
          <a:bodyPr/>
          <a:lstStyle/>
          <a:p>
            <a:r>
              <a:rPr lang="en-US" dirty="0"/>
              <a:t>Last Updated: </a:t>
            </a:r>
            <a:r>
              <a:rPr lang="en-US"/>
              <a:t>December  16, </a:t>
            </a:r>
            <a:r>
              <a:rPr lang="en-US" dirty="0"/>
              <a:t>2022</a:t>
            </a:r>
          </a:p>
        </p:txBody>
      </p:sp>
      <p:sp>
        <p:nvSpPr>
          <p:cNvPr id="4" name="Text Placeholder 3">
            <a:extLst>
              <a:ext uri="{FF2B5EF4-FFF2-40B4-BE49-F238E27FC236}">
                <a16:creationId xmlns:a16="http://schemas.microsoft.com/office/drawing/2014/main" id="{A5838460-C658-8A43-9241-D6B5E6D5D89B}"/>
              </a:ext>
            </a:extLst>
          </p:cNvPr>
          <p:cNvSpPr>
            <a:spLocks noGrp="1"/>
          </p:cNvSpPr>
          <p:nvPr>
            <p:ph type="body" sz="quarter" idx="18"/>
          </p:nvPr>
        </p:nvSpPr>
        <p:spPr/>
        <p:txBody>
          <a:bodyPr/>
          <a:lstStyle/>
          <a:p>
            <a:pPr>
              <a:lnSpc>
                <a:spcPts val="2100"/>
              </a:lnSpc>
            </a:pPr>
            <a:r>
              <a:rPr lang="en-US" sz="1800" dirty="0"/>
              <a:t>Prepared by:</a:t>
            </a:r>
          </a:p>
          <a:p>
            <a:pPr>
              <a:lnSpc>
                <a:spcPts val="2100"/>
              </a:lnSpc>
              <a:spcBef>
                <a:spcPts val="600"/>
              </a:spcBef>
            </a:pPr>
            <a:r>
              <a:rPr lang="en-US" sz="1800" dirty="0"/>
              <a:t>Brian R. Wood, MD</a:t>
            </a:r>
            <a:br>
              <a:rPr lang="en-US" sz="1800" dirty="0"/>
            </a:br>
            <a:r>
              <a:rPr lang="en-US" sz="1800" dirty="0"/>
              <a:t>David H. Spach, MD	</a:t>
            </a:r>
          </a:p>
        </p:txBody>
      </p:sp>
    </p:spTree>
    <p:extLst>
      <p:ext uri="{BB962C8B-B14F-4D97-AF65-F5344CB8AC3E}">
        <p14:creationId xmlns:p14="http://schemas.microsoft.com/office/powerpoint/2010/main" val="69191671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a:t>
            </a:r>
            <a:r>
              <a:rPr lang="en-US" sz="2000" dirty="0">
                <a:ea typeface="ＭＳ Ｐゴシック" pitchFamily="31" charset="-128"/>
                <a:cs typeface="ＭＳ Ｐゴシック" pitchFamily="31" charset="-128"/>
              </a:rPr>
              <a:t>Adverse Effects </a:t>
            </a:r>
            <a:endParaRPr lang="en-US" sz="2000" dirty="0"/>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7" name="Group 65"/>
          <p:cNvGraphicFramePr>
            <a:graphicFrameLocks noGrp="1"/>
          </p:cNvGraphicFramePr>
          <p:nvPr>
            <p:extLst>
              <p:ext uri="{D42A27DB-BD31-4B8C-83A1-F6EECF244321}">
                <p14:modId xmlns:p14="http://schemas.microsoft.com/office/powerpoint/2010/main" val="926466785"/>
              </p:ext>
            </p:extLst>
          </p:nvPr>
        </p:nvGraphicFramePr>
        <p:xfrm>
          <a:off x="850232" y="1077830"/>
          <a:ext cx="7443536" cy="3538660"/>
        </p:xfrm>
        <a:graphic>
          <a:graphicData uri="http://schemas.openxmlformats.org/drawingml/2006/table">
            <a:tbl>
              <a:tblPr>
                <a:effectLst/>
              </a:tblPr>
              <a:tblGrid>
                <a:gridCol w="2687944">
                  <a:extLst>
                    <a:ext uri="{9D8B030D-6E8A-4147-A177-3AD203B41FA5}">
                      <a16:colId xmlns:a16="http://schemas.microsoft.com/office/drawing/2014/main" val="20000"/>
                    </a:ext>
                  </a:extLst>
                </a:gridCol>
                <a:gridCol w="2377796">
                  <a:extLst>
                    <a:ext uri="{9D8B030D-6E8A-4147-A177-3AD203B41FA5}">
                      <a16:colId xmlns:a16="http://schemas.microsoft.com/office/drawing/2014/main" val="20001"/>
                    </a:ext>
                  </a:extLst>
                </a:gridCol>
                <a:gridCol w="2377796">
                  <a:extLst>
                    <a:ext uri="{9D8B030D-6E8A-4147-A177-3AD203B41FA5}">
                      <a16:colId xmlns:a16="http://schemas.microsoft.com/office/drawing/2014/main" val="20002"/>
                    </a:ext>
                  </a:extLst>
                </a:gridCol>
              </a:tblGrid>
              <a:tr h="3965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 Through Week 48</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98772">
                <a:tc>
                  <a:txBody>
                    <a:bodyPr/>
                    <a:lstStyle/>
                    <a:p>
                      <a:pPr marL="91440" indent="0" algn="l"/>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Effect</a:t>
                      </a: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8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800"/>
                        </a:lnSpc>
                      </a:pP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3370B1"/>
                    </a:solidFill>
                  </a:tcPr>
                </a:tc>
                <a:tc>
                  <a:txBody>
                    <a:bodyPr/>
                    <a:lstStyle/>
                    <a:p>
                      <a:pPr marL="0" indent="0" algn="ctr">
                        <a:lnSpc>
                          <a:spcPts val="18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79A5B"/>
                    </a:solidFill>
                  </a:tcPr>
                </a:tc>
                <a:extLst>
                  <a:ext uri="{0D108BD9-81ED-4DB2-BD59-A6C34878D82A}">
                    <a16:rowId xmlns:a16="http://schemas.microsoft.com/office/drawing/2014/main" val="10001"/>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2"/>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5000"/>
                      </a:srgbClr>
                    </a:solidFill>
                  </a:tcPr>
                </a:tc>
                <a:extLst>
                  <a:ext uri="{0D108BD9-81ED-4DB2-BD59-A6C34878D82A}">
                    <a16:rowId xmlns:a16="http://schemas.microsoft.com/office/drawing/2014/main" val="10003"/>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4"/>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5000"/>
                      </a:srgbClr>
                    </a:solidFill>
                  </a:tcPr>
                </a:tc>
                <a:extLst>
                  <a:ext uri="{0D108BD9-81ED-4DB2-BD59-A6C34878D82A}">
                    <a16:rowId xmlns:a16="http://schemas.microsoft.com/office/drawing/2014/main" val="10005"/>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6"/>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5000"/>
                      </a:srgbClr>
                    </a:solidFill>
                  </a:tcPr>
                </a:tc>
                <a:extLst>
                  <a:ext uri="{0D108BD9-81ED-4DB2-BD59-A6C34878D82A}">
                    <a16:rowId xmlns:a16="http://schemas.microsoft.com/office/drawing/2014/main" val="10007"/>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a:t>
                      </a:r>
                      <a:r>
                        <a:rPr lang="en-US" sz="1400" kern="1200" spc="-30" baseline="0" dirty="0" err="1">
                          <a:solidFill>
                            <a:srgbClr val="000000"/>
                          </a:solidFill>
                          <a:latin typeface="Arial" panose="020B0604020202020204" pitchFamily="34" charset="0"/>
                          <a:ea typeface="+mn-ea"/>
                          <a:cs typeface="Arial" panose="020B0604020202020204" pitchFamily="34" charset="0"/>
                        </a:rPr>
                        <a:t>eGFR</a:t>
                      </a:r>
                      <a:r>
                        <a:rPr lang="en-US" sz="1400" kern="1200" spc="-30" baseline="0" dirty="0">
                          <a:solidFill>
                            <a:srgbClr val="000000"/>
                          </a:solidFill>
                          <a:latin typeface="Arial" panose="020B0604020202020204" pitchFamily="34" charset="0"/>
                          <a:ea typeface="+mn-ea"/>
                          <a:cs typeface="Arial" panose="020B0604020202020204" pitchFamily="34" charset="0"/>
                        </a:rPr>
                        <a:t> (mL/min)</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-10.5</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64324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a:t>
            </a:r>
            <a:r>
              <a:rPr lang="en-US" sz="2000" dirty="0">
                <a:ea typeface="ＭＳ Ｐゴシック" pitchFamily="31" charset="-128"/>
                <a:cs typeface="ＭＳ Ｐゴシック" pitchFamily="31" charset="-128"/>
              </a:rPr>
              <a:t>Adverse Effects </a:t>
            </a:r>
            <a:endParaRPr lang="en-US" sz="2000" dirty="0"/>
          </a:p>
        </p:txBody>
      </p:sp>
      <p:sp>
        <p:nvSpPr>
          <p:cNvPr id="4" name="Text Placeholder 3"/>
          <p:cNvSpPr>
            <a:spLocks noGrp="1"/>
          </p:cNvSpPr>
          <p:nvPr>
            <p:ph type="body" sz="quarter" idx="15"/>
          </p:nvPr>
        </p:nvSpPr>
        <p:spPr/>
        <p:txBody>
          <a:bodyPr/>
          <a:lstStyle/>
          <a:p>
            <a:r>
              <a:rPr lang="en-US" dirty="0"/>
              <a:t>Change in Markers of Proximal </a:t>
            </a:r>
            <a:r>
              <a:rPr lang="en-US" dirty="0" err="1"/>
              <a:t>Tubulopathy</a:t>
            </a:r>
            <a:r>
              <a:rPr lang="en-US" dirty="0"/>
              <a:t>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723514407"/>
              </p:ext>
            </p:extLst>
          </p:nvPr>
        </p:nvGraphicFramePr>
        <p:xfrm>
          <a:off x="457200" y="1402087"/>
          <a:ext cx="8229600" cy="3326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802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Adverse Effects </a:t>
            </a:r>
            <a:endParaRPr lang="en-US" sz="2000" dirty="0"/>
          </a:p>
        </p:txBody>
      </p:sp>
      <p:sp>
        <p:nvSpPr>
          <p:cNvPr id="4" name="Text Placeholder 3"/>
          <p:cNvSpPr>
            <a:spLocks noGrp="1"/>
          </p:cNvSpPr>
          <p:nvPr>
            <p:ph type="body" sz="quarter" idx="15"/>
          </p:nvPr>
        </p:nvSpPr>
        <p:spPr/>
        <p:txBody>
          <a:bodyPr/>
          <a:lstStyle/>
          <a:p>
            <a:r>
              <a:rPr lang="en-US" dirty="0"/>
              <a:t>Change in Bone Mineral Density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23444808"/>
              </p:ext>
            </p:extLst>
          </p:nvPr>
        </p:nvGraphicFramePr>
        <p:xfrm>
          <a:off x="456072" y="1371604"/>
          <a:ext cx="822960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6010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Lipids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580472065"/>
              </p:ext>
            </p:extLst>
          </p:nvPr>
        </p:nvGraphicFramePr>
        <p:xfrm>
          <a:off x="457200" y="1327784"/>
          <a:ext cx="822960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61049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a:t>
            </a:r>
            <a:r>
              <a:rPr lang="en-US" sz="2000" dirty="0"/>
              <a:t>Conclusions</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3" name="Content Placeholder 2">
            <a:extLst>
              <a:ext uri="{FF2B5EF4-FFF2-40B4-BE49-F238E27FC236}">
                <a16:creationId xmlns:a16="http://schemas.microsoft.com/office/drawing/2014/main" id="{FEFDE053-4CF6-D52D-248F-1ABD3791CF75}"/>
              </a:ext>
            </a:extLst>
          </p:cNvPr>
          <p:cNvSpPr>
            <a:spLocks noGrp="1"/>
          </p:cNvSpPr>
          <p:nvPr>
            <p:ph sz="half" idx="2"/>
          </p:nvPr>
        </p:nvSpPr>
        <p:spPr>
          <a:xfrm>
            <a:off x="-18168" y="1255363"/>
            <a:ext cx="9180576" cy="3130657"/>
          </a:xfrm>
        </p:spPr>
        <p:txBody>
          <a:bodyPr>
            <a:normAutofit/>
          </a:bodyPr>
          <a:lstStyle/>
          <a:p>
            <a:pPr>
              <a:lnSpc>
                <a:spcPts val="2300"/>
              </a:lnSpc>
            </a:pPr>
            <a:r>
              <a:rPr lang="en-US" sz="1600" b="1" i="0" dirty="0">
                <a:solidFill>
                  <a:srgbClr val="C00000"/>
                </a:solidFill>
              </a:rPr>
              <a:t>Interpretation</a:t>
            </a:r>
            <a:r>
              <a:rPr lang="en-US" sz="1600" b="0" i="0" dirty="0">
                <a:solidFill>
                  <a:schemeClr val="tx1"/>
                </a:solidFill>
              </a:rPr>
              <a:t>: “</a:t>
            </a:r>
            <a:r>
              <a:rPr lang="en-US" sz="1600" b="0" kern="1200" dirty="0">
                <a:solidFill>
                  <a:schemeClr val="tx1"/>
                </a:solidFill>
                <a:effectLst/>
              </a:rPr>
              <a:t>At 48 weeks, </a:t>
            </a:r>
            <a:r>
              <a:rPr lang="en-US" sz="1600" b="0" kern="1200" dirty="0" err="1">
                <a:solidFill>
                  <a:schemeClr val="tx1"/>
                </a:solidFill>
                <a:effectLst/>
              </a:rPr>
              <a:t>coformulated</a:t>
            </a:r>
            <a:r>
              <a:rPr lang="en-US" sz="1600" b="0" kern="1200" dirty="0">
                <a:solidFill>
                  <a:schemeClr val="tx1"/>
                </a:solidFill>
                <a:effectLst/>
              </a:rPr>
              <a:t> </a:t>
            </a:r>
            <a:r>
              <a:rPr lang="en-US" sz="1600" b="0" kern="1200" dirty="0" err="1">
                <a:solidFill>
                  <a:schemeClr val="tx1"/>
                </a:solidFill>
                <a:effectLst/>
              </a:rPr>
              <a:t>bictegravir</a:t>
            </a:r>
            <a:r>
              <a:rPr lang="en-US" sz="1600" b="0" kern="1200" dirty="0">
                <a:solidFill>
                  <a:schemeClr val="tx1"/>
                </a:solidFill>
                <a:effectLst/>
              </a:rPr>
              <a:t>, emtricitabine, and tenofovir alafenamide achieved virological suppression in 92% of previously untreated adults and was non-inferior to </a:t>
            </a:r>
            <a:r>
              <a:rPr lang="en-US" sz="1600" b="0" kern="1200" dirty="0" err="1">
                <a:solidFill>
                  <a:schemeClr val="tx1"/>
                </a:solidFill>
                <a:effectLst/>
              </a:rPr>
              <a:t>coformulated</a:t>
            </a:r>
            <a:r>
              <a:rPr lang="en-US" sz="1600" b="0" kern="1200" dirty="0">
                <a:solidFill>
                  <a:schemeClr val="tx1"/>
                </a:solidFill>
                <a:effectLst/>
              </a:rPr>
              <a:t> dolutegravir, abacavir, and lamivudine, with no treatment-emergent resistance. </a:t>
            </a:r>
            <a:r>
              <a:rPr lang="en-US" sz="1600" b="0" kern="1200" dirty="0" err="1">
                <a:solidFill>
                  <a:schemeClr val="tx1"/>
                </a:solidFill>
                <a:effectLst/>
              </a:rPr>
              <a:t>Bictegravir</a:t>
            </a:r>
            <a:r>
              <a:rPr lang="en-US" sz="1600" b="0" kern="1200" dirty="0">
                <a:solidFill>
                  <a:schemeClr val="tx1"/>
                </a:solidFill>
                <a:effectLst/>
              </a:rPr>
              <a:t>, emtricitabine, and tenofovir alafenamide was safe and well tolerated with better gastrointestinal tolerability than dolutegravir, abacavir, and lamivudine. Because </a:t>
            </a:r>
            <a:r>
              <a:rPr lang="en-US" sz="1600" b="0" kern="1200" dirty="0" err="1">
                <a:solidFill>
                  <a:schemeClr val="tx1"/>
                </a:solidFill>
                <a:effectLst/>
              </a:rPr>
              <a:t>coformulated</a:t>
            </a:r>
            <a:r>
              <a:rPr lang="en-US" sz="1600" b="0" kern="1200" dirty="0">
                <a:solidFill>
                  <a:schemeClr val="tx1"/>
                </a:solidFill>
                <a:effectLst/>
              </a:rPr>
              <a:t> </a:t>
            </a:r>
            <a:r>
              <a:rPr lang="en-US" sz="1600" b="0" kern="1200" dirty="0" err="1">
                <a:solidFill>
                  <a:schemeClr val="tx1"/>
                </a:solidFill>
                <a:effectLst/>
              </a:rPr>
              <a:t>bictegravir</a:t>
            </a:r>
            <a:r>
              <a:rPr lang="en-US" sz="1600" b="0" kern="1200" dirty="0">
                <a:solidFill>
                  <a:schemeClr val="tx1"/>
                </a:solidFill>
                <a:effectLst/>
              </a:rPr>
              <a:t>, emtricitabine, and tenofovir alafenamide does not require HLA B*5701 testing and provides guideline-recommended treatment for individuals co-infected with HIV and hepatitis B, this regimen might lend itself to rapid or same-day initiation of therapy in the clinical setting.”</a:t>
            </a:r>
          </a:p>
        </p:txBody>
      </p:sp>
    </p:spTree>
    <p:extLst>
      <p:ext uri="{BB962C8B-B14F-4D97-AF65-F5344CB8AC3E}">
        <p14:creationId xmlns:p14="http://schemas.microsoft.com/office/powerpoint/2010/main" val="39072135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BIC-TAF-FTC versus DTG + TAF-FTC as Initial Therapy</a:t>
            </a:r>
            <a:br>
              <a:rPr lang="en-US" sz="1800" b="0" dirty="0"/>
            </a:br>
            <a:r>
              <a:rPr lang="en-US" dirty="0"/>
              <a:t>GS-380-1490: Week 48 Results</a:t>
            </a:r>
          </a:p>
        </p:txBody>
      </p:sp>
    </p:spTree>
    <p:extLst>
      <p:ext uri="{BB962C8B-B14F-4D97-AF65-F5344CB8AC3E}">
        <p14:creationId xmlns:p14="http://schemas.microsoft.com/office/powerpoint/2010/main" val="26173263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28902" y="2347187"/>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28903" y="2907927"/>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ea typeface="ＭＳ Ｐゴシック" pitchFamily="31" charset="-128"/>
                <a:cs typeface="ＭＳ Ｐゴシック" pitchFamily="31" charset="-128"/>
              </a:rPr>
            </a:br>
            <a:r>
              <a:rPr lang="en-US" sz="2000" dirty="0"/>
              <a:t>GS-380-1490: Design</a:t>
            </a:r>
          </a:p>
        </p:txBody>
      </p:sp>
      <p:sp>
        <p:nvSpPr>
          <p:cNvPr id="6" name="Content Placeholder 5"/>
          <p:cNvSpPr>
            <a:spLocks noGrp="1"/>
          </p:cNvSpPr>
          <p:nvPr>
            <p:ph type="body" sz="quarter" idx="16"/>
          </p:nvPr>
        </p:nvSpPr>
        <p:spPr/>
        <p:txBody>
          <a:bodyPr/>
          <a:lstStyle/>
          <a:p>
            <a:r>
              <a:rPr lang="en-US" dirty="0"/>
              <a:t>Source: Sax PE, et al. </a:t>
            </a:r>
            <a:r>
              <a:rPr lang="fr-FR" dirty="0"/>
              <a:t>Lancet. 2017;390:2073-82.</a:t>
            </a:r>
            <a:endParaRPr lang="en-US" dirty="0">
              <a:latin typeface="Arial" pitchFamily="31" charset="0"/>
            </a:endParaRPr>
          </a:p>
        </p:txBody>
      </p:sp>
      <p:sp>
        <p:nvSpPr>
          <p:cNvPr id="3" name="Content Placeholder 2">
            <a:extLst>
              <a:ext uri="{FF2B5EF4-FFF2-40B4-BE49-F238E27FC236}">
                <a16:creationId xmlns:a16="http://schemas.microsoft.com/office/drawing/2014/main" id="{C2A141AD-E006-3247-A602-C361B00BF7C7}"/>
              </a:ext>
            </a:extLst>
          </p:cNvPr>
          <p:cNvSpPr>
            <a:spLocks noGrp="1"/>
          </p:cNvSpPr>
          <p:nvPr>
            <p:ph sz="half" idx="2"/>
          </p:nvPr>
        </p:nvSpPr>
        <p:spPr>
          <a:xfrm>
            <a:off x="323851" y="1430713"/>
            <a:ext cx="4622222" cy="2894796"/>
          </a:xfrm>
        </p:spPr>
        <p:txBody>
          <a:bodyPr>
            <a:normAutofit/>
          </a:bodyPr>
          <a:lstStyle/>
          <a:p>
            <a:r>
              <a:rPr lang="en-US" sz="1500" b="1" dirty="0"/>
              <a:t>Design</a:t>
            </a:r>
          </a:p>
          <a:p>
            <a:pPr lvl="1"/>
            <a:r>
              <a:rPr lang="en-US" sz="1500" dirty="0"/>
              <a:t>Randomized, double-blind, active-controlled, phase 3 study comparing </a:t>
            </a:r>
            <a:r>
              <a:rPr lang="en-US" sz="1500" dirty="0" err="1"/>
              <a:t>bictegravir</a:t>
            </a:r>
            <a:r>
              <a:rPr lang="en-US" sz="1500" dirty="0"/>
              <a:t>-tenofovir alafenamide-emtricitabine versus dolutegravir plus tenofovir alafenamide-emtricitabine as initial therapy</a:t>
            </a:r>
          </a:p>
          <a:p>
            <a:r>
              <a:rPr lang="en-US" sz="1500" b="1" dirty="0"/>
              <a:t>Inclusion Criteria</a:t>
            </a:r>
          </a:p>
          <a:p>
            <a:pPr lvl="1"/>
            <a:r>
              <a:rPr lang="en-US" sz="1500" dirty="0"/>
              <a:t>Age ≥18 years</a:t>
            </a:r>
          </a:p>
          <a:p>
            <a:pPr lvl="1"/>
            <a:r>
              <a:rPr lang="en-US" sz="1500" dirty="0"/>
              <a:t>Antiretroviral-naïve (or ≤10 days of treatment)</a:t>
            </a:r>
          </a:p>
          <a:p>
            <a:pPr lvl="1"/>
            <a:r>
              <a:rPr lang="en-US" sz="1500" dirty="0"/>
              <a:t>HIV RNA ≥500 copies/mL</a:t>
            </a:r>
          </a:p>
          <a:p>
            <a:pPr lvl="1"/>
            <a:r>
              <a:rPr lang="en-US" sz="1500" dirty="0"/>
              <a:t>eGFR ≥30 mL/min</a:t>
            </a:r>
          </a:p>
        </p:txBody>
      </p:sp>
      <p:sp>
        <p:nvSpPr>
          <p:cNvPr id="24" name="Rectangle 7"/>
          <p:cNvSpPr>
            <a:spLocks noChangeArrowheads="1"/>
          </p:cNvSpPr>
          <p:nvPr/>
        </p:nvSpPr>
        <p:spPr bwMode="ltGray">
          <a:xfrm>
            <a:off x="5529080" y="1753908"/>
            <a:ext cx="2694505" cy="818384"/>
          </a:xfrm>
          <a:prstGeom prst="rect">
            <a:avLst/>
          </a:prstGeom>
          <a:solidFill>
            <a:srgbClr val="0070C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400" dirty="0">
                <a:solidFill>
                  <a:srgbClr val="000000"/>
                </a:solidFill>
                <a:latin typeface="Arial"/>
                <a:cs typeface="Arial"/>
              </a:rPr>
              <a:t>(n = 320)</a:t>
            </a:r>
          </a:p>
        </p:txBody>
      </p:sp>
      <p:sp>
        <p:nvSpPr>
          <p:cNvPr id="33" name="Rectangle 7"/>
          <p:cNvSpPr>
            <a:spLocks noChangeArrowheads="1"/>
          </p:cNvSpPr>
          <p:nvPr/>
        </p:nvSpPr>
        <p:spPr bwMode="ltGray">
          <a:xfrm>
            <a:off x="5529080" y="3186633"/>
            <a:ext cx="2694506" cy="818384"/>
          </a:xfrm>
          <a:prstGeom prst="rect">
            <a:avLst/>
          </a:prstGeom>
          <a:solidFill>
            <a:srgbClr val="A2B96D">
              <a:alpha val="27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 + TAF-FTC</a:t>
            </a:r>
          </a:p>
          <a:p>
            <a:pPr algn="ctr"/>
            <a:r>
              <a:rPr lang="en-US" sz="1400" dirty="0">
                <a:solidFill>
                  <a:srgbClr val="000000"/>
                </a:solidFill>
                <a:latin typeface="Arial"/>
                <a:cs typeface="Arial"/>
              </a:rPr>
              <a:t>(n = 325)</a:t>
            </a:r>
          </a:p>
        </p:txBody>
      </p:sp>
    </p:spTree>
    <p:extLst>
      <p:ext uri="{BB962C8B-B14F-4D97-AF65-F5344CB8AC3E}">
        <p14:creationId xmlns:p14="http://schemas.microsoft.com/office/powerpoint/2010/main" val="42888771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GS-380-1490: Week 48 Results</a:t>
            </a:r>
          </a:p>
        </p:txBody>
      </p:sp>
      <p:sp>
        <p:nvSpPr>
          <p:cNvPr id="6" name="Content Placeholder 5"/>
          <p:cNvSpPr>
            <a:spLocks noGrp="1"/>
          </p:cNvSpPr>
          <p:nvPr>
            <p:ph type="body" sz="quarter" idx="15"/>
          </p:nvPr>
        </p:nvSpPr>
        <p:spPr/>
        <p:txBody>
          <a:bodyPr/>
          <a:lstStyle/>
          <a:p>
            <a:r>
              <a:rPr lang="en-US" dirty="0"/>
              <a:t>Week 48 </a:t>
            </a:r>
            <a:r>
              <a:rPr lang="en-US" dirty="0" err="1"/>
              <a:t>Virologic</a:t>
            </a:r>
            <a:r>
              <a:rPr lang="en-US" dirty="0"/>
              <a:t>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Sax PE, et al. </a:t>
            </a:r>
            <a:r>
              <a:rPr lang="fr-FR" dirty="0"/>
              <a:t>Lancet. 2017;390:2073-82.</a:t>
            </a:r>
            <a:endParaRPr lang="en-US" dirty="0">
              <a:latin typeface="Arial" pitchFamily="31" charset="0"/>
            </a:endParaRPr>
          </a:p>
        </p:txBody>
      </p:sp>
      <p:graphicFrame>
        <p:nvGraphicFramePr>
          <p:cNvPr id="8" name="Chart 7"/>
          <p:cNvGraphicFramePr>
            <a:graphicFrameLocks/>
          </p:cNvGraphicFramePr>
          <p:nvPr>
            <p:extLst>
              <p:ext uri="{D42A27DB-BD31-4B8C-83A1-F6EECF244321}">
                <p14:modId xmlns:p14="http://schemas.microsoft.com/office/powerpoint/2010/main" val="3763168189"/>
              </p:ext>
            </p:extLst>
          </p:nvPr>
        </p:nvGraphicFramePr>
        <p:xfrm>
          <a:off x="461175" y="1355645"/>
          <a:ext cx="8221649" cy="29107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48734" y="4377267"/>
            <a:ext cx="6646333" cy="461665"/>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No participant discontinued due to lack of efficacy in either arm</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No treatment-emergent resistance to any study drug occurred</a:t>
            </a:r>
          </a:p>
        </p:txBody>
      </p:sp>
      <p:sp>
        <p:nvSpPr>
          <p:cNvPr id="12" name="TextBox 11"/>
          <p:cNvSpPr txBox="1"/>
          <p:nvPr/>
        </p:nvSpPr>
        <p:spPr>
          <a:xfrm>
            <a:off x="3089909" y="3862758"/>
            <a:ext cx="914400" cy="276999"/>
          </a:xfrm>
          <a:prstGeom prst="rect">
            <a:avLst/>
          </a:prstGeom>
          <a:noFill/>
        </p:spPr>
        <p:txBody>
          <a:bodyPr wrap="square" rtlCol="0" anchor="ctr" anchorCtr="1">
            <a:spAutoFit/>
          </a:bodyPr>
          <a:lstStyle/>
          <a:p>
            <a:r>
              <a:rPr lang="en-US" sz="1200" dirty="0">
                <a:solidFill>
                  <a:srgbClr val="FFFFFF"/>
                </a:solidFill>
                <a:latin typeface="Arial"/>
              </a:rPr>
              <a:t>286/320</a:t>
            </a:r>
          </a:p>
        </p:txBody>
      </p:sp>
      <p:sp>
        <p:nvSpPr>
          <p:cNvPr id="14" name="TextBox 13"/>
          <p:cNvSpPr txBox="1"/>
          <p:nvPr/>
        </p:nvSpPr>
        <p:spPr>
          <a:xfrm>
            <a:off x="5760499" y="3862758"/>
            <a:ext cx="914400" cy="276999"/>
          </a:xfrm>
          <a:prstGeom prst="rect">
            <a:avLst/>
          </a:prstGeom>
          <a:noFill/>
        </p:spPr>
        <p:txBody>
          <a:bodyPr wrap="square" rtlCol="0" anchor="ctr" anchorCtr="1">
            <a:spAutoFit/>
          </a:bodyPr>
          <a:lstStyle/>
          <a:p>
            <a:r>
              <a:rPr lang="en-US" sz="1200" dirty="0">
                <a:solidFill>
                  <a:srgbClr val="FFFFFF"/>
                </a:solidFill>
                <a:latin typeface="Arial"/>
              </a:rPr>
              <a:t>302/325</a:t>
            </a:r>
          </a:p>
        </p:txBody>
      </p:sp>
    </p:spTree>
    <p:extLst>
      <p:ext uri="{BB962C8B-B14F-4D97-AF65-F5344CB8AC3E}">
        <p14:creationId xmlns:p14="http://schemas.microsoft.com/office/powerpoint/2010/main" val="376777639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ea typeface="ＭＳ Ｐゴシック" pitchFamily="31" charset="-128"/>
                <a:cs typeface="ＭＳ Ｐゴシック" pitchFamily="31" charset="-128"/>
              </a:rPr>
            </a:br>
            <a:r>
              <a:rPr lang="en-US" sz="2000" dirty="0"/>
              <a:t>GS-380-1490: Adverse Events</a:t>
            </a:r>
          </a:p>
        </p:txBody>
      </p:sp>
      <p:sp>
        <p:nvSpPr>
          <p:cNvPr id="6" name="Content Placeholder 5"/>
          <p:cNvSpPr>
            <a:spLocks noGrp="1"/>
          </p:cNvSpPr>
          <p:nvPr>
            <p:ph type="body" sz="quarter" idx="14"/>
          </p:nvPr>
        </p:nvSpPr>
        <p:spPr/>
        <p:txBody>
          <a:bodyPr/>
          <a:lstStyle/>
          <a:p>
            <a:r>
              <a:rPr lang="en-US" dirty="0"/>
              <a:t>Source: Sax PE, et al. </a:t>
            </a:r>
            <a:r>
              <a:rPr lang="fr-FR" dirty="0"/>
              <a:t>Lancet. 2017;390:2073-82.</a:t>
            </a:r>
            <a:endParaRPr lang="en-US" dirty="0">
              <a:latin typeface="Arial" pitchFamily="31" charset="0"/>
            </a:endParaRPr>
          </a:p>
        </p:txBody>
      </p:sp>
      <p:graphicFrame>
        <p:nvGraphicFramePr>
          <p:cNvPr id="8" name="Group 65"/>
          <p:cNvGraphicFramePr>
            <a:graphicFrameLocks noGrp="1"/>
          </p:cNvGraphicFramePr>
          <p:nvPr>
            <p:extLst>
              <p:ext uri="{D42A27DB-BD31-4B8C-83A1-F6EECF244321}">
                <p14:modId xmlns:p14="http://schemas.microsoft.com/office/powerpoint/2010/main" val="2742954939"/>
              </p:ext>
            </p:extLst>
          </p:nvPr>
        </p:nvGraphicFramePr>
        <p:xfrm>
          <a:off x="580292" y="1045322"/>
          <a:ext cx="8009793" cy="3383279"/>
        </p:xfrm>
        <a:graphic>
          <a:graphicData uri="http://schemas.openxmlformats.org/drawingml/2006/table">
            <a:tbl>
              <a:tblPr>
                <a:effectLst/>
              </a:tblPr>
              <a:tblGrid>
                <a:gridCol w="2447437">
                  <a:extLst>
                    <a:ext uri="{9D8B030D-6E8A-4147-A177-3AD203B41FA5}">
                      <a16:colId xmlns:a16="http://schemas.microsoft.com/office/drawing/2014/main" val="20000"/>
                    </a:ext>
                  </a:extLst>
                </a:gridCol>
                <a:gridCol w="2781178">
                  <a:extLst>
                    <a:ext uri="{9D8B030D-6E8A-4147-A177-3AD203B41FA5}">
                      <a16:colId xmlns:a16="http://schemas.microsoft.com/office/drawing/2014/main" val="20001"/>
                    </a:ext>
                  </a:extLst>
                </a:gridCol>
                <a:gridCol w="2781178">
                  <a:extLst>
                    <a:ext uri="{9D8B030D-6E8A-4147-A177-3AD203B41FA5}">
                      <a16:colId xmlns:a16="http://schemas.microsoft.com/office/drawing/2014/main" val="20002"/>
                    </a:ext>
                  </a:extLst>
                </a:gridCol>
              </a:tblGrid>
              <a:tr h="469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(AE’s &gt;5%) Through Week 48</a:t>
                      </a:r>
                      <a:endParaRPr lang="en-US" sz="14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69800">
                <a:tc>
                  <a:txBody>
                    <a:bodyPr/>
                    <a:lstStyle/>
                    <a:p>
                      <a:pPr marL="0" indent="0" algn="l"/>
                      <a:endPar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600"/>
                        </a:lnSpc>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320)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18639C"/>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 + TAF-FTC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325)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97D36"/>
                    </a:solidFill>
                  </a:tcPr>
                </a:tc>
                <a:extLst>
                  <a:ext uri="{0D108BD9-81ED-4DB2-BD59-A6C34878D82A}">
                    <a16:rowId xmlns:a16="http://schemas.microsoft.com/office/drawing/2014/main" val="10001"/>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8639C">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97D36">
                        <a:alpha val="15000"/>
                      </a:srgbClr>
                    </a:solidFill>
                  </a:tcPr>
                </a:tc>
                <a:extLst>
                  <a:ext uri="{0D108BD9-81ED-4DB2-BD59-A6C34878D82A}">
                    <a16:rowId xmlns:a16="http://schemas.microsoft.com/office/drawing/2014/main" val="10002"/>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25000"/>
                      </a:srgbClr>
                    </a:solidFill>
                  </a:tcPr>
                </a:tc>
                <a:extLst>
                  <a:ext uri="{0D108BD9-81ED-4DB2-BD59-A6C34878D82A}">
                    <a16:rowId xmlns:a16="http://schemas.microsoft.com/office/drawing/2014/main" val="10003"/>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15000"/>
                      </a:srgbClr>
                    </a:solidFill>
                  </a:tcPr>
                </a:tc>
                <a:extLst>
                  <a:ext uri="{0D108BD9-81ED-4DB2-BD59-A6C34878D82A}">
                    <a16:rowId xmlns:a16="http://schemas.microsoft.com/office/drawing/2014/main" val="10004"/>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25000"/>
                      </a:srgbClr>
                    </a:solidFill>
                  </a:tcPr>
                </a:tc>
                <a:extLst>
                  <a:ext uri="{0D108BD9-81ED-4DB2-BD59-A6C34878D82A}">
                    <a16:rowId xmlns:a16="http://schemas.microsoft.com/office/drawing/2014/main" val="10005"/>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15000"/>
                      </a:srgbClr>
                    </a:solidFill>
                  </a:tcPr>
                </a:tc>
                <a:extLst>
                  <a:ext uri="{0D108BD9-81ED-4DB2-BD59-A6C34878D82A}">
                    <a16:rowId xmlns:a16="http://schemas.microsoft.com/office/drawing/2014/main" val="10006"/>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a:t>
                      </a:r>
                      <a:r>
                        <a:rPr lang="en-US" sz="1400" kern="1200" spc="-30" dirty="0">
                          <a:solidFill>
                            <a:srgbClr val="000000"/>
                          </a:solidFill>
                          <a:latin typeface="Arial" panose="020B0604020202020204" pitchFamily="34" charset="0"/>
                          <a:ea typeface="+mn-ea"/>
                          <a:cs typeface="Arial" panose="020B0604020202020204" pitchFamily="34" charset="0"/>
                        </a:rPr>
                        <a:t>,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25000"/>
                      </a:srgbClr>
                    </a:solidFill>
                  </a:tcPr>
                </a:tc>
                <a:extLst>
                  <a:ext uri="{0D108BD9-81ED-4DB2-BD59-A6C34878D82A}">
                    <a16:rowId xmlns:a16="http://schemas.microsoft.com/office/drawing/2014/main" val="10007"/>
                  </a:ext>
                </a:extLst>
              </a:tr>
              <a:tr h="34909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eGFR</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-7.3 mL/min</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18639C">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 mL/min</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97D36">
                        <a:alpha val="15000"/>
                      </a:srgbClr>
                    </a:solidFil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E002944A-8632-8941-A6D8-7E35BEE430DB}"/>
              </a:ext>
            </a:extLst>
          </p:cNvPr>
          <p:cNvSpPr txBox="1"/>
          <p:nvPr/>
        </p:nvSpPr>
        <p:spPr>
          <a:xfrm>
            <a:off x="590711" y="4514315"/>
            <a:ext cx="8002956" cy="261610"/>
          </a:xfrm>
          <a:prstGeom prst="rect">
            <a:avLst/>
          </a:prstGeom>
          <a:solidFill>
            <a:schemeClr val="bg1">
              <a:lumMod val="95000"/>
            </a:schemeClr>
          </a:solidFill>
        </p:spPr>
        <p:txBody>
          <a:bodyPr wrap="square" rtlCol="0">
            <a:spAutoFit/>
          </a:bodyPr>
          <a:lstStyle/>
          <a:p>
            <a:r>
              <a:rPr lang="en-US" sz="1100" dirty="0">
                <a:latin typeface="Arial" panose="020B0604020202020204" pitchFamily="34" charset="0"/>
                <a:cs typeface="Arial" panose="020B0604020202020204" pitchFamily="34" charset="0"/>
              </a:rPr>
              <a:t>Abbreviations: </a:t>
            </a:r>
            <a:r>
              <a:rPr lang="en-US" sz="1100" dirty="0" err="1">
                <a:latin typeface="Arial" panose="020B0604020202020204" pitchFamily="34" charset="0"/>
                <a:cs typeface="Arial" panose="020B0604020202020204" pitchFamily="34" charset="0"/>
              </a:rPr>
              <a:t>eGFR</a:t>
            </a:r>
            <a:r>
              <a:rPr lang="en-US" sz="1100" dirty="0">
                <a:latin typeface="Arial" panose="020B0604020202020204" pitchFamily="34" charset="0"/>
                <a:cs typeface="Arial" panose="020B0604020202020204" pitchFamily="34" charset="0"/>
              </a:rPr>
              <a:t> = estimated glomerular filtration</a:t>
            </a:r>
          </a:p>
        </p:txBody>
      </p:sp>
    </p:spTree>
    <p:extLst>
      <p:ext uri="{BB962C8B-B14F-4D97-AF65-F5344CB8AC3E}">
        <p14:creationId xmlns:p14="http://schemas.microsoft.com/office/powerpoint/2010/main" val="163231318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ea typeface="ＭＳ Ｐゴシック" pitchFamily="31" charset="-128"/>
                <a:cs typeface="ＭＳ Ｐゴシック" pitchFamily="31" charset="-128"/>
              </a:rPr>
            </a:br>
            <a:r>
              <a:rPr lang="en-US" sz="2000" dirty="0"/>
              <a:t>GS-380-1490: Conclusion</a:t>
            </a:r>
          </a:p>
        </p:txBody>
      </p:sp>
      <p:sp>
        <p:nvSpPr>
          <p:cNvPr id="6" name="Content Placeholder 5"/>
          <p:cNvSpPr>
            <a:spLocks noGrp="1"/>
          </p:cNvSpPr>
          <p:nvPr>
            <p:ph type="body" sz="quarter" idx="16"/>
          </p:nvPr>
        </p:nvSpPr>
        <p:spPr/>
        <p:txBody>
          <a:bodyPr/>
          <a:lstStyle/>
          <a:p>
            <a:r>
              <a:rPr lang="en-US" dirty="0"/>
              <a:t>Source: Sax PE, et al. </a:t>
            </a:r>
            <a:r>
              <a:rPr lang="fr-FR" dirty="0"/>
              <a:t>Lancet. 2017;390:2073-82.</a:t>
            </a:r>
            <a:endParaRPr lang="en-US" dirty="0">
              <a:latin typeface="Arial" pitchFamily="31" charset="0"/>
            </a:endParaRPr>
          </a:p>
        </p:txBody>
      </p:sp>
      <p:sp>
        <p:nvSpPr>
          <p:cNvPr id="3" name="Content Placeholder 2">
            <a:extLst>
              <a:ext uri="{FF2B5EF4-FFF2-40B4-BE49-F238E27FC236}">
                <a16:creationId xmlns:a16="http://schemas.microsoft.com/office/drawing/2014/main" id="{4EAFA51D-B7BE-D5FE-70BE-930873EE1B56}"/>
              </a:ext>
            </a:extLst>
          </p:cNvPr>
          <p:cNvSpPr>
            <a:spLocks noGrp="1"/>
          </p:cNvSpPr>
          <p:nvPr>
            <p:ph sz="half" idx="2"/>
          </p:nvPr>
        </p:nvSpPr>
        <p:spPr>
          <a:xfrm>
            <a:off x="-18168" y="1821577"/>
            <a:ext cx="9180576" cy="1574460"/>
          </a:xfrm>
        </p:spPr>
        <p:txBody>
          <a:bodyPr>
            <a:normAutofit/>
          </a:bodyPr>
          <a:lstStyle/>
          <a:p>
            <a:pPr>
              <a:lnSpc>
                <a:spcPts val="2800"/>
              </a:lnSpc>
            </a:pPr>
            <a:r>
              <a:rPr lang="en-US" sz="1800" b="1" i="0" dirty="0">
                <a:solidFill>
                  <a:srgbClr val="C00000"/>
                </a:solidFill>
              </a:rPr>
              <a:t>Interpretation</a:t>
            </a:r>
            <a:r>
              <a:rPr lang="en-US" sz="1800" b="0" i="0" dirty="0">
                <a:solidFill>
                  <a:schemeClr val="tx1"/>
                </a:solidFill>
              </a:rPr>
              <a:t>: “</a:t>
            </a:r>
            <a:r>
              <a:rPr lang="en-US" sz="1800" b="0" kern="1200" dirty="0">
                <a:solidFill>
                  <a:schemeClr val="tx1"/>
                </a:solidFill>
                <a:effectLst/>
              </a:rPr>
              <a:t>These week 96 data support </a:t>
            </a:r>
            <a:r>
              <a:rPr lang="en-US" sz="1800" b="0" kern="1200" dirty="0" err="1">
                <a:solidFill>
                  <a:schemeClr val="tx1"/>
                </a:solidFill>
                <a:effectLst/>
              </a:rPr>
              <a:t>bictegravir</a:t>
            </a:r>
            <a:r>
              <a:rPr lang="en-US" sz="1800" b="0" kern="1200" dirty="0">
                <a:solidFill>
                  <a:schemeClr val="tx1"/>
                </a:solidFill>
                <a:effectLst/>
              </a:rPr>
              <a:t>, emtricitabine, and tenofovir alafenamide as a safe, well tolerated, and durable treatment for people living with chronic HIV.”</a:t>
            </a:r>
          </a:p>
        </p:txBody>
      </p:sp>
    </p:spTree>
    <p:extLst>
      <p:ext uri="{BB962C8B-B14F-4D97-AF65-F5344CB8AC3E}">
        <p14:creationId xmlns:p14="http://schemas.microsoft.com/office/powerpoint/2010/main" val="5911183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BA1D-623C-A542-83D6-96C1F31ADE63}"/>
              </a:ext>
            </a:extLst>
          </p:cNvPr>
          <p:cNvSpPr>
            <a:spLocks noGrp="1"/>
          </p:cNvSpPr>
          <p:nvPr>
            <p:ph type="title"/>
          </p:nvPr>
        </p:nvSpPr>
        <p:spPr/>
        <p:txBody>
          <a:bodyPr>
            <a:normAutofit/>
          </a:bodyPr>
          <a:lstStyle/>
          <a:p>
            <a:r>
              <a:rPr lang="en-US" dirty="0" err="1"/>
              <a:t>Bictegravir</a:t>
            </a:r>
            <a:r>
              <a:rPr lang="en-US" dirty="0"/>
              <a:t>-Tenofovir alafenamide-Emtricitabine</a:t>
            </a:r>
          </a:p>
        </p:txBody>
      </p:sp>
      <p:sp>
        <p:nvSpPr>
          <p:cNvPr id="4" name="Bent Arrow 3">
            <a:extLst>
              <a:ext uri="{FF2B5EF4-FFF2-40B4-BE49-F238E27FC236}">
                <a16:creationId xmlns:a16="http://schemas.microsoft.com/office/drawing/2014/main" id="{C3018F40-67B2-0948-B739-39F6F2FA5B24}"/>
              </a:ext>
            </a:extLst>
          </p:cNvPr>
          <p:cNvSpPr/>
          <p:nvPr/>
        </p:nvSpPr>
        <p:spPr>
          <a:xfrm flipV="1">
            <a:off x="2230348" y="3509466"/>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a:extLst>
              <a:ext uri="{FF2B5EF4-FFF2-40B4-BE49-F238E27FC236}">
                <a16:creationId xmlns:a16="http://schemas.microsoft.com/office/drawing/2014/main" id="{398F1F86-136D-F74F-A076-2944B8D3965E}"/>
              </a:ext>
            </a:extLst>
          </p:cNvPr>
          <p:cNvSpPr/>
          <p:nvPr/>
        </p:nvSpPr>
        <p:spPr>
          <a:xfrm>
            <a:off x="2687548" y="3703013"/>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INSTI</a:t>
            </a:r>
          </a:p>
        </p:txBody>
      </p:sp>
      <p:sp>
        <p:nvSpPr>
          <p:cNvPr id="6" name="Rounded Rectangle 5">
            <a:extLst>
              <a:ext uri="{FF2B5EF4-FFF2-40B4-BE49-F238E27FC236}">
                <a16:creationId xmlns:a16="http://schemas.microsoft.com/office/drawing/2014/main" id="{7A33D461-34ED-8F47-A5B9-0D0274B8B8FB}"/>
              </a:ext>
            </a:extLst>
          </p:cNvPr>
          <p:cNvSpPr/>
          <p:nvPr/>
        </p:nvSpPr>
        <p:spPr>
          <a:xfrm>
            <a:off x="4815052" y="3703013"/>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NRTI</a:t>
            </a:r>
          </a:p>
        </p:txBody>
      </p:sp>
      <p:sp>
        <p:nvSpPr>
          <p:cNvPr id="7" name="Bent Arrow 6">
            <a:extLst>
              <a:ext uri="{FF2B5EF4-FFF2-40B4-BE49-F238E27FC236}">
                <a16:creationId xmlns:a16="http://schemas.microsoft.com/office/drawing/2014/main" id="{1821BD05-7D87-AF4E-AD2D-BAACBF979BFA}"/>
              </a:ext>
            </a:extLst>
          </p:cNvPr>
          <p:cNvSpPr/>
          <p:nvPr/>
        </p:nvSpPr>
        <p:spPr>
          <a:xfrm flipV="1">
            <a:off x="4361372" y="3509466"/>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a:extLst>
              <a:ext uri="{FF2B5EF4-FFF2-40B4-BE49-F238E27FC236}">
                <a16:creationId xmlns:a16="http://schemas.microsoft.com/office/drawing/2014/main" id="{A18BA20D-F27F-8B4D-A6CC-EE1FF84962B6}"/>
              </a:ext>
            </a:extLst>
          </p:cNvPr>
          <p:cNvSpPr/>
          <p:nvPr/>
        </p:nvSpPr>
        <p:spPr>
          <a:xfrm>
            <a:off x="6813184" y="3703013"/>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NRTI</a:t>
            </a:r>
          </a:p>
        </p:txBody>
      </p:sp>
      <p:sp>
        <p:nvSpPr>
          <p:cNvPr id="9" name="Bent Arrow 8">
            <a:extLst>
              <a:ext uri="{FF2B5EF4-FFF2-40B4-BE49-F238E27FC236}">
                <a16:creationId xmlns:a16="http://schemas.microsoft.com/office/drawing/2014/main" id="{5800F237-A13A-7B4E-9CF9-19803A3D17B2}"/>
              </a:ext>
            </a:extLst>
          </p:cNvPr>
          <p:cNvSpPr/>
          <p:nvPr/>
        </p:nvSpPr>
        <p:spPr>
          <a:xfrm flipV="1">
            <a:off x="6362080" y="3509466"/>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BIC_TAF_FTC.jpg">
            <a:extLst>
              <a:ext uri="{FF2B5EF4-FFF2-40B4-BE49-F238E27FC236}">
                <a16:creationId xmlns:a16="http://schemas.microsoft.com/office/drawing/2014/main" id="{B5C63F36-E6A5-E44A-B942-B7043248E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360" y="1129271"/>
            <a:ext cx="2591280" cy="1442479"/>
          </a:xfrm>
          <a:prstGeom prst="rect">
            <a:avLst/>
          </a:prstGeom>
        </p:spPr>
      </p:pic>
      <p:sp>
        <p:nvSpPr>
          <p:cNvPr id="12" name="Rectangle 3">
            <a:extLst>
              <a:ext uri="{FF2B5EF4-FFF2-40B4-BE49-F238E27FC236}">
                <a16:creationId xmlns:a16="http://schemas.microsoft.com/office/drawing/2014/main" id="{27574431-49AB-3349-9E3C-3C6C7C1AA06E}"/>
              </a:ext>
            </a:extLst>
          </p:cNvPr>
          <p:cNvSpPr>
            <a:spLocks noChangeArrowheads="1"/>
          </p:cNvSpPr>
          <p:nvPr/>
        </p:nvSpPr>
        <p:spPr bwMode="auto">
          <a:xfrm>
            <a:off x="527305" y="2613458"/>
            <a:ext cx="8103844" cy="6096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err="1">
                <a:solidFill>
                  <a:srgbClr val="000000"/>
                </a:solidFill>
                <a:latin typeface="Arial" pitchFamily="-107" charset="0"/>
                <a:ea typeface="Arial" pitchFamily="-107" charset="0"/>
                <a:cs typeface="Arial" pitchFamily="-107" charset="0"/>
              </a:rPr>
              <a:t>Bictegravir</a:t>
            </a:r>
            <a:r>
              <a:rPr lang="en-US" sz="2000" dirty="0">
                <a:solidFill>
                  <a:srgbClr val="000000"/>
                </a:solidFill>
                <a:latin typeface="Arial" pitchFamily="-107" charset="0"/>
                <a:ea typeface="Arial" pitchFamily="-107" charset="0"/>
                <a:cs typeface="Arial" pitchFamily="-107" charset="0"/>
              </a:rPr>
              <a:t>-Tenofovir alafenamide-Emtricitabine</a:t>
            </a:r>
          </a:p>
        </p:txBody>
      </p:sp>
      <p:sp>
        <p:nvSpPr>
          <p:cNvPr id="13" name="Rounded Rectangle 12">
            <a:extLst>
              <a:ext uri="{FF2B5EF4-FFF2-40B4-BE49-F238E27FC236}">
                <a16:creationId xmlns:a16="http://schemas.microsoft.com/office/drawing/2014/main" id="{8523B544-8B04-474E-8714-B862730A6EDC}"/>
              </a:ext>
            </a:extLst>
          </p:cNvPr>
          <p:cNvSpPr/>
          <p:nvPr/>
        </p:nvSpPr>
        <p:spPr>
          <a:xfrm>
            <a:off x="1811247" y="3079363"/>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50 mg</a:t>
            </a:r>
          </a:p>
        </p:txBody>
      </p:sp>
      <p:sp>
        <p:nvSpPr>
          <p:cNvPr id="14" name="Rounded Rectangle 13">
            <a:extLst>
              <a:ext uri="{FF2B5EF4-FFF2-40B4-BE49-F238E27FC236}">
                <a16:creationId xmlns:a16="http://schemas.microsoft.com/office/drawing/2014/main" id="{95CE419C-4A4F-3142-87B2-F8EFE91272DD}"/>
              </a:ext>
            </a:extLst>
          </p:cNvPr>
          <p:cNvSpPr/>
          <p:nvPr/>
        </p:nvSpPr>
        <p:spPr>
          <a:xfrm>
            <a:off x="3814606" y="3079363"/>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25 mg</a:t>
            </a:r>
          </a:p>
        </p:txBody>
      </p:sp>
      <p:sp>
        <p:nvSpPr>
          <p:cNvPr id="15" name="Rounded Rectangle 14">
            <a:extLst>
              <a:ext uri="{FF2B5EF4-FFF2-40B4-BE49-F238E27FC236}">
                <a16:creationId xmlns:a16="http://schemas.microsoft.com/office/drawing/2014/main" id="{E7EC6505-EE29-B04E-99A7-B55853E37E3F}"/>
              </a:ext>
            </a:extLst>
          </p:cNvPr>
          <p:cNvSpPr/>
          <p:nvPr/>
        </p:nvSpPr>
        <p:spPr>
          <a:xfrm>
            <a:off x="5939358" y="3079363"/>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200 mg</a:t>
            </a:r>
          </a:p>
        </p:txBody>
      </p:sp>
      <p:sp>
        <p:nvSpPr>
          <p:cNvPr id="16" name="Rectangle 3">
            <a:extLst>
              <a:ext uri="{FF2B5EF4-FFF2-40B4-BE49-F238E27FC236}">
                <a16:creationId xmlns:a16="http://schemas.microsoft.com/office/drawing/2014/main" id="{AA6EED15-58C2-854B-9A73-2311DB82595C}"/>
              </a:ext>
            </a:extLst>
          </p:cNvPr>
          <p:cNvSpPr>
            <a:spLocks noChangeArrowheads="1"/>
          </p:cNvSpPr>
          <p:nvPr/>
        </p:nvSpPr>
        <p:spPr bwMode="auto">
          <a:xfrm>
            <a:off x="0" y="4387691"/>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Dose: 1 tablet once daily with or without food</a:t>
            </a:r>
          </a:p>
        </p:txBody>
      </p:sp>
    </p:spTree>
    <p:extLst>
      <p:ext uri="{BB962C8B-B14F-4D97-AF65-F5344CB8AC3E}">
        <p14:creationId xmlns:p14="http://schemas.microsoft.com/office/powerpoint/2010/main" val="196179858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BIC-TAF-FTC versus DTG + 2 NRTIs as Initial Therapy</a:t>
            </a:r>
            <a:br>
              <a:rPr lang="en-US" sz="1800" b="0" dirty="0"/>
            </a:br>
            <a:r>
              <a:rPr lang="en-US" dirty="0"/>
              <a:t>GS-380-1489 &amp; 1490: Week 144 Results</a:t>
            </a:r>
          </a:p>
        </p:txBody>
      </p:sp>
    </p:spTree>
    <p:extLst>
      <p:ext uri="{BB962C8B-B14F-4D97-AF65-F5344CB8AC3E}">
        <p14:creationId xmlns:p14="http://schemas.microsoft.com/office/powerpoint/2010/main" val="35000436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versus Dolutegravir + TAF-FTC as Initial Therapy</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GS-380-1489 &amp; 1490: Week 144 Results</a:t>
            </a:r>
          </a:p>
        </p:txBody>
      </p:sp>
      <p:sp>
        <p:nvSpPr>
          <p:cNvPr id="6" name="Content Placeholder 5"/>
          <p:cNvSpPr>
            <a:spLocks noGrp="1"/>
          </p:cNvSpPr>
          <p:nvPr>
            <p:ph type="body" sz="quarter" idx="15"/>
          </p:nvPr>
        </p:nvSpPr>
        <p:spPr/>
        <p:txBody>
          <a:bodyPr/>
          <a:lstStyle/>
          <a:p>
            <a:r>
              <a:rPr lang="en-US" dirty="0"/>
              <a:t>Week 144 Virologic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Orkin C et al. Lancet HIV. 2020;7:e389-e400.</a:t>
            </a:r>
            <a:endParaRPr lang="en-US" dirty="0">
              <a:latin typeface="Arial" pitchFamily="31" charset="0"/>
            </a:endParaRPr>
          </a:p>
        </p:txBody>
      </p:sp>
      <p:graphicFrame>
        <p:nvGraphicFramePr>
          <p:cNvPr id="8" name="Chart 7"/>
          <p:cNvGraphicFramePr>
            <a:graphicFrameLocks/>
          </p:cNvGraphicFramePr>
          <p:nvPr>
            <p:extLst>
              <p:ext uri="{D42A27DB-BD31-4B8C-83A1-F6EECF244321}">
                <p14:modId xmlns:p14="http://schemas.microsoft.com/office/powerpoint/2010/main" val="1982533872"/>
              </p:ext>
            </p:extLst>
          </p:nvPr>
        </p:nvGraphicFramePr>
        <p:xfrm>
          <a:off x="461175" y="1355644"/>
          <a:ext cx="8221649" cy="311448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48733" y="4534153"/>
            <a:ext cx="6646333" cy="276999"/>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No treatment-emergent resistance to any study drug occurred</a:t>
            </a:r>
          </a:p>
        </p:txBody>
      </p:sp>
      <p:sp>
        <p:nvSpPr>
          <p:cNvPr id="14" name="TextBox 13"/>
          <p:cNvSpPr txBox="1"/>
          <p:nvPr/>
        </p:nvSpPr>
        <p:spPr>
          <a:xfrm>
            <a:off x="5739472" y="3906318"/>
            <a:ext cx="914400" cy="276999"/>
          </a:xfrm>
          <a:prstGeom prst="rect">
            <a:avLst/>
          </a:prstGeom>
          <a:noFill/>
        </p:spPr>
        <p:txBody>
          <a:bodyPr wrap="square" rtlCol="0" anchor="ctr" anchorCtr="1">
            <a:spAutoFit/>
          </a:bodyPr>
          <a:lstStyle/>
          <a:p>
            <a:r>
              <a:rPr lang="en-US" sz="1200" dirty="0">
                <a:solidFill>
                  <a:srgbClr val="FFFFFF"/>
                </a:solidFill>
                <a:latin typeface="Arial"/>
              </a:rPr>
              <a:t>256/314</a:t>
            </a:r>
          </a:p>
        </p:txBody>
      </p:sp>
      <p:sp>
        <p:nvSpPr>
          <p:cNvPr id="9" name="TextBox 8">
            <a:extLst>
              <a:ext uri="{FF2B5EF4-FFF2-40B4-BE49-F238E27FC236}">
                <a16:creationId xmlns:a16="http://schemas.microsoft.com/office/drawing/2014/main" id="{2B388421-F139-2B4A-9C08-B20A1B2F24CE}"/>
              </a:ext>
            </a:extLst>
          </p:cNvPr>
          <p:cNvSpPr txBox="1"/>
          <p:nvPr/>
        </p:nvSpPr>
        <p:spPr>
          <a:xfrm>
            <a:off x="6664564" y="3902951"/>
            <a:ext cx="914400" cy="276999"/>
          </a:xfrm>
          <a:prstGeom prst="rect">
            <a:avLst/>
          </a:prstGeom>
          <a:noFill/>
        </p:spPr>
        <p:txBody>
          <a:bodyPr wrap="square" rtlCol="0" anchor="ctr" anchorCtr="1">
            <a:spAutoFit/>
          </a:bodyPr>
          <a:lstStyle/>
          <a:p>
            <a:r>
              <a:rPr lang="en-US" sz="1200" dirty="0">
                <a:solidFill>
                  <a:srgbClr val="FFFFFF"/>
                </a:solidFill>
                <a:latin typeface="Arial"/>
              </a:rPr>
              <a:t>265/315</a:t>
            </a:r>
          </a:p>
        </p:txBody>
      </p:sp>
      <p:sp>
        <p:nvSpPr>
          <p:cNvPr id="11" name="TextBox 10">
            <a:extLst>
              <a:ext uri="{FF2B5EF4-FFF2-40B4-BE49-F238E27FC236}">
                <a16:creationId xmlns:a16="http://schemas.microsoft.com/office/drawing/2014/main" id="{D4CEEB4E-510F-6649-8E0A-ED102C9630B9}"/>
              </a:ext>
            </a:extLst>
          </p:cNvPr>
          <p:cNvSpPr txBox="1"/>
          <p:nvPr/>
        </p:nvSpPr>
        <p:spPr>
          <a:xfrm>
            <a:off x="2193355" y="3902950"/>
            <a:ext cx="914400" cy="276999"/>
          </a:xfrm>
          <a:prstGeom prst="rect">
            <a:avLst/>
          </a:prstGeom>
          <a:noFill/>
        </p:spPr>
        <p:txBody>
          <a:bodyPr wrap="square" rtlCol="0" anchor="ctr" anchorCtr="1">
            <a:spAutoFit/>
          </a:bodyPr>
          <a:lstStyle/>
          <a:p>
            <a:r>
              <a:rPr lang="en-US" sz="1200" dirty="0">
                <a:solidFill>
                  <a:srgbClr val="FFFFFF"/>
                </a:solidFill>
                <a:latin typeface="Arial"/>
              </a:rPr>
              <a:t>262/320</a:t>
            </a:r>
          </a:p>
        </p:txBody>
      </p:sp>
      <p:sp>
        <p:nvSpPr>
          <p:cNvPr id="13" name="TextBox 12">
            <a:extLst>
              <a:ext uri="{FF2B5EF4-FFF2-40B4-BE49-F238E27FC236}">
                <a16:creationId xmlns:a16="http://schemas.microsoft.com/office/drawing/2014/main" id="{55E02FA6-B4E3-2F45-8F21-E567EE33AAFD}"/>
              </a:ext>
            </a:extLst>
          </p:cNvPr>
          <p:cNvSpPr txBox="1"/>
          <p:nvPr/>
        </p:nvSpPr>
        <p:spPr>
          <a:xfrm>
            <a:off x="3107755" y="3902949"/>
            <a:ext cx="914400" cy="276999"/>
          </a:xfrm>
          <a:prstGeom prst="rect">
            <a:avLst/>
          </a:prstGeom>
          <a:noFill/>
        </p:spPr>
        <p:txBody>
          <a:bodyPr wrap="square" rtlCol="0" anchor="ctr" anchorCtr="1">
            <a:spAutoFit/>
          </a:bodyPr>
          <a:lstStyle/>
          <a:p>
            <a:r>
              <a:rPr lang="en-US" sz="1200" dirty="0">
                <a:solidFill>
                  <a:srgbClr val="FFFFFF"/>
                </a:solidFill>
                <a:latin typeface="Arial"/>
              </a:rPr>
              <a:t>273/325</a:t>
            </a:r>
          </a:p>
        </p:txBody>
      </p:sp>
    </p:spTree>
    <p:extLst>
      <p:ext uri="{BB962C8B-B14F-4D97-AF65-F5344CB8AC3E}">
        <p14:creationId xmlns:p14="http://schemas.microsoft.com/office/powerpoint/2010/main" val="225766420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41F35F-96D1-C142-A91C-831C39200FDC}"/>
              </a:ext>
            </a:extLst>
          </p:cNvPr>
          <p:cNvSpPr>
            <a:spLocks noGrp="1"/>
          </p:cNvSpPr>
          <p:nvPr>
            <p:ph type="body" sz="quarter" idx="15"/>
          </p:nvPr>
        </p:nvSpPr>
        <p:spPr/>
        <p:txBody>
          <a:bodyPr/>
          <a:lstStyle/>
          <a:p>
            <a:r>
              <a:rPr lang="en-US" dirty="0"/>
              <a:t>Week 144 Change in Weight from Baseline</a:t>
            </a:r>
          </a:p>
        </p:txBody>
      </p:sp>
      <p:sp>
        <p:nvSpPr>
          <p:cNvPr id="4" name="Text Placeholder 3">
            <a:extLst>
              <a:ext uri="{FF2B5EF4-FFF2-40B4-BE49-F238E27FC236}">
                <a16:creationId xmlns:a16="http://schemas.microsoft.com/office/drawing/2014/main" id="{503BDBA6-D466-994B-AB9C-5AEA8D9BE672}"/>
              </a:ext>
            </a:extLst>
          </p:cNvPr>
          <p:cNvSpPr>
            <a:spLocks noGrp="1"/>
          </p:cNvSpPr>
          <p:nvPr>
            <p:ph type="body" sz="quarter" idx="16"/>
          </p:nvPr>
        </p:nvSpPr>
        <p:spPr/>
        <p:txBody>
          <a:bodyPr/>
          <a:lstStyle/>
          <a:p>
            <a:r>
              <a:rPr lang="en-US" dirty="0"/>
              <a:t>Source: Orkin C et al. Lancet HIV. 2020;7:e389-e400.</a:t>
            </a:r>
            <a:endParaRPr lang="en-US" dirty="0">
              <a:latin typeface="Arial" pitchFamily="31" charset="0"/>
            </a:endParaRPr>
          </a:p>
        </p:txBody>
      </p:sp>
      <p:graphicFrame>
        <p:nvGraphicFramePr>
          <p:cNvPr id="9" name="Chart 8">
            <a:extLst>
              <a:ext uri="{FF2B5EF4-FFF2-40B4-BE49-F238E27FC236}">
                <a16:creationId xmlns:a16="http://schemas.microsoft.com/office/drawing/2014/main" id="{DA8FA5A9-2651-3144-B6D3-F6619EB75F63}"/>
              </a:ext>
            </a:extLst>
          </p:cNvPr>
          <p:cNvGraphicFramePr>
            <a:graphicFrameLocks/>
          </p:cNvGraphicFramePr>
          <p:nvPr>
            <p:extLst>
              <p:ext uri="{D42A27DB-BD31-4B8C-83A1-F6EECF244321}">
                <p14:modId xmlns:p14="http://schemas.microsoft.com/office/powerpoint/2010/main" val="3568666842"/>
              </p:ext>
            </p:extLst>
          </p:nvPr>
        </p:nvGraphicFramePr>
        <p:xfrm>
          <a:off x="684672" y="1327784"/>
          <a:ext cx="77724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D110895D-6AD0-9C41-8B8A-FF8B0A69E4C4}"/>
              </a:ext>
            </a:extLst>
          </p:cNvPr>
          <p:cNvSpPr>
            <a:spLocks noGrp="1"/>
          </p:cNvSpPr>
          <p:nvPr>
            <p:ph type="title"/>
          </p:nvPr>
        </p:nvSpPr>
        <p:spPr/>
        <p:txBody>
          <a:bodyPr>
            <a:normAutofit/>
          </a:bodyPr>
          <a:lstStyle/>
          <a:p>
            <a:r>
              <a:rPr lang="en-US" sz="2000" dirty="0" err="1"/>
              <a:t>Bictegravir</a:t>
            </a:r>
            <a:r>
              <a:rPr lang="en-US" sz="2000" dirty="0"/>
              <a:t>-TAF-FTC versus Dolutegravir + TAF-FTC as Initial Therapy</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GS-380-1489 &amp; 1490 (Week 144): Results</a:t>
            </a:r>
          </a:p>
        </p:txBody>
      </p:sp>
    </p:spTree>
    <p:extLst>
      <p:ext uri="{BB962C8B-B14F-4D97-AF65-F5344CB8AC3E}">
        <p14:creationId xmlns:p14="http://schemas.microsoft.com/office/powerpoint/2010/main" val="59089156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versus Dolutegravir + TAF-FTC as Initial Therapy</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GS-380-1489 &amp; 1490 (Week 144): Conclusion</a:t>
            </a:r>
          </a:p>
        </p:txBody>
      </p:sp>
      <p:sp>
        <p:nvSpPr>
          <p:cNvPr id="6" name="Content Placeholder 5"/>
          <p:cNvSpPr>
            <a:spLocks noGrp="1"/>
          </p:cNvSpPr>
          <p:nvPr>
            <p:ph type="body" sz="quarter" idx="16"/>
          </p:nvPr>
        </p:nvSpPr>
        <p:spPr/>
        <p:txBody>
          <a:bodyPr/>
          <a:lstStyle/>
          <a:p>
            <a:r>
              <a:rPr lang="en-US" dirty="0"/>
              <a:t>Source: Orkin C et al. Lancet HIV. 2020;7:e389-e400.</a:t>
            </a:r>
            <a:endParaRPr lang="en-US" dirty="0">
              <a:latin typeface="Arial" pitchFamily="31" charset="0"/>
            </a:endParaRPr>
          </a:p>
        </p:txBody>
      </p:sp>
      <p:sp>
        <p:nvSpPr>
          <p:cNvPr id="3" name="Content Placeholder 2">
            <a:extLst>
              <a:ext uri="{FF2B5EF4-FFF2-40B4-BE49-F238E27FC236}">
                <a16:creationId xmlns:a16="http://schemas.microsoft.com/office/drawing/2014/main" id="{4EAFA51D-B7BE-D5FE-70BE-930873EE1B56}"/>
              </a:ext>
            </a:extLst>
          </p:cNvPr>
          <p:cNvSpPr>
            <a:spLocks noGrp="1"/>
          </p:cNvSpPr>
          <p:nvPr>
            <p:ph sz="half" idx="2"/>
          </p:nvPr>
        </p:nvSpPr>
        <p:spPr>
          <a:xfrm>
            <a:off x="-18168" y="1910393"/>
            <a:ext cx="9180576" cy="1574460"/>
          </a:xfrm>
        </p:spPr>
        <p:txBody>
          <a:bodyPr>
            <a:normAutofit/>
          </a:bodyPr>
          <a:lstStyle/>
          <a:p>
            <a:pPr>
              <a:lnSpc>
                <a:spcPts val="2800"/>
              </a:lnSpc>
            </a:pPr>
            <a:r>
              <a:rPr lang="en-US" sz="1800" b="1" i="0" dirty="0">
                <a:solidFill>
                  <a:srgbClr val="C00000"/>
                </a:solidFill>
              </a:rPr>
              <a:t>Interpretation</a:t>
            </a:r>
            <a:r>
              <a:rPr lang="en-US" sz="1800" b="0" i="0" dirty="0">
                <a:solidFill>
                  <a:schemeClr val="tx1"/>
                </a:solidFill>
              </a:rPr>
              <a:t>: “T</a:t>
            </a:r>
            <a:r>
              <a:rPr lang="en-US" sz="1800" b="0" kern="1200" dirty="0">
                <a:solidFill>
                  <a:schemeClr val="tx1"/>
                </a:solidFill>
                <a:effectLst/>
              </a:rPr>
              <a:t>hese long-term data support the use of </a:t>
            </a:r>
            <a:r>
              <a:rPr lang="en-US" sz="1800" b="0" kern="1200" dirty="0" err="1">
                <a:solidFill>
                  <a:schemeClr val="tx1"/>
                </a:solidFill>
                <a:effectLst/>
              </a:rPr>
              <a:t>bictegravir</a:t>
            </a:r>
            <a:r>
              <a:rPr lang="en-US" sz="1800" b="0" kern="1200" dirty="0">
                <a:solidFill>
                  <a:schemeClr val="tx1"/>
                </a:solidFill>
                <a:effectLst/>
              </a:rPr>
              <a:t>, emtricitabine, and tenofovir alafenamide as a safe, well tolerated, and durable treatment for people with HIV, with no emergent resistance.”</a:t>
            </a:r>
          </a:p>
        </p:txBody>
      </p:sp>
    </p:spTree>
    <p:extLst>
      <p:ext uri="{BB962C8B-B14F-4D97-AF65-F5344CB8AC3E}">
        <p14:creationId xmlns:p14="http://schemas.microsoft.com/office/powerpoint/2010/main" val="196292325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err="1"/>
              <a:t>Bictegravir</a:t>
            </a:r>
            <a:r>
              <a:rPr lang="en-US" sz="1800" dirty="0"/>
              <a:t>-Tenofovir alafenamide-Emtricitabine</a:t>
            </a:r>
            <a:br>
              <a:rPr lang="en-US" sz="2400" dirty="0"/>
            </a:br>
            <a:r>
              <a:rPr lang="en-US" dirty="0"/>
              <a:t>Switch Studies in </a:t>
            </a:r>
            <a:r>
              <a:rPr lang="en-US" sz="2400" b="1" dirty="0">
                <a:latin typeface="Arial" panose="020B0604020202020204" pitchFamily="34" charset="0"/>
                <a:cs typeface="Arial" panose="020B0604020202020204" pitchFamily="34" charset="0"/>
              </a:rPr>
              <a:t>Adults with Virologic Suppression</a:t>
            </a:r>
            <a:endParaRPr lang="en-US" dirty="0"/>
          </a:p>
        </p:txBody>
      </p:sp>
    </p:spTree>
    <p:extLst>
      <p:ext uri="{BB962C8B-B14F-4D97-AF65-F5344CB8AC3E}">
        <p14:creationId xmlns:p14="http://schemas.microsoft.com/office/powerpoint/2010/main" val="228921894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b="0" dirty="0"/>
              <a:t>Switch from DTG-ABC-3TC to BIC-TAF-FTC in Adults with Virologic Suppression</a:t>
            </a:r>
            <a:br>
              <a:rPr lang="en-US" sz="1500" b="0" dirty="0"/>
            </a:br>
            <a:r>
              <a:rPr lang="en-US" dirty="0"/>
              <a:t>GS-380-1844</a:t>
            </a:r>
          </a:p>
        </p:txBody>
      </p:sp>
    </p:spTree>
    <p:extLst>
      <p:ext uri="{BB962C8B-B14F-4D97-AF65-F5344CB8AC3E}">
        <p14:creationId xmlns:p14="http://schemas.microsoft.com/office/powerpoint/2010/main" val="159783855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567491" y="2450555"/>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567491" y="2907755"/>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from DTG-ABC-3TC to BIC-TAF-FTC </a:t>
            </a:r>
            <a:br>
              <a:rPr lang="en-US" sz="2000" dirty="0">
                <a:ea typeface="ＭＳ Ｐゴシック" pitchFamily="31" charset="-128"/>
                <a:cs typeface="ＭＳ Ｐゴシック" pitchFamily="31" charset="-128"/>
              </a:rPr>
            </a:br>
            <a:r>
              <a:rPr lang="en-US" sz="2000" dirty="0"/>
              <a:t>GS-380-1844: Design</a:t>
            </a:r>
          </a:p>
        </p:txBody>
      </p:sp>
      <p:sp>
        <p:nvSpPr>
          <p:cNvPr id="6" name="Content Placeholder 5"/>
          <p:cNvSpPr>
            <a:spLocks noGrp="1"/>
          </p:cNvSpPr>
          <p:nvPr>
            <p:ph type="body" sz="quarter" idx="16"/>
          </p:nvPr>
        </p:nvSpPr>
        <p:spPr/>
        <p:txBody>
          <a:bodyPr/>
          <a:lstStyle/>
          <a:p>
            <a:r>
              <a:rPr lang="en-US" dirty="0"/>
              <a:t>Source: Molina JM, et al. Lancet HIV. 2018;5:e357-e365.</a:t>
            </a:r>
            <a:endParaRPr lang="en-US" dirty="0">
              <a:latin typeface="Arial" pitchFamily="31" charset="0"/>
            </a:endParaRPr>
          </a:p>
        </p:txBody>
      </p:sp>
      <p:sp>
        <p:nvSpPr>
          <p:cNvPr id="3" name="Content Placeholder 2">
            <a:extLst>
              <a:ext uri="{FF2B5EF4-FFF2-40B4-BE49-F238E27FC236}">
                <a16:creationId xmlns:a16="http://schemas.microsoft.com/office/drawing/2014/main" id="{81E890A5-A849-5B23-E8B1-CF72682B4BD7}"/>
              </a:ext>
            </a:extLst>
          </p:cNvPr>
          <p:cNvSpPr>
            <a:spLocks noGrp="1"/>
          </p:cNvSpPr>
          <p:nvPr>
            <p:ph sz="half" idx="2"/>
          </p:nvPr>
        </p:nvSpPr>
        <p:spPr>
          <a:xfrm>
            <a:off x="323850" y="1184224"/>
            <a:ext cx="5286535" cy="3504315"/>
          </a:xfrm>
        </p:spPr>
        <p:txBody>
          <a:bodyPr>
            <a:normAutofit fontScale="92500"/>
          </a:bodyPr>
          <a:lstStyle/>
          <a:p>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phase 3, multicenter, double-blind, active-controlled study evaluating the efficacy and safety of switching adults with HIV and viral suppression to BIC-TAF-FTC versus continuing DTG-ABC-3TC</a:t>
            </a:r>
          </a:p>
          <a:p>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a:t>
            </a:r>
          </a:p>
          <a:p>
            <a:pPr lvl="1"/>
            <a:r>
              <a:rPr lang="en-US" dirty="0">
                <a:solidFill>
                  <a:srgbClr val="000000"/>
                </a:solidFill>
                <a:latin typeface="Arial" pitchFamily="22" charset="0"/>
              </a:rPr>
              <a:t>Age ≥18 years</a:t>
            </a:r>
            <a:endParaRPr lang="en-US" dirty="0">
              <a:latin typeface="Arial" pitchFamily="22" charset="0"/>
            </a:endParaRPr>
          </a:p>
          <a:p>
            <a:pPr lvl="1"/>
            <a:r>
              <a:rPr lang="en-US" dirty="0">
                <a:solidFill>
                  <a:srgbClr val="000000"/>
                </a:solidFill>
                <a:latin typeface="Arial" pitchFamily="22" charset="0"/>
              </a:rPr>
              <a:t>HIV RNA &lt;50 copies/mL for at least 3 months</a:t>
            </a:r>
            <a:endParaRPr lang="en-US" dirty="0">
              <a:latin typeface="Arial" pitchFamily="22" charset="0"/>
            </a:endParaRPr>
          </a:p>
          <a:p>
            <a:pPr lvl="1"/>
            <a:r>
              <a:rPr lang="en-US" dirty="0">
                <a:solidFill>
                  <a:srgbClr val="000000"/>
                </a:solidFill>
                <a:latin typeface="Arial" pitchFamily="22" charset="0"/>
              </a:rPr>
              <a:t>eGFR ≥50 mL/min for at least 3 months</a:t>
            </a:r>
            <a:endParaRPr lang="en-US" dirty="0">
              <a:latin typeface="Arial" pitchFamily="22" charset="0"/>
            </a:endParaRPr>
          </a:p>
          <a:p>
            <a:pPr lvl="1"/>
            <a:r>
              <a:rPr lang="en-US" dirty="0">
                <a:solidFill>
                  <a:srgbClr val="000000"/>
                </a:solidFill>
                <a:latin typeface="Arial" pitchFamily="22" charset="0"/>
              </a:rPr>
              <a:t>No history of treatment failure</a:t>
            </a:r>
            <a:endParaRPr lang="en-US" dirty="0">
              <a:latin typeface="Arial" pitchFamily="22" charset="0"/>
            </a:endParaRPr>
          </a:p>
          <a:p>
            <a:pPr lvl="1"/>
            <a:r>
              <a:rPr lang="en-US" dirty="0">
                <a:solidFill>
                  <a:srgbClr val="000000"/>
                </a:solidFill>
                <a:latin typeface="Arial" pitchFamily="22" charset="0"/>
              </a:rPr>
              <a:t>Taking DTG-ABC-3TC or DTG + ABC-3TC</a:t>
            </a:r>
            <a:endParaRPr lang="en-US" dirty="0">
              <a:latin typeface="Arial" pitchFamily="22" charset="0"/>
            </a:endParaRPr>
          </a:p>
          <a:p>
            <a:pPr lvl="1"/>
            <a:r>
              <a:rPr lang="en-US" dirty="0">
                <a:solidFill>
                  <a:srgbClr val="000000"/>
                </a:solidFill>
                <a:latin typeface="Arial" pitchFamily="22" charset="0"/>
              </a:rPr>
              <a:t>No documented or suspected resistance to</a:t>
            </a:r>
            <a:r>
              <a:rPr lang="en-US" dirty="0">
                <a:latin typeface="Arial" pitchFamily="22" charset="0"/>
              </a:rPr>
              <a:t> </a:t>
            </a:r>
            <a:r>
              <a:rPr lang="en-US" dirty="0">
                <a:solidFill>
                  <a:srgbClr val="000000"/>
                </a:solidFill>
                <a:latin typeface="Arial" pitchFamily="22" charset="0"/>
              </a:rPr>
              <a:t>DTG,</a:t>
            </a:r>
            <a:r>
              <a:rPr lang="en-US" baseline="0" dirty="0">
                <a:solidFill>
                  <a:srgbClr val="000000"/>
                </a:solidFill>
                <a:latin typeface="Arial" pitchFamily="22" charset="0"/>
              </a:rPr>
              <a:t> </a:t>
            </a:r>
            <a:r>
              <a:rPr lang="en-US" dirty="0">
                <a:solidFill>
                  <a:srgbClr val="000000"/>
                </a:solidFill>
                <a:latin typeface="Arial" pitchFamily="22" charset="0"/>
              </a:rPr>
              <a:t>ABC, 3TC, FTC, or TAF</a:t>
            </a:r>
          </a:p>
          <a:p>
            <a:pPr lvl="1"/>
            <a:r>
              <a:rPr lang="en-US" dirty="0">
                <a:solidFill>
                  <a:srgbClr val="000000"/>
                </a:solidFill>
                <a:latin typeface="Arial" pitchFamily="22" charset="0"/>
              </a:rPr>
              <a:t>HCV infection allowed</a:t>
            </a:r>
          </a:p>
          <a:p>
            <a:pPr lvl="1"/>
            <a:r>
              <a:rPr lang="en-US" dirty="0">
                <a:solidFill>
                  <a:srgbClr val="000000"/>
                </a:solidFill>
                <a:latin typeface="Arial" pitchFamily="22" charset="0"/>
              </a:rPr>
              <a:t>HBV infection not allowed</a:t>
            </a:r>
            <a:endParaRPr lang="en-US" baseline="0" dirty="0">
              <a:solidFill>
                <a:srgbClr val="000000"/>
              </a:solidFill>
              <a:latin typeface="Arial" pitchFamily="22" charset="0"/>
            </a:endParaRPr>
          </a:p>
          <a:p>
            <a:endParaRPr lang="en-US" sz="1600" u="sng" baseline="0" dirty="0">
              <a:solidFill>
                <a:srgbClr val="000000"/>
              </a:solidFill>
              <a:latin typeface="+mn-lt"/>
              <a:cs typeface="Arial"/>
            </a:endParaRPr>
          </a:p>
          <a:p>
            <a:endParaRPr lang="en-US" dirty="0"/>
          </a:p>
        </p:txBody>
      </p:sp>
      <p:sp>
        <p:nvSpPr>
          <p:cNvPr id="24" name="Rectangle 7"/>
          <p:cNvSpPr>
            <a:spLocks noChangeArrowheads="1"/>
          </p:cNvSpPr>
          <p:nvPr/>
        </p:nvSpPr>
        <p:spPr bwMode="ltGray">
          <a:xfrm>
            <a:off x="5982349" y="1804912"/>
            <a:ext cx="2777462" cy="886964"/>
          </a:xfrm>
          <a:prstGeom prst="rect">
            <a:avLst/>
          </a:prstGeom>
          <a:solidFill>
            <a:srgbClr val="7030A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i="1" dirty="0">
                <a:solidFill>
                  <a:srgbClr val="000000"/>
                </a:solidFill>
                <a:latin typeface="Arial"/>
                <a:cs typeface="Arial"/>
              </a:rPr>
              <a:t>Switch Regimen</a:t>
            </a:r>
          </a:p>
          <a:p>
            <a:pPr algn="ctr">
              <a:spcBef>
                <a:spcPts val="450"/>
              </a:spcBef>
            </a:pPr>
            <a:r>
              <a:rPr lang="en-US" sz="1500" b="1" dirty="0" err="1">
                <a:solidFill>
                  <a:srgbClr val="000000"/>
                </a:solidFill>
                <a:latin typeface="Arial"/>
                <a:cs typeface="Arial"/>
              </a:rPr>
              <a:t>Bictegravir</a:t>
            </a:r>
            <a:r>
              <a:rPr lang="en-US" sz="1500" b="1" dirty="0">
                <a:solidFill>
                  <a:srgbClr val="000000"/>
                </a:solidFill>
                <a:latin typeface="Arial"/>
                <a:cs typeface="Arial"/>
              </a:rPr>
              <a:t>-TAF-FTC</a:t>
            </a:r>
          </a:p>
          <a:p>
            <a:pPr algn="ctr"/>
            <a:r>
              <a:rPr lang="en-US" sz="1050" dirty="0">
                <a:solidFill>
                  <a:srgbClr val="000000"/>
                </a:solidFill>
                <a:latin typeface="Arial"/>
                <a:cs typeface="Arial"/>
              </a:rPr>
              <a:t>(n = 282)</a:t>
            </a:r>
          </a:p>
        </p:txBody>
      </p:sp>
      <p:sp>
        <p:nvSpPr>
          <p:cNvPr id="33" name="Rectangle 7"/>
          <p:cNvSpPr>
            <a:spLocks noChangeArrowheads="1"/>
          </p:cNvSpPr>
          <p:nvPr/>
        </p:nvSpPr>
        <p:spPr bwMode="ltGray">
          <a:xfrm>
            <a:off x="5982349" y="3116455"/>
            <a:ext cx="2777462" cy="886964"/>
          </a:xfrm>
          <a:prstGeom prst="rect">
            <a:avLst/>
          </a:prstGeom>
          <a:solidFill>
            <a:srgbClr val="54737F">
              <a:alpha val="24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i="1" dirty="0">
                <a:solidFill>
                  <a:srgbClr val="000000"/>
                </a:solidFill>
                <a:latin typeface="Arial"/>
                <a:cs typeface="Arial"/>
              </a:rPr>
              <a:t>Maintain Regimen</a:t>
            </a:r>
          </a:p>
          <a:p>
            <a:pPr algn="ctr">
              <a:spcBef>
                <a:spcPts val="450"/>
              </a:spcBef>
            </a:pPr>
            <a:r>
              <a:rPr lang="en-US" sz="1500" b="1" dirty="0">
                <a:solidFill>
                  <a:srgbClr val="000000"/>
                </a:solidFill>
                <a:latin typeface="Arial"/>
                <a:cs typeface="Arial"/>
              </a:rPr>
              <a:t>Dolutegravir + ABC-3TC</a:t>
            </a:r>
          </a:p>
          <a:p>
            <a:pPr algn="ctr"/>
            <a:r>
              <a:rPr lang="en-US" sz="1050" dirty="0">
                <a:solidFill>
                  <a:srgbClr val="000000"/>
                </a:solidFill>
                <a:latin typeface="Arial"/>
                <a:cs typeface="Arial"/>
              </a:rPr>
              <a:t>(n = 281)</a:t>
            </a:r>
          </a:p>
        </p:txBody>
      </p:sp>
    </p:spTree>
    <p:extLst>
      <p:ext uri="{BB962C8B-B14F-4D97-AF65-F5344CB8AC3E}">
        <p14:creationId xmlns:p14="http://schemas.microsoft.com/office/powerpoint/2010/main" val="415729249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DTG-ABC-3TC to BIC-TAF-FTC </a:t>
            </a:r>
            <a:br>
              <a:rPr lang="en-US" sz="2000" dirty="0">
                <a:ea typeface="ＭＳ Ｐゴシック" pitchFamily="31" charset="-128"/>
                <a:cs typeface="ＭＳ Ｐゴシック" pitchFamily="31" charset="-128"/>
              </a:rPr>
            </a:br>
            <a:r>
              <a:rPr lang="en-US" sz="2000" dirty="0"/>
              <a:t>GS-380-1844: Results</a:t>
            </a:r>
          </a:p>
        </p:txBody>
      </p:sp>
      <p:sp>
        <p:nvSpPr>
          <p:cNvPr id="6" name="Content Placeholder 5"/>
          <p:cNvSpPr>
            <a:spLocks noGrp="1"/>
          </p:cNvSpPr>
          <p:nvPr>
            <p:ph type="body" sz="quarter" idx="15"/>
          </p:nvPr>
        </p:nvSpPr>
        <p:spPr/>
        <p:txBody>
          <a:bodyPr/>
          <a:lstStyle/>
          <a:p>
            <a:r>
              <a:rPr lang="en-US" dirty="0"/>
              <a:t>Week 48 </a:t>
            </a:r>
            <a:r>
              <a:rPr lang="en-US" dirty="0" err="1"/>
              <a:t>Virologic</a:t>
            </a:r>
            <a:r>
              <a:rPr lang="en-US" dirty="0"/>
              <a:t>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Molina JM, et al. Lancet HIV. 2018;5:e357-e365.</a:t>
            </a:r>
            <a:endParaRPr lang="en-US" dirty="0">
              <a:latin typeface="Arial" pitchFamily="31" charset="0"/>
            </a:endParaRPr>
          </a:p>
        </p:txBody>
      </p:sp>
      <p:graphicFrame>
        <p:nvGraphicFramePr>
          <p:cNvPr id="8" name="Chart 7"/>
          <p:cNvGraphicFramePr>
            <a:graphicFrameLocks/>
          </p:cNvGraphicFramePr>
          <p:nvPr>
            <p:extLst>
              <p:ext uri="{D42A27DB-BD31-4B8C-83A1-F6EECF244321}">
                <p14:modId xmlns:p14="http://schemas.microsoft.com/office/powerpoint/2010/main" val="346900042"/>
              </p:ext>
            </p:extLst>
          </p:nvPr>
        </p:nvGraphicFramePr>
        <p:xfrm>
          <a:off x="451830" y="1371600"/>
          <a:ext cx="8229600" cy="28346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97F2764-2260-AB47-8217-B202B50ABEB9}"/>
              </a:ext>
            </a:extLst>
          </p:cNvPr>
          <p:cNvSpPr txBox="1"/>
          <p:nvPr/>
        </p:nvSpPr>
        <p:spPr>
          <a:xfrm>
            <a:off x="1472340" y="4286250"/>
            <a:ext cx="6981986" cy="415498"/>
          </a:xfrm>
          <a:prstGeom prst="rect">
            <a:avLst/>
          </a:prstGeom>
          <a:solidFill>
            <a:schemeClr val="bg1">
              <a:lumMod val="95000"/>
            </a:schemeClr>
          </a:solidFill>
        </p:spPr>
        <p:txBody>
          <a:bodyPr wrap="square" rtlCol="0">
            <a:spAutoFit/>
          </a:bodyPr>
          <a:lstStyle/>
          <a:p>
            <a:r>
              <a:rPr lang="en-US" sz="1050" dirty="0">
                <a:latin typeface="Arial"/>
              </a:rPr>
              <a:t>At 48 weeks, proportion with HIV RNA ≥50 copies/mL not statistically different: 1% BIC vs &lt;1% DTG</a:t>
            </a:r>
          </a:p>
          <a:p>
            <a:r>
              <a:rPr lang="en-US" sz="1050" dirty="0">
                <a:latin typeface="Arial"/>
              </a:rPr>
              <a:t>5 participants met criteria for virologic failure and resistance testing (3 BIC, 2 DTG); no resistance found</a:t>
            </a:r>
          </a:p>
        </p:txBody>
      </p:sp>
      <p:sp>
        <p:nvSpPr>
          <p:cNvPr id="7" name="TextBox 6"/>
          <p:cNvSpPr txBox="1"/>
          <p:nvPr/>
        </p:nvSpPr>
        <p:spPr>
          <a:xfrm>
            <a:off x="3326421" y="3847101"/>
            <a:ext cx="818388" cy="242374"/>
          </a:xfrm>
          <a:prstGeom prst="rect">
            <a:avLst/>
          </a:prstGeom>
          <a:noFill/>
        </p:spPr>
        <p:txBody>
          <a:bodyPr wrap="square" rtlCol="0" anchor="ctr" anchorCtr="1">
            <a:spAutoFit/>
          </a:bodyPr>
          <a:lstStyle/>
          <a:p>
            <a:r>
              <a:rPr lang="en-US" sz="975" dirty="0">
                <a:solidFill>
                  <a:srgbClr val="FFFFFF"/>
                </a:solidFill>
                <a:latin typeface="Arial"/>
              </a:rPr>
              <a:t>264/282</a:t>
            </a:r>
          </a:p>
        </p:txBody>
      </p:sp>
      <p:sp>
        <p:nvSpPr>
          <p:cNvPr id="9" name="TextBox 8"/>
          <p:cNvSpPr txBox="1"/>
          <p:nvPr/>
        </p:nvSpPr>
        <p:spPr>
          <a:xfrm>
            <a:off x="5817580" y="3847101"/>
            <a:ext cx="818388" cy="242374"/>
          </a:xfrm>
          <a:prstGeom prst="rect">
            <a:avLst/>
          </a:prstGeom>
          <a:noFill/>
        </p:spPr>
        <p:txBody>
          <a:bodyPr wrap="square" rtlCol="0" anchor="ctr" anchorCtr="1">
            <a:spAutoFit/>
          </a:bodyPr>
          <a:lstStyle/>
          <a:p>
            <a:r>
              <a:rPr lang="en-US" sz="975" dirty="0">
                <a:solidFill>
                  <a:srgbClr val="FFFFFF"/>
                </a:solidFill>
                <a:latin typeface="Arial"/>
              </a:rPr>
              <a:t>267/281</a:t>
            </a:r>
          </a:p>
        </p:txBody>
      </p:sp>
    </p:spTree>
    <p:extLst>
      <p:ext uri="{BB962C8B-B14F-4D97-AF65-F5344CB8AC3E}">
        <p14:creationId xmlns:p14="http://schemas.microsoft.com/office/powerpoint/2010/main" val="322825896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DTG-ABC-3TC to BIC-TAF-FTC </a:t>
            </a:r>
            <a:br>
              <a:rPr lang="en-US" sz="2000" dirty="0">
                <a:ea typeface="ＭＳ Ｐゴシック" pitchFamily="31" charset="-128"/>
                <a:cs typeface="ＭＳ Ｐゴシック" pitchFamily="31" charset="-128"/>
              </a:rPr>
            </a:br>
            <a:r>
              <a:rPr lang="en-US" sz="2000" dirty="0"/>
              <a:t>GS-380-1844: Results</a:t>
            </a:r>
          </a:p>
        </p:txBody>
      </p:sp>
      <p:sp>
        <p:nvSpPr>
          <p:cNvPr id="3" name="Text Placeholder 2"/>
          <p:cNvSpPr>
            <a:spLocks noGrp="1"/>
          </p:cNvSpPr>
          <p:nvPr>
            <p:ph type="body" sz="quarter" idx="14"/>
          </p:nvPr>
        </p:nvSpPr>
        <p:spPr>
          <a:prstGeom prst="rect">
            <a:avLst/>
          </a:prstGeom>
        </p:spPr>
        <p:txBody>
          <a:bodyPr/>
          <a:lstStyle/>
          <a:p>
            <a:r>
              <a:rPr lang="en-US" dirty="0"/>
              <a:t>Source: Molina JM, et al. Lancet HIV. 2018;5:e357-e365.</a:t>
            </a:r>
            <a:endParaRPr lang="en-US" dirty="0">
              <a:latin typeface="Arial" pitchFamily="31" charset="0"/>
            </a:endParaRPr>
          </a:p>
        </p:txBody>
      </p:sp>
      <p:graphicFrame>
        <p:nvGraphicFramePr>
          <p:cNvPr id="4" name="Group 45">
            <a:extLst>
              <a:ext uri="{FF2B5EF4-FFF2-40B4-BE49-F238E27FC236}">
                <a16:creationId xmlns:a16="http://schemas.microsoft.com/office/drawing/2014/main" id="{646AB10A-14F5-4EC2-F3D9-7CC0BC76F9C3}"/>
              </a:ext>
            </a:extLst>
          </p:cNvPr>
          <p:cNvGraphicFramePr>
            <a:graphicFrameLocks noGrp="1"/>
          </p:cNvGraphicFramePr>
          <p:nvPr>
            <p:extLst>
              <p:ext uri="{D42A27DB-BD31-4B8C-83A1-F6EECF244321}">
                <p14:modId xmlns:p14="http://schemas.microsoft.com/office/powerpoint/2010/main" val="4103500387"/>
              </p:ext>
            </p:extLst>
          </p:nvPr>
        </p:nvGraphicFramePr>
        <p:xfrm>
          <a:off x="455583" y="1024931"/>
          <a:ext cx="8229601" cy="3657601"/>
        </p:xfrm>
        <a:graphic>
          <a:graphicData uri="http://schemas.openxmlformats.org/drawingml/2006/table">
            <a:tbl>
              <a:tblPr>
                <a:effectLst/>
              </a:tblPr>
              <a:tblGrid>
                <a:gridCol w="3542977">
                  <a:extLst>
                    <a:ext uri="{9D8B030D-6E8A-4147-A177-3AD203B41FA5}">
                      <a16:colId xmlns:a16="http://schemas.microsoft.com/office/drawing/2014/main" val="20000"/>
                    </a:ext>
                  </a:extLst>
                </a:gridCol>
                <a:gridCol w="2343312">
                  <a:extLst>
                    <a:ext uri="{9D8B030D-6E8A-4147-A177-3AD203B41FA5}">
                      <a16:colId xmlns:a16="http://schemas.microsoft.com/office/drawing/2014/main" val="20001"/>
                    </a:ext>
                  </a:extLst>
                </a:gridCol>
                <a:gridCol w="2343312">
                  <a:extLst>
                    <a:ext uri="{9D8B030D-6E8A-4147-A177-3AD203B41FA5}">
                      <a16:colId xmlns:a16="http://schemas.microsoft.com/office/drawing/2014/main" val="20002"/>
                    </a:ext>
                  </a:extLst>
                </a:gridCol>
              </a:tblGrid>
              <a:tr h="40486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Most Common Treatment-Related Adverse Events (AE’s) by 48 Weeks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713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Baseline Antiretroviral Medications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600"/>
                        </a:lnSpc>
                      </a:pP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282)</a:t>
                      </a:r>
                    </a:p>
                  </a:txBody>
                  <a:tcPr marL="49322" marR="49322" marT="24653" marB="2465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AE’s leading to study drug discontinuation</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 dreams, %</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4258878489"/>
                  </a:ext>
                </a:extLst>
              </a:tr>
              <a:tr h="37508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a:t>
                      </a:r>
                      <a:r>
                        <a:rPr lang="en-US" sz="1400" kern="1200" spc="-30" dirty="0">
                          <a:solidFill>
                            <a:srgbClr val="000000"/>
                          </a:solidFill>
                          <a:latin typeface="Arial" panose="020B0604020202020204" pitchFamily="34" charset="0"/>
                          <a:ea typeface="+mn-ea"/>
                          <a:cs typeface="Arial" panose="020B0604020202020204" pitchFamily="34" charset="0"/>
                        </a:rPr>
                        <a:t>, %</a:t>
                      </a:r>
                    </a:p>
                  </a:txBody>
                  <a:tcPr marL="137160" marR="49322" marT="24653" marB="2465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3409278010"/>
                  </a:ext>
                </a:extLst>
              </a:tr>
            </a:tbl>
          </a:graphicData>
        </a:graphic>
      </p:graphicFrame>
    </p:spTree>
    <p:extLst>
      <p:ext uri="{BB962C8B-B14F-4D97-AF65-F5344CB8AC3E}">
        <p14:creationId xmlns:p14="http://schemas.microsoft.com/office/powerpoint/2010/main" val="418982330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DTG-ABC-3TC to BIC-TAF-FTC </a:t>
            </a:r>
            <a:br>
              <a:rPr lang="en-US" sz="2000" dirty="0">
                <a:ea typeface="ＭＳ Ｐゴシック" pitchFamily="31" charset="-128"/>
                <a:cs typeface="ＭＳ Ｐゴシック" pitchFamily="31" charset="-128"/>
              </a:rPr>
            </a:br>
            <a:r>
              <a:rPr lang="en-US" sz="2000" dirty="0"/>
              <a:t>GS-380-1844: Conclusions</a:t>
            </a:r>
          </a:p>
        </p:txBody>
      </p:sp>
      <p:sp>
        <p:nvSpPr>
          <p:cNvPr id="6" name="Content Placeholder 5"/>
          <p:cNvSpPr>
            <a:spLocks noGrp="1"/>
          </p:cNvSpPr>
          <p:nvPr>
            <p:ph type="body" sz="quarter" idx="16"/>
          </p:nvPr>
        </p:nvSpPr>
        <p:spPr/>
        <p:txBody>
          <a:bodyPr/>
          <a:lstStyle/>
          <a:p>
            <a:r>
              <a:rPr lang="en-US" dirty="0"/>
              <a:t>Source: Molina JM, et al. Lancet HIV. 2018;5:e357-e365.</a:t>
            </a:r>
            <a:endParaRPr lang="en-US" dirty="0">
              <a:latin typeface="Arial" pitchFamily="31" charset="0"/>
            </a:endParaRPr>
          </a:p>
        </p:txBody>
      </p:sp>
      <p:sp>
        <p:nvSpPr>
          <p:cNvPr id="3" name="Content Placeholder 2">
            <a:extLst>
              <a:ext uri="{FF2B5EF4-FFF2-40B4-BE49-F238E27FC236}">
                <a16:creationId xmlns:a16="http://schemas.microsoft.com/office/drawing/2014/main" id="{50D8710E-02AD-7EB2-D936-08AE3714209B}"/>
              </a:ext>
            </a:extLst>
          </p:cNvPr>
          <p:cNvSpPr>
            <a:spLocks noGrp="1"/>
          </p:cNvSpPr>
          <p:nvPr>
            <p:ph sz="half" idx="2"/>
          </p:nvPr>
        </p:nvSpPr>
        <p:spPr>
          <a:xfrm>
            <a:off x="-18288" y="2032495"/>
            <a:ext cx="9180576" cy="1574460"/>
          </a:xfrm>
        </p:spPr>
        <p:txBody>
          <a:bodyPr>
            <a:normAutofit/>
          </a:bodyPr>
          <a:lstStyle/>
          <a:p>
            <a:pPr>
              <a:lnSpc>
                <a:spcPts val="2800"/>
              </a:lnSpc>
            </a:pPr>
            <a:r>
              <a:rPr lang="en-US" sz="1800" b="1" i="0" dirty="0">
                <a:solidFill>
                  <a:srgbClr val="C00000"/>
                </a:solidFill>
              </a:rPr>
              <a:t>Interpretation</a:t>
            </a:r>
            <a:r>
              <a:rPr lang="en-US" sz="1800" b="0" i="0" dirty="0">
                <a:solidFill>
                  <a:schemeClr val="tx1"/>
                </a:solidFill>
              </a:rPr>
              <a:t>: </a:t>
            </a:r>
            <a:r>
              <a:rPr lang="en-US" sz="1800" b="0" dirty="0">
                <a:solidFill>
                  <a:schemeClr val="tx1"/>
                </a:solidFill>
              </a:rPr>
              <a:t>“</a:t>
            </a:r>
            <a:r>
              <a:rPr lang="en-US" sz="1800" b="0" i="0" u="none" strike="noStrike" kern="1200" baseline="0" dirty="0">
                <a:solidFill>
                  <a:schemeClr val="tx1"/>
                </a:solidFill>
              </a:rPr>
              <a:t>The fixed-dose combination of </a:t>
            </a:r>
            <a:r>
              <a:rPr lang="en-US" sz="1800" b="0" i="0" u="none" strike="noStrike" kern="1200" baseline="0" dirty="0" err="1">
                <a:solidFill>
                  <a:schemeClr val="tx1"/>
                </a:solidFill>
              </a:rPr>
              <a:t>bictegravir</a:t>
            </a:r>
            <a:r>
              <a:rPr lang="en-US" sz="1800" b="0" i="0" u="none" strike="noStrike" kern="1200" baseline="0" dirty="0">
                <a:solidFill>
                  <a:schemeClr val="tx1"/>
                </a:solidFill>
              </a:rPr>
              <a:t>, emtricitabine, and tenofovir alafenamide might provide a safe and efficacious option for ongoing treatment of HIV-1 infection.</a:t>
            </a:r>
            <a:r>
              <a:rPr lang="en-US" sz="1800" b="0" dirty="0">
                <a:solidFill>
                  <a:schemeClr val="tx1"/>
                </a:solidFill>
              </a:rPr>
              <a:t>”</a:t>
            </a:r>
          </a:p>
        </p:txBody>
      </p:sp>
    </p:spTree>
    <p:extLst>
      <p:ext uri="{BB962C8B-B14F-4D97-AF65-F5344CB8AC3E}">
        <p14:creationId xmlns:p14="http://schemas.microsoft.com/office/powerpoint/2010/main" val="216014060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Bictegravir</a:t>
            </a:r>
            <a:r>
              <a:rPr lang="en-US"/>
              <a:t>-Tenofovir alafenamide-Emtricitabine</a:t>
            </a:r>
            <a:endParaRPr lang="en-US" dirty="0"/>
          </a:p>
        </p:txBody>
      </p:sp>
      <p:sp>
        <p:nvSpPr>
          <p:cNvPr id="5" name="Text Placeholder 4"/>
          <p:cNvSpPr>
            <a:spLocks noGrp="1"/>
          </p:cNvSpPr>
          <p:nvPr>
            <p:ph type="body" sz="quarter" idx="14"/>
          </p:nvPr>
        </p:nvSpPr>
        <p:spPr/>
        <p:txBody>
          <a:bodyPr/>
          <a:lstStyle/>
          <a:p>
            <a:r>
              <a:rPr lang="en-US" dirty="0"/>
              <a:t>Source: </a:t>
            </a:r>
            <a:r>
              <a:rPr lang="en-US" dirty="0" err="1"/>
              <a:t>Bictegravir</a:t>
            </a:r>
            <a:r>
              <a:rPr lang="en-US" dirty="0"/>
              <a:t>-Tenofovir alafenamide-Emtricitabine. Prescribing Information.</a:t>
            </a:r>
          </a:p>
        </p:txBody>
      </p:sp>
      <p:sp>
        <p:nvSpPr>
          <p:cNvPr id="4" name="Content Placeholder 3"/>
          <p:cNvSpPr>
            <a:spLocks noGrp="1"/>
          </p:cNvSpPr>
          <p:nvPr>
            <p:ph sz="half" idx="2"/>
          </p:nvPr>
        </p:nvSpPr>
        <p:spPr/>
        <p:txBody>
          <a:bodyPr>
            <a:noAutofit/>
          </a:bodyPr>
          <a:lstStyle/>
          <a:p>
            <a:r>
              <a:rPr lang="en-US" b="1" dirty="0"/>
              <a:t>With Renal Impairment: </a:t>
            </a:r>
            <a:r>
              <a:rPr lang="en-US" dirty="0"/>
              <a:t>do not initiate if estimated </a:t>
            </a:r>
            <a:r>
              <a:rPr lang="en-US" dirty="0" err="1"/>
              <a:t>CrCl</a:t>
            </a:r>
            <a:r>
              <a:rPr lang="en-US" dirty="0"/>
              <a:t> &lt;30 mL/min</a:t>
            </a:r>
          </a:p>
          <a:p>
            <a:pPr>
              <a:spcBef>
                <a:spcPts val="1800"/>
              </a:spcBef>
            </a:pPr>
            <a:r>
              <a:rPr lang="en-US" b="1" dirty="0"/>
              <a:t>Pregnancy</a:t>
            </a:r>
            <a:r>
              <a:rPr lang="en-US" dirty="0"/>
              <a:t>: insufficient data</a:t>
            </a:r>
          </a:p>
          <a:p>
            <a:pPr>
              <a:spcBef>
                <a:spcPts val="1800"/>
              </a:spcBef>
            </a:pPr>
            <a:r>
              <a:rPr lang="en-US" b="1" dirty="0"/>
              <a:t>Common Adverse Events (≥5%)</a:t>
            </a:r>
          </a:p>
          <a:p>
            <a:pPr lvl="1"/>
            <a:r>
              <a:rPr lang="en-US" dirty="0"/>
              <a:t>Diarrhea (6%)</a:t>
            </a:r>
          </a:p>
          <a:p>
            <a:pPr lvl="1"/>
            <a:r>
              <a:rPr lang="en-US" dirty="0"/>
              <a:t>Nausea (5%)</a:t>
            </a:r>
          </a:p>
          <a:p>
            <a:pPr lvl="1"/>
            <a:r>
              <a:rPr lang="en-US" dirty="0"/>
              <a:t>Headache (5%)</a:t>
            </a:r>
          </a:p>
          <a:p>
            <a:pPr>
              <a:spcBef>
                <a:spcPts val="1800"/>
              </a:spcBef>
            </a:pPr>
            <a:r>
              <a:rPr lang="en-US" b="1" dirty="0"/>
              <a:t>Drug-Drug Interactions</a:t>
            </a:r>
          </a:p>
          <a:p>
            <a:pPr lvl="1"/>
            <a:r>
              <a:rPr lang="en-US" dirty="0"/>
              <a:t>Avoid: </a:t>
            </a:r>
            <a:r>
              <a:rPr lang="en-US" dirty="0" err="1"/>
              <a:t>rifamycins</a:t>
            </a:r>
            <a:r>
              <a:rPr lang="en-US" dirty="0"/>
              <a:t>, </a:t>
            </a:r>
            <a:r>
              <a:rPr lang="en-US" dirty="0" err="1"/>
              <a:t>dofetilide</a:t>
            </a:r>
            <a:r>
              <a:rPr lang="en-US" dirty="0"/>
              <a:t>, carbamazepine, phenytoin, St. John’s wort</a:t>
            </a:r>
          </a:p>
          <a:p>
            <a:pPr lvl="1"/>
            <a:r>
              <a:rPr lang="en-US" dirty="0"/>
              <a:t>Consider: metformin, cation-containing compounds</a:t>
            </a:r>
          </a:p>
        </p:txBody>
      </p:sp>
    </p:spTree>
    <p:extLst>
      <p:ext uri="{BB962C8B-B14F-4D97-AF65-F5344CB8AC3E}">
        <p14:creationId xmlns:p14="http://schemas.microsoft.com/office/powerpoint/2010/main" val="112136703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200"/>
              </a:lnSpc>
            </a:pPr>
            <a:r>
              <a:rPr lang="en-US" sz="1800" b="0" dirty="0"/>
              <a:t>Switch from Boosted PI + 2 NRTIs to BIC-TAF-FTC with Viral Suppression</a:t>
            </a:r>
            <a:br>
              <a:rPr lang="en-US" sz="1500" b="0" dirty="0"/>
            </a:br>
            <a:r>
              <a:rPr lang="en-US" dirty="0"/>
              <a:t>GS-380-1878</a:t>
            </a:r>
          </a:p>
        </p:txBody>
      </p:sp>
    </p:spTree>
    <p:extLst>
      <p:ext uri="{BB962C8B-B14F-4D97-AF65-F5344CB8AC3E}">
        <p14:creationId xmlns:p14="http://schemas.microsoft.com/office/powerpoint/2010/main" val="265814567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17238" y="245192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17238" y="290912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Design</a:t>
            </a:r>
          </a:p>
        </p:txBody>
      </p:sp>
      <p:sp>
        <p:nvSpPr>
          <p:cNvPr id="6" name="Content Placeholder 5"/>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sp>
        <p:nvSpPr>
          <p:cNvPr id="3" name="Content Placeholder 2">
            <a:extLst>
              <a:ext uri="{FF2B5EF4-FFF2-40B4-BE49-F238E27FC236}">
                <a16:creationId xmlns:a16="http://schemas.microsoft.com/office/drawing/2014/main" id="{84E3709D-4C7E-D94E-B3A3-BBA1FEC761B2}"/>
              </a:ext>
            </a:extLst>
          </p:cNvPr>
          <p:cNvSpPr>
            <a:spLocks noGrp="1"/>
          </p:cNvSpPr>
          <p:nvPr>
            <p:ph sz="half" idx="2"/>
          </p:nvPr>
        </p:nvSpPr>
        <p:spPr>
          <a:xfrm>
            <a:off x="323850" y="1184224"/>
            <a:ext cx="4953323" cy="3504315"/>
          </a:xfrm>
        </p:spPr>
        <p:txBody>
          <a:bodyPr>
            <a:noAutofit/>
          </a:bodyPr>
          <a:lstStyle/>
          <a:p>
            <a:pPr>
              <a:spcBef>
                <a:spcPts val="0"/>
              </a:spcBef>
            </a:pPr>
            <a:r>
              <a:rPr lang="en-US" sz="1400" b="1" dirty="0"/>
              <a:t>Background</a:t>
            </a:r>
          </a:p>
          <a:p>
            <a:pPr lvl="1">
              <a:spcBef>
                <a:spcPts val="0"/>
              </a:spcBef>
            </a:pPr>
            <a:r>
              <a:rPr lang="en-US" sz="1400" dirty="0">
                <a:latin typeface="Arial" pitchFamily="22" charset="0"/>
              </a:rPr>
              <a:t>Randomized, phase 3, multicenter, open-label switch study evaluating the efficacy and safety of switching adults with viral suppression taking a boosted PI plus 2 NRTIs to BIC-TAF-FTC</a:t>
            </a:r>
            <a:endParaRPr lang="en-US" sz="1400" dirty="0"/>
          </a:p>
          <a:p>
            <a:pPr>
              <a:spcBef>
                <a:spcPts val="1200"/>
              </a:spcBef>
            </a:pPr>
            <a:r>
              <a:rPr lang="en-US" sz="1400" b="1" dirty="0"/>
              <a:t>Inclusion Criteria</a:t>
            </a:r>
          </a:p>
          <a:p>
            <a:pPr lvl="1">
              <a:spcBef>
                <a:spcPts val="0"/>
              </a:spcBef>
            </a:pPr>
            <a:r>
              <a:rPr lang="en-US" sz="1400" dirty="0">
                <a:latin typeface="Arial" pitchFamily="22" charset="0"/>
              </a:rPr>
              <a:t>Age ≥18 years</a:t>
            </a:r>
          </a:p>
          <a:p>
            <a:pPr lvl="1">
              <a:spcBef>
                <a:spcPts val="0"/>
              </a:spcBef>
            </a:pPr>
            <a:r>
              <a:rPr lang="en-US" sz="1400" dirty="0">
                <a:latin typeface="Arial" pitchFamily="22" charset="0"/>
              </a:rPr>
              <a:t>HIV RNA &lt;50 copies/mL for ≥6 months </a:t>
            </a:r>
          </a:p>
          <a:p>
            <a:pPr lvl="1">
              <a:spcBef>
                <a:spcPts val="0"/>
              </a:spcBef>
            </a:pPr>
            <a:r>
              <a:rPr lang="en-US" sz="1400" dirty="0">
                <a:latin typeface="Arial" pitchFamily="22" charset="0"/>
              </a:rPr>
              <a:t>Taking stable antiretroviral regimen for ≥6 months</a:t>
            </a:r>
          </a:p>
          <a:p>
            <a:pPr lvl="1">
              <a:spcBef>
                <a:spcPts val="0"/>
              </a:spcBef>
            </a:pPr>
            <a:r>
              <a:rPr lang="en-US" sz="1400" dirty="0">
                <a:latin typeface="Arial" pitchFamily="22" charset="0"/>
              </a:rPr>
              <a:t>No history of virologic failure</a:t>
            </a:r>
          </a:p>
          <a:p>
            <a:pPr lvl="1">
              <a:spcBef>
                <a:spcPts val="0"/>
              </a:spcBef>
            </a:pPr>
            <a:r>
              <a:rPr lang="en-US" sz="1400" dirty="0">
                <a:latin typeface="Arial" pitchFamily="22" charset="0"/>
              </a:rPr>
              <a:t>No prior treatment with an INSTI</a:t>
            </a:r>
          </a:p>
          <a:p>
            <a:pPr lvl="1">
              <a:spcBef>
                <a:spcPts val="0"/>
              </a:spcBef>
            </a:pPr>
            <a:r>
              <a:rPr lang="en-US" sz="1400" dirty="0">
                <a:latin typeface="Arial" pitchFamily="22" charset="0"/>
              </a:rPr>
              <a:t>eGFR ≥50 mL/min</a:t>
            </a:r>
          </a:p>
          <a:p>
            <a:pPr lvl="1">
              <a:spcBef>
                <a:spcPts val="0"/>
              </a:spcBef>
            </a:pPr>
            <a:r>
              <a:rPr lang="en-US" sz="1400" dirty="0">
                <a:latin typeface="Arial" pitchFamily="22" charset="0"/>
              </a:rPr>
              <a:t>HBV and HCV allowed</a:t>
            </a:r>
          </a:p>
          <a:p>
            <a:pPr lvl="1">
              <a:spcBef>
                <a:spcPts val="0"/>
              </a:spcBef>
            </a:pPr>
            <a:r>
              <a:rPr lang="en-US" sz="1400" dirty="0">
                <a:latin typeface="Arial" pitchFamily="22" charset="0"/>
              </a:rPr>
              <a:t>Taking atazanavir or darunavir (each boosted by ritonavir or cobicistat) + TDF-FTC or ABC-3TC</a:t>
            </a:r>
            <a:endParaRPr lang="en-US" sz="1400" dirty="0"/>
          </a:p>
        </p:txBody>
      </p:sp>
      <p:sp>
        <p:nvSpPr>
          <p:cNvPr id="24" name="Rectangle 7"/>
          <p:cNvSpPr>
            <a:spLocks noChangeArrowheads="1"/>
          </p:cNvSpPr>
          <p:nvPr/>
        </p:nvSpPr>
        <p:spPr bwMode="ltGray">
          <a:xfrm>
            <a:off x="5729615" y="1810437"/>
            <a:ext cx="2898692" cy="914400"/>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i="1" dirty="0">
                <a:solidFill>
                  <a:srgbClr val="000000"/>
                </a:solidFill>
                <a:latin typeface="Arial"/>
                <a:cs typeface="Arial"/>
              </a:rPr>
              <a:t>Switch Regimen</a:t>
            </a:r>
          </a:p>
          <a:p>
            <a:pPr algn="ctr">
              <a:spcBef>
                <a:spcPts val="450"/>
              </a:spcBef>
            </a:pP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400" dirty="0">
                <a:solidFill>
                  <a:srgbClr val="000000"/>
                </a:solidFill>
                <a:latin typeface="Arial"/>
                <a:cs typeface="Arial"/>
              </a:rPr>
              <a:t>(n = 290)</a:t>
            </a:r>
          </a:p>
        </p:txBody>
      </p:sp>
      <p:sp>
        <p:nvSpPr>
          <p:cNvPr id="33" name="Rectangle 7"/>
          <p:cNvSpPr>
            <a:spLocks noChangeArrowheads="1"/>
          </p:cNvSpPr>
          <p:nvPr/>
        </p:nvSpPr>
        <p:spPr bwMode="ltGray">
          <a:xfrm>
            <a:off x="5729615" y="3177806"/>
            <a:ext cx="2898692" cy="914400"/>
          </a:xfrm>
          <a:prstGeom prst="rect">
            <a:avLst/>
          </a:prstGeom>
          <a:solidFill>
            <a:srgbClr val="DBE4E9"/>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i="1" dirty="0">
                <a:solidFill>
                  <a:srgbClr val="000000"/>
                </a:solidFill>
                <a:latin typeface="Arial"/>
                <a:cs typeface="Arial"/>
              </a:rPr>
              <a:t>Maintain Regimen</a:t>
            </a:r>
          </a:p>
          <a:p>
            <a:pPr algn="ctr">
              <a:spcBef>
                <a:spcPts val="450"/>
              </a:spcBef>
            </a:pPr>
            <a:r>
              <a:rPr lang="en-US" sz="1600" b="1" dirty="0">
                <a:solidFill>
                  <a:srgbClr val="000000"/>
                </a:solidFill>
                <a:latin typeface="Arial"/>
                <a:cs typeface="Arial"/>
              </a:rPr>
              <a:t>Boosted PI + 2 NRTIs</a:t>
            </a:r>
          </a:p>
          <a:p>
            <a:pPr algn="ctr"/>
            <a:r>
              <a:rPr lang="en-US" sz="1400" dirty="0">
                <a:solidFill>
                  <a:srgbClr val="000000"/>
                </a:solidFill>
                <a:latin typeface="Arial"/>
                <a:cs typeface="Arial"/>
              </a:rPr>
              <a:t>(n = 287)</a:t>
            </a:r>
          </a:p>
        </p:txBody>
      </p:sp>
    </p:spTree>
    <p:extLst>
      <p:ext uri="{BB962C8B-B14F-4D97-AF65-F5344CB8AC3E}">
        <p14:creationId xmlns:p14="http://schemas.microsoft.com/office/powerpoint/2010/main" val="399098565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GS-380-1878: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11" name="Group 45"/>
          <p:cNvGraphicFramePr>
            <a:graphicFrameLocks noGrp="1"/>
          </p:cNvGraphicFramePr>
          <p:nvPr>
            <p:extLst>
              <p:ext uri="{D42A27DB-BD31-4B8C-83A1-F6EECF244321}">
                <p14:modId xmlns:p14="http://schemas.microsoft.com/office/powerpoint/2010/main" val="53159648"/>
              </p:ext>
            </p:extLst>
          </p:nvPr>
        </p:nvGraphicFramePr>
        <p:xfrm>
          <a:off x="470391" y="962936"/>
          <a:ext cx="8229601" cy="3839777"/>
        </p:xfrm>
        <a:graphic>
          <a:graphicData uri="http://schemas.openxmlformats.org/drawingml/2006/table">
            <a:tbl>
              <a:tblPr>
                <a:effectLst/>
              </a:tblPr>
              <a:tblGrid>
                <a:gridCol w="3396351">
                  <a:extLst>
                    <a:ext uri="{9D8B030D-6E8A-4147-A177-3AD203B41FA5}">
                      <a16:colId xmlns:a16="http://schemas.microsoft.com/office/drawing/2014/main" val="20000"/>
                    </a:ext>
                  </a:extLst>
                </a:gridCol>
                <a:gridCol w="2416625">
                  <a:extLst>
                    <a:ext uri="{9D8B030D-6E8A-4147-A177-3AD203B41FA5}">
                      <a16:colId xmlns:a16="http://schemas.microsoft.com/office/drawing/2014/main" val="20001"/>
                    </a:ext>
                  </a:extLst>
                </a:gridCol>
                <a:gridCol w="2416625">
                  <a:extLst>
                    <a:ext uri="{9D8B030D-6E8A-4147-A177-3AD203B41FA5}">
                      <a16:colId xmlns:a16="http://schemas.microsoft.com/office/drawing/2014/main" val="20002"/>
                    </a:ext>
                  </a:extLst>
                </a:gridCol>
              </a:tblGrid>
              <a:tr h="354420">
                <a:tc gridSpan="3">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Study GS-380-1878 Baseline Characteristics</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4867">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290)</a:t>
                      </a:r>
                      <a:endParaRPr lang="en-US" sz="11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Boosted PI + 2 NRTIs</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287)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Median age, years (range)</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48</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47</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Male,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84</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82</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Black or African descent,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27</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25</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Hispanic/Latino,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21</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16</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Median CD4, cells/mL</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617</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626</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HBV coinfection,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8</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6</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745830477"/>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defRPr/>
                      </a:pPr>
                      <a:r>
                        <a:rPr lang="en-US" sz="1300" kern="1200" dirty="0">
                          <a:solidFill>
                            <a:schemeClr val="tx1"/>
                          </a:solidFill>
                          <a:effectLst/>
                          <a:latin typeface="Arial" panose="020B0604020202020204" pitchFamily="34" charset="0"/>
                          <a:ea typeface="+mn-ea"/>
                          <a:cs typeface="Arial" panose="020B0604020202020204" pitchFamily="34" charset="0"/>
                        </a:rPr>
                        <a:t>HCV coinfection,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448453848"/>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Median </a:t>
                      </a:r>
                      <a:r>
                        <a:rPr lang="en-US" sz="1300" kern="1200" dirty="0" err="1">
                          <a:solidFill>
                            <a:schemeClr val="tx1"/>
                          </a:solidFill>
                          <a:effectLst/>
                          <a:latin typeface="Arial" panose="020B0604020202020204" pitchFamily="34" charset="0"/>
                          <a:ea typeface="+mn-ea"/>
                          <a:cs typeface="Arial" panose="020B0604020202020204" pitchFamily="34" charset="0"/>
                        </a:rPr>
                        <a:t>eGFR</a:t>
                      </a:r>
                      <a:r>
                        <a:rPr lang="en-US" sz="1300" kern="1200" dirty="0">
                          <a:solidFill>
                            <a:schemeClr val="tx1"/>
                          </a:solidFill>
                          <a:effectLst/>
                          <a:latin typeface="Arial" panose="020B0604020202020204" pitchFamily="34" charset="0"/>
                          <a:ea typeface="+mn-ea"/>
                          <a:cs typeface="Arial" panose="020B0604020202020204" pitchFamily="34" charset="0"/>
                        </a:rPr>
                        <a:t>, mL/min</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107</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105</a:t>
                      </a:r>
                      <a:endParaRPr lang="en-US" sz="13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599298221"/>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Baseline TDF-FTC, ABC-3TC,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84, 16 </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85, 15</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4138137003"/>
                  </a:ext>
                </a:extLst>
              </a:tr>
              <a:tr h="302049">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Baseline DRV, ATV,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57, 43</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54, 46</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409278010"/>
                  </a:ext>
                </a:extLst>
              </a:tr>
            </a:tbl>
          </a:graphicData>
        </a:graphic>
      </p:graphicFrame>
    </p:spTree>
    <p:extLst>
      <p:ext uri="{BB962C8B-B14F-4D97-AF65-F5344CB8AC3E}">
        <p14:creationId xmlns:p14="http://schemas.microsoft.com/office/powerpoint/2010/main" val="303193097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solidFill>
                  <a:schemeClr val="accent2">
                    <a:lumMod val="20000"/>
                    <a:lumOff val="80000"/>
                  </a:schemeClr>
                </a:solidFill>
                <a:ea typeface="ＭＳ Ｐゴシック" pitchFamily="31" charset="-128"/>
                <a:cs typeface="ＭＳ Ｐゴシック" pitchFamily="31" charset="-128"/>
              </a:rPr>
            </a:br>
            <a:r>
              <a:rPr lang="en-US" sz="2000" dirty="0"/>
              <a:t>GS-380-1878: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11" name="Group 45"/>
          <p:cNvGraphicFramePr>
            <a:graphicFrameLocks noGrp="1"/>
          </p:cNvGraphicFramePr>
          <p:nvPr>
            <p:extLst>
              <p:ext uri="{D42A27DB-BD31-4B8C-83A1-F6EECF244321}">
                <p14:modId xmlns:p14="http://schemas.microsoft.com/office/powerpoint/2010/main" val="4264407020"/>
              </p:ext>
            </p:extLst>
          </p:nvPr>
        </p:nvGraphicFramePr>
        <p:xfrm>
          <a:off x="470391" y="986183"/>
          <a:ext cx="8229601" cy="3657602"/>
        </p:xfrm>
        <a:graphic>
          <a:graphicData uri="http://schemas.openxmlformats.org/drawingml/2006/table">
            <a:tbl>
              <a:tblPr>
                <a:effectLst/>
              </a:tblPr>
              <a:tblGrid>
                <a:gridCol w="3396351">
                  <a:extLst>
                    <a:ext uri="{9D8B030D-6E8A-4147-A177-3AD203B41FA5}">
                      <a16:colId xmlns:a16="http://schemas.microsoft.com/office/drawing/2014/main" val="20000"/>
                    </a:ext>
                  </a:extLst>
                </a:gridCol>
                <a:gridCol w="2416625">
                  <a:extLst>
                    <a:ext uri="{9D8B030D-6E8A-4147-A177-3AD203B41FA5}">
                      <a16:colId xmlns:a16="http://schemas.microsoft.com/office/drawing/2014/main" val="20001"/>
                    </a:ext>
                  </a:extLst>
                </a:gridCol>
                <a:gridCol w="2416625">
                  <a:extLst>
                    <a:ext uri="{9D8B030D-6E8A-4147-A177-3AD203B41FA5}">
                      <a16:colId xmlns:a16="http://schemas.microsoft.com/office/drawing/2014/main" val="20002"/>
                    </a:ext>
                  </a:extLst>
                </a:gridCol>
              </a:tblGrid>
              <a:tr h="520505">
                <a:tc gridSpan="3">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Study GS-380-1878 Baseline Antiretroviral Regimen</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3863">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Antiretroviral Medications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290)</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Boosted PI + 2 NRTIs</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287)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90539">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1" kern="1200" dirty="0">
                          <a:solidFill>
                            <a:schemeClr val="tx1"/>
                          </a:solidFill>
                          <a:effectLst/>
                          <a:latin typeface="Arial" panose="020B0604020202020204" pitchFamily="34" charset="0"/>
                          <a:ea typeface="+mn-ea"/>
                          <a:cs typeface="Arial" panose="020B0604020202020204" pitchFamily="34" charset="0"/>
                        </a:rPr>
                        <a:t>NRTI</a:t>
                      </a:r>
                      <a:endPar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90539">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Tenofovir DF-emtricitabine,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84</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85</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90539">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Abacavir-lamivudine,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16</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15</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90539">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Protease Inhibitor</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90539">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Darunavir,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57</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54</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90539">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Atazanavir,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 43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409278010"/>
                  </a:ext>
                </a:extLst>
              </a:tr>
            </a:tbl>
          </a:graphicData>
        </a:graphic>
      </p:graphicFrame>
    </p:spTree>
    <p:extLst>
      <p:ext uri="{BB962C8B-B14F-4D97-AF65-F5344CB8AC3E}">
        <p14:creationId xmlns:p14="http://schemas.microsoft.com/office/powerpoint/2010/main" val="18285929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Results</a:t>
            </a:r>
          </a:p>
        </p:txBody>
      </p:sp>
      <p:sp>
        <p:nvSpPr>
          <p:cNvPr id="6" name="Content Placeholder 5"/>
          <p:cNvSpPr>
            <a:spLocks noGrp="1"/>
          </p:cNvSpPr>
          <p:nvPr>
            <p:ph type="body" sz="quarter" idx="15"/>
          </p:nvPr>
        </p:nvSpPr>
        <p:spPr/>
        <p:txBody>
          <a:bodyPr/>
          <a:lstStyle/>
          <a:p>
            <a:r>
              <a:rPr lang="en-US" dirty="0"/>
              <a:t>Week 48 </a:t>
            </a:r>
            <a:r>
              <a:rPr lang="en-US" dirty="0" err="1"/>
              <a:t>Virologic</a:t>
            </a:r>
            <a:r>
              <a:rPr lang="en-US" dirty="0"/>
              <a:t>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8" name="Chart 7"/>
          <p:cNvGraphicFramePr>
            <a:graphicFrameLocks/>
          </p:cNvGraphicFramePr>
          <p:nvPr>
            <p:extLst>
              <p:ext uri="{D42A27DB-BD31-4B8C-83A1-F6EECF244321}">
                <p14:modId xmlns:p14="http://schemas.microsoft.com/office/powerpoint/2010/main" val="1248990872"/>
              </p:ext>
            </p:extLst>
          </p:nvPr>
        </p:nvGraphicFramePr>
        <p:xfrm>
          <a:off x="609600" y="1428750"/>
          <a:ext cx="79248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47138" y="4540850"/>
            <a:ext cx="6885830" cy="261610"/>
          </a:xfrm>
          <a:prstGeom prst="rect">
            <a:avLst/>
          </a:prstGeom>
          <a:solidFill>
            <a:schemeClr val="bg1">
              <a:lumMod val="95000"/>
            </a:schemeClr>
          </a:solidFill>
        </p:spPr>
        <p:txBody>
          <a:bodyPr wrap="square" rtlCol="0">
            <a:spAutoFit/>
          </a:bodyPr>
          <a:lstStyle/>
          <a:p>
            <a:r>
              <a:rPr lang="en-US" sz="1100" dirty="0">
                <a:latin typeface="Arial"/>
              </a:rPr>
              <a:t>Primary outcome of HIV RNA ≥50 copies/mL at 48 weeks: 2% each arm</a:t>
            </a:r>
          </a:p>
        </p:txBody>
      </p:sp>
      <p:sp>
        <p:nvSpPr>
          <p:cNvPr id="7" name="TextBox 6"/>
          <p:cNvSpPr txBox="1"/>
          <p:nvPr/>
        </p:nvSpPr>
        <p:spPr>
          <a:xfrm>
            <a:off x="3343918" y="4032175"/>
            <a:ext cx="914400" cy="276999"/>
          </a:xfrm>
          <a:prstGeom prst="rect">
            <a:avLst/>
          </a:prstGeom>
          <a:noFill/>
        </p:spPr>
        <p:txBody>
          <a:bodyPr wrap="square" rtlCol="0" anchor="ctr" anchorCtr="1">
            <a:spAutoFit/>
          </a:bodyPr>
          <a:lstStyle/>
          <a:p>
            <a:r>
              <a:rPr lang="en-US" sz="1200" dirty="0">
                <a:solidFill>
                  <a:srgbClr val="FFFFFF"/>
                </a:solidFill>
                <a:latin typeface="Arial"/>
              </a:rPr>
              <a:t>267/290</a:t>
            </a:r>
          </a:p>
        </p:txBody>
      </p:sp>
      <p:sp>
        <p:nvSpPr>
          <p:cNvPr id="9" name="TextBox 8"/>
          <p:cNvSpPr txBox="1"/>
          <p:nvPr/>
        </p:nvSpPr>
        <p:spPr>
          <a:xfrm>
            <a:off x="5835603" y="4032175"/>
            <a:ext cx="914400" cy="276999"/>
          </a:xfrm>
          <a:prstGeom prst="rect">
            <a:avLst/>
          </a:prstGeom>
          <a:noFill/>
        </p:spPr>
        <p:txBody>
          <a:bodyPr wrap="square" rtlCol="0" anchor="ctr" anchorCtr="1">
            <a:spAutoFit/>
          </a:bodyPr>
          <a:lstStyle/>
          <a:p>
            <a:r>
              <a:rPr lang="en-US" sz="1200" dirty="0">
                <a:solidFill>
                  <a:srgbClr val="FFFFFF"/>
                </a:solidFill>
                <a:latin typeface="Arial"/>
              </a:rPr>
              <a:t>255/287</a:t>
            </a:r>
          </a:p>
        </p:txBody>
      </p:sp>
    </p:spTree>
    <p:extLst>
      <p:ext uri="{BB962C8B-B14F-4D97-AF65-F5344CB8AC3E}">
        <p14:creationId xmlns:p14="http://schemas.microsoft.com/office/powerpoint/2010/main" val="161258419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Adverse Events</a:t>
            </a:r>
          </a:p>
        </p:txBody>
      </p:sp>
      <p:sp>
        <p:nvSpPr>
          <p:cNvPr id="7" name="Content Placeholder 6"/>
          <p:cNvSpPr>
            <a:spLocks noGrp="1"/>
          </p:cNvSpPr>
          <p:nvPr>
            <p:ph type="body" sz="quarter" idx="14"/>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3" name="Group 45">
            <a:extLst>
              <a:ext uri="{FF2B5EF4-FFF2-40B4-BE49-F238E27FC236}">
                <a16:creationId xmlns:a16="http://schemas.microsoft.com/office/drawing/2014/main" id="{9542E76D-EFD0-4B9D-3C9A-212CAFE2738D}"/>
              </a:ext>
            </a:extLst>
          </p:cNvPr>
          <p:cNvGraphicFramePr>
            <a:graphicFrameLocks noGrp="1"/>
          </p:cNvGraphicFramePr>
          <p:nvPr>
            <p:extLst>
              <p:ext uri="{D42A27DB-BD31-4B8C-83A1-F6EECF244321}">
                <p14:modId xmlns:p14="http://schemas.microsoft.com/office/powerpoint/2010/main" val="2710082435"/>
              </p:ext>
            </p:extLst>
          </p:nvPr>
        </p:nvGraphicFramePr>
        <p:xfrm>
          <a:off x="680792" y="984757"/>
          <a:ext cx="7772399" cy="3474718"/>
        </p:xfrm>
        <a:graphic>
          <a:graphicData uri="http://schemas.openxmlformats.org/drawingml/2006/table">
            <a:tbl>
              <a:tblPr>
                <a:effectLst/>
              </a:tblPr>
              <a:tblGrid>
                <a:gridCol w="2884611">
                  <a:extLst>
                    <a:ext uri="{9D8B030D-6E8A-4147-A177-3AD203B41FA5}">
                      <a16:colId xmlns:a16="http://schemas.microsoft.com/office/drawing/2014/main" val="20000"/>
                    </a:ext>
                  </a:extLst>
                </a:gridCol>
                <a:gridCol w="2443894">
                  <a:extLst>
                    <a:ext uri="{9D8B030D-6E8A-4147-A177-3AD203B41FA5}">
                      <a16:colId xmlns:a16="http://schemas.microsoft.com/office/drawing/2014/main" val="20001"/>
                    </a:ext>
                  </a:extLst>
                </a:gridCol>
                <a:gridCol w="2443894">
                  <a:extLst>
                    <a:ext uri="{9D8B030D-6E8A-4147-A177-3AD203B41FA5}">
                      <a16:colId xmlns:a16="http://schemas.microsoft.com/office/drawing/2014/main" val="20002"/>
                    </a:ext>
                  </a:extLst>
                </a:gridCol>
              </a:tblGrid>
              <a:tr h="3631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Most Common Treatment-Related Adverse Events (AE’s) Through 48 Weeks</a:t>
                      </a:r>
                    </a:p>
                  </a:txBody>
                  <a:tcPr marL="18288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8172">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600"/>
                        </a:lnSpc>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290)</a:t>
                      </a:r>
                    </a:p>
                  </a:txBody>
                  <a:tcPr marL="65762" marR="65762" marT="32871" marB="32871"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+ 2 NRTI’s</a:t>
                      </a:r>
                      <a:b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287)</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err="1">
                          <a:solidFill>
                            <a:srgbClr val="000000"/>
                          </a:solidFill>
                          <a:latin typeface="Arial" panose="020B0604020202020204" pitchFamily="34" charset="0"/>
                          <a:ea typeface="+mn-ea"/>
                          <a:cs typeface="Arial" panose="020B0604020202020204" pitchFamily="34" charset="0"/>
                        </a:rPr>
                        <a:t>Nasopharyngitis</a:t>
                      </a:r>
                      <a:r>
                        <a:rPr lang="en-US" sz="1400" kern="1200" spc="-30" dirty="0">
                          <a:solidFill>
                            <a:srgbClr val="000000"/>
                          </a:solidFill>
                          <a:latin typeface="Arial" panose="020B0604020202020204" pitchFamily="34" charset="0"/>
                          <a:ea typeface="+mn-ea"/>
                          <a:cs typeface="Arial" panose="020B0604020202020204" pitchFamily="34" charset="0"/>
                        </a:rPr>
                        <a:t>, %</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URI, %</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Back pain, %</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Arthralgia</a:t>
                      </a:r>
                      <a:r>
                        <a:rPr lang="en-US" sz="1400" kern="1200" spc="-30" dirty="0">
                          <a:solidFill>
                            <a:srgbClr val="000000"/>
                          </a:solidFill>
                          <a:latin typeface="Arial" panose="020B0604020202020204" pitchFamily="34" charset="0"/>
                          <a:ea typeface="+mn-ea"/>
                          <a:cs typeface="Arial" panose="020B0604020202020204" pitchFamily="34" charset="0"/>
                        </a:rPr>
                        <a:t>, %</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4258878489"/>
                  </a:ext>
                </a:extLst>
              </a:tr>
              <a:tr h="3576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eGFR</a:t>
                      </a:r>
                    </a:p>
                  </a:txBody>
                  <a:tcPr marL="182880" marR="65762" marT="32871" marB="32871"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-4.3 mL/min</a:t>
                      </a:r>
                    </a:p>
                  </a:txBody>
                  <a:tcPr marL="65762" marR="65762" marT="32871" marB="3287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 mL/min</a:t>
                      </a:r>
                    </a:p>
                  </a:txBody>
                  <a:tcPr marL="65762" marR="65762" marT="32871" marB="3287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3409278010"/>
                  </a:ext>
                </a:extLst>
              </a:tr>
            </a:tbl>
          </a:graphicData>
        </a:graphic>
      </p:graphicFrame>
      <p:sp>
        <p:nvSpPr>
          <p:cNvPr id="8" name="TextBox 7">
            <a:extLst>
              <a:ext uri="{FF2B5EF4-FFF2-40B4-BE49-F238E27FC236}">
                <a16:creationId xmlns:a16="http://schemas.microsoft.com/office/drawing/2014/main" id="{A4C275B7-2351-7693-CA96-E5ACCC72DEF3}"/>
              </a:ext>
            </a:extLst>
          </p:cNvPr>
          <p:cNvSpPr txBox="1"/>
          <p:nvPr/>
        </p:nvSpPr>
        <p:spPr>
          <a:xfrm>
            <a:off x="680792" y="4530795"/>
            <a:ext cx="7772400" cy="261610"/>
          </a:xfrm>
          <a:prstGeom prst="rect">
            <a:avLst/>
          </a:prstGeom>
          <a:solidFill>
            <a:schemeClr val="bg1">
              <a:lumMod val="95000"/>
            </a:schemeClr>
          </a:solidFill>
        </p:spPr>
        <p:txBody>
          <a:bodyPr wrap="square" rtlCol="0">
            <a:spAutoFit/>
          </a:bodyPr>
          <a:lstStyle/>
          <a:p>
            <a:r>
              <a:rPr lang="en-US" sz="1100" dirty="0">
                <a:latin typeface="Arial" panose="020B0604020202020204" pitchFamily="34" charset="0"/>
                <a:cs typeface="Arial" panose="020B0604020202020204" pitchFamily="34" charset="0"/>
              </a:rPr>
              <a:t>Abbreviations: </a:t>
            </a:r>
            <a:r>
              <a:rPr lang="en-US" sz="1100" dirty="0" err="1">
                <a:latin typeface="Arial" panose="020B0604020202020204" pitchFamily="34" charset="0"/>
                <a:cs typeface="Arial" panose="020B0604020202020204" pitchFamily="34" charset="0"/>
              </a:rPr>
              <a:t>eGFR</a:t>
            </a:r>
            <a:r>
              <a:rPr lang="en-US" sz="1100" dirty="0">
                <a:latin typeface="Arial" panose="020B0604020202020204" pitchFamily="34" charset="0"/>
                <a:cs typeface="Arial" panose="020B0604020202020204" pitchFamily="34" charset="0"/>
              </a:rPr>
              <a:t> = estimated glomerular filtration</a:t>
            </a:r>
          </a:p>
        </p:txBody>
      </p:sp>
    </p:spTree>
    <p:extLst>
      <p:ext uri="{BB962C8B-B14F-4D97-AF65-F5344CB8AC3E}">
        <p14:creationId xmlns:p14="http://schemas.microsoft.com/office/powerpoint/2010/main" val="162403572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Bictegravir-TAF-FTC </a:t>
            </a:r>
            <a:br>
              <a:rPr lang="en-US" sz="2000" dirty="0">
                <a:ea typeface="ＭＳ Ｐゴシック" pitchFamily="31" charset="-128"/>
                <a:cs typeface="ＭＳ Ｐゴシック" pitchFamily="31" charset="-128"/>
              </a:rPr>
            </a:br>
            <a:r>
              <a:rPr lang="en-US" sz="2000" dirty="0"/>
              <a:t>GS-380-1878: Results</a:t>
            </a:r>
          </a:p>
        </p:txBody>
      </p:sp>
      <p:sp>
        <p:nvSpPr>
          <p:cNvPr id="4" name="Text Placeholder 3"/>
          <p:cNvSpPr>
            <a:spLocks noGrp="1"/>
          </p:cNvSpPr>
          <p:nvPr>
            <p:ph type="body" sz="quarter" idx="15"/>
          </p:nvPr>
        </p:nvSpPr>
        <p:spPr/>
        <p:txBody>
          <a:bodyPr/>
          <a:lstStyle/>
          <a:p>
            <a:r>
              <a:rPr lang="en-US" dirty="0"/>
              <a:t>Change in Lipids at 48 Weeks</a:t>
            </a:r>
          </a:p>
        </p:txBody>
      </p:sp>
      <p:sp>
        <p:nvSpPr>
          <p:cNvPr id="7" name="Content Placeholder 6"/>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1546843364"/>
              </p:ext>
            </p:extLst>
          </p:nvPr>
        </p:nvGraphicFramePr>
        <p:xfrm>
          <a:off x="550333" y="1337733"/>
          <a:ext cx="8043334"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35794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from Boosted PI + 2 NRTIs to </a:t>
            </a:r>
            <a:r>
              <a:rPr lang="en-US" sz="2000" dirty="0" err="1"/>
              <a:t>Bictegravir</a:t>
            </a:r>
            <a:r>
              <a:rPr lang="en-US" sz="2000" dirty="0"/>
              <a:t>-TAF-FTC </a:t>
            </a:r>
            <a:br>
              <a:rPr lang="en-US" sz="2000" dirty="0">
                <a:ea typeface="ＭＳ Ｐゴシック" pitchFamily="31" charset="-128"/>
                <a:cs typeface="ＭＳ Ｐゴシック" pitchFamily="31" charset="-128"/>
              </a:rPr>
            </a:br>
            <a:r>
              <a:rPr lang="en-US" sz="2000" dirty="0"/>
              <a:t>GS-380-1878: Conclusions</a:t>
            </a:r>
          </a:p>
        </p:txBody>
      </p:sp>
      <p:sp>
        <p:nvSpPr>
          <p:cNvPr id="6" name="Content Placeholder 5"/>
          <p:cNvSpPr>
            <a:spLocks noGrp="1"/>
          </p:cNvSpPr>
          <p:nvPr>
            <p:ph type="body" sz="quarter" idx="16"/>
          </p:nvPr>
        </p:nvSpPr>
        <p:spPr/>
        <p:txBody>
          <a:bodyPr/>
          <a:lstStyle/>
          <a:p>
            <a:r>
              <a:rPr lang="en-US" dirty="0"/>
              <a:t>Source: </a:t>
            </a:r>
            <a:r>
              <a:rPr lang="en-US" dirty="0" err="1"/>
              <a:t>Daar</a:t>
            </a:r>
            <a:r>
              <a:rPr lang="en-US" dirty="0"/>
              <a:t> E, et al. Lancet HIV. 2018;5:e347-e356.</a:t>
            </a:r>
            <a:endParaRPr lang="en-US" dirty="0">
              <a:latin typeface="Arial" pitchFamily="31" charset="0"/>
            </a:endParaRPr>
          </a:p>
        </p:txBody>
      </p:sp>
      <p:sp>
        <p:nvSpPr>
          <p:cNvPr id="3" name="Content Placeholder 2">
            <a:extLst>
              <a:ext uri="{FF2B5EF4-FFF2-40B4-BE49-F238E27FC236}">
                <a16:creationId xmlns:a16="http://schemas.microsoft.com/office/drawing/2014/main" id="{50D8710E-02AD-7EB2-D936-08AE3714209B}"/>
              </a:ext>
            </a:extLst>
          </p:cNvPr>
          <p:cNvSpPr>
            <a:spLocks noGrp="1"/>
          </p:cNvSpPr>
          <p:nvPr>
            <p:ph sz="half" idx="2"/>
          </p:nvPr>
        </p:nvSpPr>
        <p:spPr>
          <a:xfrm>
            <a:off x="-18288" y="2032495"/>
            <a:ext cx="9180576" cy="1574460"/>
          </a:xfrm>
        </p:spPr>
        <p:txBody>
          <a:bodyPr>
            <a:normAutofit/>
          </a:bodyPr>
          <a:lstStyle/>
          <a:p>
            <a:pPr>
              <a:lnSpc>
                <a:spcPts val="2800"/>
              </a:lnSpc>
            </a:pPr>
            <a:r>
              <a:rPr lang="en-US" sz="1800" b="1" i="0" dirty="0">
                <a:solidFill>
                  <a:srgbClr val="C00000"/>
                </a:solidFill>
              </a:rPr>
              <a:t>Interpretation</a:t>
            </a:r>
            <a:r>
              <a:rPr lang="en-US" sz="1800" b="0" i="0" dirty="0">
                <a:solidFill>
                  <a:schemeClr val="tx1"/>
                </a:solidFill>
              </a:rPr>
              <a:t>: </a:t>
            </a:r>
            <a:r>
              <a:rPr lang="en-US" sz="1800" b="0" dirty="0">
                <a:solidFill>
                  <a:schemeClr val="tx1"/>
                </a:solidFill>
              </a:rPr>
              <a:t>“</a:t>
            </a:r>
            <a:r>
              <a:rPr lang="en-US" sz="1800" b="0" i="0" u="none" strike="noStrike" kern="1200" baseline="0" dirty="0">
                <a:solidFill>
                  <a:schemeClr val="tx1"/>
                </a:solidFill>
                <a:latin typeface="+mn-lt"/>
                <a:ea typeface="+mn-ea"/>
                <a:cs typeface="+mn-cs"/>
              </a:rPr>
              <a:t>Fixed-dose </a:t>
            </a:r>
            <a:r>
              <a:rPr lang="en-US" sz="1800" b="0" i="0" u="none" strike="noStrike" kern="1200" baseline="0" dirty="0" err="1">
                <a:solidFill>
                  <a:schemeClr val="tx1"/>
                </a:solidFill>
                <a:latin typeface="+mn-lt"/>
                <a:ea typeface="+mn-ea"/>
                <a:cs typeface="+mn-cs"/>
              </a:rPr>
              <a:t>bictegravir</a:t>
            </a:r>
            <a:r>
              <a:rPr lang="en-US" sz="1800" b="0" i="0" u="none" strike="noStrike" kern="1200" baseline="0" dirty="0">
                <a:solidFill>
                  <a:schemeClr val="tx1"/>
                </a:solidFill>
                <a:latin typeface="+mn-lt"/>
                <a:ea typeface="+mn-ea"/>
                <a:cs typeface="+mn-cs"/>
              </a:rPr>
              <a:t>, emtricitabine, and tenofovir alafenamide might be a safe and efficacious alternative to continued boosted protease inhibitor therapy in adults with HIV-1 infection</a:t>
            </a:r>
            <a:r>
              <a:rPr lang="en-US" sz="1800" b="0" i="0" u="none" strike="noStrike" kern="1200" baseline="0" dirty="0">
                <a:solidFill>
                  <a:schemeClr val="tx1"/>
                </a:solidFill>
              </a:rPr>
              <a:t>.</a:t>
            </a:r>
            <a:r>
              <a:rPr lang="en-US" sz="1800" b="0" dirty="0">
                <a:solidFill>
                  <a:schemeClr val="tx1"/>
                </a:solidFill>
              </a:rPr>
              <a:t>”</a:t>
            </a:r>
          </a:p>
        </p:txBody>
      </p:sp>
    </p:spTree>
    <p:extLst>
      <p:ext uri="{BB962C8B-B14F-4D97-AF65-F5344CB8AC3E}">
        <p14:creationId xmlns:p14="http://schemas.microsoft.com/office/powerpoint/2010/main" val="193052249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Switch to BIC-TAF-FTC in Women with Virologic Suppression </a:t>
            </a:r>
            <a:br>
              <a:rPr lang="en-US" sz="1800" b="0" dirty="0"/>
            </a:br>
            <a:r>
              <a:rPr lang="en-US" dirty="0"/>
              <a:t>GS-380-1961</a:t>
            </a:r>
          </a:p>
        </p:txBody>
      </p:sp>
    </p:spTree>
    <p:extLst>
      <p:ext uri="{BB962C8B-B14F-4D97-AF65-F5344CB8AC3E}">
        <p14:creationId xmlns:p14="http://schemas.microsoft.com/office/powerpoint/2010/main" val="212471135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p:cNvSpPr>
            <a:spLocks noChangeShapeType="1"/>
          </p:cNvSpPr>
          <p:nvPr/>
        </p:nvSpPr>
        <p:spPr bwMode="auto">
          <a:xfrm rot="1169337" flipV="1">
            <a:off x="5725308" y="2391611"/>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7" name="Line 11"/>
          <p:cNvSpPr>
            <a:spLocks noChangeShapeType="1"/>
          </p:cNvSpPr>
          <p:nvPr/>
        </p:nvSpPr>
        <p:spPr bwMode="auto">
          <a:xfrm rot="20430663">
            <a:off x="5725308" y="2848811"/>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to BIC-TAF-FTC in Women with Virologic Suppression</a:t>
            </a:r>
            <a:br>
              <a:rPr lang="en-US" sz="2000" dirty="0"/>
            </a:br>
            <a:r>
              <a:rPr lang="en-US" sz="2000" dirty="0"/>
              <a:t>GS-380-1961: Design</a:t>
            </a:r>
          </a:p>
        </p:txBody>
      </p:sp>
      <p:sp>
        <p:nvSpPr>
          <p:cNvPr id="6" name="Content Placeholder 5"/>
          <p:cNvSpPr>
            <a:spLocks noGrp="1"/>
          </p:cNvSpPr>
          <p:nvPr>
            <p:ph type="body" sz="quarter" idx="16"/>
          </p:nvPr>
        </p:nvSpPr>
        <p:spPr/>
        <p:txBody>
          <a:bodyPr/>
          <a:lstStyle/>
          <a:p>
            <a:r>
              <a:rPr lang="en-US" dirty="0"/>
              <a:t>Source: </a:t>
            </a:r>
            <a:r>
              <a:rPr lang="en-US" dirty="0" err="1"/>
              <a:t>Kityo</a:t>
            </a:r>
            <a:r>
              <a:rPr lang="en-US" dirty="0"/>
              <a:t> C, et al. J </a:t>
            </a:r>
            <a:r>
              <a:rPr lang="en-US" dirty="0" err="1"/>
              <a:t>Acquir</a:t>
            </a:r>
            <a:r>
              <a:rPr lang="en-US" dirty="0"/>
              <a:t> Immune </a:t>
            </a:r>
            <a:r>
              <a:rPr lang="en-US" dirty="0" err="1"/>
              <a:t>Defic</a:t>
            </a:r>
            <a:r>
              <a:rPr lang="en-US" dirty="0"/>
              <a:t> </a:t>
            </a:r>
            <a:r>
              <a:rPr lang="en-US" dirty="0" err="1"/>
              <a:t>Syndr</a:t>
            </a:r>
            <a:r>
              <a:rPr lang="en-US" dirty="0"/>
              <a:t>. 2019;82:321-8.</a:t>
            </a:r>
          </a:p>
        </p:txBody>
      </p:sp>
      <p:sp>
        <p:nvSpPr>
          <p:cNvPr id="3" name="Content Placeholder 2">
            <a:extLst>
              <a:ext uri="{FF2B5EF4-FFF2-40B4-BE49-F238E27FC236}">
                <a16:creationId xmlns:a16="http://schemas.microsoft.com/office/drawing/2014/main" id="{5E11DB58-2AF3-C101-961B-0D1274930CCE}"/>
              </a:ext>
            </a:extLst>
          </p:cNvPr>
          <p:cNvSpPr>
            <a:spLocks noGrp="1"/>
          </p:cNvSpPr>
          <p:nvPr>
            <p:ph sz="half" idx="2"/>
          </p:nvPr>
        </p:nvSpPr>
        <p:spPr>
          <a:xfrm>
            <a:off x="323851" y="1184225"/>
            <a:ext cx="5328113" cy="3349030"/>
          </a:xfrm>
        </p:spPr>
        <p:txBody>
          <a:bodyPr bIns="0">
            <a:normAutofit/>
          </a:bodyPr>
          <a:lstStyle/>
          <a:p>
            <a:pPr>
              <a:lnSpc>
                <a:spcPts val="2000"/>
              </a:lnSpc>
            </a:pPr>
            <a:r>
              <a:rPr lang="en-US" sz="1500" b="1" u="none" dirty="0">
                <a:solidFill>
                  <a:srgbClr val="000000"/>
                </a:solidFill>
              </a:rPr>
              <a:t>Background</a:t>
            </a:r>
            <a:r>
              <a:rPr lang="en-US" sz="1500" u="none" dirty="0">
                <a:solidFill>
                  <a:srgbClr val="000000"/>
                </a:solidFill>
              </a:rPr>
              <a:t>:</a:t>
            </a:r>
            <a:r>
              <a:rPr lang="en-US" sz="1500" u="none" baseline="0" dirty="0">
                <a:solidFill>
                  <a:srgbClr val="000000"/>
                </a:solidFill>
              </a:rPr>
              <a:t> R</a:t>
            </a:r>
            <a:r>
              <a:rPr lang="en-US" sz="1500" dirty="0">
                <a:solidFill>
                  <a:srgbClr val="000000"/>
                </a:solidFill>
              </a:rPr>
              <a:t>andomized</a:t>
            </a:r>
            <a:r>
              <a:rPr lang="en-US" sz="1500" baseline="0" dirty="0">
                <a:solidFill>
                  <a:srgbClr val="000000"/>
                </a:solidFill>
              </a:rPr>
              <a:t>, phase 3, multicenter, open label, active-controlled study evaluating the efficacy and safety of switching women with HIV and viral suppression to BIC-TAF-FTC versus continuing their baseline regimen</a:t>
            </a:r>
          </a:p>
          <a:p>
            <a:pPr>
              <a:lnSpc>
                <a:spcPts val="2000"/>
              </a:lnSpc>
            </a:pPr>
            <a:r>
              <a:rPr lang="en-US" sz="1500" b="1" u="none" dirty="0">
                <a:solidFill>
                  <a:srgbClr val="000000"/>
                </a:solidFill>
              </a:rPr>
              <a:t>Inclusion</a:t>
            </a:r>
            <a:r>
              <a:rPr lang="en-US" sz="1500" b="1" u="none" baseline="0" dirty="0">
                <a:solidFill>
                  <a:srgbClr val="000000"/>
                </a:solidFill>
              </a:rPr>
              <a:t> Criteria</a:t>
            </a:r>
            <a:endParaRPr lang="en-US" sz="1500" u="sng" dirty="0"/>
          </a:p>
          <a:p>
            <a:pPr lvl="1">
              <a:lnSpc>
                <a:spcPts val="2000"/>
              </a:lnSpc>
            </a:pPr>
            <a:r>
              <a:rPr lang="en-US" sz="1500" u="none" dirty="0">
                <a:solidFill>
                  <a:srgbClr val="000000"/>
                </a:solidFill>
              </a:rPr>
              <a:t>Women a</a:t>
            </a:r>
            <a:r>
              <a:rPr lang="en-US" sz="1500" dirty="0">
                <a:solidFill>
                  <a:srgbClr val="000000"/>
                </a:solidFill>
              </a:rPr>
              <a:t>ged ≥18 years</a:t>
            </a:r>
          </a:p>
          <a:p>
            <a:pPr lvl="1">
              <a:lnSpc>
                <a:spcPts val="2000"/>
              </a:lnSpc>
            </a:pPr>
            <a:r>
              <a:rPr lang="en-US" sz="1500" dirty="0">
                <a:solidFill>
                  <a:srgbClr val="000000"/>
                </a:solidFill>
              </a:rPr>
              <a:t>HIV RNA &lt;50 copies/mL for at least 12 weeks</a:t>
            </a:r>
          </a:p>
          <a:p>
            <a:pPr lvl="1">
              <a:lnSpc>
                <a:spcPts val="2000"/>
              </a:lnSpc>
            </a:pPr>
            <a:r>
              <a:rPr lang="en-US" sz="1500" dirty="0">
                <a:solidFill>
                  <a:srgbClr val="000000"/>
                </a:solidFill>
              </a:rPr>
              <a:t>*EVG/c/TAF/FTC, EVG/c/TDF/FTC, or</a:t>
            </a:r>
            <a:r>
              <a:rPr lang="en-US" sz="1500" dirty="0"/>
              <a:t> </a:t>
            </a:r>
            <a:r>
              <a:rPr lang="en-US" sz="1500" dirty="0">
                <a:solidFill>
                  <a:srgbClr val="000000"/>
                </a:solidFill>
              </a:rPr>
              <a:t>ATV/r + TDF/FTC</a:t>
            </a:r>
            <a:endParaRPr lang="en-US" sz="1500" dirty="0"/>
          </a:p>
          <a:p>
            <a:pPr lvl="1">
              <a:lnSpc>
                <a:spcPts val="2000"/>
              </a:lnSpc>
            </a:pPr>
            <a:r>
              <a:rPr lang="en-US" sz="1500" dirty="0">
                <a:solidFill>
                  <a:srgbClr val="000000"/>
                </a:solidFill>
              </a:rPr>
              <a:t>eGFR &gt;50 mL/min</a:t>
            </a:r>
            <a:endParaRPr lang="en-US" sz="1500" dirty="0"/>
          </a:p>
          <a:p>
            <a:pPr lvl="1">
              <a:lnSpc>
                <a:spcPts val="2000"/>
              </a:lnSpc>
            </a:pPr>
            <a:r>
              <a:rPr lang="en-US" sz="1500" dirty="0">
                <a:solidFill>
                  <a:srgbClr val="000000"/>
                </a:solidFill>
              </a:rPr>
              <a:t>No suspected resistance to study drugs</a:t>
            </a:r>
            <a:endParaRPr lang="en-US" sz="1500" dirty="0"/>
          </a:p>
          <a:p>
            <a:pPr lvl="1">
              <a:lnSpc>
                <a:spcPts val="2000"/>
              </a:lnSpc>
            </a:pPr>
            <a:r>
              <a:rPr lang="en-US" sz="1500" dirty="0">
                <a:solidFill>
                  <a:srgbClr val="000000"/>
                </a:solidFill>
              </a:rPr>
              <a:t>Using contraception if child-bearing potential</a:t>
            </a:r>
            <a:endParaRPr lang="en-US" sz="1500" dirty="0"/>
          </a:p>
          <a:p>
            <a:pPr lvl="1">
              <a:lnSpc>
                <a:spcPts val="2000"/>
              </a:lnSpc>
            </a:pPr>
            <a:r>
              <a:rPr lang="en-US" sz="1500" dirty="0">
                <a:solidFill>
                  <a:srgbClr val="000000"/>
                </a:solidFill>
              </a:rPr>
              <a:t>Chronic hepatitis B or C allowed</a:t>
            </a:r>
            <a:endParaRPr lang="en-US" sz="1500" u="sng" baseline="0" dirty="0">
              <a:solidFill>
                <a:srgbClr val="000000"/>
              </a:solidFill>
            </a:endParaRPr>
          </a:p>
        </p:txBody>
      </p:sp>
      <p:sp>
        <p:nvSpPr>
          <p:cNvPr id="9" name="Rectangle 7"/>
          <p:cNvSpPr>
            <a:spLocks noChangeArrowheads="1"/>
          </p:cNvSpPr>
          <p:nvPr/>
        </p:nvSpPr>
        <p:spPr bwMode="ltGray">
          <a:xfrm>
            <a:off x="6150299" y="1798198"/>
            <a:ext cx="2559748" cy="886964"/>
          </a:xfrm>
          <a:prstGeom prst="rect">
            <a:avLst/>
          </a:prstGeom>
          <a:solidFill>
            <a:srgbClr val="7030A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i="1" dirty="0">
                <a:solidFill>
                  <a:srgbClr val="000000"/>
                </a:solidFill>
                <a:latin typeface="Arial"/>
                <a:cs typeface="Arial"/>
              </a:rPr>
              <a:t>Switch Regimen</a:t>
            </a:r>
          </a:p>
          <a:p>
            <a:pPr algn="ctr">
              <a:spcBef>
                <a:spcPts val="450"/>
              </a:spcBef>
            </a:pPr>
            <a:r>
              <a:rPr lang="en-US" sz="1500" b="1" dirty="0" err="1">
                <a:solidFill>
                  <a:srgbClr val="000000"/>
                </a:solidFill>
                <a:latin typeface="Arial"/>
                <a:cs typeface="Arial"/>
              </a:rPr>
              <a:t>Bictegravir</a:t>
            </a:r>
            <a:r>
              <a:rPr lang="en-US" sz="1500" b="1" dirty="0">
                <a:solidFill>
                  <a:srgbClr val="000000"/>
                </a:solidFill>
                <a:latin typeface="Arial"/>
                <a:cs typeface="Arial"/>
              </a:rPr>
              <a:t>-TAF-FTC</a:t>
            </a:r>
          </a:p>
          <a:p>
            <a:pPr algn="ctr"/>
            <a:r>
              <a:rPr lang="en-US" sz="1050" dirty="0">
                <a:solidFill>
                  <a:srgbClr val="000000"/>
                </a:solidFill>
                <a:latin typeface="Arial"/>
                <a:cs typeface="Arial"/>
              </a:rPr>
              <a:t>(n = 234)</a:t>
            </a:r>
          </a:p>
        </p:txBody>
      </p:sp>
      <p:sp>
        <p:nvSpPr>
          <p:cNvPr id="10" name="Rectangle 7"/>
          <p:cNvSpPr>
            <a:spLocks noChangeArrowheads="1"/>
          </p:cNvSpPr>
          <p:nvPr/>
        </p:nvSpPr>
        <p:spPr bwMode="ltGray">
          <a:xfrm>
            <a:off x="6150299" y="3117490"/>
            <a:ext cx="2559748" cy="88696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i="1" dirty="0">
                <a:solidFill>
                  <a:srgbClr val="000000"/>
                </a:solidFill>
                <a:latin typeface="Arial"/>
                <a:cs typeface="Arial"/>
              </a:rPr>
              <a:t>Maintain Regimen</a:t>
            </a:r>
          </a:p>
          <a:p>
            <a:pPr algn="ctr">
              <a:spcBef>
                <a:spcPts val="450"/>
              </a:spcBef>
            </a:pPr>
            <a:r>
              <a:rPr lang="en-US" sz="1350" b="1" dirty="0">
                <a:solidFill>
                  <a:srgbClr val="000000"/>
                </a:solidFill>
                <a:latin typeface="Arial"/>
                <a:cs typeface="Arial"/>
              </a:rPr>
              <a:t>INSTI or PI-Based Regimen</a:t>
            </a:r>
          </a:p>
          <a:p>
            <a:pPr algn="ctr"/>
            <a:r>
              <a:rPr lang="en-US" sz="1050" dirty="0">
                <a:solidFill>
                  <a:srgbClr val="000000"/>
                </a:solidFill>
                <a:latin typeface="Arial"/>
                <a:cs typeface="Arial"/>
              </a:rPr>
              <a:t>(n = 236)</a:t>
            </a:r>
          </a:p>
        </p:txBody>
      </p:sp>
      <p:sp>
        <p:nvSpPr>
          <p:cNvPr id="12" name="Rounded Rectangle 11">
            <a:extLst>
              <a:ext uri="{FF2B5EF4-FFF2-40B4-BE49-F238E27FC236}">
                <a16:creationId xmlns:a16="http://schemas.microsoft.com/office/drawing/2014/main" id="{35946B60-F086-4B4E-8090-3AA685B78FE0}"/>
              </a:ext>
            </a:extLst>
          </p:cNvPr>
          <p:cNvSpPr/>
          <p:nvPr/>
        </p:nvSpPr>
        <p:spPr>
          <a:xfrm>
            <a:off x="323850" y="4552055"/>
            <a:ext cx="3869589" cy="2400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latin typeface="Arial"/>
                <a:cs typeface="Arial"/>
              </a:rPr>
              <a:t>*Regimens: 53% EVG/c/TAF/FTC and 42% EVG/c/TDF/FTC</a:t>
            </a:r>
          </a:p>
        </p:txBody>
      </p:sp>
    </p:spTree>
    <p:extLst>
      <p:ext uri="{BB962C8B-B14F-4D97-AF65-F5344CB8AC3E}">
        <p14:creationId xmlns:p14="http://schemas.microsoft.com/office/powerpoint/2010/main" val="21415395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a:spLocks noChangeAspect="1"/>
          </p:cNvSpPr>
          <p:nvPr/>
        </p:nvSpPr>
        <p:spPr>
          <a:xfrm>
            <a:off x="2227364" y="1989404"/>
            <a:ext cx="624332" cy="323043"/>
          </a:xfrm>
          <a:custGeom>
            <a:avLst/>
            <a:gdLst>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951565 w 1168160"/>
              <a:gd name="connsiteY6" fmla="*/ 707974 h 876337"/>
              <a:gd name="connsiteX7" fmla="*/ 880946 w 1168160"/>
              <a:gd name="connsiteY7" fmla="*/ 683941 h 876337"/>
              <a:gd name="connsiteX8" fmla="*/ 1071581 w 1168160"/>
              <a:gd name="connsiteY8" fmla="*/ 662252 h 876337"/>
              <a:gd name="connsiteX9" fmla="*/ 1010540 w 1168160"/>
              <a:gd name="connsiteY9" fmla="*/ 665353 h 876337"/>
              <a:gd name="connsiteX10" fmla="*/ 1037291 w 1168160"/>
              <a:gd name="connsiteY10" fmla="*/ 710831 h 876337"/>
              <a:gd name="connsiteX11" fmla="*/ 1028719 w 1168160"/>
              <a:gd name="connsiteY11" fmla="*/ 762267 h 876337"/>
              <a:gd name="connsiteX12" fmla="*/ 1080154 w 1168160"/>
              <a:gd name="connsiteY12" fmla="*/ 730835 h 876337"/>
              <a:gd name="connsiteX13" fmla="*/ 1071581 w 1168160"/>
              <a:gd name="connsiteY13" fmla="*/ 662252 h 876337"/>
              <a:gd name="connsiteX14" fmla="*/ 994252 w 1168160"/>
              <a:gd name="connsiteY14" fmla="*/ 464103 h 876337"/>
              <a:gd name="connsiteX15" fmla="*/ 940135 w 1168160"/>
              <a:gd name="connsiteY15" fmla="*/ 467940 h 876337"/>
              <a:gd name="connsiteX16" fmla="*/ 891557 w 1168160"/>
              <a:gd name="connsiteY16" fmla="*/ 510802 h 876337"/>
              <a:gd name="connsiteX17" fmla="*/ 921046 w 1168160"/>
              <a:gd name="connsiteY17" fmla="*/ 567103 h 876337"/>
              <a:gd name="connsiteX18" fmla="*/ 971522 w 1168160"/>
              <a:gd name="connsiteY18" fmla="*/ 563621 h 876337"/>
              <a:gd name="connsiteX19" fmla="*/ 1034433 w 1168160"/>
              <a:gd name="connsiteY19" fmla="*/ 476512 h 876337"/>
              <a:gd name="connsiteX20" fmla="*/ 994252 w 1168160"/>
              <a:gd name="connsiteY20" fmla="*/ 464103 h 876337"/>
              <a:gd name="connsiteX21" fmla="*/ 1037063 w 1168160"/>
              <a:gd name="connsiteY21" fmla="*/ 0 h 876337"/>
              <a:gd name="connsiteX22" fmla="*/ 1074440 w 1168160"/>
              <a:gd name="connsiteY22" fmla="*/ 119319 h 876337"/>
              <a:gd name="connsiteX23" fmla="*/ 888698 w 1168160"/>
              <a:gd name="connsiteY23" fmla="*/ 167897 h 876337"/>
              <a:gd name="connsiteX24" fmla="*/ 697242 w 1168160"/>
              <a:gd name="connsiteY24" fmla="*/ 267912 h 876337"/>
              <a:gd name="connsiteX25" fmla="*/ 597229 w 1168160"/>
              <a:gd name="connsiteY25" fmla="*/ 362211 h 876337"/>
              <a:gd name="connsiteX26" fmla="*/ 571511 w 1168160"/>
              <a:gd name="connsiteY26" fmla="*/ 450795 h 876337"/>
              <a:gd name="connsiteX27" fmla="*/ 620089 w 1168160"/>
              <a:gd name="connsiteY27" fmla="*/ 525092 h 876337"/>
              <a:gd name="connsiteX28" fmla="*/ 728675 w 1168160"/>
              <a:gd name="connsiteY28" fmla="*/ 536521 h 876337"/>
              <a:gd name="connsiteX29" fmla="*/ 871553 w 1168160"/>
              <a:gd name="connsiteY29" fmla="*/ 439364 h 876337"/>
              <a:gd name="connsiteX30" fmla="*/ 980140 w 1168160"/>
              <a:gd name="connsiteY30" fmla="*/ 402216 h 876337"/>
              <a:gd name="connsiteX31" fmla="*/ 1100157 w 1168160"/>
              <a:gd name="connsiteY31" fmla="*/ 427934 h 876337"/>
              <a:gd name="connsiteX32" fmla="*/ 1128732 w 1168160"/>
              <a:gd name="connsiteY32" fmla="*/ 476512 h 876337"/>
              <a:gd name="connsiteX33" fmla="*/ 1105873 w 1168160"/>
              <a:gd name="connsiteY33" fmla="*/ 527947 h 876337"/>
              <a:gd name="connsiteX34" fmla="*/ 1148735 w 1168160"/>
              <a:gd name="connsiteY34" fmla="*/ 550809 h 876337"/>
              <a:gd name="connsiteX35" fmla="*/ 1163023 w 1168160"/>
              <a:gd name="connsiteY35" fmla="*/ 605102 h 876337"/>
              <a:gd name="connsiteX36" fmla="*/ 1120160 w 1168160"/>
              <a:gd name="connsiteY36" fmla="*/ 636535 h 876337"/>
              <a:gd name="connsiteX37" fmla="*/ 1157308 w 1168160"/>
              <a:gd name="connsiteY37" fmla="*/ 722262 h 876337"/>
              <a:gd name="connsiteX38" fmla="*/ 1094442 w 1168160"/>
              <a:gd name="connsiteY38" fmla="*/ 810846 h 876337"/>
              <a:gd name="connsiteX39" fmla="*/ 1011573 w 1168160"/>
              <a:gd name="connsiteY39" fmla="*/ 825133 h 876337"/>
              <a:gd name="connsiteX40" fmla="*/ 960138 w 1168160"/>
              <a:gd name="connsiteY40" fmla="*/ 873712 h 876337"/>
              <a:gd name="connsiteX41" fmla="*/ 868696 w 1168160"/>
              <a:gd name="connsiteY41" fmla="*/ 853708 h 876337"/>
              <a:gd name="connsiteX42" fmla="*/ 828690 w 1168160"/>
              <a:gd name="connsiteY42" fmla="*/ 810846 h 876337"/>
              <a:gd name="connsiteX43" fmla="*/ 765823 w 1168160"/>
              <a:gd name="connsiteY43" fmla="*/ 785127 h 876337"/>
              <a:gd name="connsiteX44" fmla="*/ 766772 w 1168160"/>
              <a:gd name="connsiteY44" fmla="*/ 789151 h 876337"/>
              <a:gd name="connsiteX45" fmla="*/ 765824 w 1168160"/>
              <a:gd name="connsiteY45" fmla="*/ 787986 h 876337"/>
              <a:gd name="connsiteX46" fmla="*/ 741274 w 1168160"/>
              <a:gd name="connsiteY46" fmla="*/ 683538 h 876337"/>
              <a:gd name="connsiteX47" fmla="*/ 668667 w 1168160"/>
              <a:gd name="connsiteY47" fmla="*/ 647965 h 876337"/>
              <a:gd name="connsiteX48" fmla="*/ 522932 w 1168160"/>
              <a:gd name="connsiteY48" fmla="*/ 710831 h 876337"/>
              <a:gd name="connsiteX49" fmla="*/ 457209 w 1168160"/>
              <a:gd name="connsiteY49" fmla="*/ 716546 h 876337"/>
              <a:gd name="connsiteX50" fmla="*/ 345764 w 1168160"/>
              <a:gd name="connsiteY50" fmla="*/ 696544 h 876337"/>
              <a:gd name="connsiteX51" fmla="*/ 0 w 1168160"/>
              <a:gd name="connsiteY51" fmla="*/ 685115 h 876337"/>
              <a:gd name="connsiteX52" fmla="*/ 2858 w 1168160"/>
              <a:gd name="connsiteY52" fmla="*/ 599387 h 876337"/>
              <a:gd name="connsiteX53" fmla="*/ 177133 w 1168160"/>
              <a:gd name="connsiteY53" fmla="*/ 602244 h 876337"/>
              <a:gd name="connsiteX54" fmla="*/ 357195 w 1168160"/>
              <a:gd name="connsiteY54" fmla="*/ 602244 h 876337"/>
              <a:gd name="connsiteX55" fmla="*/ 447008 w 1168160"/>
              <a:gd name="connsiteY55" fmla="*/ 624698 h 876337"/>
              <a:gd name="connsiteX56" fmla="*/ 528647 w 1168160"/>
              <a:gd name="connsiteY56" fmla="*/ 593673 h 876337"/>
              <a:gd name="connsiteX57" fmla="*/ 471497 w 1168160"/>
              <a:gd name="connsiteY57" fmla="*/ 479371 h 876337"/>
              <a:gd name="connsiteX58" fmla="*/ 510364 w 1168160"/>
              <a:gd name="connsiteY58" fmla="*/ 279877 h 876337"/>
              <a:gd name="connsiteX59" fmla="*/ 815842 w 1168160"/>
              <a:gd name="connsiteY59" fmla="*/ 104452 h 876337"/>
              <a:gd name="connsiteX60" fmla="*/ 1037063 w 1168160"/>
              <a:gd name="connsiteY60" fmla="*/ 0 h 876337"/>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951565 w 1168160"/>
              <a:gd name="connsiteY6" fmla="*/ 707974 h 876337"/>
              <a:gd name="connsiteX7" fmla="*/ 880946 w 1168160"/>
              <a:gd name="connsiteY7" fmla="*/ 683941 h 876337"/>
              <a:gd name="connsiteX8" fmla="*/ 1071581 w 1168160"/>
              <a:gd name="connsiteY8" fmla="*/ 662252 h 876337"/>
              <a:gd name="connsiteX9" fmla="*/ 1010540 w 1168160"/>
              <a:gd name="connsiteY9" fmla="*/ 665353 h 876337"/>
              <a:gd name="connsiteX10" fmla="*/ 1037291 w 1168160"/>
              <a:gd name="connsiteY10" fmla="*/ 710831 h 876337"/>
              <a:gd name="connsiteX11" fmla="*/ 1028719 w 1168160"/>
              <a:gd name="connsiteY11" fmla="*/ 762267 h 876337"/>
              <a:gd name="connsiteX12" fmla="*/ 1080154 w 1168160"/>
              <a:gd name="connsiteY12" fmla="*/ 730835 h 876337"/>
              <a:gd name="connsiteX13" fmla="*/ 1071581 w 1168160"/>
              <a:gd name="connsiteY13" fmla="*/ 662252 h 876337"/>
              <a:gd name="connsiteX14" fmla="*/ 994252 w 1168160"/>
              <a:gd name="connsiteY14" fmla="*/ 464103 h 876337"/>
              <a:gd name="connsiteX15" fmla="*/ 940135 w 1168160"/>
              <a:gd name="connsiteY15" fmla="*/ 467940 h 876337"/>
              <a:gd name="connsiteX16" fmla="*/ 891557 w 1168160"/>
              <a:gd name="connsiteY16" fmla="*/ 510802 h 876337"/>
              <a:gd name="connsiteX17" fmla="*/ 921046 w 1168160"/>
              <a:gd name="connsiteY17" fmla="*/ 567103 h 876337"/>
              <a:gd name="connsiteX18" fmla="*/ 971522 w 1168160"/>
              <a:gd name="connsiteY18" fmla="*/ 563621 h 876337"/>
              <a:gd name="connsiteX19" fmla="*/ 1034433 w 1168160"/>
              <a:gd name="connsiteY19" fmla="*/ 476512 h 876337"/>
              <a:gd name="connsiteX20" fmla="*/ 994252 w 1168160"/>
              <a:gd name="connsiteY20" fmla="*/ 464103 h 876337"/>
              <a:gd name="connsiteX21" fmla="*/ 1037063 w 1168160"/>
              <a:gd name="connsiteY21" fmla="*/ 0 h 876337"/>
              <a:gd name="connsiteX22" fmla="*/ 1074440 w 1168160"/>
              <a:gd name="connsiteY22" fmla="*/ 119319 h 876337"/>
              <a:gd name="connsiteX23" fmla="*/ 888698 w 1168160"/>
              <a:gd name="connsiteY23" fmla="*/ 167897 h 876337"/>
              <a:gd name="connsiteX24" fmla="*/ 697242 w 1168160"/>
              <a:gd name="connsiteY24" fmla="*/ 267912 h 876337"/>
              <a:gd name="connsiteX25" fmla="*/ 597229 w 1168160"/>
              <a:gd name="connsiteY25" fmla="*/ 362211 h 876337"/>
              <a:gd name="connsiteX26" fmla="*/ 571511 w 1168160"/>
              <a:gd name="connsiteY26" fmla="*/ 450795 h 876337"/>
              <a:gd name="connsiteX27" fmla="*/ 620089 w 1168160"/>
              <a:gd name="connsiteY27" fmla="*/ 525092 h 876337"/>
              <a:gd name="connsiteX28" fmla="*/ 728675 w 1168160"/>
              <a:gd name="connsiteY28" fmla="*/ 536521 h 876337"/>
              <a:gd name="connsiteX29" fmla="*/ 871553 w 1168160"/>
              <a:gd name="connsiteY29" fmla="*/ 439364 h 876337"/>
              <a:gd name="connsiteX30" fmla="*/ 980140 w 1168160"/>
              <a:gd name="connsiteY30" fmla="*/ 402216 h 876337"/>
              <a:gd name="connsiteX31" fmla="*/ 1100157 w 1168160"/>
              <a:gd name="connsiteY31" fmla="*/ 427934 h 876337"/>
              <a:gd name="connsiteX32" fmla="*/ 1128732 w 1168160"/>
              <a:gd name="connsiteY32" fmla="*/ 476512 h 876337"/>
              <a:gd name="connsiteX33" fmla="*/ 1105873 w 1168160"/>
              <a:gd name="connsiteY33" fmla="*/ 527947 h 876337"/>
              <a:gd name="connsiteX34" fmla="*/ 1148735 w 1168160"/>
              <a:gd name="connsiteY34" fmla="*/ 550809 h 876337"/>
              <a:gd name="connsiteX35" fmla="*/ 1163023 w 1168160"/>
              <a:gd name="connsiteY35" fmla="*/ 605102 h 876337"/>
              <a:gd name="connsiteX36" fmla="*/ 1120160 w 1168160"/>
              <a:gd name="connsiteY36" fmla="*/ 636535 h 876337"/>
              <a:gd name="connsiteX37" fmla="*/ 1157308 w 1168160"/>
              <a:gd name="connsiteY37" fmla="*/ 722262 h 876337"/>
              <a:gd name="connsiteX38" fmla="*/ 1094442 w 1168160"/>
              <a:gd name="connsiteY38" fmla="*/ 810846 h 876337"/>
              <a:gd name="connsiteX39" fmla="*/ 1011573 w 1168160"/>
              <a:gd name="connsiteY39" fmla="*/ 825133 h 876337"/>
              <a:gd name="connsiteX40" fmla="*/ 960138 w 1168160"/>
              <a:gd name="connsiteY40" fmla="*/ 873712 h 876337"/>
              <a:gd name="connsiteX41" fmla="*/ 868696 w 1168160"/>
              <a:gd name="connsiteY41" fmla="*/ 853708 h 876337"/>
              <a:gd name="connsiteX42" fmla="*/ 828690 w 1168160"/>
              <a:gd name="connsiteY42" fmla="*/ 810846 h 876337"/>
              <a:gd name="connsiteX43" fmla="*/ 765823 w 1168160"/>
              <a:gd name="connsiteY43" fmla="*/ 785127 h 876337"/>
              <a:gd name="connsiteX44" fmla="*/ 766772 w 1168160"/>
              <a:gd name="connsiteY44" fmla="*/ 789151 h 876337"/>
              <a:gd name="connsiteX45" fmla="*/ 765824 w 1168160"/>
              <a:gd name="connsiteY45" fmla="*/ 787986 h 876337"/>
              <a:gd name="connsiteX46" fmla="*/ 741274 w 1168160"/>
              <a:gd name="connsiteY46" fmla="*/ 683538 h 876337"/>
              <a:gd name="connsiteX47" fmla="*/ 668667 w 1168160"/>
              <a:gd name="connsiteY47" fmla="*/ 647965 h 876337"/>
              <a:gd name="connsiteX48" fmla="*/ 522932 w 1168160"/>
              <a:gd name="connsiteY48" fmla="*/ 710831 h 876337"/>
              <a:gd name="connsiteX49" fmla="*/ 457209 w 1168160"/>
              <a:gd name="connsiteY49" fmla="*/ 716546 h 876337"/>
              <a:gd name="connsiteX50" fmla="*/ 345764 w 1168160"/>
              <a:gd name="connsiteY50" fmla="*/ 696544 h 876337"/>
              <a:gd name="connsiteX51" fmla="*/ 0 w 1168160"/>
              <a:gd name="connsiteY51" fmla="*/ 685115 h 876337"/>
              <a:gd name="connsiteX52" fmla="*/ 2858 w 1168160"/>
              <a:gd name="connsiteY52" fmla="*/ 599387 h 876337"/>
              <a:gd name="connsiteX53" fmla="*/ 177133 w 1168160"/>
              <a:gd name="connsiteY53" fmla="*/ 602244 h 876337"/>
              <a:gd name="connsiteX54" fmla="*/ 357195 w 1168160"/>
              <a:gd name="connsiteY54" fmla="*/ 602244 h 876337"/>
              <a:gd name="connsiteX55" fmla="*/ 447008 w 1168160"/>
              <a:gd name="connsiteY55" fmla="*/ 624698 h 876337"/>
              <a:gd name="connsiteX56" fmla="*/ 528647 w 1168160"/>
              <a:gd name="connsiteY56" fmla="*/ 593673 h 876337"/>
              <a:gd name="connsiteX57" fmla="*/ 471497 w 1168160"/>
              <a:gd name="connsiteY57" fmla="*/ 479371 h 876337"/>
              <a:gd name="connsiteX58" fmla="*/ 510364 w 1168160"/>
              <a:gd name="connsiteY58" fmla="*/ 279877 h 876337"/>
              <a:gd name="connsiteX59" fmla="*/ 815842 w 1168160"/>
              <a:gd name="connsiteY59" fmla="*/ 104452 h 876337"/>
              <a:gd name="connsiteX60" fmla="*/ 1037063 w 1168160"/>
              <a:gd name="connsiteY60" fmla="*/ 0 h 876337"/>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951565 w 1168160"/>
              <a:gd name="connsiteY6" fmla="*/ 707974 h 876337"/>
              <a:gd name="connsiteX7" fmla="*/ 880946 w 1168160"/>
              <a:gd name="connsiteY7" fmla="*/ 683941 h 876337"/>
              <a:gd name="connsiteX8" fmla="*/ 1071581 w 1168160"/>
              <a:gd name="connsiteY8" fmla="*/ 662252 h 876337"/>
              <a:gd name="connsiteX9" fmla="*/ 1010540 w 1168160"/>
              <a:gd name="connsiteY9" fmla="*/ 665353 h 876337"/>
              <a:gd name="connsiteX10" fmla="*/ 1037291 w 1168160"/>
              <a:gd name="connsiteY10" fmla="*/ 710831 h 876337"/>
              <a:gd name="connsiteX11" fmla="*/ 1028719 w 1168160"/>
              <a:gd name="connsiteY11" fmla="*/ 762267 h 876337"/>
              <a:gd name="connsiteX12" fmla="*/ 1080154 w 1168160"/>
              <a:gd name="connsiteY12" fmla="*/ 730835 h 876337"/>
              <a:gd name="connsiteX13" fmla="*/ 1071581 w 1168160"/>
              <a:gd name="connsiteY13" fmla="*/ 662252 h 876337"/>
              <a:gd name="connsiteX14" fmla="*/ 994252 w 1168160"/>
              <a:gd name="connsiteY14" fmla="*/ 464103 h 876337"/>
              <a:gd name="connsiteX15" fmla="*/ 940135 w 1168160"/>
              <a:gd name="connsiteY15" fmla="*/ 467940 h 876337"/>
              <a:gd name="connsiteX16" fmla="*/ 891557 w 1168160"/>
              <a:gd name="connsiteY16" fmla="*/ 510802 h 876337"/>
              <a:gd name="connsiteX17" fmla="*/ 921046 w 1168160"/>
              <a:gd name="connsiteY17" fmla="*/ 567103 h 876337"/>
              <a:gd name="connsiteX18" fmla="*/ 971522 w 1168160"/>
              <a:gd name="connsiteY18" fmla="*/ 563621 h 876337"/>
              <a:gd name="connsiteX19" fmla="*/ 1034433 w 1168160"/>
              <a:gd name="connsiteY19" fmla="*/ 476512 h 876337"/>
              <a:gd name="connsiteX20" fmla="*/ 994252 w 1168160"/>
              <a:gd name="connsiteY20" fmla="*/ 464103 h 876337"/>
              <a:gd name="connsiteX21" fmla="*/ 1037063 w 1168160"/>
              <a:gd name="connsiteY21" fmla="*/ 0 h 876337"/>
              <a:gd name="connsiteX22" fmla="*/ 1074440 w 1168160"/>
              <a:gd name="connsiteY22" fmla="*/ 119319 h 876337"/>
              <a:gd name="connsiteX23" fmla="*/ 888698 w 1168160"/>
              <a:gd name="connsiteY23" fmla="*/ 167897 h 876337"/>
              <a:gd name="connsiteX24" fmla="*/ 697242 w 1168160"/>
              <a:gd name="connsiteY24" fmla="*/ 267912 h 876337"/>
              <a:gd name="connsiteX25" fmla="*/ 597229 w 1168160"/>
              <a:gd name="connsiteY25" fmla="*/ 362211 h 876337"/>
              <a:gd name="connsiteX26" fmla="*/ 571511 w 1168160"/>
              <a:gd name="connsiteY26" fmla="*/ 450795 h 876337"/>
              <a:gd name="connsiteX27" fmla="*/ 620089 w 1168160"/>
              <a:gd name="connsiteY27" fmla="*/ 525092 h 876337"/>
              <a:gd name="connsiteX28" fmla="*/ 728675 w 1168160"/>
              <a:gd name="connsiteY28" fmla="*/ 536521 h 876337"/>
              <a:gd name="connsiteX29" fmla="*/ 871553 w 1168160"/>
              <a:gd name="connsiteY29" fmla="*/ 439364 h 876337"/>
              <a:gd name="connsiteX30" fmla="*/ 980140 w 1168160"/>
              <a:gd name="connsiteY30" fmla="*/ 402216 h 876337"/>
              <a:gd name="connsiteX31" fmla="*/ 1100157 w 1168160"/>
              <a:gd name="connsiteY31" fmla="*/ 427934 h 876337"/>
              <a:gd name="connsiteX32" fmla="*/ 1128732 w 1168160"/>
              <a:gd name="connsiteY32" fmla="*/ 476512 h 876337"/>
              <a:gd name="connsiteX33" fmla="*/ 1105873 w 1168160"/>
              <a:gd name="connsiteY33" fmla="*/ 527947 h 876337"/>
              <a:gd name="connsiteX34" fmla="*/ 1148735 w 1168160"/>
              <a:gd name="connsiteY34" fmla="*/ 550809 h 876337"/>
              <a:gd name="connsiteX35" fmla="*/ 1163023 w 1168160"/>
              <a:gd name="connsiteY35" fmla="*/ 605102 h 876337"/>
              <a:gd name="connsiteX36" fmla="*/ 1120160 w 1168160"/>
              <a:gd name="connsiteY36" fmla="*/ 636535 h 876337"/>
              <a:gd name="connsiteX37" fmla="*/ 1157308 w 1168160"/>
              <a:gd name="connsiteY37" fmla="*/ 722262 h 876337"/>
              <a:gd name="connsiteX38" fmla="*/ 1094442 w 1168160"/>
              <a:gd name="connsiteY38" fmla="*/ 810846 h 876337"/>
              <a:gd name="connsiteX39" fmla="*/ 1011573 w 1168160"/>
              <a:gd name="connsiteY39" fmla="*/ 825133 h 876337"/>
              <a:gd name="connsiteX40" fmla="*/ 960138 w 1168160"/>
              <a:gd name="connsiteY40" fmla="*/ 873712 h 876337"/>
              <a:gd name="connsiteX41" fmla="*/ 868696 w 1168160"/>
              <a:gd name="connsiteY41" fmla="*/ 853708 h 876337"/>
              <a:gd name="connsiteX42" fmla="*/ 828690 w 1168160"/>
              <a:gd name="connsiteY42" fmla="*/ 810846 h 876337"/>
              <a:gd name="connsiteX43" fmla="*/ 765823 w 1168160"/>
              <a:gd name="connsiteY43" fmla="*/ 785127 h 876337"/>
              <a:gd name="connsiteX44" fmla="*/ 766772 w 1168160"/>
              <a:gd name="connsiteY44" fmla="*/ 789151 h 876337"/>
              <a:gd name="connsiteX45" fmla="*/ 765824 w 1168160"/>
              <a:gd name="connsiteY45" fmla="*/ 787986 h 876337"/>
              <a:gd name="connsiteX46" fmla="*/ 722689 w 1168160"/>
              <a:gd name="connsiteY46" fmla="*/ 698406 h 876337"/>
              <a:gd name="connsiteX47" fmla="*/ 668667 w 1168160"/>
              <a:gd name="connsiteY47" fmla="*/ 647965 h 876337"/>
              <a:gd name="connsiteX48" fmla="*/ 522932 w 1168160"/>
              <a:gd name="connsiteY48" fmla="*/ 710831 h 876337"/>
              <a:gd name="connsiteX49" fmla="*/ 457209 w 1168160"/>
              <a:gd name="connsiteY49" fmla="*/ 716546 h 876337"/>
              <a:gd name="connsiteX50" fmla="*/ 345764 w 1168160"/>
              <a:gd name="connsiteY50" fmla="*/ 696544 h 876337"/>
              <a:gd name="connsiteX51" fmla="*/ 0 w 1168160"/>
              <a:gd name="connsiteY51" fmla="*/ 685115 h 876337"/>
              <a:gd name="connsiteX52" fmla="*/ 2858 w 1168160"/>
              <a:gd name="connsiteY52" fmla="*/ 599387 h 876337"/>
              <a:gd name="connsiteX53" fmla="*/ 177133 w 1168160"/>
              <a:gd name="connsiteY53" fmla="*/ 602244 h 876337"/>
              <a:gd name="connsiteX54" fmla="*/ 357195 w 1168160"/>
              <a:gd name="connsiteY54" fmla="*/ 602244 h 876337"/>
              <a:gd name="connsiteX55" fmla="*/ 447008 w 1168160"/>
              <a:gd name="connsiteY55" fmla="*/ 624698 h 876337"/>
              <a:gd name="connsiteX56" fmla="*/ 528647 w 1168160"/>
              <a:gd name="connsiteY56" fmla="*/ 593673 h 876337"/>
              <a:gd name="connsiteX57" fmla="*/ 471497 w 1168160"/>
              <a:gd name="connsiteY57" fmla="*/ 479371 h 876337"/>
              <a:gd name="connsiteX58" fmla="*/ 510364 w 1168160"/>
              <a:gd name="connsiteY58" fmla="*/ 279877 h 876337"/>
              <a:gd name="connsiteX59" fmla="*/ 815842 w 1168160"/>
              <a:gd name="connsiteY59" fmla="*/ 104452 h 876337"/>
              <a:gd name="connsiteX60" fmla="*/ 1037063 w 1168160"/>
              <a:gd name="connsiteY60" fmla="*/ 0 h 876337"/>
              <a:gd name="connsiteX0" fmla="*/ 766772 w 1168160"/>
              <a:gd name="connsiteY0" fmla="*/ 789151 h 876337"/>
              <a:gd name="connsiteX1" fmla="*/ 766772 w 1168160"/>
              <a:gd name="connsiteY1" fmla="*/ 789151 h 876337"/>
              <a:gd name="connsiteX2" fmla="*/ 880946 w 1168160"/>
              <a:gd name="connsiteY2" fmla="*/ 683941 h 876337"/>
              <a:gd name="connsiteX3" fmla="*/ 795453 w 1168160"/>
              <a:gd name="connsiteY3" fmla="*/ 683943 h 876337"/>
              <a:gd name="connsiteX4" fmla="*/ 894414 w 1168160"/>
              <a:gd name="connsiteY4" fmla="*/ 736549 h 876337"/>
              <a:gd name="connsiteX5" fmla="*/ 954422 w 1168160"/>
              <a:gd name="connsiteY5" fmla="*/ 762267 h 876337"/>
              <a:gd name="connsiteX6" fmla="*/ 880946 w 1168160"/>
              <a:gd name="connsiteY6" fmla="*/ 68394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828690 w 1168160"/>
              <a:gd name="connsiteY41" fmla="*/ 810846 h 876337"/>
              <a:gd name="connsiteX42" fmla="*/ 765823 w 1168160"/>
              <a:gd name="connsiteY42" fmla="*/ 785127 h 876337"/>
              <a:gd name="connsiteX43" fmla="*/ 766772 w 1168160"/>
              <a:gd name="connsiteY43" fmla="*/ 789151 h 876337"/>
              <a:gd name="connsiteX44" fmla="*/ 765824 w 1168160"/>
              <a:gd name="connsiteY44" fmla="*/ 787986 h 876337"/>
              <a:gd name="connsiteX45" fmla="*/ 722689 w 1168160"/>
              <a:gd name="connsiteY45" fmla="*/ 698406 h 876337"/>
              <a:gd name="connsiteX46" fmla="*/ 668667 w 1168160"/>
              <a:gd name="connsiteY46" fmla="*/ 647965 h 876337"/>
              <a:gd name="connsiteX47" fmla="*/ 522932 w 1168160"/>
              <a:gd name="connsiteY47" fmla="*/ 710831 h 876337"/>
              <a:gd name="connsiteX48" fmla="*/ 457209 w 1168160"/>
              <a:gd name="connsiteY48" fmla="*/ 716546 h 876337"/>
              <a:gd name="connsiteX49" fmla="*/ 345764 w 1168160"/>
              <a:gd name="connsiteY49" fmla="*/ 696544 h 876337"/>
              <a:gd name="connsiteX50" fmla="*/ 0 w 1168160"/>
              <a:gd name="connsiteY50" fmla="*/ 685115 h 876337"/>
              <a:gd name="connsiteX51" fmla="*/ 2858 w 1168160"/>
              <a:gd name="connsiteY51" fmla="*/ 599387 h 876337"/>
              <a:gd name="connsiteX52" fmla="*/ 177133 w 1168160"/>
              <a:gd name="connsiteY52" fmla="*/ 602244 h 876337"/>
              <a:gd name="connsiteX53" fmla="*/ 357195 w 1168160"/>
              <a:gd name="connsiteY53" fmla="*/ 602244 h 876337"/>
              <a:gd name="connsiteX54" fmla="*/ 447008 w 1168160"/>
              <a:gd name="connsiteY54" fmla="*/ 624698 h 876337"/>
              <a:gd name="connsiteX55" fmla="*/ 528647 w 1168160"/>
              <a:gd name="connsiteY55" fmla="*/ 593673 h 876337"/>
              <a:gd name="connsiteX56" fmla="*/ 471497 w 1168160"/>
              <a:gd name="connsiteY56" fmla="*/ 479371 h 876337"/>
              <a:gd name="connsiteX57" fmla="*/ 510364 w 1168160"/>
              <a:gd name="connsiteY57" fmla="*/ 279877 h 876337"/>
              <a:gd name="connsiteX58" fmla="*/ 815842 w 1168160"/>
              <a:gd name="connsiteY58" fmla="*/ 104452 h 876337"/>
              <a:gd name="connsiteX59" fmla="*/ 1037063 w 1168160"/>
              <a:gd name="connsiteY59" fmla="*/ 0 h 876337"/>
              <a:gd name="connsiteX0" fmla="*/ 766772 w 1168160"/>
              <a:gd name="connsiteY0" fmla="*/ 789151 h 876337"/>
              <a:gd name="connsiteX1" fmla="*/ 766772 w 1168160"/>
              <a:gd name="connsiteY1" fmla="*/ 789151 h 876337"/>
              <a:gd name="connsiteX2" fmla="*/ 918117 w 1168160"/>
              <a:gd name="connsiteY2" fmla="*/ 657921 h 876337"/>
              <a:gd name="connsiteX3" fmla="*/ 795453 w 1168160"/>
              <a:gd name="connsiteY3" fmla="*/ 683943 h 876337"/>
              <a:gd name="connsiteX4" fmla="*/ 894414 w 1168160"/>
              <a:gd name="connsiteY4" fmla="*/ 736549 h 876337"/>
              <a:gd name="connsiteX5" fmla="*/ 954422 w 1168160"/>
              <a:gd name="connsiteY5" fmla="*/ 762267 h 876337"/>
              <a:gd name="connsiteX6" fmla="*/ 918117 w 1168160"/>
              <a:gd name="connsiteY6" fmla="*/ 65792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828690 w 1168160"/>
              <a:gd name="connsiteY41" fmla="*/ 810846 h 876337"/>
              <a:gd name="connsiteX42" fmla="*/ 765823 w 1168160"/>
              <a:gd name="connsiteY42" fmla="*/ 785127 h 876337"/>
              <a:gd name="connsiteX43" fmla="*/ 766772 w 1168160"/>
              <a:gd name="connsiteY43" fmla="*/ 789151 h 876337"/>
              <a:gd name="connsiteX44" fmla="*/ 765824 w 1168160"/>
              <a:gd name="connsiteY44" fmla="*/ 787986 h 876337"/>
              <a:gd name="connsiteX45" fmla="*/ 722689 w 1168160"/>
              <a:gd name="connsiteY45" fmla="*/ 698406 h 876337"/>
              <a:gd name="connsiteX46" fmla="*/ 668667 w 1168160"/>
              <a:gd name="connsiteY46" fmla="*/ 647965 h 876337"/>
              <a:gd name="connsiteX47" fmla="*/ 522932 w 1168160"/>
              <a:gd name="connsiteY47" fmla="*/ 710831 h 876337"/>
              <a:gd name="connsiteX48" fmla="*/ 457209 w 1168160"/>
              <a:gd name="connsiteY48" fmla="*/ 716546 h 876337"/>
              <a:gd name="connsiteX49" fmla="*/ 345764 w 1168160"/>
              <a:gd name="connsiteY49" fmla="*/ 696544 h 876337"/>
              <a:gd name="connsiteX50" fmla="*/ 0 w 1168160"/>
              <a:gd name="connsiteY50" fmla="*/ 685115 h 876337"/>
              <a:gd name="connsiteX51" fmla="*/ 2858 w 1168160"/>
              <a:gd name="connsiteY51" fmla="*/ 599387 h 876337"/>
              <a:gd name="connsiteX52" fmla="*/ 177133 w 1168160"/>
              <a:gd name="connsiteY52" fmla="*/ 602244 h 876337"/>
              <a:gd name="connsiteX53" fmla="*/ 357195 w 1168160"/>
              <a:gd name="connsiteY53" fmla="*/ 602244 h 876337"/>
              <a:gd name="connsiteX54" fmla="*/ 447008 w 1168160"/>
              <a:gd name="connsiteY54" fmla="*/ 624698 h 876337"/>
              <a:gd name="connsiteX55" fmla="*/ 528647 w 1168160"/>
              <a:gd name="connsiteY55" fmla="*/ 593673 h 876337"/>
              <a:gd name="connsiteX56" fmla="*/ 471497 w 1168160"/>
              <a:gd name="connsiteY56" fmla="*/ 479371 h 876337"/>
              <a:gd name="connsiteX57" fmla="*/ 510364 w 1168160"/>
              <a:gd name="connsiteY57" fmla="*/ 279877 h 876337"/>
              <a:gd name="connsiteX58" fmla="*/ 815842 w 1168160"/>
              <a:gd name="connsiteY58" fmla="*/ 104452 h 876337"/>
              <a:gd name="connsiteX59" fmla="*/ 1037063 w 1168160"/>
              <a:gd name="connsiteY59" fmla="*/ 0 h 876337"/>
              <a:gd name="connsiteX0" fmla="*/ 766772 w 1168160"/>
              <a:gd name="connsiteY0" fmla="*/ 789151 h 876337"/>
              <a:gd name="connsiteX1" fmla="*/ 766772 w 1168160"/>
              <a:gd name="connsiteY1" fmla="*/ 789151 h 876337"/>
              <a:gd name="connsiteX2" fmla="*/ 918117 w 1168160"/>
              <a:gd name="connsiteY2" fmla="*/ 657921 h 876337"/>
              <a:gd name="connsiteX3" fmla="*/ 795453 w 1168160"/>
              <a:gd name="connsiteY3" fmla="*/ 683943 h 876337"/>
              <a:gd name="connsiteX4" fmla="*/ 894414 w 1168160"/>
              <a:gd name="connsiteY4" fmla="*/ 736549 h 876337"/>
              <a:gd name="connsiteX5" fmla="*/ 954422 w 1168160"/>
              <a:gd name="connsiteY5" fmla="*/ 762267 h 876337"/>
              <a:gd name="connsiteX6" fmla="*/ 918117 w 1168160"/>
              <a:gd name="connsiteY6" fmla="*/ 65792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828690 w 1168160"/>
              <a:gd name="connsiteY41" fmla="*/ 810846 h 876337"/>
              <a:gd name="connsiteX42" fmla="*/ 765823 w 1168160"/>
              <a:gd name="connsiteY42" fmla="*/ 785127 h 876337"/>
              <a:gd name="connsiteX43" fmla="*/ 766772 w 1168160"/>
              <a:gd name="connsiteY43" fmla="*/ 789151 h 876337"/>
              <a:gd name="connsiteX44" fmla="*/ 765824 w 1168160"/>
              <a:gd name="connsiteY44" fmla="*/ 787986 h 876337"/>
              <a:gd name="connsiteX45" fmla="*/ 722689 w 1168160"/>
              <a:gd name="connsiteY45" fmla="*/ 698406 h 876337"/>
              <a:gd name="connsiteX46" fmla="*/ 668667 w 1168160"/>
              <a:gd name="connsiteY46" fmla="*/ 647965 h 876337"/>
              <a:gd name="connsiteX47" fmla="*/ 522932 w 1168160"/>
              <a:gd name="connsiteY47" fmla="*/ 710831 h 876337"/>
              <a:gd name="connsiteX48" fmla="*/ 457209 w 1168160"/>
              <a:gd name="connsiteY48" fmla="*/ 716546 h 876337"/>
              <a:gd name="connsiteX49" fmla="*/ 345764 w 1168160"/>
              <a:gd name="connsiteY49" fmla="*/ 696544 h 876337"/>
              <a:gd name="connsiteX50" fmla="*/ 0 w 1168160"/>
              <a:gd name="connsiteY50" fmla="*/ 685115 h 876337"/>
              <a:gd name="connsiteX51" fmla="*/ 2858 w 1168160"/>
              <a:gd name="connsiteY51" fmla="*/ 599387 h 876337"/>
              <a:gd name="connsiteX52" fmla="*/ 177133 w 1168160"/>
              <a:gd name="connsiteY52" fmla="*/ 602244 h 876337"/>
              <a:gd name="connsiteX53" fmla="*/ 357195 w 1168160"/>
              <a:gd name="connsiteY53" fmla="*/ 602244 h 876337"/>
              <a:gd name="connsiteX54" fmla="*/ 447008 w 1168160"/>
              <a:gd name="connsiteY54" fmla="*/ 624698 h 876337"/>
              <a:gd name="connsiteX55" fmla="*/ 528647 w 1168160"/>
              <a:gd name="connsiteY55" fmla="*/ 593673 h 876337"/>
              <a:gd name="connsiteX56" fmla="*/ 471497 w 1168160"/>
              <a:gd name="connsiteY56" fmla="*/ 479371 h 876337"/>
              <a:gd name="connsiteX57" fmla="*/ 510364 w 1168160"/>
              <a:gd name="connsiteY57" fmla="*/ 279877 h 876337"/>
              <a:gd name="connsiteX58" fmla="*/ 815842 w 1168160"/>
              <a:gd name="connsiteY58" fmla="*/ 104452 h 876337"/>
              <a:gd name="connsiteX59" fmla="*/ 1037063 w 1168160"/>
              <a:gd name="connsiteY59" fmla="*/ 0 h 876337"/>
              <a:gd name="connsiteX0" fmla="*/ 766772 w 1168160"/>
              <a:gd name="connsiteY0" fmla="*/ 789151 h 876337"/>
              <a:gd name="connsiteX1" fmla="*/ 766772 w 1168160"/>
              <a:gd name="connsiteY1" fmla="*/ 789151 h 876337"/>
              <a:gd name="connsiteX2" fmla="*/ 918117 w 1168160"/>
              <a:gd name="connsiteY2" fmla="*/ 657921 h 876337"/>
              <a:gd name="connsiteX3" fmla="*/ 795453 w 1168160"/>
              <a:gd name="connsiteY3" fmla="*/ 683943 h 876337"/>
              <a:gd name="connsiteX4" fmla="*/ 894414 w 1168160"/>
              <a:gd name="connsiteY4" fmla="*/ 736549 h 876337"/>
              <a:gd name="connsiteX5" fmla="*/ 954422 w 1168160"/>
              <a:gd name="connsiteY5" fmla="*/ 762267 h 876337"/>
              <a:gd name="connsiteX6" fmla="*/ 918117 w 1168160"/>
              <a:gd name="connsiteY6" fmla="*/ 657921 h 876337"/>
              <a:gd name="connsiteX7" fmla="*/ 1071581 w 1168160"/>
              <a:gd name="connsiteY7" fmla="*/ 662252 h 876337"/>
              <a:gd name="connsiteX8" fmla="*/ 1010540 w 1168160"/>
              <a:gd name="connsiteY8" fmla="*/ 665353 h 876337"/>
              <a:gd name="connsiteX9" fmla="*/ 1037291 w 1168160"/>
              <a:gd name="connsiteY9" fmla="*/ 710831 h 876337"/>
              <a:gd name="connsiteX10" fmla="*/ 1028719 w 1168160"/>
              <a:gd name="connsiteY10" fmla="*/ 762267 h 876337"/>
              <a:gd name="connsiteX11" fmla="*/ 1080154 w 1168160"/>
              <a:gd name="connsiteY11" fmla="*/ 730835 h 876337"/>
              <a:gd name="connsiteX12" fmla="*/ 1071581 w 1168160"/>
              <a:gd name="connsiteY12" fmla="*/ 662252 h 876337"/>
              <a:gd name="connsiteX13" fmla="*/ 994252 w 1168160"/>
              <a:gd name="connsiteY13" fmla="*/ 464103 h 876337"/>
              <a:gd name="connsiteX14" fmla="*/ 940135 w 1168160"/>
              <a:gd name="connsiteY14" fmla="*/ 467940 h 876337"/>
              <a:gd name="connsiteX15" fmla="*/ 891557 w 1168160"/>
              <a:gd name="connsiteY15" fmla="*/ 510802 h 876337"/>
              <a:gd name="connsiteX16" fmla="*/ 921046 w 1168160"/>
              <a:gd name="connsiteY16" fmla="*/ 567103 h 876337"/>
              <a:gd name="connsiteX17" fmla="*/ 971522 w 1168160"/>
              <a:gd name="connsiteY17" fmla="*/ 563621 h 876337"/>
              <a:gd name="connsiteX18" fmla="*/ 1034433 w 1168160"/>
              <a:gd name="connsiteY18" fmla="*/ 476512 h 876337"/>
              <a:gd name="connsiteX19" fmla="*/ 994252 w 1168160"/>
              <a:gd name="connsiteY19" fmla="*/ 464103 h 876337"/>
              <a:gd name="connsiteX20" fmla="*/ 1037063 w 1168160"/>
              <a:gd name="connsiteY20" fmla="*/ 0 h 876337"/>
              <a:gd name="connsiteX21" fmla="*/ 1074440 w 1168160"/>
              <a:gd name="connsiteY21" fmla="*/ 119319 h 876337"/>
              <a:gd name="connsiteX22" fmla="*/ 888698 w 1168160"/>
              <a:gd name="connsiteY22" fmla="*/ 167897 h 876337"/>
              <a:gd name="connsiteX23" fmla="*/ 697242 w 1168160"/>
              <a:gd name="connsiteY23" fmla="*/ 267912 h 876337"/>
              <a:gd name="connsiteX24" fmla="*/ 597229 w 1168160"/>
              <a:gd name="connsiteY24" fmla="*/ 362211 h 876337"/>
              <a:gd name="connsiteX25" fmla="*/ 571511 w 1168160"/>
              <a:gd name="connsiteY25" fmla="*/ 450795 h 876337"/>
              <a:gd name="connsiteX26" fmla="*/ 620089 w 1168160"/>
              <a:gd name="connsiteY26" fmla="*/ 525092 h 876337"/>
              <a:gd name="connsiteX27" fmla="*/ 728675 w 1168160"/>
              <a:gd name="connsiteY27" fmla="*/ 536521 h 876337"/>
              <a:gd name="connsiteX28" fmla="*/ 871553 w 1168160"/>
              <a:gd name="connsiteY28" fmla="*/ 439364 h 876337"/>
              <a:gd name="connsiteX29" fmla="*/ 980140 w 1168160"/>
              <a:gd name="connsiteY29" fmla="*/ 402216 h 876337"/>
              <a:gd name="connsiteX30" fmla="*/ 1100157 w 1168160"/>
              <a:gd name="connsiteY30" fmla="*/ 427934 h 876337"/>
              <a:gd name="connsiteX31" fmla="*/ 1128732 w 1168160"/>
              <a:gd name="connsiteY31" fmla="*/ 476512 h 876337"/>
              <a:gd name="connsiteX32" fmla="*/ 1105873 w 1168160"/>
              <a:gd name="connsiteY32" fmla="*/ 527947 h 876337"/>
              <a:gd name="connsiteX33" fmla="*/ 1148735 w 1168160"/>
              <a:gd name="connsiteY33" fmla="*/ 550809 h 876337"/>
              <a:gd name="connsiteX34" fmla="*/ 1163023 w 1168160"/>
              <a:gd name="connsiteY34" fmla="*/ 605102 h 876337"/>
              <a:gd name="connsiteX35" fmla="*/ 1120160 w 1168160"/>
              <a:gd name="connsiteY35" fmla="*/ 636535 h 876337"/>
              <a:gd name="connsiteX36" fmla="*/ 1157308 w 1168160"/>
              <a:gd name="connsiteY36" fmla="*/ 722262 h 876337"/>
              <a:gd name="connsiteX37" fmla="*/ 1094442 w 1168160"/>
              <a:gd name="connsiteY37" fmla="*/ 810846 h 876337"/>
              <a:gd name="connsiteX38" fmla="*/ 1011573 w 1168160"/>
              <a:gd name="connsiteY38" fmla="*/ 825133 h 876337"/>
              <a:gd name="connsiteX39" fmla="*/ 960138 w 1168160"/>
              <a:gd name="connsiteY39" fmla="*/ 873712 h 876337"/>
              <a:gd name="connsiteX40" fmla="*/ 868696 w 1168160"/>
              <a:gd name="connsiteY40" fmla="*/ 853708 h 876337"/>
              <a:gd name="connsiteX41" fmla="*/ 765823 w 1168160"/>
              <a:gd name="connsiteY41" fmla="*/ 785127 h 876337"/>
              <a:gd name="connsiteX42" fmla="*/ 766772 w 1168160"/>
              <a:gd name="connsiteY42" fmla="*/ 789151 h 876337"/>
              <a:gd name="connsiteX43" fmla="*/ 765824 w 1168160"/>
              <a:gd name="connsiteY43" fmla="*/ 787986 h 876337"/>
              <a:gd name="connsiteX44" fmla="*/ 722689 w 1168160"/>
              <a:gd name="connsiteY44" fmla="*/ 698406 h 876337"/>
              <a:gd name="connsiteX45" fmla="*/ 668667 w 1168160"/>
              <a:gd name="connsiteY45" fmla="*/ 647965 h 876337"/>
              <a:gd name="connsiteX46" fmla="*/ 522932 w 1168160"/>
              <a:gd name="connsiteY46" fmla="*/ 710831 h 876337"/>
              <a:gd name="connsiteX47" fmla="*/ 457209 w 1168160"/>
              <a:gd name="connsiteY47" fmla="*/ 716546 h 876337"/>
              <a:gd name="connsiteX48" fmla="*/ 345764 w 1168160"/>
              <a:gd name="connsiteY48" fmla="*/ 696544 h 876337"/>
              <a:gd name="connsiteX49" fmla="*/ 0 w 1168160"/>
              <a:gd name="connsiteY49" fmla="*/ 685115 h 876337"/>
              <a:gd name="connsiteX50" fmla="*/ 2858 w 1168160"/>
              <a:gd name="connsiteY50" fmla="*/ 599387 h 876337"/>
              <a:gd name="connsiteX51" fmla="*/ 177133 w 1168160"/>
              <a:gd name="connsiteY51" fmla="*/ 602244 h 876337"/>
              <a:gd name="connsiteX52" fmla="*/ 357195 w 1168160"/>
              <a:gd name="connsiteY52" fmla="*/ 602244 h 876337"/>
              <a:gd name="connsiteX53" fmla="*/ 447008 w 1168160"/>
              <a:gd name="connsiteY53" fmla="*/ 624698 h 876337"/>
              <a:gd name="connsiteX54" fmla="*/ 528647 w 1168160"/>
              <a:gd name="connsiteY54" fmla="*/ 593673 h 876337"/>
              <a:gd name="connsiteX55" fmla="*/ 471497 w 1168160"/>
              <a:gd name="connsiteY55" fmla="*/ 479371 h 876337"/>
              <a:gd name="connsiteX56" fmla="*/ 510364 w 1168160"/>
              <a:gd name="connsiteY56" fmla="*/ 279877 h 876337"/>
              <a:gd name="connsiteX57" fmla="*/ 815842 w 1168160"/>
              <a:gd name="connsiteY57" fmla="*/ 104452 h 876337"/>
              <a:gd name="connsiteX58" fmla="*/ 1037063 w 1168160"/>
              <a:gd name="connsiteY58" fmla="*/ 0 h 876337"/>
              <a:gd name="connsiteX0" fmla="*/ 766772 w 1168160"/>
              <a:gd name="connsiteY0" fmla="*/ 789151 h 866560"/>
              <a:gd name="connsiteX1" fmla="*/ 766772 w 1168160"/>
              <a:gd name="connsiteY1" fmla="*/ 789151 h 866560"/>
              <a:gd name="connsiteX2" fmla="*/ 918117 w 1168160"/>
              <a:gd name="connsiteY2" fmla="*/ 657921 h 866560"/>
              <a:gd name="connsiteX3" fmla="*/ 795453 w 1168160"/>
              <a:gd name="connsiteY3" fmla="*/ 683943 h 866560"/>
              <a:gd name="connsiteX4" fmla="*/ 894414 w 1168160"/>
              <a:gd name="connsiteY4" fmla="*/ 736549 h 866560"/>
              <a:gd name="connsiteX5" fmla="*/ 954422 w 1168160"/>
              <a:gd name="connsiteY5" fmla="*/ 762267 h 866560"/>
              <a:gd name="connsiteX6" fmla="*/ 918117 w 1168160"/>
              <a:gd name="connsiteY6" fmla="*/ 657921 h 866560"/>
              <a:gd name="connsiteX7" fmla="*/ 1071581 w 1168160"/>
              <a:gd name="connsiteY7" fmla="*/ 662252 h 866560"/>
              <a:gd name="connsiteX8" fmla="*/ 1010540 w 1168160"/>
              <a:gd name="connsiteY8" fmla="*/ 665353 h 866560"/>
              <a:gd name="connsiteX9" fmla="*/ 1037291 w 1168160"/>
              <a:gd name="connsiteY9" fmla="*/ 710831 h 866560"/>
              <a:gd name="connsiteX10" fmla="*/ 1028719 w 1168160"/>
              <a:gd name="connsiteY10" fmla="*/ 762267 h 866560"/>
              <a:gd name="connsiteX11" fmla="*/ 1080154 w 1168160"/>
              <a:gd name="connsiteY11" fmla="*/ 730835 h 866560"/>
              <a:gd name="connsiteX12" fmla="*/ 1071581 w 1168160"/>
              <a:gd name="connsiteY12" fmla="*/ 662252 h 866560"/>
              <a:gd name="connsiteX13" fmla="*/ 994252 w 1168160"/>
              <a:gd name="connsiteY13" fmla="*/ 464103 h 866560"/>
              <a:gd name="connsiteX14" fmla="*/ 940135 w 1168160"/>
              <a:gd name="connsiteY14" fmla="*/ 467940 h 866560"/>
              <a:gd name="connsiteX15" fmla="*/ 891557 w 1168160"/>
              <a:gd name="connsiteY15" fmla="*/ 510802 h 866560"/>
              <a:gd name="connsiteX16" fmla="*/ 921046 w 1168160"/>
              <a:gd name="connsiteY16" fmla="*/ 567103 h 866560"/>
              <a:gd name="connsiteX17" fmla="*/ 971522 w 1168160"/>
              <a:gd name="connsiteY17" fmla="*/ 563621 h 866560"/>
              <a:gd name="connsiteX18" fmla="*/ 1034433 w 1168160"/>
              <a:gd name="connsiteY18" fmla="*/ 476512 h 866560"/>
              <a:gd name="connsiteX19" fmla="*/ 994252 w 1168160"/>
              <a:gd name="connsiteY19" fmla="*/ 464103 h 866560"/>
              <a:gd name="connsiteX20" fmla="*/ 1037063 w 1168160"/>
              <a:gd name="connsiteY20" fmla="*/ 0 h 866560"/>
              <a:gd name="connsiteX21" fmla="*/ 1074440 w 1168160"/>
              <a:gd name="connsiteY21" fmla="*/ 119319 h 866560"/>
              <a:gd name="connsiteX22" fmla="*/ 888698 w 1168160"/>
              <a:gd name="connsiteY22" fmla="*/ 167897 h 866560"/>
              <a:gd name="connsiteX23" fmla="*/ 697242 w 1168160"/>
              <a:gd name="connsiteY23" fmla="*/ 267912 h 866560"/>
              <a:gd name="connsiteX24" fmla="*/ 597229 w 1168160"/>
              <a:gd name="connsiteY24" fmla="*/ 362211 h 866560"/>
              <a:gd name="connsiteX25" fmla="*/ 571511 w 1168160"/>
              <a:gd name="connsiteY25" fmla="*/ 450795 h 866560"/>
              <a:gd name="connsiteX26" fmla="*/ 620089 w 1168160"/>
              <a:gd name="connsiteY26" fmla="*/ 525092 h 866560"/>
              <a:gd name="connsiteX27" fmla="*/ 728675 w 1168160"/>
              <a:gd name="connsiteY27" fmla="*/ 536521 h 866560"/>
              <a:gd name="connsiteX28" fmla="*/ 871553 w 1168160"/>
              <a:gd name="connsiteY28" fmla="*/ 439364 h 866560"/>
              <a:gd name="connsiteX29" fmla="*/ 980140 w 1168160"/>
              <a:gd name="connsiteY29" fmla="*/ 402216 h 866560"/>
              <a:gd name="connsiteX30" fmla="*/ 1100157 w 1168160"/>
              <a:gd name="connsiteY30" fmla="*/ 427934 h 866560"/>
              <a:gd name="connsiteX31" fmla="*/ 1128732 w 1168160"/>
              <a:gd name="connsiteY31" fmla="*/ 476512 h 866560"/>
              <a:gd name="connsiteX32" fmla="*/ 1105873 w 1168160"/>
              <a:gd name="connsiteY32" fmla="*/ 527947 h 866560"/>
              <a:gd name="connsiteX33" fmla="*/ 1148735 w 1168160"/>
              <a:gd name="connsiteY33" fmla="*/ 550809 h 866560"/>
              <a:gd name="connsiteX34" fmla="*/ 1163023 w 1168160"/>
              <a:gd name="connsiteY34" fmla="*/ 605102 h 866560"/>
              <a:gd name="connsiteX35" fmla="*/ 1120160 w 1168160"/>
              <a:gd name="connsiteY35" fmla="*/ 636535 h 866560"/>
              <a:gd name="connsiteX36" fmla="*/ 1157308 w 1168160"/>
              <a:gd name="connsiteY36" fmla="*/ 722262 h 866560"/>
              <a:gd name="connsiteX37" fmla="*/ 1094442 w 1168160"/>
              <a:gd name="connsiteY37" fmla="*/ 810846 h 866560"/>
              <a:gd name="connsiteX38" fmla="*/ 1011573 w 1168160"/>
              <a:gd name="connsiteY38" fmla="*/ 825133 h 866560"/>
              <a:gd name="connsiteX39" fmla="*/ 952704 w 1168160"/>
              <a:gd name="connsiteY39" fmla="*/ 862561 h 866560"/>
              <a:gd name="connsiteX40" fmla="*/ 868696 w 1168160"/>
              <a:gd name="connsiteY40" fmla="*/ 853708 h 866560"/>
              <a:gd name="connsiteX41" fmla="*/ 765823 w 1168160"/>
              <a:gd name="connsiteY41" fmla="*/ 785127 h 866560"/>
              <a:gd name="connsiteX42" fmla="*/ 766772 w 1168160"/>
              <a:gd name="connsiteY42" fmla="*/ 789151 h 866560"/>
              <a:gd name="connsiteX43" fmla="*/ 765824 w 1168160"/>
              <a:gd name="connsiteY43" fmla="*/ 787986 h 866560"/>
              <a:gd name="connsiteX44" fmla="*/ 722689 w 1168160"/>
              <a:gd name="connsiteY44" fmla="*/ 698406 h 866560"/>
              <a:gd name="connsiteX45" fmla="*/ 668667 w 1168160"/>
              <a:gd name="connsiteY45" fmla="*/ 647965 h 866560"/>
              <a:gd name="connsiteX46" fmla="*/ 522932 w 1168160"/>
              <a:gd name="connsiteY46" fmla="*/ 710831 h 866560"/>
              <a:gd name="connsiteX47" fmla="*/ 457209 w 1168160"/>
              <a:gd name="connsiteY47" fmla="*/ 716546 h 866560"/>
              <a:gd name="connsiteX48" fmla="*/ 345764 w 1168160"/>
              <a:gd name="connsiteY48" fmla="*/ 696544 h 866560"/>
              <a:gd name="connsiteX49" fmla="*/ 0 w 1168160"/>
              <a:gd name="connsiteY49" fmla="*/ 685115 h 866560"/>
              <a:gd name="connsiteX50" fmla="*/ 2858 w 1168160"/>
              <a:gd name="connsiteY50" fmla="*/ 599387 h 866560"/>
              <a:gd name="connsiteX51" fmla="*/ 177133 w 1168160"/>
              <a:gd name="connsiteY51" fmla="*/ 602244 h 866560"/>
              <a:gd name="connsiteX52" fmla="*/ 357195 w 1168160"/>
              <a:gd name="connsiteY52" fmla="*/ 602244 h 866560"/>
              <a:gd name="connsiteX53" fmla="*/ 447008 w 1168160"/>
              <a:gd name="connsiteY53" fmla="*/ 624698 h 866560"/>
              <a:gd name="connsiteX54" fmla="*/ 528647 w 1168160"/>
              <a:gd name="connsiteY54" fmla="*/ 593673 h 866560"/>
              <a:gd name="connsiteX55" fmla="*/ 471497 w 1168160"/>
              <a:gd name="connsiteY55" fmla="*/ 479371 h 866560"/>
              <a:gd name="connsiteX56" fmla="*/ 510364 w 1168160"/>
              <a:gd name="connsiteY56" fmla="*/ 279877 h 866560"/>
              <a:gd name="connsiteX57" fmla="*/ 815842 w 1168160"/>
              <a:gd name="connsiteY57" fmla="*/ 104452 h 866560"/>
              <a:gd name="connsiteX58" fmla="*/ 1037063 w 1168160"/>
              <a:gd name="connsiteY58" fmla="*/ 0 h 866560"/>
              <a:gd name="connsiteX0" fmla="*/ 766772 w 1168160"/>
              <a:gd name="connsiteY0" fmla="*/ 789151 h 854723"/>
              <a:gd name="connsiteX1" fmla="*/ 766772 w 1168160"/>
              <a:gd name="connsiteY1" fmla="*/ 789151 h 854723"/>
              <a:gd name="connsiteX2" fmla="*/ 918117 w 1168160"/>
              <a:gd name="connsiteY2" fmla="*/ 657921 h 854723"/>
              <a:gd name="connsiteX3" fmla="*/ 795453 w 1168160"/>
              <a:gd name="connsiteY3" fmla="*/ 683943 h 854723"/>
              <a:gd name="connsiteX4" fmla="*/ 894414 w 1168160"/>
              <a:gd name="connsiteY4" fmla="*/ 736549 h 854723"/>
              <a:gd name="connsiteX5" fmla="*/ 954422 w 1168160"/>
              <a:gd name="connsiteY5" fmla="*/ 762267 h 854723"/>
              <a:gd name="connsiteX6" fmla="*/ 918117 w 1168160"/>
              <a:gd name="connsiteY6" fmla="*/ 657921 h 854723"/>
              <a:gd name="connsiteX7" fmla="*/ 1071581 w 1168160"/>
              <a:gd name="connsiteY7" fmla="*/ 662252 h 854723"/>
              <a:gd name="connsiteX8" fmla="*/ 1010540 w 1168160"/>
              <a:gd name="connsiteY8" fmla="*/ 665353 h 854723"/>
              <a:gd name="connsiteX9" fmla="*/ 1037291 w 1168160"/>
              <a:gd name="connsiteY9" fmla="*/ 710831 h 854723"/>
              <a:gd name="connsiteX10" fmla="*/ 1028719 w 1168160"/>
              <a:gd name="connsiteY10" fmla="*/ 762267 h 854723"/>
              <a:gd name="connsiteX11" fmla="*/ 1080154 w 1168160"/>
              <a:gd name="connsiteY11" fmla="*/ 730835 h 854723"/>
              <a:gd name="connsiteX12" fmla="*/ 1071581 w 1168160"/>
              <a:gd name="connsiteY12" fmla="*/ 662252 h 854723"/>
              <a:gd name="connsiteX13" fmla="*/ 994252 w 1168160"/>
              <a:gd name="connsiteY13" fmla="*/ 464103 h 854723"/>
              <a:gd name="connsiteX14" fmla="*/ 940135 w 1168160"/>
              <a:gd name="connsiteY14" fmla="*/ 467940 h 854723"/>
              <a:gd name="connsiteX15" fmla="*/ 891557 w 1168160"/>
              <a:gd name="connsiteY15" fmla="*/ 510802 h 854723"/>
              <a:gd name="connsiteX16" fmla="*/ 921046 w 1168160"/>
              <a:gd name="connsiteY16" fmla="*/ 567103 h 854723"/>
              <a:gd name="connsiteX17" fmla="*/ 971522 w 1168160"/>
              <a:gd name="connsiteY17" fmla="*/ 563621 h 854723"/>
              <a:gd name="connsiteX18" fmla="*/ 1034433 w 1168160"/>
              <a:gd name="connsiteY18" fmla="*/ 476512 h 854723"/>
              <a:gd name="connsiteX19" fmla="*/ 994252 w 1168160"/>
              <a:gd name="connsiteY19" fmla="*/ 464103 h 854723"/>
              <a:gd name="connsiteX20" fmla="*/ 1037063 w 1168160"/>
              <a:gd name="connsiteY20" fmla="*/ 0 h 854723"/>
              <a:gd name="connsiteX21" fmla="*/ 1074440 w 1168160"/>
              <a:gd name="connsiteY21" fmla="*/ 119319 h 854723"/>
              <a:gd name="connsiteX22" fmla="*/ 888698 w 1168160"/>
              <a:gd name="connsiteY22" fmla="*/ 167897 h 854723"/>
              <a:gd name="connsiteX23" fmla="*/ 697242 w 1168160"/>
              <a:gd name="connsiteY23" fmla="*/ 267912 h 854723"/>
              <a:gd name="connsiteX24" fmla="*/ 597229 w 1168160"/>
              <a:gd name="connsiteY24" fmla="*/ 362211 h 854723"/>
              <a:gd name="connsiteX25" fmla="*/ 571511 w 1168160"/>
              <a:gd name="connsiteY25" fmla="*/ 450795 h 854723"/>
              <a:gd name="connsiteX26" fmla="*/ 620089 w 1168160"/>
              <a:gd name="connsiteY26" fmla="*/ 525092 h 854723"/>
              <a:gd name="connsiteX27" fmla="*/ 728675 w 1168160"/>
              <a:gd name="connsiteY27" fmla="*/ 536521 h 854723"/>
              <a:gd name="connsiteX28" fmla="*/ 871553 w 1168160"/>
              <a:gd name="connsiteY28" fmla="*/ 439364 h 854723"/>
              <a:gd name="connsiteX29" fmla="*/ 980140 w 1168160"/>
              <a:gd name="connsiteY29" fmla="*/ 402216 h 854723"/>
              <a:gd name="connsiteX30" fmla="*/ 1100157 w 1168160"/>
              <a:gd name="connsiteY30" fmla="*/ 427934 h 854723"/>
              <a:gd name="connsiteX31" fmla="*/ 1128732 w 1168160"/>
              <a:gd name="connsiteY31" fmla="*/ 476512 h 854723"/>
              <a:gd name="connsiteX32" fmla="*/ 1105873 w 1168160"/>
              <a:gd name="connsiteY32" fmla="*/ 527947 h 854723"/>
              <a:gd name="connsiteX33" fmla="*/ 1148735 w 1168160"/>
              <a:gd name="connsiteY33" fmla="*/ 550809 h 854723"/>
              <a:gd name="connsiteX34" fmla="*/ 1163023 w 1168160"/>
              <a:gd name="connsiteY34" fmla="*/ 605102 h 854723"/>
              <a:gd name="connsiteX35" fmla="*/ 1120160 w 1168160"/>
              <a:gd name="connsiteY35" fmla="*/ 636535 h 854723"/>
              <a:gd name="connsiteX36" fmla="*/ 1157308 w 1168160"/>
              <a:gd name="connsiteY36" fmla="*/ 722262 h 854723"/>
              <a:gd name="connsiteX37" fmla="*/ 1094442 w 1168160"/>
              <a:gd name="connsiteY37" fmla="*/ 810846 h 854723"/>
              <a:gd name="connsiteX38" fmla="*/ 1011573 w 1168160"/>
              <a:gd name="connsiteY38" fmla="*/ 825133 h 854723"/>
              <a:gd name="connsiteX39" fmla="*/ 868696 w 1168160"/>
              <a:gd name="connsiteY39" fmla="*/ 853708 h 854723"/>
              <a:gd name="connsiteX40" fmla="*/ 765823 w 1168160"/>
              <a:gd name="connsiteY40" fmla="*/ 785127 h 854723"/>
              <a:gd name="connsiteX41" fmla="*/ 766772 w 1168160"/>
              <a:gd name="connsiteY41" fmla="*/ 789151 h 854723"/>
              <a:gd name="connsiteX42" fmla="*/ 765824 w 1168160"/>
              <a:gd name="connsiteY42" fmla="*/ 787986 h 854723"/>
              <a:gd name="connsiteX43" fmla="*/ 722689 w 1168160"/>
              <a:gd name="connsiteY43" fmla="*/ 698406 h 854723"/>
              <a:gd name="connsiteX44" fmla="*/ 668667 w 1168160"/>
              <a:gd name="connsiteY44" fmla="*/ 647965 h 854723"/>
              <a:gd name="connsiteX45" fmla="*/ 522932 w 1168160"/>
              <a:gd name="connsiteY45" fmla="*/ 710831 h 854723"/>
              <a:gd name="connsiteX46" fmla="*/ 457209 w 1168160"/>
              <a:gd name="connsiteY46" fmla="*/ 716546 h 854723"/>
              <a:gd name="connsiteX47" fmla="*/ 345764 w 1168160"/>
              <a:gd name="connsiteY47" fmla="*/ 696544 h 854723"/>
              <a:gd name="connsiteX48" fmla="*/ 0 w 1168160"/>
              <a:gd name="connsiteY48" fmla="*/ 685115 h 854723"/>
              <a:gd name="connsiteX49" fmla="*/ 2858 w 1168160"/>
              <a:gd name="connsiteY49" fmla="*/ 599387 h 854723"/>
              <a:gd name="connsiteX50" fmla="*/ 177133 w 1168160"/>
              <a:gd name="connsiteY50" fmla="*/ 602244 h 854723"/>
              <a:gd name="connsiteX51" fmla="*/ 357195 w 1168160"/>
              <a:gd name="connsiteY51" fmla="*/ 602244 h 854723"/>
              <a:gd name="connsiteX52" fmla="*/ 447008 w 1168160"/>
              <a:gd name="connsiteY52" fmla="*/ 624698 h 854723"/>
              <a:gd name="connsiteX53" fmla="*/ 528647 w 1168160"/>
              <a:gd name="connsiteY53" fmla="*/ 593673 h 854723"/>
              <a:gd name="connsiteX54" fmla="*/ 471497 w 1168160"/>
              <a:gd name="connsiteY54" fmla="*/ 479371 h 854723"/>
              <a:gd name="connsiteX55" fmla="*/ 510364 w 1168160"/>
              <a:gd name="connsiteY55" fmla="*/ 279877 h 854723"/>
              <a:gd name="connsiteX56" fmla="*/ 815842 w 1168160"/>
              <a:gd name="connsiteY56" fmla="*/ 104452 h 854723"/>
              <a:gd name="connsiteX57" fmla="*/ 1037063 w 1168160"/>
              <a:gd name="connsiteY57" fmla="*/ 0 h 854723"/>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28732 w 1168160"/>
              <a:gd name="connsiteY31" fmla="*/ 476512 h 855772"/>
              <a:gd name="connsiteX32" fmla="*/ 1105873 w 1168160"/>
              <a:gd name="connsiteY32" fmla="*/ 527947 h 855772"/>
              <a:gd name="connsiteX33" fmla="*/ 1148735 w 1168160"/>
              <a:gd name="connsiteY33" fmla="*/ 550809 h 855772"/>
              <a:gd name="connsiteX34" fmla="*/ 1163023 w 1168160"/>
              <a:gd name="connsiteY34" fmla="*/ 605102 h 855772"/>
              <a:gd name="connsiteX35" fmla="*/ 1120160 w 1168160"/>
              <a:gd name="connsiteY35" fmla="*/ 636535 h 855772"/>
              <a:gd name="connsiteX36" fmla="*/ 1157308 w 1168160"/>
              <a:gd name="connsiteY36" fmla="*/ 722262 h 855772"/>
              <a:gd name="connsiteX37" fmla="*/ 1094442 w 1168160"/>
              <a:gd name="connsiteY37" fmla="*/ 810846 h 855772"/>
              <a:gd name="connsiteX38" fmla="*/ 1011573 w 1168160"/>
              <a:gd name="connsiteY38" fmla="*/ 825133 h 855772"/>
              <a:gd name="connsiteX39" fmla="*/ 868696 w 1168160"/>
              <a:gd name="connsiteY39" fmla="*/ 853708 h 855772"/>
              <a:gd name="connsiteX40" fmla="*/ 765823 w 1168160"/>
              <a:gd name="connsiteY40" fmla="*/ 785127 h 855772"/>
              <a:gd name="connsiteX41" fmla="*/ 766772 w 1168160"/>
              <a:gd name="connsiteY41" fmla="*/ 789151 h 855772"/>
              <a:gd name="connsiteX42" fmla="*/ 765824 w 1168160"/>
              <a:gd name="connsiteY42" fmla="*/ 787986 h 855772"/>
              <a:gd name="connsiteX43" fmla="*/ 722689 w 1168160"/>
              <a:gd name="connsiteY43" fmla="*/ 698406 h 855772"/>
              <a:gd name="connsiteX44" fmla="*/ 668667 w 1168160"/>
              <a:gd name="connsiteY44" fmla="*/ 647965 h 855772"/>
              <a:gd name="connsiteX45" fmla="*/ 522932 w 1168160"/>
              <a:gd name="connsiteY45" fmla="*/ 710831 h 855772"/>
              <a:gd name="connsiteX46" fmla="*/ 457209 w 1168160"/>
              <a:gd name="connsiteY46" fmla="*/ 716546 h 855772"/>
              <a:gd name="connsiteX47" fmla="*/ 345764 w 1168160"/>
              <a:gd name="connsiteY47" fmla="*/ 696544 h 855772"/>
              <a:gd name="connsiteX48" fmla="*/ 0 w 1168160"/>
              <a:gd name="connsiteY48" fmla="*/ 685115 h 855772"/>
              <a:gd name="connsiteX49" fmla="*/ 2858 w 1168160"/>
              <a:gd name="connsiteY49" fmla="*/ 599387 h 855772"/>
              <a:gd name="connsiteX50" fmla="*/ 177133 w 1168160"/>
              <a:gd name="connsiteY50" fmla="*/ 602244 h 855772"/>
              <a:gd name="connsiteX51" fmla="*/ 357195 w 1168160"/>
              <a:gd name="connsiteY51" fmla="*/ 602244 h 855772"/>
              <a:gd name="connsiteX52" fmla="*/ 447008 w 1168160"/>
              <a:gd name="connsiteY52" fmla="*/ 624698 h 855772"/>
              <a:gd name="connsiteX53" fmla="*/ 528647 w 1168160"/>
              <a:gd name="connsiteY53" fmla="*/ 593673 h 855772"/>
              <a:gd name="connsiteX54" fmla="*/ 471497 w 1168160"/>
              <a:gd name="connsiteY54" fmla="*/ 479371 h 855772"/>
              <a:gd name="connsiteX55" fmla="*/ 510364 w 1168160"/>
              <a:gd name="connsiteY55" fmla="*/ 279877 h 855772"/>
              <a:gd name="connsiteX56" fmla="*/ 815842 w 1168160"/>
              <a:gd name="connsiteY56" fmla="*/ 104452 h 855772"/>
              <a:gd name="connsiteX57" fmla="*/ 1037063 w 1168160"/>
              <a:gd name="connsiteY57"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28732 w 1168160"/>
              <a:gd name="connsiteY31" fmla="*/ 476512 h 855772"/>
              <a:gd name="connsiteX32" fmla="*/ 1105873 w 1168160"/>
              <a:gd name="connsiteY32" fmla="*/ 527947 h 855772"/>
              <a:gd name="connsiteX33" fmla="*/ 1148735 w 1168160"/>
              <a:gd name="connsiteY33" fmla="*/ 550809 h 855772"/>
              <a:gd name="connsiteX34" fmla="*/ 1163023 w 1168160"/>
              <a:gd name="connsiteY34" fmla="*/ 605102 h 855772"/>
              <a:gd name="connsiteX35" fmla="*/ 1120160 w 1168160"/>
              <a:gd name="connsiteY35" fmla="*/ 636535 h 855772"/>
              <a:gd name="connsiteX36" fmla="*/ 1157308 w 1168160"/>
              <a:gd name="connsiteY36" fmla="*/ 722262 h 855772"/>
              <a:gd name="connsiteX37" fmla="*/ 1011573 w 1168160"/>
              <a:gd name="connsiteY37" fmla="*/ 825133 h 855772"/>
              <a:gd name="connsiteX38" fmla="*/ 868696 w 1168160"/>
              <a:gd name="connsiteY38" fmla="*/ 853708 h 855772"/>
              <a:gd name="connsiteX39" fmla="*/ 765823 w 1168160"/>
              <a:gd name="connsiteY39" fmla="*/ 785127 h 855772"/>
              <a:gd name="connsiteX40" fmla="*/ 766772 w 1168160"/>
              <a:gd name="connsiteY40" fmla="*/ 789151 h 855772"/>
              <a:gd name="connsiteX41" fmla="*/ 765824 w 1168160"/>
              <a:gd name="connsiteY41" fmla="*/ 787986 h 855772"/>
              <a:gd name="connsiteX42" fmla="*/ 722689 w 1168160"/>
              <a:gd name="connsiteY42" fmla="*/ 698406 h 855772"/>
              <a:gd name="connsiteX43" fmla="*/ 668667 w 1168160"/>
              <a:gd name="connsiteY43" fmla="*/ 647965 h 855772"/>
              <a:gd name="connsiteX44" fmla="*/ 522932 w 1168160"/>
              <a:gd name="connsiteY44" fmla="*/ 710831 h 855772"/>
              <a:gd name="connsiteX45" fmla="*/ 457209 w 1168160"/>
              <a:gd name="connsiteY45" fmla="*/ 716546 h 855772"/>
              <a:gd name="connsiteX46" fmla="*/ 345764 w 1168160"/>
              <a:gd name="connsiteY46" fmla="*/ 696544 h 855772"/>
              <a:gd name="connsiteX47" fmla="*/ 0 w 1168160"/>
              <a:gd name="connsiteY47" fmla="*/ 685115 h 855772"/>
              <a:gd name="connsiteX48" fmla="*/ 2858 w 1168160"/>
              <a:gd name="connsiteY48" fmla="*/ 599387 h 855772"/>
              <a:gd name="connsiteX49" fmla="*/ 177133 w 1168160"/>
              <a:gd name="connsiteY49" fmla="*/ 602244 h 855772"/>
              <a:gd name="connsiteX50" fmla="*/ 357195 w 1168160"/>
              <a:gd name="connsiteY50" fmla="*/ 602244 h 855772"/>
              <a:gd name="connsiteX51" fmla="*/ 447008 w 1168160"/>
              <a:gd name="connsiteY51" fmla="*/ 624698 h 855772"/>
              <a:gd name="connsiteX52" fmla="*/ 528647 w 1168160"/>
              <a:gd name="connsiteY52" fmla="*/ 593673 h 855772"/>
              <a:gd name="connsiteX53" fmla="*/ 471497 w 1168160"/>
              <a:gd name="connsiteY53" fmla="*/ 479371 h 855772"/>
              <a:gd name="connsiteX54" fmla="*/ 510364 w 1168160"/>
              <a:gd name="connsiteY54" fmla="*/ 279877 h 855772"/>
              <a:gd name="connsiteX55" fmla="*/ 815842 w 1168160"/>
              <a:gd name="connsiteY55" fmla="*/ 104452 h 855772"/>
              <a:gd name="connsiteX56" fmla="*/ 1037063 w 1168160"/>
              <a:gd name="connsiteY56"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28732 w 1168160"/>
              <a:gd name="connsiteY31" fmla="*/ 476512 h 855772"/>
              <a:gd name="connsiteX32" fmla="*/ 1105873 w 1168160"/>
              <a:gd name="connsiteY32" fmla="*/ 527947 h 855772"/>
              <a:gd name="connsiteX33" fmla="*/ 1148735 w 1168160"/>
              <a:gd name="connsiteY33" fmla="*/ 550809 h 855772"/>
              <a:gd name="connsiteX34" fmla="*/ 1163023 w 1168160"/>
              <a:gd name="connsiteY34" fmla="*/ 605102 h 855772"/>
              <a:gd name="connsiteX35" fmla="*/ 1120160 w 1168160"/>
              <a:gd name="connsiteY35" fmla="*/ 636535 h 855772"/>
              <a:gd name="connsiteX36" fmla="*/ 1157308 w 1168160"/>
              <a:gd name="connsiteY36" fmla="*/ 722262 h 855772"/>
              <a:gd name="connsiteX37" fmla="*/ 1011573 w 1168160"/>
              <a:gd name="connsiteY37" fmla="*/ 825133 h 855772"/>
              <a:gd name="connsiteX38" fmla="*/ 868696 w 1168160"/>
              <a:gd name="connsiteY38" fmla="*/ 853708 h 855772"/>
              <a:gd name="connsiteX39" fmla="*/ 765823 w 1168160"/>
              <a:gd name="connsiteY39" fmla="*/ 785127 h 855772"/>
              <a:gd name="connsiteX40" fmla="*/ 766772 w 1168160"/>
              <a:gd name="connsiteY40" fmla="*/ 789151 h 855772"/>
              <a:gd name="connsiteX41" fmla="*/ 765824 w 1168160"/>
              <a:gd name="connsiteY41" fmla="*/ 787986 h 855772"/>
              <a:gd name="connsiteX42" fmla="*/ 722689 w 1168160"/>
              <a:gd name="connsiteY42" fmla="*/ 698406 h 855772"/>
              <a:gd name="connsiteX43" fmla="*/ 668667 w 1168160"/>
              <a:gd name="connsiteY43" fmla="*/ 647965 h 855772"/>
              <a:gd name="connsiteX44" fmla="*/ 522932 w 1168160"/>
              <a:gd name="connsiteY44" fmla="*/ 710831 h 855772"/>
              <a:gd name="connsiteX45" fmla="*/ 457209 w 1168160"/>
              <a:gd name="connsiteY45" fmla="*/ 716546 h 855772"/>
              <a:gd name="connsiteX46" fmla="*/ 345764 w 1168160"/>
              <a:gd name="connsiteY46" fmla="*/ 696544 h 855772"/>
              <a:gd name="connsiteX47" fmla="*/ 0 w 1168160"/>
              <a:gd name="connsiteY47" fmla="*/ 685115 h 855772"/>
              <a:gd name="connsiteX48" fmla="*/ 2858 w 1168160"/>
              <a:gd name="connsiteY48" fmla="*/ 599387 h 855772"/>
              <a:gd name="connsiteX49" fmla="*/ 177133 w 1168160"/>
              <a:gd name="connsiteY49" fmla="*/ 602244 h 855772"/>
              <a:gd name="connsiteX50" fmla="*/ 357195 w 1168160"/>
              <a:gd name="connsiteY50" fmla="*/ 602244 h 855772"/>
              <a:gd name="connsiteX51" fmla="*/ 447008 w 1168160"/>
              <a:gd name="connsiteY51" fmla="*/ 624698 h 855772"/>
              <a:gd name="connsiteX52" fmla="*/ 528647 w 1168160"/>
              <a:gd name="connsiteY52" fmla="*/ 593673 h 855772"/>
              <a:gd name="connsiteX53" fmla="*/ 471497 w 1168160"/>
              <a:gd name="connsiteY53" fmla="*/ 479371 h 855772"/>
              <a:gd name="connsiteX54" fmla="*/ 510364 w 1168160"/>
              <a:gd name="connsiteY54" fmla="*/ 279877 h 855772"/>
              <a:gd name="connsiteX55" fmla="*/ 815842 w 1168160"/>
              <a:gd name="connsiteY55" fmla="*/ 104452 h 855772"/>
              <a:gd name="connsiteX56" fmla="*/ 1037063 w 1168160"/>
              <a:gd name="connsiteY56"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05873 w 1168160"/>
              <a:gd name="connsiteY31" fmla="*/ 527947 h 855772"/>
              <a:gd name="connsiteX32" fmla="*/ 1148735 w 1168160"/>
              <a:gd name="connsiteY32" fmla="*/ 550809 h 855772"/>
              <a:gd name="connsiteX33" fmla="*/ 1163023 w 1168160"/>
              <a:gd name="connsiteY33" fmla="*/ 605102 h 855772"/>
              <a:gd name="connsiteX34" fmla="*/ 1120160 w 1168160"/>
              <a:gd name="connsiteY34" fmla="*/ 636535 h 855772"/>
              <a:gd name="connsiteX35" fmla="*/ 1157308 w 1168160"/>
              <a:gd name="connsiteY35" fmla="*/ 722262 h 855772"/>
              <a:gd name="connsiteX36" fmla="*/ 1011573 w 1168160"/>
              <a:gd name="connsiteY36" fmla="*/ 825133 h 855772"/>
              <a:gd name="connsiteX37" fmla="*/ 868696 w 1168160"/>
              <a:gd name="connsiteY37" fmla="*/ 853708 h 855772"/>
              <a:gd name="connsiteX38" fmla="*/ 765823 w 1168160"/>
              <a:gd name="connsiteY38" fmla="*/ 785127 h 855772"/>
              <a:gd name="connsiteX39" fmla="*/ 766772 w 1168160"/>
              <a:gd name="connsiteY39" fmla="*/ 789151 h 855772"/>
              <a:gd name="connsiteX40" fmla="*/ 765824 w 1168160"/>
              <a:gd name="connsiteY40" fmla="*/ 787986 h 855772"/>
              <a:gd name="connsiteX41" fmla="*/ 722689 w 1168160"/>
              <a:gd name="connsiteY41" fmla="*/ 698406 h 855772"/>
              <a:gd name="connsiteX42" fmla="*/ 668667 w 1168160"/>
              <a:gd name="connsiteY42" fmla="*/ 647965 h 855772"/>
              <a:gd name="connsiteX43" fmla="*/ 522932 w 1168160"/>
              <a:gd name="connsiteY43" fmla="*/ 710831 h 855772"/>
              <a:gd name="connsiteX44" fmla="*/ 457209 w 1168160"/>
              <a:gd name="connsiteY44" fmla="*/ 716546 h 855772"/>
              <a:gd name="connsiteX45" fmla="*/ 345764 w 1168160"/>
              <a:gd name="connsiteY45" fmla="*/ 696544 h 855772"/>
              <a:gd name="connsiteX46" fmla="*/ 0 w 1168160"/>
              <a:gd name="connsiteY46" fmla="*/ 685115 h 855772"/>
              <a:gd name="connsiteX47" fmla="*/ 2858 w 1168160"/>
              <a:gd name="connsiteY47" fmla="*/ 599387 h 855772"/>
              <a:gd name="connsiteX48" fmla="*/ 177133 w 1168160"/>
              <a:gd name="connsiteY48" fmla="*/ 602244 h 855772"/>
              <a:gd name="connsiteX49" fmla="*/ 357195 w 1168160"/>
              <a:gd name="connsiteY49" fmla="*/ 602244 h 855772"/>
              <a:gd name="connsiteX50" fmla="*/ 447008 w 1168160"/>
              <a:gd name="connsiteY50" fmla="*/ 624698 h 855772"/>
              <a:gd name="connsiteX51" fmla="*/ 528647 w 1168160"/>
              <a:gd name="connsiteY51" fmla="*/ 593673 h 855772"/>
              <a:gd name="connsiteX52" fmla="*/ 471497 w 1168160"/>
              <a:gd name="connsiteY52" fmla="*/ 479371 h 855772"/>
              <a:gd name="connsiteX53" fmla="*/ 510364 w 1168160"/>
              <a:gd name="connsiteY53" fmla="*/ 279877 h 855772"/>
              <a:gd name="connsiteX54" fmla="*/ 815842 w 1168160"/>
              <a:gd name="connsiteY54" fmla="*/ 104452 h 855772"/>
              <a:gd name="connsiteX55" fmla="*/ 1037063 w 1168160"/>
              <a:gd name="connsiteY55"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980140 w 1168160"/>
              <a:gd name="connsiteY29" fmla="*/ 402216 h 855772"/>
              <a:gd name="connsiteX30" fmla="*/ 1100157 w 1168160"/>
              <a:gd name="connsiteY30" fmla="*/ 427934 h 855772"/>
              <a:gd name="connsiteX31" fmla="*/ 1105873 w 1168160"/>
              <a:gd name="connsiteY31" fmla="*/ 527947 h 855772"/>
              <a:gd name="connsiteX32" fmla="*/ 1148735 w 1168160"/>
              <a:gd name="connsiteY32" fmla="*/ 550809 h 855772"/>
              <a:gd name="connsiteX33" fmla="*/ 1163023 w 1168160"/>
              <a:gd name="connsiteY33" fmla="*/ 605102 h 855772"/>
              <a:gd name="connsiteX34" fmla="*/ 1120160 w 1168160"/>
              <a:gd name="connsiteY34" fmla="*/ 636535 h 855772"/>
              <a:gd name="connsiteX35" fmla="*/ 1157308 w 1168160"/>
              <a:gd name="connsiteY35" fmla="*/ 722262 h 855772"/>
              <a:gd name="connsiteX36" fmla="*/ 1011573 w 1168160"/>
              <a:gd name="connsiteY36" fmla="*/ 825133 h 855772"/>
              <a:gd name="connsiteX37" fmla="*/ 868696 w 1168160"/>
              <a:gd name="connsiteY37" fmla="*/ 853708 h 855772"/>
              <a:gd name="connsiteX38" fmla="*/ 765823 w 1168160"/>
              <a:gd name="connsiteY38" fmla="*/ 785127 h 855772"/>
              <a:gd name="connsiteX39" fmla="*/ 766772 w 1168160"/>
              <a:gd name="connsiteY39" fmla="*/ 789151 h 855772"/>
              <a:gd name="connsiteX40" fmla="*/ 765824 w 1168160"/>
              <a:gd name="connsiteY40" fmla="*/ 787986 h 855772"/>
              <a:gd name="connsiteX41" fmla="*/ 722689 w 1168160"/>
              <a:gd name="connsiteY41" fmla="*/ 698406 h 855772"/>
              <a:gd name="connsiteX42" fmla="*/ 668667 w 1168160"/>
              <a:gd name="connsiteY42" fmla="*/ 647965 h 855772"/>
              <a:gd name="connsiteX43" fmla="*/ 522932 w 1168160"/>
              <a:gd name="connsiteY43" fmla="*/ 710831 h 855772"/>
              <a:gd name="connsiteX44" fmla="*/ 457209 w 1168160"/>
              <a:gd name="connsiteY44" fmla="*/ 716546 h 855772"/>
              <a:gd name="connsiteX45" fmla="*/ 345764 w 1168160"/>
              <a:gd name="connsiteY45" fmla="*/ 696544 h 855772"/>
              <a:gd name="connsiteX46" fmla="*/ 0 w 1168160"/>
              <a:gd name="connsiteY46" fmla="*/ 685115 h 855772"/>
              <a:gd name="connsiteX47" fmla="*/ 2858 w 1168160"/>
              <a:gd name="connsiteY47" fmla="*/ 599387 h 855772"/>
              <a:gd name="connsiteX48" fmla="*/ 177133 w 1168160"/>
              <a:gd name="connsiteY48" fmla="*/ 602244 h 855772"/>
              <a:gd name="connsiteX49" fmla="*/ 357195 w 1168160"/>
              <a:gd name="connsiteY49" fmla="*/ 602244 h 855772"/>
              <a:gd name="connsiteX50" fmla="*/ 447008 w 1168160"/>
              <a:gd name="connsiteY50" fmla="*/ 624698 h 855772"/>
              <a:gd name="connsiteX51" fmla="*/ 528647 w 1168160"/>
              <a:gd name="connsiteY51" fmla="*/ 593673 h 855772"/>
              <a:gd name="connsiteX52" fmla="*/ 471497 w 1168160"/>
              <a:gd name="connsiteY52" fmla="*/ 479371 h 855772"/>
              <a:gd name="connsiteX53" fmla="*/ 510364 w 1168160"/>
              <a:gd name="connsiteY53" fmla="*/ 279877 h 855772"/>
              <a:gd name="connsiteX54" fmla="*/ 815842 w 1168160"/>
              <a:gd name="connsiteY54" fmla="*/ 104452 h 855772"/>
              <a:gd name="connsiteX55" fmla="*/ 1037063 w 1168160"/>
              <a:gd name="connsiteY55"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100157 w 1168160"/>
              <a:gd name="connsiteY29" fmla="*/ 427934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100157 w 1168160"/>
              <a:gd name="connsiteY29" fmla="*/ 427934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100157 w 1168160"/>
              <a:gd name="connsiteY29" fmla="*/ 427934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571511 w 1168160"/>
              <a:gd name="connsiteY25" fmla="*/ 450795 h 855772"/>
              <a:gd name="connsiteX26" fmla="*/ 620089 w 1168160"/>
              <a:gd name="connsiteY26" fmla="*/ 525092 h 855772"/>
              <a:gd name="connsiteX27" fmla="*/ 728675 w 1168160"/>
              <a:gd name="connsiteY27" fmla="*/ 536521 h 855772"/>
              <a:gd name="connsiteX28" fmla="*/ 871553 w 1168160"/>
              <a:gd name="connsiteY28" fmla="*/ 439364 h 855772"/>
              <a:gd name="connsiteX29" fmla="*/ 1081572 w 1168160"/>
              <a:gd name="connsiteY29" fmla="*/ 431652 h 855772"/>
              <a:gd name="connsiteX30" fmla="*/ 1105873 w 1168160"/>
              <a:gd name="connsiteY30" fmla="*/ 527947 h 855772"/>
              <a:gd name="connsiteX31" fmla="*/ 1148735 w 1168160"/>
              <a:gd name="connsiteY31" fmla="*/ 550809 h 855772"/>
              <a:gd name="connsiteX32" fmla="*/ 1163023 w 1168160"/>
              <a:gd name="connsiteY32" fmla="*/ 605102 h 855772"/>
              <a:gd name="connsiteX33" fmla="*/ 1120160 w 1168160"/>
              <a:gd name="connsiteY33" fmla="*/ 636535 h 855772"/>
              <a:gd name="connsiteX34" fmla="*/ 1157308 w 1168160"/>
              <a:gd name="connsiteY34" fmla="*/ 722262 h 855772"/>
              <a:gd name="connsiteX35" fmla="*/ 1011573 w 1168160"/>
              <a:gd name="connsiteY35" fmla="*/ 825133 h 855772"/>
              <a:gd name="connsiteX36" fmla="*/ 868696 w 1168160"/>
              <a:gd name="connsiteY36" fmla="*/ 853708 h 855772"/>
              <a:gd name="connsiteX37" fmla="*/ 765823 w 1168160"/>
              <a:gd name="connsiteY37" fmla="*/ 785127 h 855772"/>
              <a:gd name="connsiteX38" fmla="*/ 766772 w 1168160"/>
              <a:gd name="connsiteY38" fmla="*/ 789151 h 855772"/>
              <a:gd name="connsiteX39" fmla="*/ 765824 w 1168160"/>
              <a:gd name="connsiteY39" fmla="*/ 787986 h 855772"/>
              <a:gd name="connsiteX40" fmla="*/ 722689 w 1168160"/>
              <a:gd name="connsiteY40" fmla="*/ 698406 h 855772"/>
              <a:gd name="connsiteX41" fmla="*/ 668667 w 1168160"/>
              <a:gd name="connsiteY41" fmla="*/ 647965 h 855772"/>
              <a:gd name="connsiteX42" fmla="*/ 522932 w 1168160"/>
              <a:gd name="connsiteY42" fmla="*/ 710831 h 855772"/>
              <a:gd name="connsiteX43" fmla="*/ 457209 w 1168160"/>
              <a:gd name="connsiteY43" fmla="*/ 716546 h 855772"/>
              <a:gd name="connsiteX44" fmla="*/ 345764 w 1168160"/>
              <a:gd name="connsiteY44" fmla="*/ 696544 h 855772"/>
              <a:gd name="connsiteX45" fmla="*/ 0 w 1168160"/>
              <a:gd name="connsiteY45" fmla="*/ 685115 h 855772"/>
              <a:gd name="connsiteX46" fmla="*/ 2858 w 1168160"/>
              <a:gd name="connsiteY46" fmla="*/ 599387 h 855772"/>
              <a:gd name="connsiteX47" fmla="*/ 177133 w 1168160"/>
              <a:gd name="connsiteY47" fmla="*/ 602244 h 855772"/>
              <a:gd name="connsiteX48" fmla="*/ 357195 w 1168160"/>
              <a:gd name="connsiteY48" fmla="*/ 602244 h 855772"/>
              <a:gd name="connsiteX49" fmla="*/ 447008 w 1168160"/>
              <a:gd name="connsiteY49" fmla="*/ 624698 h 855772"/>
              <a:gd name="connsiteX50" fmla="*/ 528647 w 1168160"/>
              <a:gd name="connsiteY50" fmla="*/ 593673 h 855772"/>
              <a:gd name="connsiteX51" fmla="*/ 471497 w 1168160"/>
              <a:gd name="connsiteY51" fmla="*/ 479371 h 855772"/>
              <a:gd name="connsiteX52" fmla="*/ 510364 w 1168160"/>
              <a:gd name="connsiteY52" fmla="*/ 279877 h 855772"/>
              <a:gd name="connsiteX53" fmla="*/ 815842 w 1168160"/>
              <a:gd name="connsiteY53" fmla="*/ 104452 h 855772"/>
              <a:gd name="connsiteX54" fmla="*/ 1037063 w 1168160"/>
              <a:gd name="connsiteY54"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97229 w 1168160"/>
              <a:gd name="connsiteY24" fmla="*/ 362211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697242 w 1168160"/>
              <a:gd name="connsiteY23" fmla="*/ 267912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888698 w 1168160"/>
              <a:gd name="connsiteY22" fmla="*/ 167897 h 855772"/>
              <a:gd name="connsiteX23" fmla="*/ 700959 w 1168160"/>
              <a:gd name="connsiteY23" fmla="*/ 253044 h 855772"/>
              <a:gd name="connsiteX24" fmla="*/ 556341 w 1168160"/>
              <a:gd name="connsiteY24" fmla="*/ 384514 h 855772"/>
              <a:gd name="connsiteX25" fmla="*/ 620089 w 1168160"/>
              <a:gd name="connsiteY25" fmla="*/ 525092 h 855772"/>
              <a:gd name="connsiteX26" fmla="*/ 728675 w 1168160"/>
              <a:gd name="connsiteY26" fmla="*/ 536521 h 855772"/>
              <a:gd name="connsiteX27" fmla="*/ 871553 w 1168160"/>
              <a:gd name="connsiteY27" fmla="*/ 439364 h 855772"/>
              <a:gd name="connsiteX28" fmla="*/ 1081572 w 1168160"/>
              <a:gd name="connsiteY28" fmla="*/ 431652 h 855772"/>
              <a:gd name="connsiteX29" fmla="*/ 1105873 w 1168160"/>
              <a:gd name="connsiteY29" fmla="*/ 527947 h 855772"/>
              <a:gd name="connsiteX30" fmla="*/ 1148735 w 1168160"/>
              <a:gd name="connsiteY30" fmla="*/ 550809 h 855772"/>
              <a:gd name="connsiteX31" fmla="*/ 1163023 w 1168160"/>
              <a:gd name="connsiteY31" fmla="*/ 605102 h 855772"/>
              <a:gd name="connsiteX32" fmla="*/ 1120160 w 1168160"/>
              <a:gd name="connsiteY32" fmla="*/ 636535 h 855772"/>
              <a:gd name="connsiteX33" fmla="*/ 1157308 w 1168160"/>
              <a:gd name="connsiteY33" fmla="*/ 722262 h 855772"/>
              <a:gd name="connsiteX34" fmla="*/ 1011573 w 1168160"/>
              <a:gd name="connsiteY34" fmla="*/ 825133 h 855772"/>
              <a:gd name="connsiteX35" fmla="*/ 868696 w 1168160"/>
              <a:gd name="connsiteY35" fmla="*/ 853708 h 855772"/>
              <a:gd name="connsiteX36" fmla="*/ 765823 w 1168160"/>
              <a:gd name="connsiteY36" fmla="*/ 785127 h 855772"/>
              <a:gd name="connsiteX37" fmla="*/ 766772 w 1168160"/>
              <a:gd name="connsiteY37" fmla="*/ 789151 h 855772"/>
              <a:gd name="connsiteX38" fmla="*/ 765824 w 1168160"/>
              <a:gd name="connsiteY38" fmla="*/ 787986 h 855772"/>
              <a:gd name="connsiteX39" fmla="*/ 722689 w 1168160"/>
              <a:gd name="connsiteY39" fmla="*/ 698406 h 855772"/>
              <a:gd name="connsiteX40" fmla="*/ 668667 w 1168160"/>
              <a:gd name="connsiteY40" fmla="*/ 647965 h 855772"/>
              <a:gd name="connsiteX41" fmla="*/ 522932 w 1168160"/>
              <a:gd name="connsiteY41" fmla="*/ 710831 h 855772"/>
              <a:gd name="connsiteX42" fmla="*/ 457209 w 1168160"/>
              <a:gd name="connsiteY42" fmla="*/ 716546 h 855772"/>
              <a:gd name="connsiteX43" fmla="*/ 345764 w 1168160"/>
              <a:gd name="connsiteY43" fmla="*/ 696544 h 855772"/>
              <a:gd name="connsiteX44" fmla="*/ 0 w 1168160"/>
              <a:gd name="connsiteY44" fmla="*/ 685115 h 855772"/>
              <a:gd name="connsiteX45" fmla="*/ 2858 w 1168160"/>
              <a:gd name="connsiteY45" fmla="*/ 599387 h 855772"/>
              <a:gd name="connsiteX46" fmla="*/ 177133 w 1168160"/>
              <a:gd name="connsiteY46" fmla="*/ 602244 h 855772"/>
              <a:gd name="connsiteX47" fmla="*/ 357195 w 1168160"/>
              <a:gd name="connsiteY47" fmla="*/ 602244 h 855772"/>
              <a:gd name="connsiteX48" fmla="*/ 447008 w 1168160"/>
              <a:gd name="connsiteY48" fmla="*/ 624698 h 855772"/>
              <a:gd name="connsiteX49" fmla="*/ 528647 w 1168160"/>
              <a:gd name="connsiteY49" fmla="*/ 593673 h 855772"/>
              <a:gd name="connsiteX50" fmla="*/ 471497 w 1168160"/>
              <a:gd name="connsiteY50" fmla="*/ 479371 h 855772"/>
              <a:gd name="connsiteX51" fmla="*/ 510364 w 1168160"/>
              <a:gd name="connsiteY51" fmla="*/ 279877 h 855772"/>
              <a:gd name="connsiteX52" fmla="*/ 815842 w 1168160"/>
              <a:gd name="connsiteY52" fmla="*/ 104452 h 855772"/>
              <a:gd name="connsiteX53" fmla="*/ 1037063 w 1168160"/>
              <a:gd name="connsiteY53" fmla="*/ 0 h 855772"/>
              <a:gd name="connsiteX0" fmla="*/ 766772 w 1168160"/>
              <a:gd name="connsiteY0" fmla="*/ 789151 h 855772"/>
              <a:gd name="connsiteX1" fmla="*/ 766772 w 1168160"/>
              <a:gd name="connsiteY1" fmla="*/ 789151 h 855772"/>
              <a:gd name="connsiteX2" fmla="*/ 918117 w 1168160"/>
              <a:gd name="connsiteY2" fmla="*/ 657921 h 855772"/>
              <a:gd name="connsiteX3" fmla="*/ 795453 w 1168160"/>
              <a:gd name="connsiteY3" fmla="*/ 683943 h 855772"/>
              <a:gd name="connsiteX4" fmla="*/ 894414 w 1168160"/>
              <a:gd name="connsiteY4" fmla="*/ 736549 h 855772"/>
              <a:gd name="connsiteX5" fmla="*/ 954422 w 1168160"/>
              <a:gd name="connsiteY5" fmla="*/ 762267 h 855772"/>
              <a:gd name="connsiteX6" fmla="*/ 918117 w 1168160"/>
              <a:gd name="connsiteY6" fmla="*/ 657921 h 855772"/>
              <a:gd name="connsiteX7" fmla="*/ 1071581 w 1168160"/>
              <a:gd name="connsiteY7" fmla="*/ 662252 h 855772"/>
              <a:gd name="connsiteX8" fmla="*/ 1010540 w 1168160"/>
              <a:gd name="connsiteY8" fmla="*/ 665353 h 855772"/>
              <a:gd name="connsiteX9" fmla="*/ 1037291 w 1168160"/>
              <a:gd name="connsiteY9" fmla="*/ 710831 h 855772"/>
              <a:gd name="connsiteX10" fmla="*/ 1028719 w 1168160"/>
              <a:gd name="connsiteY10" fmla="*/ 762267 h 855772"/>
              <a:gd name="connsiteX11" fmla="*/ 1080154 w 1168160"/>
              <a:gd name="connsiteY11" fmla="*/ 730835 h 855772"/>
              <a:gd name="connsiteX12" fmla="*/ 1071581 w 1168160"/>
              <a:gd name="connsiteY12" fmla="*/ 662252 h 855772"/>
              <a:gd name="connsiteX13" fmla="*/ 994252 w 1168160"/>
              <a:gd name="connsiteY13" fmla="*/ 464103 h 855772"/>
              <a:gd name="connsiteX14" fmla="*/ 940135 w 1168160"/>
              <a:gd name="connsiteY14" fmla="*/ 467940 h 855772"/>
              <a:gd name="connsiteX15" fmla="*/ 891557 w 1168160"/>
              <a:gd name="connsiteY15" fmla="*/ 510802 h 855772"/>
              <a:gd name="connsiteX16" fmla="*/ 921046 w 1168160"/>
              <a:gd name="connsiteY16" fmla="*/ 567103 h 855772"/>
              <a:gd name="connsiteX17" fmla="*/ 971522 w 1168160"/>
              <a:gd name="connsiteY17" fmla="*/ 563621 h 855772"/>
              <a:gd name="connsiteX18" fmla="*/ 1034433 w 1168160"/>
              <a:gd name="connsiteY18" fmla="*/ 476512 h 855772"/>
              <a:gd name="connsiteX19" fmla="*/ 994252 w 1168160"/>
              <a:gd name="connsiteY19" fmla="*/ 464103 h 855772"/>
              <a:gd name="connsiteX20" fmla="*/ 1037063 w 1168160"/>
              <a:gd name="connsiteY20" fmla="*/ 0 h 855772"/>
              <a:gd name="connsiteX21" fmla="*/ 1074440 w 1168160"/>
              <a:gd name="connsiteY21" fmla="*/ 119319 h 855772"/>
              <a:gd name="connsiteX22" fmla="*/ 700959 w 1168160"/>
              <a:gd name="connsiteY22" fmla="*/ 253044 h 855772"/>
              <a:gd name="connsiteX23" fmla="*/ 556341 w 1168160"/>
              <a:gd name="connsiteY23" fmla="*/ 384514 h 855772"/>
              <a:gd name="connsiteX24" fmla="*/ 620089 w 1168160"/>
              <a:gd name="connsiteY24" fmla="*/ 525092 h 855772"/>
              <a:gd name="connsiteX25" fmla="*/ 728675 w 1168160"/>
              <a:gd name="connsiteY25" fmla="*/ 536521 h 855772"/>
              <a:gd name="connsiteX26" fmla="*/ 871553 w 1168160"/>
              <a:gd name="connsiteY26" fmla="*/ 439364 h 855772"/>
              <a:gd name="connsiteX27" fmla="*/ 1081572 w 1168160"/>
              <a:gd name="connsiteY27" fmla="*/ 431652 h 855772"/>
              <a:gd name="connsiteX28" fmla="*/ 1105873 w 1168160"/>
              <a:gd name="connsiteY28" fmla="*/ 527947 h 855772"/>
              <a:gd name="connsiteX29" fmla="*/ 1148735 w 1168160"/>
              <a:gd name="connsiteY29" fmla="*/ 550809 h 855772"/>
              <a:gd name="connsiteX30" fmla="*/ 1163023 w 1168160"/>
              <a:gd name="connsiteY30" fmla="*/ 605102 h 855772"/>
              <a:gd name="connsiteX31" fmla="*/ 1120160 w 1168160"/>
              <a:gd name="connsiteY31" fmla="*/ 636535 h 855772"/>
              <a:gd name="connsiteX32" fmla="*/ 1157308 w 1168160"/>
              <a:gd name="connsiteY32" fmla="*/ 722262 h 855772"/>
              <a:gd name="connsiteX33" fmla="*/ 1011573 w 1168160"/>
              <a:gd name="connsiteY33" fmla="*/ 825133 h 855772"/>
              <a:gd name="connsiteX34" fmla="*/ 868696 w 1168160"/>
              <a:gd name="connsiteY34" fmla="*/ 853708 h 855772"/>
              <a:gd name="connsiteX35" fmla="*/ 765823 w 1168160"/>
              <a:gd name="connsiteY35" fmla="*/ 785127 h 855772"/>
              <a:gd name="connsiteX36" fmla="*/ 766772 w 1168160"/>
              <a:gd name="connsiteY36" fmla="*/ 789151 h 855772"/>
              <a:gd name="connsiteX37" fmla="*/ 765824 w 1168160"/>
              <a:gd name="connsiteY37" fmla="*/ 787986 h 855772"/>
              <a:gd name="connsiteX38" fmla="*/ 722689 w 1168160"/>
              <a:gd name="connsiteY38" fmla="*/ 698406 h 855772"/>
              <a:gd name="connsiteX39" fmla="*/ 668667 w 1168160"/>
              <a:gd name="connsiteY39" fmla="*/ 647965 h 855772"/>
              <a:gd name="connsiteX40" fmla="*/ 522932 w 1168160"/>
              <a:gd name="connsiteY40" fmla="*/ 710831 h 855772"/>
              <a:gd name="connsiteX41" fmla="*/ 457209 w 1168160"/>
              <a:gd name="connsiteY41" fmla="*/ 716546 h 855772"/>
              <a:gd name="connsiteX42" fmla="*/ 345764 w 1168160"/>
              <a:gd name="connsiteY42" fmla="*/ 696544 h 855772"/>
              <a:gd name="connsiteX43" fmla="*/ 0 w 1168160"/>
              <a:gd name="connsiteY43" fmla="*/ 685115 h 855772"/>
              <a:gd name="connsiteX44" fmla="*/ 2858 w 1168160"/>
              <a:gd name="connsiteY44" fmla="*/ 599387 h 855772"/>
              <a:gd name="connsiteX45" fmla="*/ 177133 w 1168160"/>
              <a:gd name="connsiteY45" fmla="*/ 602244 h 855772"/>
              <a:gd name="connsiteX46" fmla="*/ 357195 w 1168160"/>
              <a:gd name="connsiteY46" fmla="*/ 602244 h 855772"/>
              <a:gd name="connsiteX47" fmla="*/ 447008 w 1168160"/>
              <a:gd name="connsiteY47" fmla="*/ 624698 h 855772"/>
              <a:gd name="connsiteX48" fmla="*/ 528647 w 1168160"/>
              <a:gd name="connsiteY48" fmla="*/ 593673 h 855772"/>
              <a:gd name="connsiteX49" fmla="*/ 471497 w 1168160"/>
              <a:gd name="connsiteY49" fmla="*/ 479371 h 855772"/>
              <a:gd name="connsiteX50" fmla="*/ 510364 w 1168160"/>
              <a:gd name="connsiteY50" fmla="*/ 279877 h 855772"/>
              <a:gd name="connsiteX51" fmla="*/ 815842 w 1168160"/>
              <a:gd name="connsiteY51" fmla="*/ 104452 h 855772"/>
              <a:gd name="connsiteX52" fmla="*/ 1037063 w 1168160"/>
              <a:gd name="connsiteY52" fmla="*/ 0 h 855772"/>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940135 w 1168160"/>
              <a:gd name="connsiteY14" fmla="*/ 453072 h 840904"/>
              <a:gd name="connsiteX15" fmla="*/ 891557 w 1168160"/>
              <a:gd name="connsiteY15" fmla="*/ 495934 h 840904"/>
              <a:gd name="connsiteX16" fmla="*/ 921046 w 1168160"/>
              <a:gd name="connsiteY16" fmla="*/ 552235 h 840904"/>
              <a:gd name="connsiteX17" fmla="*/ 971522 w 1168160"/>
              <a:gd name="connsiteY17" fmla="*/ 548753 h 840904"/>
              <a:gd name="connsiteX18" fmla="*/ 1034433 w 1168160"/>
              <a:gd name="connsiteY18" fmla="*/ 461644 h 840904"/>
              <a:gd name="connsiteX19" fmla="*/ 994252 w 1168160"/>
              <a:gd name="connsiteY19" fmla="*/ 449235 h 840904"/>
              <a:gd name="connsiteX20" fmla="*/ 1077951 w 1168160"/>
              <a:gd name="connsiteY20" fmla="*/ 0 h 840904"/>
              <a:gd name="connsiteX21" fmla="*/ 1074440 w 1168160"/>
              <a:gd name="connsiteY21" fmla="*/ 104451 h 840904"/>
              <a:gd name="connsiteX22" fmla="*/ 700959 w 1168160"/>
              <a:gd name="connsiteY22" fmla="*/ 238176 h 840904"/>
              <a:gd name="connsiteX23" fmla="*/ 556341 w 1168160"/>
              <a:gd name="connsiteY23" fmla="*/ 369646 h 840904"/>
              <a:gd name="connsiteX24" fmla="*/ 620089 w 1168160"/>
              <a:gd name="connsiteY24" fmla="*/ 510224 h 840904"/>
              <a:gd name="connsiteX25" fmla="*/ 728675 w 1168160"/>
              <a:gd name="connsiteY25" fmla="*/ 521653 h 840904"/>
              <a:gd name="connsiteX26" fmla="*/ 871553 w 1168160"/>
              <a:gd name="connsiteY26" fmla="*/ 424496 h 840904"/>
              <a:gd name="connsiteX27" fmla="*/ 1081572 w 1168160"/>
              <a:gd name="connsiteY27" fmla="*/ 416784 h 840904"/>
              <a:gd name="connsiteX28" fmla="*/ 1105873 w 1168160"/>
              <a:gd name="connsiteY28" fmla="*/ 513079 h 840904"/>
              <a:gd name="connsiteX29" fmla="*/ 1148735 w 1168160"/>
              <a:gd name="connsiteY29" fmla="*/ 535941 h 840904"/>
              <a:gd name="connsiteX30" fmla="*/ 1163023 w 1168160"/>
              <a:gd name="connsiteY30" fmla="*/ 590234 h 840904"/>
              <a:gd name="connsiteX31" fmla="*/ 1120160 w 1168160"/>
              <a:gd name="connsiteY31" fmla="*/ 621667 h 840904"/>
              <a:gd name="connsiteX32" fmla="*/ 1157308 w 1168160"/>
              <a:gd name="connsiteY32" fmla="*/ 707394 h 840904"/>
              <a:gd name="connsiteX33" fmla="*/ 1011573 w 1168160"/>
              <a:gd name="connsiteY33" fmla="*/ 810265 h 840904"/>
              <a:gd name="connsiteX34" fmla="*/ 868696 w 1168160"/>
              <a:gd name="connsiteY34" fmla="*/ 838840 h 840904"/>
              <a:gd name="connsiteX35" fmla="*/ 765823 w 1168160"/>
              <a:gd name="connsiteY35" fmla="*/ 770259 h 840904"/>
              <a:gd name="connsiteX36" fmla="*/ 766772 w 1168160"/>
              <a:gd name="connsiteY36" fmla="*/ 774283 h 840904"/>
              <a:gd name="connsiteX37" fmla="*/ 765824 w 1168160"/>
              <a:gd name="connsiteY37" fmla="*/ 773118 h 840904"/>
              <a:gd name="connsiteX38" fmla="*/ 722689 w 1168160"/>
              <a:gd name="connsiteY38" fmla="*/ 683538 h 840904"/>
              <a:gd name="connsiteX39" fmla="*/ 668667 w 1168160"/>
              <a:gd name="connsiteY39" fmla="*/ 633097 h 840904"/>
              <a:gd name="connsiteX40" fmla="*/ 522932 w 1168160"/>
              <a:gd name="connsiteY40" fmla="*/ 695963 h 840904"/>
              <a:gd name="connsiteX41" fmla="*/ 457209 w 1168160"/>
              <a:gd name="connsiteY41" fmla="*/ 701678 h 840904"/>
              <a:gd name="connsiteX42" fmla="*/ 345764 w 1168160"/>
              <a:gd name="connsiteY42" fmla="*/ 681676 h 840904"/>
              <a:gd name="connsiteX43" fmla="*/ 0 w 1168160"/>
              <a:gd name="connsiteY43" fmla="*/ 670247 h 840904"/>
              <a:gd name="connsiteX44" fmla="*/ 2858 w 1168160"/>
              <a:gd name="connsiteY44" fmla="*/ 584519 h 840904"/>
              <a:gd name="connsiteX45" fmla="*/ 177133 w 1168160"/>
              <a:gd name="connsiteY45" fmla="*/ 587376 h 840904"/>
              <a:gd name="connsiteX46" fmla="*/ 357195 w 1168160"/>
              <a:gd name="connsiteY46" fmla="*/ 587376 h 840904"/>
              <a:gd name="connsiteX47" fmla="*/ 447008 w 1168160"/>
              <a:gd name="connsiteY47" fmla="*/ 609830 h 840904"/>
              <a:gd name="connsiteX48" fmla="*/ 528647 w 1168160"/>
              <a:gd name="connsiteY48" fmla="*/ 578805 h 840904"/>
              <a:gd name="connsiteX49" fmla="*/ 471497 w 1168160"/>
              <a:gd name="connsiteY49" fmla="*/ 464503 h 840904"/>
              <a:gd name="connsiteX50" fmla="*/ 510364 w 1168160"/>
              <a:gd name="connsiteY50" fmla="*/ 265009 h 840904"/>
              <a:gd name="connsiteX51" fmla="*/ 815842 w 1168160"/>
              <a:gd name="connsiteY51" fmla="*/ 89584 h 840904"/>
              <a:gd name="connsiteX52" fmla="*/ 1077951 w 1168160"/>
              <a:gd name="connsiteY52"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971522 w 1168160"/>
              <a:gd name="connsiteY16" fmla="*/ 548753 h 840904"/>
              <a:gd name="connsiteX17" fmla="*/ 1034433 w 1168160"/>
              <a:gd name="connsiteY17" fmla="*/ 461644 h 840904"/>
              <a:gd name="connsiteX18" fmla="*/ 994252 w 1168160"/>
              <a:gd name="connsiteY18" fmla="*/ 449235 h 840904"/>
              <a:gd name="connsiteX19" fmla="*/ 1077951 w 1168160"/>
              <a:gd name="connsiteY19" fmla="*/ 0 h 840904"/>
              <a:gd name="connsiteX20" fmla="*/ 1074440 w 1168160"/>
              <a:gd name="connsiteY20" fmla="*/ 104451 h 840904"/>
              <a:gd name="connsiteX21" fmla="*/ 700959 w 1168160"/>
              <a:gd name="connsiteY21" fmla="*/ 238176 h 840904"/>
              <a:gd name="connsiteX22" fmla="*/ 556341 w 1168160"/>
              <a:gd name="connsiteY22" fmla="*/ 369646 h 840904"/>
              <a:gd name="connsiteX23" fmla="*/ 620089 w 1168160"/>
              <a:gd name="connsiteY23" fmla="*/ 510224 h 840904"/>
              <a:gd name="connsiteX24" fmla="*/ 728675 w 1168160"/>
              <a:gd name="connsiteY24" fmla="*/ 521653 h 840904"/>
              <a:gd name="connsiteX25" fmla="*/ 871553 w 1168160"/>
              <a:gd name="connsiteY25" fmla="*/ 424496 h 840904"/>
              <a:gd name="connsiteX26" fmla="*/ 1081572 w 1168160"/>
              <a:gd name="connsiteY26" fmla="*/ 416784 h 840904"/>
              <a:gd name="connsiteX27" fmla="*/ 1105873 w 1168160"/>
              <a:gd name="connsiteY27" fmla="*/ 513079 h 840904"/>
              <a:gd name="connsiteX28" fmla="*/ 1148735 w 1168160"/>
              <a:gd name="connsiteY28" fmla="*/ 535941 h 840904"/>
              <a:gd name="connsiteX29" fmla="*/ 1163023 w 1168160"/>
              <a:gd name="connsiteY29" fmla="*/ 590234 h 840904"/>
              <a:gd name="connsiteX30" fmla="*/ 1120160 w 1168160"/>
              <a:gd name="connsiteY30" fmla="*/ 621667 h 840904"/>
              <a:gd name="connsiteX31" fmla="*/ 1157308 w 1168160"/>
              <a:gd name="connsiteY31" fmla="*/ 707394 h 840904"/>
              <a:gd name="connsiteX32" fmla="*/ 1011573 w 1168160"/>
              <a:gd name="connsiteY32" fmla="*/ 810265 h 840904"/>
              <a:gd name="connsiteX33" fmla="*/ 868696 w 1168160"/>
              <a:gd name="connsiteY33" fmla="*/ 838840 h 840904"/>
              <a:gd name="connsiteX34" fmla="*/ 765823 w 1168160"/>
              <a:gd name="connsiteY34" fmla="*/ 770259 h 840904"/>
              <a:gd name="connsiteX35" fmla="*/ 766772 w 1168160"/>
              <a:gd name="connsiteY35" fmla="*/ 774283 h 840904"/>
              <a:gd name="connsiteX36" fmla="*/ 765824 w 1168160"/>
              <a:gd name="connsiteY36" fmla="*/ 773118 h 840904"/>
              <a:gd name="connsiteX37" fmla="*/ 722689 w 1168160"/>
              <a:gd name="connsiteY37" fmla="*/ 683538 h 840904"/>
              <a:gd name="connsiteX38" fmla="*/ 668667 w 1168160"/>
              <a:gd name="connsiteY38" fmla="*/ 633097 h 840904"/>
              <a:gd name="connsiteX39" fmla="*/ 522932 w 1168160"/>
              <a:gd name="connsiteY39" fmla="*/ 695963 h 840904"/>
              <a:gd name="connsiteX40" fmla="*/ 457209 w 1168160"/>
              <a:gd name="connsiteY40" fmla="*/ 701678 h 840904"/>
              <a:gd name="connsiteX41" fmla="*/ 345764 w 1168160"/>
              <a:gd name="connsiteY41" fmla="*/ 681676 h 840904"/>
              <a:gd name="connsiteX42" fmla="*/ 0 w 1168160"/>
              <a:gd name="connsiteY42" fmla="*/ 670247 h 840904"/>
              <a:gd name="connsiteX43" fmla="*/ 2858 w 1168160"/>
              <a:gd name="connsiteY43" fmla="*/ 584519 h 840904"/>
              <a:gd name="connsiteX44" fmla="*/ 177133 w 1168160"/>
              <a:gd name="connsiteY44" fmla="*/ 587376 h 840904"/>
              <a:gd name="connsiteX45" fmla="*/ 357195 w 1168160"/>
              <a:gd name="connsiteY45" fmla="*/ 587376 h 840904"/>
              <a:gd name="connsiteX46" fmla="*/ 447008 w 1168160"/>
              <a:gd name="connsiteY46" fmla="*/ 609830 h 840904"/>
              <a:gd name="connsiteX47" fmla="*/ 528647 w 1168160"/>
              <a:gd name="connsiteY47" fmla="*/ 578805 h 840904"/>
              <a:gd name="connsiteX48" fmla="*/ 471497 w 1168160"/>
              <a:gd name="connsiteY48" fmla="*/ 464503 h 840904"/>
              <a:gd name="connsiteX49" fmla="*/ 510364 w 1168160"/>
              <a:gd name="connsiteY49" fmla="*/ 265009 h 840904"/>
              <a:gd name="connsiteX50" fmla="*/ 815842 w 1168160"/>
              <a:gd name="connsiteY50" fmla="*/ 89584 h 840904"/>
              <a:gd name="connsiteX51" fmla="*/ 1077951 w 1168160"/>
              <a:gd name="connsiteY51"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971522 w 1168160"/>
              <a:gd name="connsiteY16" fmla="*/ 548753 h 840904"/>
              <a:gd name="connsiteX17" fmla="*/ 1038150 w 1168160"/>
              <a:gd name="connsiteY17" fmla="*/ 495098 h 840904"/>
              <a:gd name="connsiteX18" fmla="*/ 994252 w 1168160"/>
              <a:gd name="connsiteY18" fmla="*/ 449235 h 840904"/>
              <a:gd name="connsiteX19" fmla="*/ 1077951 w 1168160"/>
              <a:gd name="connsiteY19" fmla="*/ 0 h 840904"/>
              <a:gd name="connsiteX20" fmla="*/ 1074440 w 1168160"/>
              <a:gd name="connsiteY20" fmla="*/ 104451 h 840904"/>
              <a:gd name="connsiteX21" fmla="*/ 700959 w 1168160"/>
              <a:gd name="connsiteY21" fmla="*/ 238176 h 840904"/>
              <a:gd name="connsiteX22" fmla="*/ 556341 w 1168160"/>
              <a:gd name="connsiteY22" fmla="*/ 369646 h 840904"/>
              <a:gd name="connsiteX23" fmla="*/ 620089 w 1168160"/>
              <a:gd name="connsiteY23" fmla="*/ 510224 h 840904"/>
              <a:gd name="connsiteX24" fmla="*/ 728675 w 1168160"/>
              <a:gd name="connsiteY24" fmla="*/ 521653 h 840904"/>
              <a:gd name="connsiteX25" fmla="*/ 871553 w 1168160"/>
              <a:gd name="connsiteY25" fmla="*/ 424496 h 840904"/>
              <a:gd name="connsiteX26" fmla="*/ 1081572 w 1168160"/>
              <a:gd name="connsiteY26" fmla="*/ 416784 h 840904"/>
              <a:gd name="connsiteX27" fmla="*/ 1105873 w 1168160"/>
              <a:gd name="connsiteY27" fmla="*/ 513079 h 840904"/>
              <a:gd name="connsiteX28" fmla="*/ 1148735 w 1168160"/>
              <a:gd name="connsiteY28" fmla="*/ 535941 h 840904"/>
              <a:gd name="connsiteX29" fmla="*/ 1163023 w 1168160"/>
              <a:gd name="connsiteY29" fmla="*/ 590234 h 840904"/>
              <a:gd name="connsiteX30" fmla="*/ 1120160 w 1168160"/>
              <a:gd name="connsiteY30" fmla="*/ 621667 h 840904"/>
              <a:gd name="connsiteX31" fmla="*/ 1157308 w 1168160"/>
              <a:gd name="connsiteY31" fmla="*/ 707394 h 840904"/>
              <a:gd name="connsiteX32" fmla="*/ 1011573 w 1168160"/>
              <a:gd name="connsiteY32" fmla="*/ 810265 h 840904"/>
              <a:gd name="connsiteX33" fmla="*/ 868696 w 1168160"/>
              <a:gd name="connsiteY33" fmla="*/ 838840 h 840904"/>
              <a:gd name="connsiteX34" fmla="*/ 765823 w 1168160"/>
              <a:gd name="connsiteY34" fmla="*/ 770259 h 840904"/>
              <a:gd name="connsiteX35" fmla="*/ 766772 w 1168160"/>
              <a:gd name="connsiteY35" fmla="*/ 774283 h 840904"/>
              <a:gd name="connsiteX36" fmla="*/ 765824 w 1168160"/>
              <a:gd name="connsiteY36" fmla="*/ 773118 h 840904"/>
              <a:gd name="connsiteX37" fmla="*/ 722689 w 1168160"/>
              <a:gd name="connsiteY37" fmla="*/ 683538 h 840904"/>
              <a:gd name="connsiteX38" fmla="*/ 668667 w 1168160"/>
              <a:gd name="connsiteY38" fmla="*/ 633097 h 840904"/>
              <a:gd name="connsiteX39" fmla="*/ 522932 w 1168160"/>
              <a:gd name="connsiteY39" fmla="*/ 695963 h 840904"/>
              <a:gd name="connsiteX40" fmla="*/ 457209 w 1168160"/>
              <a:gd name="connsiteY40" fmla="*/ 701678 h 840904"/>
              <a:gd name="connsiteX41" fmla="*/ 345764 w 1168160"/>
              <a:gd name="connsiteY41" fmla="*/ 681676 h 840904"/>
              <a:gd name="connsiteX42" fmla="*/ 0 w 1168160"/>
              <a:gd name="connsiteY42" fmla="*/ 670247 h 840904"/>
              <a:gd name="connsiteX43" fmla="*/ 2858 w 1168160"/>
              <a:gd name="connsiteY43" fmla="*/ 584519 h 840904"/>
              <a:gd name="connsiteX44" fmla="*/ 177133 w 1168160"/>
              <a:gd name="connsiteY44" fmla="*/ 587376 h 840904"/>
              <a:gd name="connsiteX45" fmla="*/ 357195 w 1168160"/>
              <a:gd name="connsiteY45" fmla="*/ 587376 h 840904"/>
              <a:gd name="connsiteX46" fmla="*/ 447008 w 1168160"/>
              <a:gd name="connsiteY46" fmla="*/ 609830 h 840904"/>
              <a:gd name="connsiteX47" fmla="*/ 528647 w 1168160"/>
              <a:gd name="connsiteY47" fmla="*/ 578805 h 840904"/>
              <a:gd name="connsiteX48" fmla="*/ 471497 w 1168160"/>
              <a:gd name="connsiteY48" fmla="*/ 464503 h 840904"/>
              <a:gd name="connsiteX49" fmla="*/ 510364 w 1168160"/>
              <a:gd name="connsiteY49" fmla="*/ 265009 h 840904"/>
              <a:gd name="connsiteX50" fmla="*/ 815842 w 1168160"/>
              <a:gd name="connsiteY50" fmla="*/ 89584 h 840904"/>
              <a:gd name="connsiteX51" fmla="*/ 1077951 w 1168160"/>
              <a:gd name="connsiteY51"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21046 w 1168160"/>
              <a:gd name="connsiteY15" fmla="*/ 552235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76802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76802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43348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91557 w 1168160"/>
              <a:gd name="connsiteY14" fmla="*/ 495934 h 840904"/>
              <a:gd name="connsiteX15" fmla="*/ 943348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94252 w 1168160"/>
              <a:gd name="connsiteY13" fmla="*/ 449235 h 840904"/>
              <a:gd name="connsiteX14" fmla="*/ 846952 w 1168160"/>
              <a:gd name="connsiteY14" fmla="*/ 514520 h 840904"/>
              <a:gd name="connsiteX15" fmla="*/ 943348 w 1168160"/>
              <a:gd name="connsiteY15" fmla="*/ 541084 h 840904"/>
              <a:gd name="connsiteX16" fmla="*/ 1038150 w 1168160"/>
              <a:gd name="connsiteY16" fmla="*/ 495098 h 840904"/>
              <a:gd name="connsiteX17" fmla="*/ 994252 w 1168160"/>
              <a:gd name="connsiteY17" fmla="*/ 44923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46952 w 1168160"/>
              <a:gd name="connsiteY14" fmla="*/ 514520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28675 w 1168160"/>
              <a:gd name="connsiteY23" fmla="*/ 521653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46952 w 1168160"/>
              <a:gd name="connsiteY14" fmla="*/ 514520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71553 w 1168160"/>
              <a:gd name="connsiteY24" fmla="*/ 424496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56341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10364 w 1168160"/>
              <a:gd name="connsiteY48" fmla="*/ 265009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71497 w 1168160"/>
              <a:gd name="connsiteY47" fmla="*/ 464503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28647 w 1168160"/>
              <a:gd name="connsiteY46" fmla="*/ 578805 h 840904"/>
              <a:gd name="connsiteX47" fmla="*/ 490082 w 1168160"/>
              <a:gd name="connsiteY47" fmla="*/ 434767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21667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58383 w 1168160"/>
              <a:gd name="connsiteY46" fmla="*/ 578805 h 840904"/>
              <a:gd name="connsiteX47" fmla="*/ 490082 w 1168160"/>
              <a:gd name="connsiteY47" fmla="*/ 434767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8160"/>
              <a:gd name="connsiteY0" fmla="*/ 774283 h 840904"/>
              <a:gd name="connsiteX1" fmla="*/ 766772 w 1168160"/>
              <a:gd name="connsiteY1" fmla="*/ 774283 h 840904"/>
              <a:gd name="connsiteX2" fmla="*/ 918117 w 1168160"/>
              <a:gd name="connsiteY2" fmla="*/ 643053 h 840904"/>
              <a:gd name="connsiteX3" fmla="*/ 795453 w 1168160"/>
              <a:gd name="connsiteY3" fmla="*/ 669075 h 840904"/>
              <a:gd name="connsiteX4" fmla="*/ 894414 w 1168160"/>
              <a:gd name="connsiteY4" fmla="*/ 721681 h 840904"/>
              <a:gd name="connsiteX5" fmla="*/ 954422 w 1168160"/>
              <a:gd name="connsiteY5" fmla="*/ 747399 h 840904"/>
              <a:gd name="connsiteX6" fmla="*/ 918117 w 1168160"/>
              <a:gd name="connsiteY6" fmla="*/ 643053 h 840904"/>
              <a:gd name="connsiteX7" fmla="*/ 1071581 w 1168160"/>
              <a:gd name="connsiteY7" fmla="*/ 647384 h 840904"/>
              <a:gd name="connsiteX8" fmla="*/ 1010540 w 1168160"/>
              <a:gd name="connsiteY8" fmla="*/ 650485 h 840904"/>
              <a:gd name="connsiteX9" fmla="*/ 1037291 w 1168160"/>
              <a:gd name="connsiteY9" fmla="*/ 695963 h 840904"/>
              <a:gd name="connsiteX10" fmla="*/ 1028719 w 1168160"/>
              <a:gd name="connsiteY10" fmla="*/ 747399 h 840904"/>
              <a:gd name="connsiteX11" fmla="*/ 1080154 w 1168160"/>
              <a:gd name="connsiteY11" fmla="*/ 715967 h 840904"/>
              <a:gd name="connsiteX12" fmla="*/ 1071581 w 1168160"/>
              <a:gd name="connsiteY12" fmla="*/ 647384 h 840904"/>
              <a:gd name="connsiteX13" fmla="*/ 971950 w 1168160"/>
              <a:gd name="connsiteY13" fmla="*/ 475255 h 840904"/>
              <a:gd name="connsiteX14" fmla="*/ 869255 w 1168160"/>
              <a:gd name="connsiteY14" fmla="*/ 533106 h 840904"/>
              <a:gd name="connsiteX15" fmla="*/ 943348 w 1168160"/>
              <a:gd name="connsiteY15" fmla="*/ 541084 h 840904"/>
              <a:gd name="connsiteX16" fmla="*/ 1038150 w 1168160"/>
              <a:gd name="connsiteY16" fmla="*/ 495098 h 840904"/>
              <a:gd name="connsiteX17" fmla="*/ 971950 w 1168160"/>
              <a:gd name="connsiteY17" fmla="*/ 475255 h 840904"/>
              <a:gd name="connsiteX18" fmla="*/ 1077951 w 1168160"/>
              <a:gd name="connsiteY18" fmla="*/ 0 h 840904"/>
              <a:gd name="connsiteX19" fmla="*/ 1074440 w 1168160"/>
              <a:gd name="connsiteY19" fmla="*/ 104451 h 840904"/>
              <a:gd name="connsiteX20" fmla="*/ 700959 w 1168160"/>
              <a:gd name="connsiteY20" fmla="*/ 238176 h 840904"/>
              <a:gd name="connsiteX21" fmla="*/ 586078 w 1168160"/>
              <a:gd name="connsiteY21" fmla="*/ 369646 h 840904"/>
              <a:gd name="connsiteX22" fmla="*/ 620089 w 1168160"/>
              <a:gd name="connsiteY22" fmla="*/ 510224 h 840904"/>
              <a:gd name="connsiteX23" fmla="*/ 773280 w 1168160"/>
              <a:gd name="connsiteY23" fmla="*/ 525370 h 840904"/>
              <a:gd name="connsiteX24" fmla="*/ 890138 w 1168160"/>
              <a:gd name="connsiteY24" fmla="*/ 420779 h 840904"/>
              <a:gd name="connsiteX25" fmla="*/ 1081572 w 1168160"/>
              <a:gd name="connsiteY25" fmla="*/ 416784 h 840904"/>
              <a:gd name="connsiteX26" fmla="*/ 1105873 w 1168160"/>
              <a:gd name="connsiteY26" fmla="*/ 513079 h 840904"/>
              <a:gd name="connsiteX27" fmla="*/ 1148735 w 1168160"/>
              <a:gd name="connsiteY27" fmla="*/ 535941 h 840904"/>
              <a:gd name="connsiteX28" fmla="*/ 1163023 w 1168160"/>
              <a:gd name="connsiteY28" fmla="*/ 590234 h 840904"/>
              <a:gd name="connsiteX29" fmla="*/ 1120160 w 1168160"/>
              <a:gd name="connsiteY29" fmla="*/ 647686 h 840904"/>
              <a:gd name="connsiteX30" fmla="*/ 1157308 w 1168160"/>
              <a:gd name="connsiteY30" fmla="*/ 707394 h 840904"/>
              <a:gd name="connsiteX31" fmla="*/ 1011573 w 1168160"/>
              <a:gd name="connsiteY31" fmla="*/ 810265 h 840904"/>
              <a:gd name="connsiteX32" fmla="*/ 868696 w 1168160"/>
              <a:gd name="connsiteY32" fmla="*/ 838840 h 840904"/>
              <a:gd name="connsiteX33" fmla="*/ 765823 w 1168160"/>
              <a:gd name="connsiteY33" fmla="*/ 770259 h 840904"/>
              <a:gd name="connsiteX34" fmla="*/ 766772 w 1168160"/>
              <a:gd name="connsiteY34" fmla="*/ 774283 h 840904"/>
              <a:gd name="connsiteX35" fmla="*/ 765824 w 1168160"/>
              <a:gd name="connsiteY35" fmla="*/ 773118 h 840904"/>
              <a:gd name="connsiteX36" fmla="*/ 722689 w 1168160"/>
              <a:gd name="connsiteY36" fmla="*/ 683538 h 840904"/>
              <a:gd name="connsiteX37" fmla="*/ 668667 w 1168160"/>
              <a:gd name="connsiteY37" fmla="*/ 633097 h 840904"/>
              <a:gd name="connsiteX38" fmla="*/ 522932 w 1168160"/>
              <a:gd name="connsiteY38" fmla="*/ 695963 h 840904"/>
              <a:gd name="connsiteX39" fmla="*/ 457209 w 1168160"/>
              <a:gd name="connsiteY39" fmla="*/ 701678 h 840904"/>
              <a:gd name="connsiteX40" fmla="*/ 345764 w 1168160"/>
              <a:gd name="connsiteY40" fmla="*/ 681676 h 840904"/>
              <a:gd name="connsiteX41" fmla="*/ 0 w 1168160"/>
              <a:gd name="connsiteY41" fmla="*/ 670247 h 840904"/>
              <a:gd name="connsiteX42" fmla="*/ 2858 w 1168160"/>
              <a:gd name="connsiteY42" fmla="*/ 584519 h 840904"/>
              <a:gd name="connsiteX43" fmla="*/ 177133 w 1168160"/>
              <a:gd name="connsiteY43" fmla="*/ 587376 h 840904"/>
              <a:gd name="connsiteX44" fmla="*/ 357195 w 1168160"/>
              <a:gd name="connsiteY44" fmla="*/ 587376 h 840904"/>
              <a:gd name="connsiteX45" fmla="*/ 447008 w 1168160"/>
              <a:gd name="connsiteY45" fmla="*/ 609830 h 840904"/>
              <a:gd name="connsiteX46" fmla="*/ 558383 w 1168160"/>
              <a:gd name="connsiteY46" fmla="*/ 578805 h 840904"/>
              <a:gd name="connsiteX47" fmla="*/ 490082 w 1168160"/>
              <a:gd name="connsiteY47" fmla="*/ 434767 h 840904"/>
              <a:gd name="connsiteX48" fmla="*/ 551251 w 1168160"/>
              <a:gd name="connsiteY48" fmla="*/ 246423 h 840904"/>
              <a:gd name="connsiteX49" fmla="*/ 815842 w 1168160"/>
              <a:gd name="connsiteY49" fmla="*/ 89584 h 840904"/>
              <a:gd name="connsiteX50" fmla="*/ 1077951 w 1168160"/>
              <a:gd name="connsiteY50" fmla="*/ 0 h 840904"/>
              <a:gd name="connsiteX0" fmla="*/ 766772 w 1161023"/>
              <a:gd name="connsiteY0" fmla="*/ 774283 h 840904"/>
              <a:gd name="connsiteX1" fmla="*/ 766772 w 1161023"/>
              <a:gd name="connsiteY1" fmla="*/ 774283 h 840904"/>
              <a:gd name="connsiteX2" fmla="*/ 918117 w 1161023"/>
              <a:gd name="connsiteY2" fmla="*/ 643053 h 840904"/>
              <a:gd name="connsiteX3" fmla="*/ 795453 w 1161023"/>
              <a:gd name="connsiteY3" fmla="*/ 669075 h 840904"/>
              <a:gd name="connsiteX4" fmla="*/ 894414 w 1161023"/>
              <a:gd name="connsiteY4" fmla="*/ 721681 h 840904"/>
              <a:gd name="connsiteX5" fmla="*/ 954422 w 1161023"/>
              <a:gd name="connsiteY5" fmla="*/ 747399 h 840904"/>
              <a:gd name="connsiteX6" fmla="*/ 918117 w 1161023"/>
              <a:gd name="connsiteY6" fmla="*/ 643053 h 840904"/>
              <a:gd name="connsiteX7" fmla="*/ 1071581 w 1161023"/>
              <a:gd name="connsiteY7" fmla="*/ 647384 h 840904"/>
              <a:gd name="connsiteX8" fmla="*/ 1010540 w 1161023"/>
              <a:gd name="connsiteY8" fmla="*/ 650485 h 840904"/>
              <a:gd name="connsiteX9" fmla="*/ 1037291 w 1161023"/>
              <a:gd name="connsiteY9" fmla="*/ 695963 h 840904"/>
              <a:gd name="connsiteX10" fmla="*/ 1028719 w 1161023"/>
              <a:gd name="connsiteY10" fmla="*/ 747399 h 840904"/>
              <a:gd name="connsiteX11" fmla="*/ 1080154 w 1161023"/>
              <a:gd name="connsiteY11" fmla="*/ 715967 h 840904"/>
              <a:gd name="connsiteX12" fmla="*/ 1071581 w 1161023"/>
              <a:gd name="connsiteY12" fmla="*/ 647384 h 840904"/>
              <a:gd name="connsiteX13" fmla="*/ 971950 w 1161023"/>
              <a:gd name="connsiteY13" fmla="*/ 475255 h 840904"/>
              <a:gd name="connsiteX14" fmla="*/ 869255 w 1161023"/>
              <a:gd name="connsiteY14" fmla="*/ 533106 h 840904"/>
              <a:gd name="connsiteX15" fmla="*/ 943348 w 1161023"/>
              <a:gd name="connsiteY15" fmla="*/ 541084 h 840904"/>
              <a:gd name="connsiteX16" fmla="*/ 1038150 w 1161023"/>
              <a:gd name="connsiteY16" fmla="*/ 495098 h 840904"/>
              <a:gd name="connsiteX17" fmla="*/ 971950 w 1161023"/>
              <a:gd name="connsiteY17" fmla="*/ 475255 h 840904"/>
              <a:gd name="connsiteX18" fmla="*/ 1077951 w 1161023"/>
              <a:gd name="connsiteY18" fmla="*/ 0 h 840904"/>
              <a:gd name="connsiteX19" fmla="*/ 1074440 w 1161023"/>
              <a:gd name="connsiteY19" fmla="*/ 104451 h 840904"/>
              <a:gd name="connsiteX20" fmla="*/ 700959 w 1161023"/>
              <a:gd name="connsiteY20" fmla="*/ 238176 h 840904"/>
              <a:gd name="connsiteX21" fmla="*/ 586078 w 1161023"/>
              <a:gd name="connsiteY21" fmla="*/ 369646 h 840904"/>
              <a:gd name="connsiteX22" fmla="*/ 620089 w 1161023"/>
              <a:gd name="connsiteY22" fmla="*/ 510224 h 840904"/>
              <a:gd name="connsiteX23" fmla="*/ 773280 w 1161023"/>
              <a:gd name="connsiteY23" fmla="*/ 525370 h 840904"/>
              <a:gd name="connsiteX24" fmla="*/ 890138 w 1161023"/>
              <a:gd name="connsiteY24" fmla="*/ 420779 h 840904"/>
              <a:gd name="connsiteX25" fmla="*/ 1081572 w 1161023"/>
              <a:gd name="connsiteY25" fmla="*/ 416784 h 840904"/>
              <a:gd name="connsiteX26" fmla="*/ 1105873 w 1161023"/>
              <a:gd name="connsiteY26" fmla="*/ 513079 h 840904"/>
              <a:gd name="connsiteX27" fmla="*/ 1148735 w 1161023"/>
              <a:gd name="connsiteY27" fmla="*/ 535941 h 840904"/>
              <a:gd name="connsiteX28" fmla="*/ 1120160 w 1161023"/>
              <a:gd name="connsiteY28" fmla="*/ 647686 h 840904"/>
              <a:gd name="connsiteX29" fmla="*/ 1157308 w 1161023"/>
              <a:gd name="connsiteY29" fmla="*/ 707394 h 840904"/>
              <a:gd name="connsiteX30" fmla="*/ 1011573 w 1161023"/>
              <a:gd name="connsiteY30" fmla="*/ 810265 h 840904"/>
              <a:gd name="connsiteX31" fmla="*/ 868696 w 1161023"/>
              <a:gd name="connsiteY31" fmla="*/ 838840 h 840904"/>
              <a:gd name="connsiteX32" fmla="*/ 765823 w 1161023"/>
              <a:gd name="connsiteY32" fmla="*/ 770259 h 840904"/>
              <a:gd name="connsiteX33" fmla="*/ 766772 w 1161023"/>
              <a:gd name="connsiteY33" fmla="*/ 774283 h 840904"/>
              <a:gd name="connsiteX34" fmla="*/ 765824 w 1161023"/>
              <a:gd name="connsiteY34" fmla="*/ 773118 h 840904"/>
              <a:gd name="connsiteX35" fmla="*/ 722689 w 1161023"/>
              <a:gd name="connsiteY35" fmla="*/ 683538 h 840904"/>
              <a:gd name="connsiteX36" fmla="*/ 668667 w 1161023"/>
              <a:gd name="connsiteY36" fmla="*/ 633097 h 840904"/>
              <a:gd name="connsiteX37" fmla="*/ 522932 w 1161023"/>
              <a:gd name="connsiteY37" fmla="*/ 695963 h 840904"/>
              <a:gd name="connsiteX38" fmla="*/ 457209 w 1161023"/>
              <a:gd name="connsiteY38" fmla="*/ 701678 h 840904"/>
              <a:gd name="connsiteX39" fmla="*/ 345764 w 1161023"/>
              <a:gd name="connsiteY39" fmla="*/ 681676 h 840904"/>
              <a:gd name="connsiteX40" fmla="*/ 0 w 1161023"/>
              <a:gd name="connsiteY40" fmla="*/ 670247 h 840904"/>
              <a:gd name="connsiteX41" fmla="*/ 2858 w 1161023"/>
              <a:gd name="connsiteY41" fmla="*/ 584519 h 840904"/>
              <a:gd name="connsiteX42" fmla="*/ 177133 w 1161023"/>
              <a:gd name="connsiteY42" fmla="*/ 587376 h 840904"/>
              <a:gd name="connsiteX43" fmla="*/ 357195 w 1161023"/>
              <a:gd name="connsiteY43" fmla="*/ 587376 h 840904"/>
              <a:gd name="connsiteX44" fmla="*/ 447008 w 1161023"/>
              <a:gd name="connsiteY44" fmla="*/ 609830 h 840904"/>
              <a:gd name="connsiteX45" fmla="*/ 558383 w 1161023"/>
              <a:gd name="connsiteY45" fmla="*/ 578805 h 840904"/>
              <a:gd name="connsiteX46" fmla="*/ 490082 w 1161023"/>
              <a:gd name="connsiteY46" fmla="*/ 434767 h 840904"/>
              <a:gd name="connsiteX47" fmla="*/ 551251 w 1161023"/>
              <a:gd name="connsiteY47" fmla="*/ 246423 h 840904"/>
              <a:gd name="connsiteX48" fmla="*/ 815842 w 1161023"/>
              <a:gd name="connsiteY48" fmla="*/ 89584 h 840904"/>
              <a:gd name="connsiteX49" fmla="*/ 1077951 w 1161023"/>
              <a:gd name="connsiteY49" fmla="*/ 0 h 840904"/>
              <a:gd name="connsiteX0" fmla="*/ 766772 w 1163690"/>
              <a:gd name="connsiteY0" fmla="*/ 774283 h 840904"/>
              <a:gd name="connsiteX1" fmla="*/ 766772 w 1163690"/>
              <a:gd name="connsiteY1" fmla="*/ 774283 h 840904"/>
              <a:gd name="connsiteX2" fmla="*/ 918117 w 1163690"/>
              <a:gd name="connsiteY2" fmla="*/ 643053 h 840904"/>
              <a:gd name="connsiteX3" fmla="*/ 795453 w 1163690"/>
              <a:gd name="connsiteY3" fmla="*/ 669075 h 840904"/>
              <a:gd name="connsiteX4" fmla="*/ 894414 w 1163690"/>
              <a:gd name="connsiteY4" fmla="*/ 721681 h 840904"/>
              <a:gd name="connsiteX5" fmla="*/ 954422 w 1163690"/>
              <a:gd name="connsiteY5" fmla="*/ 747399 h 840904"/>
              <a:gd name="connsiteX6" fmla="*/ 918117 w 1163690"/>
              <a:gd name="connsiteY6" fmla="*/ 643053 h 840904"/>
              <a:gd name="connsiteX7" fmla="*/ 1071581 w 1163690"/>
              <a:gd name="connsiteY7" fmla="*/ 647384 h 840904"/>
              <a:gd name="connsiteX8" fmla="*/ 1010540 w 1163690"/>
              <a:gd name="connsiteY8" fmla="*/ 650485 h 840904"/>
              <a:gd name="connsiteX9" fmla="*/ 1037291 w 1163690"/>
              <a:gd name="connsiteY9" fmla="*/ 695963 h 840904"/>
              <a:gd name="connsiteX10" fmla="*/ 1028719 w 1163690"/>
              <a:gd name="connsiteY10" fmla="*/ 747399 h 840904"/>
              <a:gd name="connsiteX11" fmla="*/ 1080154 w 1163690"/>
              <a:gd name="connsiteY11" fmla="*/ 715967 h 840904"/>
              <a:gd name="connsiteX12" fmla="*/ 1071581 w 1163690"/>
              <a:gd name="connsiteY12" fmla="*/ 647384 h 840904"/>
              <a:gd name="connsiteX13" fmla="*/ 971950 w 1163690"/>
              <a:gd name="connsiteY13" fmla="*/ 475255 h 840904"/>
              <a:gd name="connsiteX14" fmla="*/ 869255 w 1163690"/>
              <a:gd name="connsiteY14" fmla="*/ 533106 h 840904"/>
              <a:gd name="connsiteX15" fmla="*/ 943348 w 1163690"/>
              <a:gd name="connsiteY15" fmla="*/ 541084 h 840904"/>
              <a:gd name="connsiteX16" fmla="*/ 1038150 w 1163690"/>
              <a:gd name="connsiteY16" fmla="*/ 495098 h 840904"/>
              <a:gd name="connsiteX17" fmla="*/ 971950 w 1163690"/>
              <a:gd name="connsiteY17" fmla="*/ 475255 h 840904"/>
              <a:gd name="connsiteX18" fmla="*/ 1077951 w 1163690"/>
              <a:gd name="connsiteY18" fmla="*/ 0 h 840904"/>
              <a:gd name="connsiteX19" fmla="*/ 1074440 w 1163690"/>
              <a:gd name="connsiteY19" fmla="*/ 104451 h 840904"/>
              <a:gd name="connsiteX20" fmla="*/ 700959 w 1163690"/>
              <a:gd name="connsiteY20" fmla="*/ 238176 h 840904"/>
              <a:gd name="connsiteX21" fmla="*/ 586078 w 1163690"/>
              <a:gd name="connsiteY21" fmla="*/ 369646 h 840904"/>
              <a:gd name="connsiteX22" fmla="*/ 620089 w 1163690"/>
              <a:gd name="connsiteY22" fmla="*/ 510224 h 840904"/>
              <a:gd name="connsiteX23" fmla="*/ 773280 w 1163690"/>
              <a:gd name="connsiteY23" fmla="*/ 525370 h 840904"/>
              <a:gd name="connsiteX24" fmla="*/ 890138 w 1163690"/>
              <a:gd name="connsiteY24" fmla="*/ 420779 h 840904"/>
              <a:gd name="connsiteX25" fmla="*/ 1081572 w 1163690"/>
              <a:gd name="connsiteY25" fmla="*/ 416784 h 840904"/>
              <a:gd name="connsiteX26" fmla="*/ 1105873 w 1163690"/>
              <a:gd name="connsiteY26" fmla="*/ 513079 h 840904"/>
              <a:gd name="connsiteX27" fmla="*/ 1163603 w 1163690"/>
              <a:gd name="connsiteY27" fmla="*/ 580546 h 840904"/>
              <a:gd name="connsiteX28" fmla="*/ 1120160 w 1163690"/>
              <a:gd name="connsiteY28" fmla="*/ 647686 h 840904"/>
              <a:gd name="connsiteX29" fmla="*/ 1157308 w 1163690"/>
              <a:gd name="connsiteY29" fmla="*/ 707394 h 840904"/>
              <a:gd name="connsiteX30" fmla="*/ 1011573 w 1163690"/>
              <a:gd name="connsiteY30" fmla="*/ 810265 h 840904"/>
              <a:gd name="connsiteX31" fmla="*/ 868696 w 1163690"/>
              <a:gd name="connsiteY31" fmla="*/ 838840 h 840904"/>
              <a:gd name="connsiteX32" fmla="*/ 765823 w 1163690"/>
              <a:gd name="connsiteY32" fmla="*/ 770259 h 840904"/>
              <a:gd name="connsiteX33" fmla="*/ 766772 w 1163690"/>
              <a:gd name="connsiteY33" fmla="*/ 774283 h 840904"/>
              <a:gd name="connsiteX34" fmla="*/ 765824 w 1163690"/>
              <a:gd name="connsiteY34" fmla="*/ 773118 h 840904"/>
              <a:gd name="connsiteX35" fmla="*/ 722689 w 1163690"/>
              <a:gd name="connsiteY35" fmla="*/ 683538 h 840904"/>
              <a:gd name="connsiteX36" fmla="*/ 668667 w 1163690"/>
              <a:gd name="connsiteY36" fmla="*/ 633097 h 840904"/>
              <a:gd name="connsiteX37" fmla="*/ 522932 w 1163690"/>
              <a:gd name="connsiteY37" fmla="*/ 695963 h 840904"/>
              <a:gd name="connsiteX38" fmla="*/ 457209 w 1163690"/>
              <a:gd name="connsiteY38" fmla="*/ 701678 h 840904"/>
              <a:gd name="connsiteX39" fmla="*/ 345764 w 1163690"/>
              <a:gd name="connsiteY39" fmla="*/ 681676 h 840904"/>
              <a:gd name="connsiteX40" fmla="*/ 0 w 1163690"/>
              <a:gd name="connsiteY40" fmla="*/ 670247 h 840904"/>
              <a:gd name="connsiteX41" fmla="*/ 2858 w 1163690"/>
              <a:gd name="connsiteY41" fmla="*/ 584519 h 840904"/>
              <a:gd name="connsiteX42" fmla="*/ 177133 w 1163690"/>
              <a:gd name="connsiteY42" fmla="*/ 587376 h 840904"/>
              <a:gd name="connsiteX43" fmla="*/ 357195 w 1163690"/>
              <a:gd name="connsiteY43" fmla="*/ 587376 h 840904"/>
              <a:gd name="connsiteX44" fmla="*/ 447008 w 1163690"/>
              <a:gd name="connsiteY44" fmla="*/ 609830 h 840904"/>
              <a:gd name="connsiteX45" fmla="*/ 558383 w 1163690"/>
              <a:gd name="connsiteY45" fmla="*/ 578805 h 840904"/>
              <a:gd name="connsiteX46" fmla="*/ 490082 w 1163690"/>
              <a:gd name="connsiteY46" fmla="*/ 434767 h 840904"/>
              <a:gd name="connsiteX47" fmla="*/ 551251 w 1163690"/>
              <a:gd name="connsiteY47" fmla="*/ 246423 h 840904"/>
              <a:gd name="connsiteX48" fmla="*/ 815842 w 1163690"/>
              <a:gd name="connsiteY48" fmla="*/ 89584 h 840904"/>
              <a:gd name="connsiteX49" fmla="*/ 1077951 w 1163690"/>
              <a:gd name="connsiteY49" fmla="*/ 0 h 840904"/>
              <a:gd name="connsiteX0" fmla="*/ 766772 w 1164109"/>
              <a:gd name="connsiteY0" fmla="*/ 774283 h 840904"/>
              <a:gd name="connsiteX1" fmla="*/ 766772 w 1164109"/>
              <a:gd name="connsiteY1" fmla="*/ 774283 h 840904"/>
              <a:gd name="connsiteX2" fmla="*/ 918117 w 1164109"/>
              <a:gd name="connsiteY2" fmla="*/ 643053 h 840904"/>
              <a:gd name="connsiteX3" fmla="*/ 795453 w 1164109"/>
              <a:gd name="connsiteY3" fmla="*/ 669075 h 840904"/>
              <a:gd name="connsiteX4" fmla="*/ 894414 w 1164109"/>
              <a:gd name="connsiteY4" fmla="*/ 721681 h 840904"/>
              <a:gd name="connsiteX5" fmla="*/ 954422 w 1164109"/>
              <a:gd name="connsiteY5" fmla="*/ 747399 h 840904"/>
              <a:gd name="connsiteX6" fmla="*/ 918117 w 1164109"/>
              <a:gd name="connsiteY6" fmla="*/ 643053 h 840904"/>
              <a:gd name="connsiteX7" fmla="*/ 1071581 w 1164109"/>
              <a:gd name="connsiteY7" fmla="*/ 647384 h 840904"/>
              <a:gd name="connsiteX8" fmla="*/ 1010540 w 1164109"/>
              <a:gd name="connsiteY8" fmla="*/ 650485 h 840904"/>
              <a:gd name="connsiteX9" fmla="*/ 1037291 w 1164109"/>
              <a:gd name="connsiteY9" fmla="*/ 695963 h 840904"/>
              <a:gd name="connsiteX10" fmla="*/ 1028719 w 1164109"/>
              <a:gd name="connsiteY10" fmla="*/ 747399 h 840904"/>
              <a:gd name="connsiteX11" fmla="*/ 1080154 w 1164109"/>
              <a:gd name="connsiteY11" fmla="*/ 715967 h 840904"/>
              <a:gd name="connsiteX12" fmla="*/ 1071581 w 1164109"/>
              <a:gd name="connsiteY12" fmla="*/ 647384 h 840904"/>
              <a:gd name="connsiteX13" fmla="*/ 971950 w 1164109"/>
              <a:gd name="connsiteY13" fmla="*/ 475255 h 840904"/>
              <a:gd name="connsiteX14" fmla="*/ 869255 w 1164109"/>
              <a:gd name="connsiteY14" fmla="*/ 533106 h 840904"/>
              <a:gd name="connsiteX15" fmla="*/ 943348 w 1164109"/>
              <a:gd name="connsiteY15" fmla="*/ 541084 h 840904"/>
              <a:gd name="connsiteX16" fmla="*/ 1038150 w 1164109"/>
              <a:gd name="connsiteY16" fmla="*/ 495098 h 840904"/>
              <a:gd name="connsiteX17" fmla="*/ 971950 w 1164109"/>
              <a:gd name="connsiteY17" fmla="*/ 475255 h 840904"/>
              <a:gd name="connsiteX18" fmla="*/ 1077951 w 1164109"/>
              <a:gd name="connsiteY18" fmla="*/ 0 h 840904"/>
              <a:gd name="connsiteX19" fmla="*/ 1074440 w 1164109"/>
              <a:gd name="connsiteY19" fmla="*/ 104451 h 840904"/>
              <a:gd name="connsiteX20" fmla="*/ 700959 w 1164109"/>
              <a:gd name="connsiteY20" fmla="*/ 238176 h 840904"/>
              <a:gd name="connsiteX21" fmla="*/ 586078 w 1164109"/>
              <a:gd name="connsiteY21" fmla="*/ 369646 h 840904"/>
              <a:gd name="connsiteX22" fmla="*/ 620089 w 1164109"/>
              <a:gd name="connsiteY22" fmla="*/ 510224 h 840904"/>
              <a:gd name="connsiteX23" fmla="*/ 773280 w 1164109"/>
              <a:gd name="connsiteY23" fmla="*/ 525370 h 840904"/>
              <a:gd name="connsiteX24" fmla="*/ 890138 w 1164109"/>
              <a:gd name="connsiteY24" fmla="*/ 420779 h 840904"/>
              <a:gd name="connsiteX25" fmla="*/ 1081572 w 1164109"/>
              <a:gd name="connsiteY25" fmla="*/ 416784 h 840904"/>
              <a:gd name="connsiteX26" fmla="*/ 1105873 w 1164109"/>
              <a:gd name="connsiteY26" fmla="*/ 513079 h 840904"/>
              <a:gd name="connsiteX27" fmla="*/ 1163603 w 1164109"/>
              <a:gd name="connsiteY27" fmla="*/ 580546 h 840904"/>
              <a:gd name="connsiteX28" fmla="*/ 1120160 w 1164109"/>
              <a:gd name="connsiteY28" fmla="*/ 647686 h 840904"/>
              <a:gd name="connsiteX29" fmla="*/ 1157308 w 1164109"/>
              <a:gd name="connsiteY29" fmla="*/ 707394 h 840904"/>
              <a:gd name="connsiteX30" fmla="*/ 1011573 w 1164109"/>
              <a:gd name="connsiteY30" fmla="*/ 810265 h 840904"/>
              <a:gd name="connsiteX31" fmla="*/ 868696 w 1164109"/>
              <a:gd name="connsiteY31" fmla="*/ 838840 h 840904"/>
              <a:gd name="connsiteX32" fmla="*/ 765823 w 1164109"/>
              <a:gd name="connsiteY32" fmla="*/ 770259 h 840904"/>
              <a:gd name="connsiteX33" fmla="*/ 766772 w 1164109"/>
              <a:gd name="connsiteY33" fmla="*/ 774283 h 840904"/>
              <a:gd name="connsiteX34" fmla="*/ 765824 w 1164109"/>
              <a:gd name="connsiteY34" fmla="*/ 773118 h 840904"/>
              <a:gd name="connsiteX35" fmla="*/ 722689 w 1164109"/>
              <a:gd name="connsiteY35" fmla="*/ 683538 h 840904"/>
              <a:gd name="connsiteX36" fmla="*/ 668667 w 1164109"/>
              <a:gd name="connsiteY36" fmla="*/ 633097 h 840904"/>
              <a:gd name="connsiteX37" fmla="*/ 522932 w 1164109"/>
              <a:gd name="connsiteY37" fmla="*/ 695963 h 840904"/>
              <a:gd name="connsiteX38" fmla="*/ 457209 w 1164109"/>
              <a:gd name="connsiteY38" fmla="*/ 701678 h 840904"/>
              <a:gd name="connsiteX39" fmla="*/ 345764 w 1164109"/>
              <a:gd name="connsiteY39" fmla="*/ 681676 h 840904"/>
              <a:gd name="connsiteX40" fmla="*/ 0 w 1164109"/>
              <a:gd name="connsiteY40" fmla="*/ 670247 h 840904"/>
              <a:gd name="connsiteX41" fmla="*/ 2858 w 1164109"/>
              <a:gd name="connsiteY41" fmla="*/ 584519 h 840904"/>
              <a:gd name="connsiteX42" fmla="*/ 177133 w 1164109"/>
              <a:gd name="connsiteY42" fmla="*/ 587376 h 840904"/>
              <a:gd name="connsiteX43" fmla="*/ 357195 w 1164109"/>
              <a:gd name="connsiteY43" fmla="*/ 587376 h 840904"/>
              <a:gd name="connsiteX44" fmla="*/ 447008 w 1164109"/>
              <a:gd name="connsiteY44" fmla="*/ 609830 h 840904"/>
              <a:gd name="connsiteX45" fmla="*/ 558383 w 1164109"/>
              <a:gd name="connsiteY45" fmla="*/ 578805 h 840904"/>
              <a:gd name="connsiteX46" fmla="*/ 490082 w 1164109"/>
              <a:gd name="connsiteY46" fmla="*/ 434767 h 840904"/>
              <a:gd name="connsiteX47" fmla="*/ 551251 w 1164109"/>
              <a:gd name="connsiteY47" fmla="*/ 246423 h 840904"/>
              <a:gd name="connsiteX48" fmla="*/ 815842 w 1164109"/>
              <a:gd name="connsiteY48" fmla="*/ 89584 h 840904"/>
              <a:gd name="connsiteX49" fmla="*/ 1077951 w 1164109"/>
              <a:gd name="connsiteY49" fmla="*/ 0 h 840904"/>
              <a:gd name="connsiteX0" fmla="*/ 766772 w 1163651"/>
              <a:gd name="connsiteY0" fmla="*/ 774283 h 840904"/>
              <a:gd name="connsiteX1" fmla="*/ 766772 w 1163651"/>
              <a:gd name="connsiteY1" fmla="*/ 774283 h 840904"/>
              <a:gd name="connsiteX2" fmla="*/ 918117 w 1163651"/>
              <a:gd name="connsiteY2" fmla="*/ 643053 h 840904"/>
              <a:gd name="connsiteX3" fmla="*/ 795453 w 1163651"/>
              <a:gd name="connsiteY3" fmla="*/ 669075 h 840904"/>
              <a:gd name="connsiteX4" fmla="*/ 894414 w 1163651"/>
              <a:gd name="connsiteY4" fmla="*/ 721681 h 840904"/>
              <a:gd name="connsiteX5" fmla="*/ 954422 w 1163651"/>
              <a:gd name="connsiteY5" fmla="*/ 747399 h 840904"/>
              <a:gd name="connsiteX6" fmla="*/ 918117 w 1163651"/>
              <a:gd name="connsiteY6" fmla="*/ 643053 h 840904"/>
              <a:gd name="connsiteX7" fmla="*/ 1071581 w 1163651"/>
              <a:gd name="connsiteY7" fmla="*/ 647384 h 840904"/>
              <a:gd name="connsiteX8" fmla="*/ 1010540 w 1163651"/>
              <a:gd name="connsiteY8" fmla="*/ 650485 h 840904"/>
              <a:gd name="connsiteX9" fmla="*/ 1037291 w 1163651"/>
              <a:gd name="connsiteY9" fmla="*/ 695963 h 840904"/>
              <a:gd name="connsiteX10" fmla="*/ 1028719 w 1163651"/>
              <a:gd name="connsiteY10" fmla="*/ 747399 h 840904"/>
              <a:gd name="connsiteX11" fmla="*/ 1080154 w 1163651"/>
              <a:gd name="connsiteY11" fmla="*/ 715967 h 840904"/>
              <a:gd name="connsiteX12" fmla="*/ 1071581 w 1163651"/>
              <a:gd name="connsiteY12" fmla="*/ 647384 h 840904"/>
              <a:gd name="connsiteX13" fmla="*/ 971950 w 1163651"/>
              <a:gd name="connsiteY13" fmla="*/ 475255 h 840904"/>
              <a:gd name="connsiteX14" fmla="*/ 869255 w 1163651"/>
              <a:gd name="connsiteY14" fmla="*/ 533106 h 840904"/>
              <a:gd name="connsiteX15" fmla="*/ 943348 w 1163651"/>
              <a:gd name="connsiteY15" fmla="*/ 541084 h 840904"/>
              <a:gd name="connsiteX16" fmla="*/ 1038150 w 1163651"/>
              <a:gd name="connsiteY16" fmla="*/ 495098 h 840904"/>
              <a:gd name="connsiteX17" fmla="*/ 971950 w 1163651"/>
              <a:gd name="connsiteY17" fmla="*/ 475255 h 840904"/>
              <a:gd name="connsiteX18" fmla="*/ 1077951 w 1163651"/>
              <a:gd name="connsiteY18" fmla="*/ 0 h 840904"/>
              <a:gd name="connsiteX19" fmla="*/ 1074440 w 1163651"/>
              <a:gd name="connsiteY19" fmla="*/ 104451 h 840904"/>
              <a:gd name="connsiteX20" fmla="*/ 700959 w 1163651"/>
              <a:gd name="connsiteY20" fmla="*/ 238176 h 840904"/>
              <a:gd name="connsiteX21" fmla="*/ 586078 w 1163651"/>
              <a:gd name="connsiteY21" fmla="*/ 369646 h 840904"/>
              <a:gd name="connsiteX22" fmla="*/ 620089 w 1163651"/>
              <a:gd name="connsiteY22" fmla="*/ 510224 h 840904"/>
              <a:gd name="connsiteX23" fmla="*/ 773280 w 1163651"/>
              <a:gd name="connsiteY23" fmla="*/ 525370 h 840904"/>
              <a:gd name="connsiteX24" fmla="*/ 890138 w 1163651"/>
              <a:gd name="connsiteY24" fmla="*/ 420779 h 840904"/>
              <a:gd name="connsiteX25" fmla="*/ 1081572 w 1163651"/>
              <a:gd name="connsiteY25" fmla="*/ 416784 h 840904"/>
              <a:gd name="connsiteX26" fmla="*/ 1109590 w 1163651"/>
              <a:gd name="connsiteY26" fmla="*/ 487060 h 840904"/>
              <a:gd name="connsiteX27" fmla="*/ 1163603 w 1163651"/>
              <a:gd name="connsiteY27" fmla="*/ 580546 h 840904"/>
              <a:gd name="connsiteX28" fmla="*/ 1120160 w 1163651"/>
              <a:gd name="connsiteY28" fmla="*/ 647686 h 840904"/>
              <a:gd name="connsiteX29" fmla="*/ 1157308 w 1163651"/>
              <a:gd name="connsiteY29" fmla="*/ 707394 h 840904"/>
              <a:gd name="connsiteX30" fmla="*/ 1011573 w 1163651"/>
              <a:gd name="connsiteY30" fmla="*/ 810265 h 840904"/>
              <a:gd name="connsiteX31" fmla="*/ 868696 w 1163651"/>
              <a:gd name="connsiteY31" fmla="*/ 838840 h 840904"/>
              <a:gd name="connsiteX32" fmla="*/ 765823 w 1163651"/>
              <a:gd name="connsiteY32" fmla="*/ 770259 h 840904"/>
              <a:gd name="connsiteX33" fmla="*/ 766772 w 1163651"/>
              <a:gd name="connsiteY33" fmla="*/ 774283 h 840904"/>
              <a:gd name="connsiteX34" fmla="*/ 765824 w 1163651"/>
              <a:gd name="connsiteY34" fmla="*/ 773118 h 840904"/>
              <a:gd name="connsiteX35" fmla="*/ 722689 w 1163651"/>
              <a:gd name="connsiteY35" fmla="*/ 683538 h 840904"/>
              <a:gd name="connsiteX36" fmla="*/ 668667 w 1163651"/>
              <a:gd name="connsiteY36" fmla="*/ 633097 h 840904"/>
              <a:gd name="connsiteX37" fmla="*/ 522932 w 1163651"/>
              <a:gd name="connsiteY37" fmla="*/ 695963 h 840904"/>
              <a:gd name="connsiteX38" fmla="*/ 457209 w 1163651"/>
              <a:gd name="connsiteY38" fmla="*/ 701678 h 840904"/>
              <a:gd name="connsiteX39" fmla="*/ 345764 w 1163651"/>
              <a:gd name="connsiteY39" fmla="*/ 681676 h 840904"/>
              <a:gd name="connsiteX40" fmla="*/ 0 w 1163651"/>
              <a:gd name="connsiteY40" fmla="*/ 670247 h 840904"/>
              <a:gd name="connsiteX41" fmla="*/ 2858 w 1163651"/>
              <a:gd name="connsiteY41" fmla="*/ 584519 h 840904"/>
              <a:gd name="connsiteX42" fmla="*/ 177133 w 1163651"/>
              <a:gd name="connsiteY42" fmla="*/ 587376 h 840904"/>
              <a:gd name="connsiteX43" fmla="*/ 357195 w 1163651"/>
              <a:gd name="connsiteY43" fmla="*/ 587376 h 840904"/>
              <a:gd name="connsiteX44" fmla="*/ 447008 w 1163651"/>
              <a:gd name="connsiteY44" fmla="*/ 609830 h 840904"/>
              <a:gd name="connsiteX45" fmla="*/ 558383 w 1163651"/>
              <a:gd name="connsiteY45" fmla="*/ 578805 h 840904"/>
              <a:gd name="connsiteX46" fmla="*/ 490082 w 1163651"/>
              <a:gd name="connsiteY46" fmla="*/ 434767 h 840904"/>
              <a:gd name="connsiteX47" fmla="*/ 551251 w 1163651"/>
              <a:gd name="connsiteY47" fmla="*/ 246423 h 840904"/>
              <a:gd name="connsiteX48" fmla="*/ 815842 w 1163651"/>
              <a:gd name="connsiteY48" fmla="*/ 89584 h 840904"/>
              <a:gd name="connsiteX49" fmla="*/ 1077951 w 1163651"/>
              <a:gd name="connsiteY49" fmla="*/ 0 h 840904"/>
              <a:gd name="connsiteX0" fmla="*/ 766772 w 1163651"/>
              <a:gd name="connsiteY0" fmla="*/ 774283 h 840904"/>
              <a:gd name="connsiteX1" fmla="*/ 766772 w 1163651"/>
              <a:gd name="connsiteY1" fmla="*/ 774283 h 840904"/>
              <a:gd name="connsiteX2" fmla="*/ 918117 w 1163651"/>
              <a:gd name="connsiteY2" fmla="*/ 643053 h 840904"/>
              <a:gd name="connsiteX3" fmla="*/ 795453 w 1163651"/>
              <a:gd name="connsiteY3" fmla="*/ 669075 h 840904"/>
              <a:gd name="connsiteX4" fmla="*/ 894414 w 1163651"/>
              <a:gd name="connsiteY4" fmla="*/ 721681 h 840904"/>
              <a:gd name="connsiteX5" fmla="*/ 954422 w 1163651"/>
              <a:gd name="connsiteY5" fmla="*/ 747399 h 840904"/>
              <a:gd name="connsiteX6" fmla="*/ 918117 w 1163651"/>
              <a:gd name="connsiteY6" fmla="*/ 643053 h 840904"/>
              <a:gd name="connsiteX7" fmla="*/ 1071581 w 1163651"/>
              <a:gd name="connsiteY7" fmla="*/ 647384 h 840904"/>
              <a:gd name="connsiteX8" fmla="*/ 1010540 w 1163651"/>
              <a:gd name="connsiteY8" fmla="*/ 650485 h 840904"/>
              <a:gd name="connsiteX9" fmla="*/ 1037291 w 1163651"/>
              <a:gd name="connsiteY9" fmla="*/ 695963 h 840904"/>
              <a:gd name="connsiteX10" fmla="*/ 1028719 w 1163651"/>
              <a:gd name="connsiteY10" fmla="*/ 747399 h 840904"/>
              <a:gd name="connsiteX11" fmla="*/ 1080154 w 1163651"/>
              <a:gd name="connsiteY11" fmla="*/ 715967 h 840904"/>
              <a:gd name="connsiteX12" fmla="*/ 1071581 w 1163651"/>
              <a:gd name="connsiteY12" fmla="*/ 647384 h 840904"/>
              <a:gd name="connsiteX13" fmla="*/ 971950 w 1163651"/>
              <a:gd name="connsiteY13" fmla="*/ 475255 h 840904"/>
              <a:gd name="connsiteX14" fmla="*/ 869255 w 1163651"/>
              <a:gd name="connsiteY14" fmla="*/ 533106 h 840904"/>
              <a:gd name="connsiteX15" fmla="*/ 943348 w 1163651"/>
              <a:gd name="connsiteY15" fmla="*/ 541084 h 840904"/>
              <a:gd name="connsiteX16" fmla="*/ 1038150 w 1163651"/>
              <a:gd name="connsiteY16" fmla="*/ 495098 h 840904"/>
              <a:gd name="connsiteX17" fmla="*/ 971950 w 1163651"/>
              <a:gd name="connsiteY17" fmla="*/ 475255 h 840904"/>
              <a:gd name="connsiteX18" fmla="*/ 1077951 w 1163651"/>
              <a:gd name="connsiteY18" fmla="*/ 0 h 840904"/>
              <a:gd name="connsiteX19" fmla="*/ 1074440 w 1163651"/>
              <a:gd name="connsiteY19" fmla="*/ 104451 h 840904"/>
              <a:gd name="connsiteX20" fmla="*/ 700959 w 1163651"/>
              <a:gd name="connsiteY20" fmla="*/ 238176 h 840904"/>
              <a:gd name="connsiteX21" fmla="*/ 586078 w 1163651"/>
              <a:gd name="connsiteY21" fmla="*/ 369646 h 840904"/>
              <a:gd name="connsiteX22" fmla="*/ 620089 w 1163651"/>
              <a:gd name="connsiteY22" fmla="*/ 510224 h 840904"/>
              <a:gd name="connsiteX23" fmla="*/ 773280 w 1163651"/>
              <a:gd name="connsiteY23" fmla="*/ 525370 h 840904"/>
              <a:gd name="connsiteX24" fmla="*/ 890138 w 1163651"/>
              <a:gd name="connsiteY24" fmla="*/ 420779 h 840904"/>
              <a:gd name="connsiteX25" fmla="*/ 1081572 w 1163651"/>
              <a:gd name="connsiteY25" fmla="*/ 416784 h 840904"/>
              <a:gd name="connsiteX26" fmla="*/ 1109590 w 1163651"/>
              <a:gd name="connsiteY26" fmla="*/ 487060 h 840904"/>
              <a:gd name="connsiteX27" fmla="*/ 1163603 w 1163651"/>
              <a:gd name="connsiteY27" fmla="*/ 580546 h 840904"/>
              <a:gd name="connsiteX28" fmla="*/ 1120160 w 1163651"/>
              <a:gd name="connsiteY28" fmla="*/ 647686 h 840904"/>
              <a:gd name="connsiteX29" fmla="*/ 1157308 w 1163651"/>
              <a:gd name="connsiteY29" fmla="*/ 707394 h 840904"/>
              <a:gd name="connsiteX30" fmla="*/ 1011573 w 1163651"/>
              <a:gd name="connsiteY30" fmla="*/ 810265 h 840904"/>
              <a:gd name="connsiteX31" fmla="*/ 868696 w 1163651"/>
              <a:gd name="connsiteY31" fmla="*/ 838840 h 840904"/>
              <a:gd name="connsiteX32" fmla="*/ 765823 w 1163651"/>
              <a:gd name="connsiteY32" fmla="*/ 770259 h 840904"/>
              <a:gd name="connsiteX33" fmla="*/ 766772 w 1163651"/>
              <a:gd name="connsiteY33" fmla="*/ 774283 h 840904"/>
              <a:gd name="connsiteX34" fmla="*/ 765824 w 1163651"/>
              <a:gd name="connsiteY34" fmla="*/ 773118 h 840904"/>
              <a:gd name="connsiteX35" fmla="*/ 722689 w 1163651"/>
              <a:gd name="connsiteY35" fmla="*/ 683538 h 840904"/>
              <a:gd name="connsiteX36" fmla="*/ 668667 w 1163651"/>
              <a:gd name="connsiteY36" fmla="*/ 633097 h 840904"/>
              <a:gd name="connsiteX37" fmla="*/ 522932 w 1163651"/>
              <a:gd name="connsiteY37" fmla="*/ 695963 h 840904"/>
              <a:gd name="connsiteX38" fmla="*/ 457209 w 1163651"/>
              <a:gd name="connsiteY38" fmla="*/ 701678 h 840904"/>
              <a:gd name="connsiteX39" fmla="*/ 345764 w 1163651"/>
              <a:gd name="connsiteY39" fmla="*/ 681676 h 840904"/>
              <a:gd name="connsiteX40" fmla="*/ 0 w 1163651"/>
              <a:gd name="connsiteY40" fmla="*/ 670247 h 840904"/>
              <a:gd name="connsiteX41" fmla="*/ 2858 w 1163651"/>
              <a:gd name="connsiteY41" fmla="*/ 584519 h 840904"/>
              <a:gd name="connsiteX42" fmla="*/ 177133 w 1163651"/>
              <a:gd name="connsiteY42" fmla="*/ 587376 h 840904"/>
              <a:gd name="connsiteX43" fmla="*/ 357195 w 1163651"/>
              <a:gd name="connsiteY43" fmla="*/ 587376 h 840904"/>
              <a:gd name="connsiteX44" fmla="*/ 447008 w 1163651"/>
              <a:gd name="connsiteY44" fmla="*/ 609830 h 840904"/>
              <a:gd name="connsiteX45" fmla="*/ 558383 w 1163651"/>
              <a:gd name="connsiteY45" fmla="*/ 578805 h 840904"/>
              <a:gd name="connsiteX46" fmla="*/ 490082 w 1163651"/>
              <a:gd name="connsiteY46" fmla="*/ 434767 h 840904"/>
              <a:gd name="connsiteX47" fmla="*/ 551251 w 1163651"/>
              <a:gd name="connsiteY47" fmla="*/ 246423 h 840904"/>
              <a:gd name="connsiteX48" fmla="*/ 815842 w 1163651"/>
              <a:gd name="connsiteY48" fmla="*/ 89584 h 840904"/>
              <a:gd name="connsiteX49" fmla="*/ 1077951 w 1163651"/>
              <a:gd name="connsiteY49"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2932 w 1163762"/>
              <a:gd name="connsiteY37" fmla="*/ 695963 h 840904"/>
              <a:gd name="connsiteX38" fmla="*/ 457209 w 1163762"/>
              <a:gd name="connsiteY38" fmla="*/ 701678 h 840904"/>
              <a:gd name="connsiteX39" fmla="*/ 345764 w 1163762"/>
              <a:gd name="connsiteY39" fmla="*/ 681676 h 840904"/>
              <a:gd name="connsiteX40" fmla="*/ 0 w 1163762"/>
              <a:gd name="connsiteY40" fmla="*/ 670247 h 840904"/>
              <a:gd name="connsiteX41" fmla="*/ 2858 w 1163762"/>
              <a:gd name="connsiteY41" fmla="*/ 584519 h 840904"/>
              <a:gd name="connsiteX42" fmla="*/ 177133 w 1163762"/>
              <a:gd name="connsiteY42" fmla="*/ 587376 h 840904"/>
              <a:gd name="connsiteX43" fmla="*/ 357195 w 1163762"/>
              <a:gd name="connsiteY43" fmla="*/ 587376 h 840904"/>
              <a:gd name="connsiteX44" fmla="*/ 447008 w 1163762"/>
              <a:gd name="connsiteY44" fmla="*/ 609830 h 840904"/>
              <a:gd name="connsiteX45" fmla="*/ 558383 w 1163762"/>
              <a:gd name="connsiteY45" fmla="*/ 578805 h 840904"/>
              <a:gd name="connsiteX46" fmla="*/ 490082 w 1163762"/>
              <a:gd name="connsiteY46" fmla="*/ 434767 h 840904"/>
              <a:gd name="connsiteX47" fmla="*/ 551251 w 1163762"/>
              <a:gd name="connsiteY47" fmla="*/ 246423 h 840904"/>
              <a:gd name="connsiteX48" fmla="*/ 815842 w 1163762"/>
              <a:gd name="connsiteY48" fmla="*/ 89584 h 840904"/>
              <a:gd name="connsiteX49" fmla="*/ 1077951 w 1163762"/>
              <a:gd name="connsiteY49"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457209 w 1163762"/>
              <a:gd name="connsiteY37" fmla="*/ 701678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457209 w 1163762"/>
              <a:gd name="connsiteY37" fmla="*/ 701678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4106 w 1163762"/>
              <a:gd name="connsiteY37" fmla="*/ 695093 h 840904"/>
              <a:gd name="connsiteX38" fmla="*/ 457209 w 1163762"/>
              <a:gd name="connsiteY38" fmla="*/ 701678 h 840904"/>
              <a:gd name="connsiteX39" fmla="*/ 345764 w 1163762"/>
              <a:gd name="connsiteY39" fmla="*/ 681676 h 840904"/>
              <a:gd name="connsiteX40" fmla="*/ 0 w 1163762"/>
              <a:gd name="connsiteY40" fmla="*/ 670247 h 840904"/>
              <a:gd name="connsiteX41" fmla="*/ 2858 w 1163762"/>
              <a:gd name="connsiteY41" fmla="*/ 584519 h 840904"/>
              <a:gd name="connsiteX42" fmla="*/ 177133 w 1163762"/>
              <a:gd name="connsiteY42" fmla="*/ 587376 h 840904"/>
              <a:gd name="connsiteX43" fmla="*/ 357195 w 1163762"/>
              <a:gd name="connsiteY43" fmla="*/ 587376 h 840904"/>
              <a:gd name="connsiteX44" fmla="*/ 447008 w 1163762"/>
              <a:gd name="connsiteY44" fmla="*/ 609830 h 840904"/>
              <a:gd name="connsiteX45" fmla="*/ 558383 w 1163762"/>
              <a:gd name="connsiteY45" fmla="*/ 578805 h 840904"/>
              <a:gd name="connsiteX46" fmla="*/ 490082 w 1163762"/>
              <a:gd name="connsiteY46" fmla="*/ 434767 h 840904"/>
              <a:gd name="connsiteX47" fmla="*/ 551251 w 1163762"/>
              <a:gd name="connsiteY47" fmla="*/ 246423 h 840904"/>
              <a:gd name="connsiteX48" fmla="*/ 815842 w 1163762"/>
              <a:gd name="connsiteY48" fmla="*/ 89584 h 840904"/>
              <a:gd name="connsiteX49" fmla="*/ 1077951 w 1163762"/>
              <a:gd name="connsiteY49"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4106 w 1163762"/>
              <a:gd name="connsiteY37" fmla="*/ 695093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65824 w 1163762"/>
              <a:gd name="connsiteY34" fmla="*/ 773118 h 840904"/>
              <a:gd name="connsiteX35" fmla="*/ 722689 w 1163762"/>
              <a:gd name="connsiteY35" fmla="*/ 683538 h 840904"/>
              <a:gd name="connsiteX36" fmla="*/ 668667 w 1163762"/>
              <a:gd name="connsiteY36" fmla="*/ 633097 h 840904"/>
              <a:gd name="connsiteX37" fmla="*/ 524106 w 1163762"/>
              <a:gd name="connsiteY37" fmla="*/ 695093 h 840904"/>
              <a:gd name="connsiteX38" fmla="*/ 345764 w 1163762"/>
              <a:gd name="connsiteY38" fmla="*/ 681676 h 840904"/>
              <a:gd name="connsiteX39" fmla="*/ 0 w 1163762"/>
              <a:gd name="connsiteY39" fmla="*/ 670247 h 840904"/>
              <a:gd name="connsiteX40" fmla="*/ 2858 w 1163762"/>
              <a:gd name="connsiteY40" fmla="*/ 584519 h 840904"/>
              <a:gd name="connsiteX41" fmla="*/ 177133 w 1163762"/>
              <a:gd name="connsiteY41" fmla="*/ 587376 h 840904"/>
              <a:gd name="connsiteX42" fmla="*/ 357195 w 1163762"/>
              <a:gd name="connsiteY42" fmla="*/ 587376 h 840904"/>
              <a:gd name="connsiteX43" fmla="*/ 447008 w 1163762"/>
              <a:gd name="connsiteY43" fmla="*/ 609830 h 840904"/>
              <a:gd name="connsiteX44" fmla="*/ 558383 w 1163762"/>
              <a:gd name="connsiteY44" fmla="*/ 578805 h 840904"/>
              <a:gd name="connsiteX45" fmla="*/ 490082 w 1163762"/>
              <a:gd name="connsiteY45" fmla="*/ 434767 h 840904"/>
              <a:gd name="connsiteX46" fmla="*/ 551251 w 1163762"/>
              <a:gd name="connsiteY46" fmla="*/ 246423 h 840904"/>
              <a:gd name="connsiteX47" fmla="*/ 815842 w 1163762"/>
              <a:gd name="connsiteY47" fmla="*/ 89584 h 840904"/>
              <a:gd name="connsiteX48" fmla="*/ 1077951 w 1163762"/>
              <a:gd name="connsiteY48"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66772 w 1163762"/>
              <a:gd name="connsiteY33" fmla="*/ 774283 h 840904"/>
              <a:gd name="connsiteX34" fmla="*/ 722689 w 1163762"/>
              <a:gd name="connsiteY34" fmla="*/ 683538 h 840904"/>
              <a:gd name="connsiteX35" fmla="*/ 668667 w 1163762"/>
              <a:gd name="connsiteY35" fmla="*/ 633097 h 840904"/>
              <a:gd name="connsiteX36" fmla="*/ 524106 w 1163762"/>
              <a:gd name="connsiteY36" fmla="*/ 695093 h 840904"/>
              <a:gd name="connsiteX37" fmla="*/ 345764 w 1163762"/>
              <a:gd name="connsiteY37" fmla="*/ 681676 h 840904"/>
              <a:gd name="connsiteX38" fmla="*/ 0 w 1163762"/>
              <a:gd name="connsiteY38" fmla="*/ 670247 h 840904"/>
              <a:gd name="connsiteX39" fmla="*/ 2858 w 1163762"/>
              <a:gd name="connsiteY39" fmla="*/ 584519 h 840904"/>
              <a:gd name="connsiteX40" fmla="*/ 177133 w 1163762"/>
              <a:gd name="connsiteY40" fmla="*/ 587376 h 840904"/>
              <a:gd name="connsiteX41" fmla="*/ 357195 w 1163762"/>
              <a:gd name="connsiteY41" fmla="*/ 587376 h 840904"/>
              <a:gd name="connsiteX42" fmla="*/ 447008 w 1163762"/>
              <a:gd name="connsiteY42" fmla="*/ 609830 h 840904"/>
              <a:gd name="connsiteX43" fmla="*/ 558383 w 1163762"/>
              <a:gd name="connsiteY43" fmla="*/ 578805 h 840904"/>
              <a:gd name="connsiteX44" fmla="*/ 490082 w 1163762"/>
              <a:gd name="connsiteY44" fmla="*/ 434767 h 840904"/>
              <a:gd name="connsiteX45" fmla="*/ 551251 w 1163762"/>
              <a:gd name="connsiteY45" fmla="*/ 246423 h 840904"/>
              <a:gd name="connsiteX46" fmla="*/ 815842 w 1163762"/>
              <a:gd name="connsiteY46" fmla="*/ 89584 h 840904"/>
              <a:gd name="connsiteX47" fmla="*/ 1077951 w 1163762"/>
              <a:gd name="connsiteY47"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65823 w 1163762"/>
              <a:gd name="connsiteY32" fmla="*/ 770259 h 840904"/>
              <a:gd name="connsiteX33" fmla="*/ 722689 w 1163762"/>
              <a:gd name="connsiteY33" fmla="*/ 683538 h 840904"/>
              <a:gd name="connsiteX34" fmla="*/ 668667 w 1163762"/>
              <a:gd name="connsiteY34" fmla="*/ 633097 h 840904"/>
              <a:gd name="connsiteX35" fmla="*/ 524106 w 1163762"/>
              <a:gd name="connsiteY35" fmla="*/ 695093 h 840904"/>
              <a:gd name="connsiteX36" fmla="*/ 345764 w 1163762"/>
              <a:gd name="connsiteY36" fmla="*/ 681676 h 840904"/>
              <a:gd name="connsiteX37" fmla="*/ 0 w 1163762"/>
              <a:gd name="connsiteY37" fmla="*/ 670247 h 840904"/>
              <a:gd name="connsiteX38" fmla="*/ 2858 w 1163762"/>
              <a:gd name="connsiteY38" fmla="*/ 584519 h 840904"/>
              <a:gd name="connsiteX39" fmla="*/ 177133 w 1163762"/>
              <a:gd name="connsiteY39" fmla="*/ 587376 h 840904"/>
              <a:gd name="connsiteX40" fmla="*/ 357195 w 1163762"/>
              <a:gd name="connsiteY40" fmla="*/ 587376 h 840904"/>
              <a:gd name="connsiteX41" fmla="*/ 447008 w 1163762"/>
              <a:gd name="connsiteY41" fmla="*/ 609830 h 840904"/>
              <a:gd name="connsiteX42" fmla="*/ 558383 w 1163762"/>
              <a:gd name="connsiteY42" fmla="*/ 578805 h 840904"/>
              <a:gd name="connsiteX43" fmla="*/ 490082 w 1163762"/>
              <a:gd name="connsiteY43" fmla="*/ 434767 h 840904"/>
              <a:gd name="connsiteX44" fmla="*/ 551251 w 1163762"/>
              <a:gd name="connsiteY44" fmla="*/ 246423 h 840904"/>
              <a:gd name="connsiteX45" fmla="*/ 815842 w 1163762"/>
              <a:gd name="connsiteY45" fmla="*/ 89584 h 840904"/>
              <a:gd name="connsiteX46" fmla="*/ 1077951 w 1163762"/>
              <a:gd name="connsiteY46" fmla="*/ 0 h 840904"/>
              <a:gd name="connsiteX0" fmla="*/ 766772 w 1163762"/>
              <a:gd name="connsiteY0" fmla="*/ 774283 h 840904"/>
              <a:gd name="connsiteX1" fmla="*/ 766772 w 1163762"/>
              <a:gd name="connsiteY1" fmla="*/ 774283 h 840904"/>
              <a:gd name="connsiteX2" fmla="*/ 918117 w 1163762"/>
              <a:gd name="connsiteY2" fmla="*/ 643053 h 840904"/>
              <a:gd name="connsiteX3" fmla="*/ 795453 w 1163762"/>
              <a:gd name="connsiteY3" fmla="*/ 669075 h 840904"/>
              <a:gd name="connsiteX4" fmla="*/ 894414 w 1163762"/>
              <a:gd name="connsiteY4" fmla="*/ 721681 h 840904"/>
              <a:gd name="connsiteX5" fmla="*/ 954422 w 1163762"/>
              <a:gd name="connsiteY5" fmla="*/ 747399 h 840904"/>
              <a:gd name="connsiteX6" fmla="*/ 918117 w 1163762"/>
              <a:gd name="connsiteY6" fmla="*/ 643053 h 840904"/>
              <a:gd name="connsiteX7" fmla="*/ 1071581 w 1163762"/>
              <a:gd name="connsiteY7" fmla="*/ 647384 h 840904"/>
              <a:gd name="connsiteX8" fmla="*/ 1010540 w 1163762"/>
              <a:gd name="connsiteY8" fmla="*/ 650485 h 840904"/>
              <a:gd name="connsiteX9" fmla="*/ 1037291 w 1163762"/>
              <a:gd name="connsiteY9" fmla="*/ 695963 h 840904"/>
              <a:gd name="connsiteX10" fmla="*/ 1028719 w 1163762"/>
              <a:gd name="connsiteY10" fmla="*/ 747399 h 840904"/>
              <a:gd name="connsiteX11" fmla="*/ 1080154 w 1163762"/>
              <a:gd name="connsiteY11" fmla="*/ 715967 h 840904"/>
              <a:gd name="connsiteX12" fmla="*/ 1071581 w 1163762"/>
              <a:gd name="connsiteY12" fmla="*/ 647384 h 840904"/>
              <a:gd name="connsiteX13" fmla="*/ 971950 w 1163762"/>
              <a:gd name="connsiteY13" fmla="*/ 475255 h 840904"/>
              <a:gd name="connsiteX14" fmla="*/ 869255 w 1163762"/>
              <a:gd name="connsiteY14" fmla="*/ 533106 h 840904"/>
              <a:gd name="connsiteX15" fmla="*/ 943348 w 1163762"/>
              <a:gd name="connsiteY15" fmla="*/ 541084 h 840904"/>
              <a:gd name="connsiteX16" fmla="*/ 1038150 w 1163762"/>
              <a:gd name="connsiteY16" fmla="*/ 495098 h 840904"/>
              <a:gd name="connsiteX17" fmla="*/ 971950 w 1163762"/>
              <a:gd name="connsiteY17" fmla="*/ 475255 h 840904"/>
              <a:gd name="connsiteX18" fmla="*/ 1077951 w 1163762"/>
              <a:gd name="connsiteY18" fmla="*/ 0 h 840904"/>
              <a:gd name="connsiteX19" fmla="*/ 1074440 w 1163762"/>
              <a:gd name="connsiteY19" fmla="*/ 104451 h 840904"/>
              <a:gd name="connsiteX20" fmla="*/ 700959 w 1163762"/>
              <a:gd name="connsiteY20" fmla="*/ 238176 h 840904"/>
              <a:gd name="connsiteX21" fmla="*/ 586078 w 1163762"/>
              <a:gd name="connsiteY21" fmla="*/ 369646 h 840904"/>
              <a:gd name="connsiteX22" fmla="*/ 620089 w 1163762"/>
              <a:gd name="connsiteY22" fmla="*/ 510224 h 840904"/>
              <a:gd name="connsiteX23" fmla="*/ 773280 w 1163762"/>
              <a:gd name="connsiteY23" fmla="*/ 525370 h 840904"/>
              <a:gd name="connsiteX24" fmla="*/ 890138 w 1163762"/>
              <a:gd name="connsiteY24" fmla="*/ 420779 h 840904"/>
              <a:gd name="connsiteX25" fmla="*/ 1081572 w 1163762"/>
              <a:gd name="connsiteY25" fmla="*/ 416784 h 840904"/>
              <a:gd name="connsiteX26" fmla="*/ 1109590 w 1163762"/>
              <a:gd name="connsiteY26" fmla="*/ 487060 h 840904"/>
              <a:gd name="connsiteX27" fmla="*/ 1163603 w 1163762"/>
              <a:gd name="connsiteY27" fmla="*/ 580546 h 840904"/>
              <a:gd name="connsiteX28" fmla="*/ 1127594 w 1163762"/>
              <a:gd name="connsiteY28" fmla="*/ 625384 h 840904"/>
              <a:gd name="connsiteX29" fmla="*/ 1157308 w 1163762"/>
              <a:gd name="connsiteY29" fmla="*/ 707394 h 840904"/>
              <a:gd name="connsiteX30" fmla="*/ 1011573 w 1163762"/>
              <a:gd name="connsiteY30" fmla="*/ 810265 h 840904"/>
              <a:gd name="connsiteX31" fmla="*/ 868696 w 1163762"/>
              <a:gd name="connsiteY31" fmla="*/ 838840 h 840904"/>
              <a:gd name="connsiteX32" fmla="*/ 722689 w 1163762"/>
              <a:gd name="connsiteY32" fmla="*/ 683538 h 840904"/>
              <a:gd name="connsiteX33" fmla="*/ 668667 w 1163762"/>
              <a:gd name="connsiteY33" fmla="*/ 633097 h 840904"/>
              <a:gd name="connsiteX34" fmla="*/ 524106 w 1163762"/>
              <a:gd name="connsiteY34" fmla="*/ 695093 h 840904"/>
              <a:gd name="connsiteX35" fmla="*/ 345764 w 1163762"/>
              <a:gd name="connsiteY35" fmla="*/ 681676 h 840904"/>
              <a:gd name="connsiteX36" fmla="*/ 0 w 1163762"/>
              <a:gd name="connsiteY36" fmla="*/ 670247 h 840904"/>
              <a:gd name="connsiteX37" fmla="*/ 2858 w 1163762"/>
              <a:gd name="connsiteY37" fmla="*/ 584519 h 840904"/>
              <a:gd name="connsiteX38" fmla="*/ 177133 w 1163762"/>
              <a:gd name="connsiteY38" fmla="*/ 587376 h 840904"/>
              <a:gd name="connsiteX39" fmla="*/ 357195 w 1163762"/>
              <a:gd name="connsiteY39" fmla="*/ 587376 h 840904"/>
              <a:gd name="connsiteX40" fmla="*/ 447008 w 1163762"/>
              <a:gd name="connsiteY40" fmla="*/ 609830 h 840904"/>
              <a:gd name="connsiteX41" fmla="*/ 558383 w 1163762"/>
              <a:gd name="connsiteY41" fmla="*/ 578805 h 840904"/>
              <a:gd name="connsiteX42" fmla="*/ 490082 w 1163762"/>
              <a:gd name="connsiteY42" fmla="*/ 434767 h 840904"/>
              <a:gd name="connsiteX43" fmla="*/ 551251 w 1163762"/>
              <a:gd name="connsiteY43" fmla="*/ 246423 h 840904"/>
              <a:gd name="connsiteX44" fmla="*/ 815842 w 1163762"/>
              <a:gd name="connsiteY44" fmla="*/ 89584 h 840904"/>
              <a:gd name="connsiteX45" fmla="*/ 1077951 w 1163762"/>
              <a:gd name="connsiteY45" fmla="*/ 0 h 840904"/>
              <a:gd name="connsiteX0" fmla="*/ 1212820 w 1212820"/>
              <a:gd name="connsiteY0" fmla="*/ 220439 h 840904"/>
              <a:gd name="connsiteX1" fmla="*/ 1212820 w 1212820"/>
              <a:gd name="connsiteY1" fmla="*/ 220439 h 840904"/>
              <a:gd name="connsiteX2" fmla="*/ 918117 w 1212820"/>
              <a:gd name="connsiteY2" fmla="*/ 643053 h 840904"/>
              <a:gd name="connsiteX3" fmla="*/ 795453 w 1212820"/>
              <a:gd name="connsiteY3" fmla="*/ 669075 h 840904"/>
              <a:gd name="connsiteX4" fmla="*/ 894414 w 1212820"/>
              <a:gd name="connsiteY4" fmla="*/ 721681 h 840904"/>
              <a:gd name="connsiteX5" fmla="*/ 954422 w 1212820"/>
              <a:gd name="connsiteY5" fmla="*/ 747399 h 840904"/>
              <a:gd name="connsiteX6" fmla="*/ 918117 w 1212820"/>
              <a:gd name="connsiteY6" fmla="*/ 643053 h 840904"/>
              <a:gd name="connsiteX7" fmla="*/ 1071581 w 1212820"/>
              <a:gd name="connsiteY7" fmla="*/ 647384 h 840904"/>
              <a:gd name="connsiteX8" fmla="*/ 1010540 w 1212820"/>
              <a:gd name="connsiteY8" fmla="*/ 650485 h 840904"/>
              <a:gd name="connsiteX9" fmla="*/ 1037291 w 1212820"/>
              <a:gd name="connsiteY9" fmla="*/ 695963 h 840904"/>
              <a:gd name="connsiteX10" fmla="*/ 1028719 w 1212820"/>
              <a:gd name="connsiteY10" fmla="*/ 747399 h 840904"/>
              <a:gd name="connsiteX11" fmla="*/ 1080154 w 1212820"/>
              <a:gd name="connsiteY11" fmla="*/ 715967 h 840904"/>
              <a:gd name="connsiteX12" fmla="*/ 1071581 w 1212820"/>
              <a:gd name="connsiteY12" fmla="*/ 647384 h 840904"/>
              <a:gd name="connsiteX13" fmla="*/ 971950 w 1212820"/>
              <a:gd name="connsiteY13" fmla="*/ 475255 h 840904"/>
              <a:gd name="connsiteX14" fmla="*/ 869255 w 1212820"/>
              <a:gd name="connsiteY14" fmla="*/ 533106 h 840904"/>
              <a:gd name="connsiteX15" fmla="*/ 943348 w 1212820"/>
              <a:gd name="connsiteY15" fmla="*/ 541084 h 840904"/>
              <a:gd name="connsiteX16" fmla="*/ 1038150 w 1212820"/>
              <a:gd name="connsiteY16" fmla="*/ 495098 h 840904"/>
              <a:gd name="connsiteX17" fmla="*/ 971950 w 1212820"/>
              <a:gd name="connsiteY17" fmla="*/ 475255 h 840904"/>
              <a:gd name="connsiteX18" fmla="*/ 1077951 w 1212820"/>
              <a:gd name="connsiteY18" fmla="*/ 0 h 840904"/>
              <a:gd name="connsiteX19" fmla="*/ 1074440 w 1212820"/>
              <a:gd name="connsiteY19" fmla="*/ 104451 h 840904"/>
              <a:gd name="connsiteX20" fmla="*/ 700959 w 1212820"/>
              <a:gd name="connsiteY20" fmla="*/ 238176 h 840904"/>
              <a:gd name="connsiteX21" fmla="*/ 586078 w 1212820"/>
              <a:gd name="connsiteY21" fmla="*/ 369646 h 840904"/>
              <a:gd name="connsiteX22" fmla="*/ 620089 w 1212820"/>
              <a:gd name="connsiteY22" fmla="*/ 510224 h 840904"/>
              <a:gd name="connsiteX23" fmla="*/ 773280 w 1212820"/>
              <a:gd name="connsiteY23" fmla="*/ 525370 h 840904"/>
              <a:gd name="connsiteX24" fmla="*/ 890138 w 1212820"/>
              <a:gd name="connsiteY24" fmla="*/ 420779 h 840904"/>
              <a:gd name="connsiteX25" fmla="*/ 1081572 w 1212820"/>
              <a:gd name="connsiteY25" fmla="*/ 416784 h 840904"/>
              <a:gd name="connsiteX26" fmla="*/ 1109590 w 1212820"/>
              <a:gd name="connsiteY26" fmla="*/ 487060 h 840904"/>
              <a:gd name="connsiteX27" fmla="*/ 1163603 w 1212820"/>
              <a:gd name="connsiteY27" fmla="*/ 580546 h 840904"/>
              <a:gd name="connsiteX28" fmla="*/ 1127594 w 1212820"/>
              <a:gd name="connsiteY28" fmla="*/ 625384 h 840904"/>
              <a:gd name="connsiteX29" fmla="*/ 1157308 w 1212820"/>
              <a:gd name="connsiteY29" fmla="*/ 707394 h 840904"/>
              <a:gd name="connsiteX30" fmla="*/ 1011573 w 1212820"/>
              <a:gd name="connsiteY30" fmla="*/ 810265 h 840904"/>
              <a:gd name="connsiteX31" fmla="*/ 868696 w 1212820"/>
              <a:gd name="connsiteY31" fmla="*/ 838840 h 840904"/>
              <a:gd name="connsiteX32" fmla="*/ 722689 w 1212820"/>
              <a:gd name="connsiteY32" fmla="*/ 683538 h 840904"/>
              <a:gd name="connsiteX33" fmla="*/ 668667 w 1212820"/>
              <a:gd name="connsiteY33" fmla="*/ 633097 h 840904"/>
              <a:gd name="connsiteX34" fmla="*/ 524106 w 1212820"/>
              <a:gd name="connsiteY34" fmla="*/ 695093 h 840904"/>
              <a:gd name="connsiteX35" fmla="*/ 345764 w 1212820"/>
              <a:gd name="connsiteY35" fmla="*/ 681676 h 840904"/>
              <a:gd name="connsiteX36" fmla="*/ 0 w 1212820"/>
              <a:gd name="connsiteY36" fmla="*/ 670247 h 840904"/>
              <a:gd name="connsiteX37" fmla="*/ 2858 w 1212820"/>
              <a:gd name="connsiteY37" fmla="*/ 584519 h 840904"/>
              <a:gd name="connsiteX38" fmla="*/ 177133 w 1212820"/>
              <a:gd name="connsiteY38" fmla="*/ 587376 h 840904"/>
              <a:gd name="connsiteX39" fmla="*/ 357195 w 1212820"/>
              <a:gd name="connsiteY39" fmla="*/ 587376 h 840904"/>
              <a:gd name="connsiteX40" fmla="*/ 447008 w 1212820"/>
              <a:gd name="connsiteY40" fmla="*/ 609830 h 840904"/>
              <a:gd name="connsiteX41" fmla="*/ 558383 w 1212820"/>
              <a:gd name="connsiteY41" fmla="*/ 578805 h 840904"/>
              <a:gd name="connsiteX42" fmla="*/ 490082 w 1212820"/>
              <a:gd name="connsiteY42" fmla="*/ 434767 h 840904"/>
              <a:gd name="connsiteX43" fmla="*/ 551251 w 1212820"/>
              <a:gd name="connsiteY43" fmla="*/ 246423 h 840904"/>
              <a:gd name="connsiteX44" fmla="*/ 815842 w 1212820"/>
              <a:gd name="connsiteY44" fmla="*/ 89584 h 840904"/>
              <a:gd name="connsiteX45" fmla="*/ 1077951 w 1212820"/>
              <a:gd name="connsiteY45" fmla="*/ 0 h 840904"/>
              <a:gd name="connsiteX0" fmla="*/ 1335484 w 1335484"/>
              <a:gd name="connsiteY0" fmla="*/ 0 h 847207"/>
              <a:gd name="connsiteX1" fmla="*/ 1335484 w 1335484"/>
              <a:gd name="connsiteY1" fmla="*/ 0 h 847207"/>
              <a:gd name="connsiteX2" fmla="*/ 918117 w 1335484"/>
              <a:gd name="connsiteY2" fmla="*/ 649356 h 847207"/>
              <a:gd name="connsiteX3" fmla="*/ 795453 w 1335484"/>
              <a:gd name="connsiteY3" fmla="*/ 675378 h 847207"/>
              <a:gd name="connsiteX4" fmla="*/ 894414 w 1335484"/>
              <a:gd name="connsiteY4" fmla="*/ 727984 h 847207"/>
              <a:gd name="connsiteX5" fmla="*/ 954422 w 1335484"/>
              <a:gd name="connsiteY5" fmla="*/ 753702 h 847207"/>
              <a:gd name="connsiteX6" fmla="*/ 918117 w 1335484"/>
              <a:gd name="connsiteY6" fmla="*/ 649356 h 847207"/>
              <a:gd name="connsiteX7" fmla="*/ 1071581 w 1335484"/>
              <a:gd name="connsiteY7" fmla="*/ 653687 h 847207"/>
              <a:gd name="connsiteX8" fmla="*/ 1010540 w 1335484"/>
              <a:gd name="connsiteY8" fmla="*/ 656788 h 847207"/>
              <a:gd name="connsiteX9" fmla="*/ 1037291 w 1335484"/>
              <a:gd name="connsiteY9" fmla="*/ 702266 h 847207"/>
              <a:gd name="connsiteX10" fmla="*/ 1028719 w 1335484"/>
              <a:gd name="connsiteY10" fmla="*/ 753702 h 847207"/>
              <a:gd name="connsiteX11" fmla="*/ 1080154 w 1335484"/>
              <a:gd name="connsiteY11" fmla="*/ 722270 h 847207"/>
              <a:gd name="connsiteX12" fmla="*/ 1071581 w 1335484"/>
              <a:gd name="connsiteY12" fmla="*/ 653687 h 847207"/>
              <a:gd name="connsiteX13" fmla="*/ 971950 w 1335484"/>
              <a:gd name="connsiteY13" fmla="*/ 481558 h 847207"/>
              <a:gd name="connsiteX14" fmla="*/ 869255 w 1335484"/>
              <a:gd name="connsiteY14" fmla="*/ 539409 h 847207"/>
              <a:gd name="connsiteX15" fmla="*/ 943348 w 1335484"/>
              <a:gd name="connsiteY15" fmla="*/ 547387 h 847207"/>
              <a:gd name="connsiteX16" fmla="*/ 1038150 w 1335484"/>
              <a:gd name="connsiteY16" fmla="*/ 501401 h 847207"/>
              <a:gd name="connsiteX17" fmla="*/ 971950 w 1335484"/>
              <a:gd name="connsiteY17" fmla="*/ 481558 h 847207"/>
              <a:gd name="connsiteX18" fmla="*/ 1077951 w 1335484"/>
              <a:gd name="connsiteY18" fmla="*/ 6303 h 847207"/>
              <a:gd name="connsiteX19" fmla="*/ 1074440 w 1335484"/>
              <a:gd name="connsiteY19" fmla="*/ 110754 h 847207"/>
              <a:gd name="connsiteX20" fmla="*/ 700959 w 1335484"/>
              <a:gd name="connsiteY20" fmla="*/ 244479 h 847207"/>
              <a:gd name="connsiteX21" fmla="*/ 586078 w 1335484"/>
              <a:gd name="connsiteY21" fmla="*/ 375949 h 847207"/>
              <a:gd name="connsiteX22" fmla="*/ 620089 w 1335484"/>
              <a:gd name="connsiteY22" fmla="*/ 516527 h 847207"/>
              <a:gd name="connsiteX23" fmla="*/ 773280 w 1335484"/>
              <a:gd name="connsiteY23" fmla="*/ 531673 h 847207"/>
              <a:gd name="connsiteX24" fmla="*/ 890138 w 1335484"/>
              <a:gd name="connsiteY24" fmla="*/ 427082 h 847207"/>
              <a:gd name="connsiteX25" fmla="*/ 1081572 w 1335484"/>
              <a:gd name="connsiteY25" fmla="*/ 423087 h 847207"/>
              <a:gd name="connsiteX26" fmla="*/ 1109590 w 1335484"/>
              <a:gd name="connsiteY26" fmla="*/ 493363 h 847207"/>
              <a:gd name="connsiteX27" fmla="*/ 1163603 w 1335484"/>
              <a:gd name="connsiteY27" fmla="*/ 586849 h 847207"/>
              <a:gd name="connsiteX28" fmla="*/ 1127594 w 1335484"/>
              <a:gd name="connsiteY28" fmla="*/ 631687 h 847207"/>
              <a:gd name="connsiteX29" fmla="*/ 1157308 w 1335484"/>
              <a:gd name="connsiteY29" fmla="*/ 713697 h 847207"/>
              <a:gd name="connsiteX30" fmla="*/ 1011573 w 1335484"/>
              <a:gd name="connsiteY30" fmla="*/ 816568 h 847207"/>
              <a:gd name="connsiteX31" fmla="*/ 868696 w 1335484"/>
              <a:gd name="connsiteY31" fmla="*/ 845143 h 847207"/>
              <a:gd name="connsiteX32" fmla="*/ 722689 w 1335484"/>
              <a:gd name="connsiteY32" fmla="*/ 689841 h 847207"/>
              <a:gd name="connsiteX33" fmla="*/ 668667 w 1335484"/>
              <a:gd name="connsiteY33" fmla="*/ 639400 h 847207"/>
              <a:gd name="connsiteX34" fmla="*/ 524106 w 1335484"/>
              <a:gd name="connsiteY34" fmla="*/ 701396 h 847207"/>
              <a:gd name="connsiteX35" fmla="*/ 345764 w 1335484"/>
              <a:gd name="connsiteY35" fmla="*/ 687979 h 847207"/>
              <a:gd name="connsiteX36" fmla="*/ 0 w 1335484"/>
              <a:gd name="connsiteY36" fmla="*/ 676550 h 847207"/>
              <a:gd name="connsiteX37" fmla="*/ 2858 w 1335484"/>
              <a:gd name="connsiteY37" fmla="*/ 590822 h 847207"/>
              <a:gd name="connsiteX38" fmla="*/ 177133 w 1335484"/>
              <a:gd name="connsiteY38" fmla="*/ 593679 h 847207"/>
              <a:gd name="connsiteX39" fmla="*/ 357195 w 1335484"/>
              <a:gd name="connsiteY39" fmla="*/ 593679 h 847207"/>
              <a:gd name="connsiteX40" fmla="*/ 447008 w 1335484"/>
              <a:gd name="connsiteY40" fmla="*/ 616133 h 847207"/>
              <a:gd name="connsiteX41" fmla="*/ 558383 w 1335484"/>
              <a:gd name="connsiteY41" fmla="*/ 585108 h 847207"/>
              <a:gd name="connsiteX42" fmla="*/ 490082 w 1335484"/>
              <a:gd name="connsiteY42" fmla="*/ 441070 h 847207"/>
              <a:gd name="connsiteX43" fmla="*/ 551251 w 1335484"/>
              <a:gd name="connsiteY43" fmla="*/ 252726 h 847207"/>
              <a:gd name="connsiteX44" fmla="*/ 815842 w 1335484"/>
              <a:gd name="connsiteY44" fmla="*/ 95887 h 847207"/>
              <a:gd name="connsiteX45" fmla="*/ 1077951 w 1335484"/>
              <a:gd name="connsiteY45" fmla="*/ 6303 h 847207"/>
              <a:gd name="connsiteX0" fmla="*/ 1246274 w 1246274"/>
              <a:gd name="connsiteY0" fmla="*/ 0 h 1018192"/>
              <a:gd name="connsiteX1" fmla="*/ 1246274 w 1246274"/>
              <a:gd name="connsiteY1" fmla="*/ 0 h 1018192"/>
              <a:gd name="connsiteX2" fmla="*/ 918117 w 1246274"/>
              <a:gd name="connsiteY2" fmla="*/ 820341 h 1018192"/>
              <a:gd name="connsiteX3" fmla="*/ 795453 w 1246274"/>
              <a:gd name="connsiteY3" fmla="*/ 846363 h 1018192"/>
              <a:gd name="connsiteX4" fmla="*/ 894414 w 1246274"/>
              <a:gd name="connsiteY4" fmla="*/ 898969 h 1018192"/>
              <a:gd name="connsiteX5" fmla="*/ 954422 w 1246274"/>
              <a:gd name="connsiteY5" fmla="*/ 924687 h 1018192"/>
              <a:gd name="connsiteX6" fmla="*/ 918117 w 1246274"/>
              <a:gd name="connsiteY6" fmla="*/ 820341 h 1018192"/>
              <a:gd name="connsiteX7" fmla="*/ 1071581 w 1246274"/>
              <a:gd name="connsiteY7" fmla="*/ 824672 h 1018192"/>
              <a:gd name="connsiteX8" fmla="*/ 1010540 w 1246274"/>
              <a:gd name="connsiteY8" fmla="*/ 827773 h 1018192"/>
              <a:gd name="connsiteX9" fmla="*/ 1037291 w 1246274"/>
              <a:gd name="connsiteY9" fmla="*/ 873251 h 1018192"/>
              <a:gd name="connsiteX10" fmla="*/ 1028719 w 1246274"/>
              <a:gd name="connsiteY10" fmla="*/ 924687 h 1018192"/>
              <a:gd name="connsiteX11" fmla="*/ 1080154 w 1246274"/>
              <a:gd name="connsiteY11" fmla="*/ 893255 h 1018192"/>
              <a:gd name="connsiteX12" fmla="*/ 1071581 w 1246274"/>
              <a:gd name="connsiteY12" fmla="*/ 824672 h 1018192"/>
              <a:gd name="connsiteX13" fmla="*/ 971950 w 1246274"/>
              <a:gd name="connsiteY13" fmla="*/ 652543 h 1018192"/>
              <a:gd name="connsiteX14" fmla="*/ 869255 w 1246274"/>
              <a:gd name="connsiteY14" fmla="*/ 710394 h 1018192"/>
              <a:gd name="connsiteX15" fmla="*/ 943348 w 1246274"/>
              <a:gd name="connsiteY15" fmla="*/ 718372 h 1018192"/>
              <a:gd name="connsiteX16" fmla="*/ 1038150 w 1246274"/>
              <a:gd name="connsiteY16" fmla="*/ 672386 h 1018192"/>
              <a:gd name="connsiteX17" fmla="*/ 971950 w 1246274"/>
              <a:gd name="connsiteY17" fmla="*/ 652543 h 1018192"/>
              <a:gd name="connsiteX18" fmla="*/ 1077951 w 1246274"/>
              <a:gd name="connsiteY18" fmla="*/ 177288 h 1018192"/>
              <a:gd name="connsiteX19" fmla="*/ 1074440 w 1246274"/>
              <a:gd name="connsiteY19" fmla="*/ 281739 h 1018192"/>
              <a:gd name="connsiteX20" fmla="*/ 700959 w 1246274"/>
              <a:gd name="connsiteY20" fmla="*/ 415464 h 1018192"/>
              <a:gd name="connsiteX21" fmla="*/ 586078 w 1246274"/>
              <a:gd name="connsiteY21" fmla="*/ 546934 h 1018192"/>
              <a:gd name="connsiteX22" fmla="*/ 620089 w 1246274"/>
              <a:gd name="connsiteY22" fmla="*/ 687512 h 1018192"/>
              <a:gd name="connsiteX23" fmla="*/ 773280 w 1246274"/>
              <a:gd name="connsiteY23" fmla="*/ 702658 h 1018192"/>
              <a:gd name="connsiteX24" fmla="*/ 890138 w 1246274"/>
              <a:gd name="connsiteY24" fmla="*/ 598067 h 1018192"/>
              <a:gd name="connsiteX25" fmla="*/ 1081572 w 1246274"/>
              <a:gd name="connsiteY25" fmla="*/ 594072 h 1018192"/>
              <a:gd name="connsiteX26" fmla="*/ 1109590 w 1246274"/>
              <a:gd name="connsiteY26" fmla="*/ 664348 h 1018192"/>
              <a:gd name="connsiteX27" fmla="*/ 1163603 w 1246274"/>
              <a:gd name="connsiteY27" fmla="*/ 757834 h 1018192"/>
              <a:gd name="connsiteX28" fmla="*/ 1127594 w 1246274"/>
              <a:gd name="connsiteY28" fmla="*/ 802672 h 1018192"/>
              <a:gd name="connsiteX29" fmla="*/ 1157308 w 1246274"/>
              <a:gd name="connsiteY29" fmla="*/ 884682 h 1018192"/>
              <a:gd name="connsiteX30" fmla="*/ 1011573 w 1246274"/>
              <a:gd name="connsiteY30" fmla="*/ 987553 h 1018192"/>
              <a:gd name="connsiteX31" fmla="*/ 868696 w 1246274"/>
              <a:gd name="connsiteY31" fmla="*/ 1016128 h 1018192"/>
              <a:gd name="connsiteX32" fmla="*/ 722689 w 1246274"/>
              <a:gd name="connsiteY32" fmla="*/ 860826 h 1018192"/>
              <a:gd name="connsiteX33" fmla="*/ 668667 w 1246274"/>
              <a:gd name="connsiteY33" fmla="*/ 810385 h 1018192"/>
              <a:gd name="connsiteX34" fmla="*/ 524106 w 1246274"/>
              <a:gd name="connsiteY34" fmla="*/ 872381 h 1018192"/>
              <a:gd name="connsiteX35" fmla="*/ 345764 w 1246274"/>
              <a:gd name="connsiteY35" fmla="*/ 858964 h 1018192"/>
              <a:gd name="connsiteX36" fmla="*/ 0 w 1246274"/>
              <a:gd name="connsiteY36" fmla="*/ 847535 h 1018192"/>
              <a:gd name="connsiteX37" fmla="*/ 2858 w 1246274"/>
              <a:gd name="connsiteY37" fmla="*/ 761807 h 1018192"/>
              <a:gd name="connsiteX38" fmla="*/ 177133 w 1246274"/>
              <a:gd name="connsiteY38" fmla="*/ 764664 h 1018192"/>
              <a:gd name="connsiteX39" fmla="*/ 357195 w 1246274"/>
              <a:gd name="connsiteY39" fmla="*/ 764664 h 1018192"/>
              <a:gd name="connsiteX40" fmla="*/ 447008 w 1246274"/>
              <a:gd name="connsiteY40" fmla="*/ 787118 h 1018192"/>
              <a:gd name="connsiteX41" fmla="*/ 558383 w 1246274"/>
              <a:gd name="connsiteY41" fmla="*/ 756093 h 1018192"/>
              <a:gd name="connsiteX42" fmla="*/ 490082 w 1246274"/>
              <a:gd name="connsiteY42" fmla="*/ 612055 h 1018192"/>
              <a:gd name="connsiteX43" fmla="*/ 551251 w 1246274"/>
              <a:gd name="connsiteY43" fmla="*/ 423711 h 1018192"/>
              <a:gd name="connsiteX44" fmla="*/ 815842 w 1246274"/>
              <a:gd name="connsiteY44" fmla="*/ 266872 h 1018192"/>
              <a:gd name="connsiteX45" fmla="*/ 1077951 w 1246274"/>
              <a:gd name="connsiteY45" fmla="*/ 177288 h 1018192"/>
              <a:gd name="connsiteX0" fmla="*/ 1183084 w 1183084"/>
              <a:gd name="connsiteY0" fmla="*/ 0 h 977304"/>
              <a:gd name="connsiteX1" fmla="*/ 1183084 w 1183084"/>
              <a:gd name="connsiteY1" fmla="*/ 0 h 977304"/>
              <a:gd name="connsiteX2" fmla="*/ 918117 w 1183084"/>
              <a:gd name="connsiteY2" fmla="*/ 779453 h 977304"/>
              <a:gd name="connsiteX3" fmla="*/ 795453 w 1183084"/>
              <a:gd name="connsiteY3" fmla="*/ 805475 h 977304"/>
              <a:gd name="connsiteX4" fmla="*/ 894414 w 1183084"/>
              <a:gd name="connsiteY4" fmla="*/ 858081 h 977304"/>
              <a:gd name="connsiteX5" fmla="*/ 954422 w 1183084"/>
              <a:gd name="connsiteY5" fmla="*/ 883799 h 977304"/>
              <a:gd name="connsiteX6" fmla="*/ 918117 w 1183084"/>
              <a:gd name="connsiteY6" fmla="*/ 779453 h 977304"/>
              <a:gd name="connsiteX7" fmla="*/ 1071581 w 1183084"/>
              <a:gd name="connsiteY7" fmla="*/ 783784 h 977304"/>
              <a:gd name="connsiteX8" fmla="*/ 1010540 w 1183084"/>
              <a:gd name="connsiteY8" fmla="*/ 786885 h 977304"/>
              <a:gd name="connsiteX9" fmla="*/ 1037291 w 1183084"/>
              <a:gd name="connsiteY9" fmla="*/ 832363 h 977304"/>
              <a:gd name="connsiteX10" fmla="*/ 1028719 w 1183084"/>
              <a:gd name="connsiteY10" fmla="*/ 883799 h 977304"/>
              <a:gd name="connsiteX11" fmla="*/ 1080154 w 1183084"/>
              <a:gd name="connsiteY11" fmla="*/ 852367 h 977304"/>
              <a:gd name="connsiteX12" fmla="*/ 1071581 w 1183084"/>
              <a:gd name="connsiteY12" fmla="*/ 783784 h 977304"/>
              <a:gd name="connsiteX13" fmla="*/ 971950 w 1183084"/>
              <a:gd name="connsiteY13" fmla="*/ 611655 h 977304"/>
              <a:gd name="connsiteX14" fmla="*/ 869255 w 1183084"/>
              <a:gd name="connsiteY14" fmla="*/ 669506 h 977304"/>
              <a:gd name="connsiteX15" fmla="*/ 943348 w 1183084"/>
              <a:gd name="connsiteY15" fmla="*/ 677484 h 977304"/>
              <a:gd name="connsiteX16" fmla="*/ 1038150 w 1183084"/>
              <a:gd name="connsiteY16" fmla="*/ 631498 h 977304"/>
              <a:gd name="connsiteX17" fmla="*/ 971950 w 1183084"/>
              <a:gd name="connsiteY17" fmla="*/ 611655 h 977304"/>
              <a:gd name="connsiteX18" fmla="*/ 1077951 w 1183084"/>
              <a:gd name="connsiteY18" fmla="*/ 136400 h 977304"/>
              <a:gd name="connsiteX19" fmla="*/ 1074440 w 1183084"/>
              <a:gd name="connsiteY19" fmla="*/ 240851 h 977304"/>
              <a:gd name="connsiteX20" fmla="*/ 700959 w 1183084"/>
              <a:gd name="connsiteY20" fmla="*/ 374576 h 977304"/>
              <a:gd name="connsiteX21" fmla="*/ 586078 w 1183084"/>
              <a:gd name="connsiteY21" fmla="*/ 506046 h 977304"/>
              <a:gd name="connsiteX22" fmla="*/ 620089 w 1183084"/>
              <a:gd name="connsiteY22" fmla="*/ 646624 h 977304"/>
              <a:gd name="connsiteX23" fmla="*/ 773280 w 1183084"/>
              <a:gd name="connsiteY23" fmla="*/ 661770 h 977304"/>
              <a:gd name="connsiteX24" fmla="*/ 890138 w 1183084"/>
              <a:gd name="connsiteY24" fmla="*/ 557179 h 977304"/>
              <a:gd name="connsiteX25" fmla="*/ 1081572 w 1183084"/>
              <a:gd name="connsiteY25" fmla="*/ 553184 h 977304"/>
              <a:gd name="connsiteX26" fmla="*/ 1109590 w 1183084"/>
              <a:gd name="connsiteY26" fmla="*/ 623460 h 977304"/>
              <a:gd name="connsiteX27" fmla="*/ 1163603 w 1183084"/>
              <a:gd name="connsiteY27" fmla="*/ 716946 h 977304"/>
              <a:gd name="connsiteX28" fmla="*/ 1127594 w 1183084"/>
              <a:gd name="connsiteY28" fmla="*/ 761784 h 977304"/>
              <a:gd name="connsiteX29" fmla="*/ 1157308 w 1183084"/>
              <a:gd name="connsiteY29" fmla="*/ 843794 h 977304"/>
              <a:gd name="connsiteX30" fmla="*/ 1011573 w 1183084"/>
              <a:gd name="connsiteY30" fmla="*/ 946665 h 977304"/>
              <a:gd name="connsiteX31" fmla="*/ 868696 w 1183084"/>
              <a:gd name="connsiteY31" fmla="*/ 975240 h 977304"/>
              <a:gd name="connsiteX32" fmla="*/ 722689 w 1183084"/>
              <a:gd name="connsiteY32" fmla="*/ 819938 h 977304"/>
              <a:gd name="connsiteX33" fmla="*/ 668667 w 1183084"/>
              <a:gd name="connsiteY33" fmla="*/ 769497 h 977304"/>
              <a:gd name="connsiteX34" fmla="*/ 524106 w 1183084"/>
              <a:gd name="connsiteY34" fmla="*/ 831493 h 977304"/>
              <a:gd name="connsiteX35" fmla="*/ 345764 w 1183084"/>
              <a:gd name="connsiteY35" fmla="*/ 818076 h 977304"/>
              <a:gd name="connsiteX36" fmla="*/ 0 w 1183084"/>
              <a:gd name="connsiteY36" fmla="*/ 806647 h 977304"/>
              <a:gd name="connsiteX37" fmla="*/ 2858 w 1183084"/>
              <a:gd name="connsiteY37" fmla="*/ 720919 h 977304"/>
              <a:gd name="connsiteX38" fmla="*/ 177133 w 1183084"/>
              <a:gd name="connsiteY38" fmla="*/ 723776 h 977304"/>
              <a:gd name="connsiteX39" fmla="*/ 357195 w 1183084"/>
              <a:gd name="connsiteY39" fmla="*/ 723776 h 977304"/>
              <a:gd name="connsiteX40" fmla="*/ 447008 w 1183084"/>
              <a:gd name="connsiteY40" fmla="*/ 746230 h 977304"/>
              <a:gd name="connsiteX41" fmla="*/ 558383 w 1183084"/>
              <a:gd name="connsiteY41" fmla="*/ 715205 h 977304"/>
              <a:gd name="connsiteX42" fmla="*/ 490082 w 1183084"/>
              <a:gd name="connsiteY42" fmla="*/ 571167 h 977304"/>
              <a:gd name="connsiteX43" fmla="*/ 551251 w 1183084"/>
              <a:gd name="connsiteY43" fmla="*/ 382823 h 977304"/>
              <a:gd name="connsiteX44" fmla="*/ 815842 w 1183084"/>
              <a:gd name="connsiteY44" fmla="*/ 225984 h 977304"/>
              <a:gd name="connsiteX45" fmla="*/ 1077951 w 1183084"/>
              <a:gd name="connsiteY45" fmla="*/ 136400 h 97730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22689 w 1163762"/>
              <a:gd name="connsiteY32" fmla="*/ 693558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22689 w 1163762"/>
              <a:gd name="connsiteY32" fmla="*/ 693558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52425 w 1163762"/>
              <a:gd name="connsiteY32" fmla="*/ 71586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52425 w 1163762"/>
              <a:gd name="connsiteY32" fmla="*/ 71586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48708 w 1163762"/>
              <a:gd name="connsiteY32" fmla="*/ 74188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37291 w 1163762"/>
              <a:gd name="connsiteY9" fmla="*/ 705983 h 850924"/>
              <a:gd name="connsiteX10" fmla="*/ 1028719 w 1163762"/>
              <a:gd name="connsiteY10" fmla="*/ 757419 h 850924"/>
              <a:gd name="connsiteX11" fmla="*/ 1080154 w 1163762"/>
              <a:gd name="connsiteY11" fmla="*/ 725987 h 850924"/>
              <a:gd name="connsiteX12" fmla="*/ 1071581 w 1163762"/>
              <a:gd name="connsiteY12" fmla="*/ 657404 h 850924"/>
              <a:gd name="connsiteX13" fmla="*/ 971950 w 1163762"/>
              <a:gd name="connsiteY13" fmla="*/ 485275 h 850924"/>
              <a:gd name="connsiteX14" fmla="*/ 869255 w 1163762"/>
              <a:gd name="connsiteY14" fmla="*/ 543126 h 850924"/>
              <a:gd name="connsiteX15" fmla="*/ 943348 w 1163762"/>
              <a:gd name="connsiteY15" fmla="*/ 551104 h 850924"/>
              <a:gd name="connsiteX16" fmla="*/ 1038150 w 1163762"/>
              <a:gd name="connsiteY16" fmla="*/ 505118 h 850924"/>
              <a:gd name="connsiteX17" fmla="*/ 971950 w 1163762"/>
              <a:gd name="connsiteY17" fmla="*/ 485275 h 850924"/>
              <a:gd name="connsiteX18" fmla="*/ 1077951 w 1163762"/>
              <a:gd name="connsiteY18" fmla="*/ 10020 h 850924"/>
              <a:gd name="connsiteX19" fmla="*/ 1074440 w 1163762"/>
              <a:gd name="connsiteY19" fmla="*/ 114471 h 850924"/>
              <a:gd name="connsiteX20" fmla="*/ 700959 w 1163762"/>
              <a:gd name="connsiteY20" fmla="*/ 248196 h 850924"/>
              <a:gd name="connsiteX21" fmla="*/ 586078 w 1163762"/>
              <a:gd name="connsiteY21" fmla="*/ 379666 h 850924"/>
              <a:gd name="connsiteX22" fmla="*/ 620089 w 1163762"/>
              <a:gd name="connsiteY22" fmla="*/ 520244 h 850924"/>
              <a:gd name="connsiteX23" fmla="*/ 773280 w 1163762"/>
              <a:gd name="connsiteY23" fmla="*/ 535390 h 850924"/>
              <a:gd name="connsiteX24" fmla="*/ 890138 w 1163762"/>
              <a:gd name="connsiteY24" fmla="*/ 430799 h 850924"/>
              <a:gd name="connsiteX25" fmla="*/ 1081572 w 1163762"/>
              <a:gd name="connsiteY25" fmla="*/ 426804 h 850924"/>
              <a:gd name="connsiteX26" fmla="*/ 1109590 w 1163762"/>
              <a:gd name="connsiteY26" fmla="*/ 497080 h 850924"/>
              <a:gd name="connsiteX27" fmla="*/ 1163603 w 1163762"/>
              <a:gd name="connsiteY27" fmla="*/ 590566 h 850924"/>
              <a:gd name="connsiteX28" fmla="*/ 1127594 w 1163762"/>
              <a:gd name="connsiteY28" fmla="*/ 635404 h 850924"/>
              <a:gd name="connsiteX29" fmla="*/ 1157308 w 1163762"/>
              <a:gd name="connsiteY29" fmla="*/ 717414 h 850924"/>
              <a:gd name="connsiteX30" fmla="*/ 1011573 w 1163762"/>
              <a:gd name="connsiteY30" fmla="*/ 820285 h 850924"/>
              <a:gd name="connsiteX31" fmla="*/ 868696 w 1163762"/>
              <a:gd name="connsiteY31" fmla="*/ 848860 h 850924"/>
              <a:gd name="connsiteX32" fmla="*/ 748708 w 1163762"/>
              <a:gd name="connsiteY32" fmla="*/ 741880 h 850924"/>
              <a:gd name="connsiteX33" fmla="*/ 668667 w 1163762"/>
              <a:gd name="connsiteY33" fmla="*/ 643117 h 850924"/>
              <a:gd name="connsiteX34" fmla="*/ 524106 w 1163762"/>
              <a:gd name="connsiteY34" fmla="*/ 705113 h 850924"/>
              <a:gd name="connsiteX35" fmla="*/ 345764 w 1163762"/>
              <a:gd name="connsiteY35" fmla="*/ 691696 h 850924"/>
              <a:gd name="connsiteX36" fmla="*/ 0 w 1163762"/>
              <a:gd name="connsiteY36" fmla="*/ 680267 h 850924"/>
              <a:gd name="connsiteX37" fmla="*/ 2858 w 1163762"/>
              <a:gd name="connsiteY37" fmla="*/ 594539 h 850924"/>
              <a:gd name="connsiteX38" fmla="*/ 177133 w 1163762"/>
              <a:gd name="connsiteY38" fmla="*/ 597396 h 850924"/>
              <a:gd name="connsiteX39" fmla="*/ 357195 w 1163762"/>
              <a:gd name="connsiteY39" fmla="*/ 597396 h 850924"/>
              <a:gd name="connsiteX40" fmla="*/ 447008 w 1163762"/>
              <a:gd name="connsiteY40" fmla="*/ 619850 h 850924"/>
              <a:gd name="connsiteX41" fmla="*/ 558383 w 1163762"/>
              <a:gd name="connsiteY41" fmla="*/ 588825 h 850924"/>
              <a:gd name="connsiteX42" fmla="*/ 490082 w 1163762"/>
              <a:gd name="connsiteY42" fmla="*/ 444787 h 850924"/>
              <a:gd name="connsiteX43" fmla="*/ 551251 w 1163762"/>
              <a:gd name="connsiteY43" fmla="*/ 256443 h 850924"/>
              <a:gd name="connsiteX44" fmla="*/ 815842 w 1163762"/>
              <a:gd name="connsiteY44" fmla="*/ 99604 h 850924"/>
              <a:gd name="connsiteX45" fmla="*/ 1077951 w 1163762"/>
              <a:gd name="connsiteY45"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71581 w 1163762"/>
              <a:gd name="connsiteY7" fmla="*/ 657404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1071581 w 1163762"/>
              <a:gd name="connsiteY11" fmla="*/ 657404 h 850924"/>
              <a:gd name="connsiteX12" fmla="*/ 971950 w 1163762"/>
              <a:gd name="connsiteY12" fmla="*/ 485275 h 850924"/>
              <a:gd name="connsiteX13" fmla="*/ 869255 w 1163762"/>
              <a:gd name="connsiteY13" fmla="*/ 543126 h 850924"/>
              <a:gd name="connsiteX14" fmla="*/ 943348 w 1163762"/>
              <a:gd name="connsiteY14" fmla="*/ 551104 h 850924"/>
              <a:gd name="connsiteX15" fmla="*/ 1038150 w 1163762"/>
              <a:gd name="connsiteY15" fmla="*/ 505118 h 850924"/>
              <a:gd name="connsiteX16" fmla="*/ 971950 w 1163762"/>
              <a:gd name="connsiteY16" fmla="*/ 485275 h 850924"/>
              <a:gd name="connsiteX17" fmla="*/ 1077951 w 1163762"/>
              <a:gd name="connsiteY17" fmla="*/ 10020 h 850924"/>
              <a:gd name="connsiteX18" fmla="*/ 1074440 w 1163762"/>
              <a:gd name="connsiteY18" fmla="*/ 114471 h 850924"/>
              <a:gd name="connsiteX19" fmla="*/ 700959 w 1163762"/>
              <a:gd name="connsiteY19" fmla="*/ 248196 h 850924"/>
              <a:gd name="connsiteX20" fmla="*/ 586078 w 1163762"/>
              <a:gd name="connsiteY20" fmla="*/ 379666 h 850924"/>
              <a:gd name="connsiteX21" fmla="*/ 620089 w 1163762"/>
              <a:gd name="connsiteY21" fmla="*/ 520244 h 850924"/>
              <a:gd name="connsiteX22" fmla="*/ 773280 w 1163762"/>
              <a:gd name="connsiteY22" fmla="*/ 535390 h 850924"/>
              <a:gd name="connsiteX23" fmla="*/ 890138 w 1163762"/>
              <a:gd name="connsiteY23" fmla="*/ 430799 h 850924"/>
              <a:gd name="connsiteX24" fmla="*/ 1081572 w 1163762"/>
              <a:gd name="connsiteY24" fmla="*/ 426804 h 850924"/>
              <a:gd name="connsiteX25" fmla="*/ 1109590 w 1163762"/>
              <a:gd name="connsiteY25" fmla="*/ 497080 h 850924"/>
              <a:gd name="connsiteX26" fmla="*/ 1163603 w 1163762"/>
              <a:gd name="connsiteY26" fmla="*/ 590566 h 850924"/>
              <a:gd name="connsiteX27" fmla="*/ 1127594 w 1163762"/>
              <a:gd name="connsiteY27" fmla="*/ 635404 h 850924"/>
              <a:gd name="connsiteX28" fmla="*/ 1157308 w 1163762"/>
              <a:gd name="connsiteY28" fmla="*/ 717414 h 850924"/>
              <a:gd name="connsiteX29" fmla="*/ 1011573 w 1163762"/>
              <a:gd name="connsiteY29" fmla="*/ 820285 h 850924"/>
              <a:gd name="connsiteX30" fmla="*/ 868696 w 1163762"/>
              <a:gd name="connsiteY30" fmla="*/ 848860 h 850924"/>
              <a:gd name="connsiteX31" fmla="*/ 748708 w 1163762"/>
              <a:gd name="connsiteY31" fmla="*/ 741880 h 850924"/>
              <a:gd name="connsiteX32" fmla="*/ 668667 w 1163762"/>
              <a:gd name="connsiteY32" fmla="*/ 643117 h 850924"/>
              <a:gd name="connsiteX33" fmla="*/ 524106 w 1163762"/>
              <a:gd name="connsiteY33" fmla="*/ 705113 h 850924"/>
              <a:gd name="connsiteX34" fmla="*/ 345764 w 1163762"/>
              <a:gd name="connsiteY34" fmla="*/ 691696 h 850924"/>
              <a:gd name="connsiteX35" fmla="*/ 0 w 1163762"/>
              <a:gd name="connsiteY35" fmla="*/ 680267 h 850924"/>
              <a:gd name="connsiteX36" fmla="*/ 2858 w 1163762"/>
              <a:gd name="connsiteY36" fmla="*/ 594539 h 850924"/>
              <a:gd name="connsiteX37" fmla="*/ 177133 w 1163762"/>
              <a:gd name="connsiteY37" fmla="*/ 597396 h 850924"/>
              <a:gd name="connsiteX38" fmla="*/ 357195 w 1163762"/>
              <a:gd name="connsiteY38" fmla="*/ 597396 h 850924"/>
              <a:gd name="connsiteX39" fmla="*/ 447008 w 1163762"/>
              <a:gd name="connsiteY39" fmla="*/ 619850 h 850924"/>
              <a:gd name="connsiteX40" fmla="*/ 558383 w 1163762"/>
              <a:gd name="connsiteY40" fmla="*/ 588825 h 850924"/>
              <a:gd name="connsiteX41" fmla="*/ 490082 w 1163762"/>
              <a:gd name="connsiteY41" fmla="*/ 444787 h 850924"/>
              <a:gd name="connsiteX42" fmla="*/ 551251 w 1163762"/>
              <a:gd name="connsiteY42" fmla="*/ 256443 h 850924"/>
              <a:gd name="connsiteX43" fmla="*/ 815842 w 1163762"/>
              <a:gd name="connsiteY43" fmla="*/ 99604 h 850924"/>
              <a:gd name="connsiteX44" fmla="*/ 1077951 w 1163762"/>
              <a:gd name="connsiteY44"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1010540 w 1163762"/>
              <a:gd name="connsiteY8" fmla="*/ 660505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0154 w 1163762"/>
              <a:gd name="connsiteY7" fmla="*/ 725987 h 850924"/>
              <a:gd name="connsiteX8" fmla="*/ 988238 w 1163762"/>
              <a:gd name="connsiteY8" fmla="*/ 641920 h 850924"/>
              <a:gd name="connsiteX9" fmla="*/ 1028719 w 1163762"/>
              <a:gd name="connsiteY9" fmla="*/ 757419 h 850924"/>
              <a:gd name="connsiteX10" fmla="*/ 1080154 w 1163762"/>
              <a:gd name="connsiteY10" fmla="*/ 725987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3871 w 1163762"/>
              <a:gd name="connsiteY7" fmla="*/ 692534 h 850924"/>
              <a:gd name="connsiteX8" fmla="*/ 988238 w 1163762"/>
              <a:gd name="connsiteY8" fmla="*/ 641920 h 850924"/>
              <a:gd name="connsiteX9" fmla="*/ 1028719 w 1163762"/>
              <a:gd name="connsiteY9" fmla="*/ 757419 h 850924"/>
              <a:gd name="connsiteX10" fmla="*/ 1083871 w 1163762"/>
              <a:gd name="connsiteY10" fmla="*/ 692534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83871 w 1163762"/>
              <a:gd name="connsiteY7" fmla="*/ 692534 h 850924"/>
              <a:gd name="connsiteX8" fmla="*/ 988238 w 1163762"/>
              <a:gd name="connsiteY8" fmla="*/ 641920 h 850924"/>
              <a:gd name="connsiteX9" fmla="*/ 1028719 w 1163762"/>
              <a:gd name="connsiteY9" fmla="*/ 757419 h 850924"/>
              <a:gd name="connsiteX10" fmla="*/ 1083871 w 1163762"/>
              <a:gd name="connsiteY10" fmla="*/ 692534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94414 w 1163762"/>
              <a:gd name="connsiteY4" fmla="*/ 731701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64678 w 1163762"/>
              <a:gd name="connsiteY4" fmla="*/ 772588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64678 w 1163762"/>
              <a:gd name="connsiteY4" fmla="*/ 772588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95453 w 1163762"/>
              <a:gd name="connsiteY3" fmla="*/ 679095 h 850924"/>
              <a:gd name="connsiteX4" fmla="*/ 853527 w 1163762"/>
              <a:gd name="connsiteY4" fmla="*/ 739135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88019 w 1163762"/>
              <a:gd name="connsiteY3" fmla="*/ 645642 h 850924"/>
              <a:gd name="connsiteX4" fmla="*/ 853527 w 1163762"/>
              <a:gd name="connsiteY4" fmla="*/ 739135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38150 w 1163762"/>
              <a:gd name="connsiteY14" fmla="*/ 505118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762"/>
              <a:gd name="connsiteY0" fmla="*/ 0 h 850924"/>
              <a:gd name="connsiteX1" fmla="*/ 1086440 w 1163762"/>
              <a:gd name="connsiteY1" fmla="*/ 0 h 850924"/>
              <a:gd name="connsiteX2" fmla="*/ 918117 w 1163762"/>
              <a:gd name="connsiteY2" fmla="*/ 653073 h 850924"/>
              <a:gd name="connsiteX3" fmla="*/ 788019 w 1163762"/>
              <a:gd name="connsiteY3" fmla="*/ 645642 h 850924"/>
              <a:gd name="connsiteX4" fmla="*/ 853527 w 1163762"/>
              <a:gd name="connsiteY4" fmla="*/ 739135 h 850924"/>
              <a:gd name="connsiteX5" fmla="*/ 954422 w 1163762"/>
              <a:gd name="connsiteY5" fmla="*/ 757419 h 850924"/>
              <a:gd name="connsiteX6" fmla="*/ 918117 w 1163762"/>
              <a:gd name="connsiteY6" fmla="*/ 653073 h 850924"/>
              <a:gd name="connsiteX7" fmla="*/ 1091305 w 1163762"/>
              <a:gd name="connsiteY7" fmla="*/ 714836 h 850924"/>
              <a:gd name="connsiteX8" fmla="*/ 988238 w 1163762"/>
              <a:gd name="connsiteY8" fmla="*/ 641920 h 850924"/>
              <a:gd name="connsiteX9" fmla="*/ 1028719 w 1163762"/>
              <a:gd name="connsiteY9" fmla="*/ 757419 h 850924"/>
              <a:gd name="connsiteX10" fmla="*/ 1091305 w 1163762"/>
              <a:gd name="connsiteY10" fmla="*/ 714836 h 850924"/>
              <a:gd name="connsiteX11" fmla="*/ 971950 w 1163762"/>
              <a:gd name="connsiteY11" fmla="*/ 485275 h 850924"/>
              <a:gd name="connsiteX12" fmla="*/ 869255 w 1163762"/>
              <a:gd name="connsiteY12" fmla="*/ 543126 h 850924"/>
              <a:gd name="connsiteX13" fmla="*/ 943348 w 1163762"/>
              <a:gd name="connsiteY13" fmla="*/ 551104 h 850924"/>
              <a:gd name="connsiteX14" fmla="*/ 1053018 w 1163762"/>
              <a:gd name="connsiteY14" fmla="*/ 546006 h 850924"/>
              <a:gd name="connsiteX15" fmla="*/ 971950 w 1163762"/>
              <a:gd name="connsiteY15" fmla="*/ 485275 h 850924"/>
              <a:gd name="connsiteX16" fmla="*/ 1077951 w 1163762"/>
              <a:gd name="connsiteY16" fmla="*/ 10020 h 850924"/>
              <a:gd name="connsiteX17" fmla="*/ 1074440 w 1163762"/>
              <a:gd name="connsiteY17" fmla="*/ 114471 h 850924"/>
              <a:gd name="connsiteX18" fmla="*/ 700959 w 1163762"/>
              <a:gd name="connsiteY18" fmla="*/ 248196 h 850924"/>
              <a:gd name="connsiteX19" fmla="*/ 586078 w 1163762"/>
              <a:gd name="connsiteY19" fmla="*/ 379666 h 850924"/>
              <a:gd name="connsiteX20" fmla="*/ 620089 w 1163762"/>
              <a:gd name="connsiteY20" fmla="*/ 520244 h 850924"/>
              <a:gd name="connsiteX21" fmla="*/ 773280 w 1163762"/>
              <a:gd name="connsiteY21" fmla="*/ 535390 h 850924"/>
              <a:gd name="connsiteX22" fmla="*/ 890138 w 1163762"/>
              <a:gd name="connsiteY22" fmla="*/ 430799 h 850924"/>
              <a:gd name="connsiteX23" fmla="*/ 1081572 w 1163762"/>
              <a:gd name="connsiteY23" fmla="*/ 426804 h 850924"/>
              <a:gd name="connsiteX24" fmla="*/ 1109590 w 1163762"/>
              <a:gd name="connsiteY24" fmla="*/ 497080 h 850924"/>
              <a:gd name="connsiteX25" fmla="*/ 1163603 w 1163762"/>
              <a:gd name="connsiteY25" fmla="*/ 590566 h 850924"/>
              <a:gd name="connsiteX26" fmla="*/ 1127594 w 1163762"/>
              <a:gd name="connsiteY26" fmla="*/ 635404 h 850924"/>
              <a:gd name="connsiteX27" fmla="*/ 1157308 w 1163762"/>
              <a:gd name="connsiteY27" fmla="*/ 717414 h 850924"/>
              <a:gd name="connsiteX28" fmla="*/ 1011573 w 1163762"/>
              <a:gd name="connsiteY28" fmla="*/ 820285 h 850924"/>
              <a:gd name="connsiteX29" fmla="*/ 868696 w 1163762"/>
              <a:gd name="connsiteY29" fmla="*/ 848860 h 850924"/>
              <a:gd name="connsiteX30" fmla="*/ 748708 w 1163762"/>
              <a:gd name="connsiteY30" fmla="*/ 741880 h 850924"/>
              <a:gd name="connsiteX31" fmla="*/ 668667 w 1163762"/>
              <a:gd name="connsiteY31" fmla="*/ 643117 h 850924"/>
              <a:gd name="connsiteX32" fmla="*/ 524106 w 1163762"/>
              <a:gd name="connsiteY32" fmla="*/ 705113 h 850924"/>
              <a:gd name="connsiteX33" fmla="*/ 345764 w 1163762"/>
              <a:gd name="connsiteY33" fmla="*/ 691696 h 850924"/>
              <a:gd name="connsiteX34" fmla="*/ 0 w 1163762"/>
              <a:gd name="connsiteY34" fmla="*/ 680267 h 850924"/>
              <a:gd name="connsiteX35" fmla="*/ 2858 w 1163762"/>
              <a:gd name="connsiteY35" fmla="*/ 594539 h 850924"/>
              <a:gd name="connsiteX36" fmla="*/ 177133 w 1163762"/>
              <a:gd name="connsiteY36" fmla="*/ 597396 h 850924"/>
              <a:gd name="connsiteX37" fmla="*/ 357195 w 1163762"/>
              <a:gd name="connsiteY37" fmla="*/ 597396 h 850924"/>
              <a:gd name="connsiteX38" fmla="*/ 447008 w 1163762"/>
              <a:gd name="connsiteY38" fmla="*/ 619850 h 850924"/>
              <a:gd name="connsiteX39" fmla="*/ 558383 w 1163762"/>
              <a:gd name="connsiteY39" fmla="*/ 588825 h 850924"/>
              <a:gd name="connsiteX40" fmla="*/ 490082 w 1163762"/>
              <a:gd name="connsiteY40" fmla="*/ 444787 h 850924"/>
              <a:gd name="connsiteX41" fmla="*/ 551251 w 1163762"/>
              <a:gd name="connsiteY41" fmla="*/ 256443 h 850924"/>
              <a:gd name="connsiteX42" fmla="*/ 815842 w 1163762"/>
              <a:gd name="connsiteY42" fmla="*/ 99604 h 850924"/>
              <a:gd name="connsiteX43" fmla="*/ 1077951 w 1163762"/>
              <a:gd name="connsiteY43" fmla="*/ 10020 h 850924"/>
              <a:gd name="connsiteX0" fmla="*/ 1086440 w 1163627"/>
              <a:gd name="connsiteY0" fmla="*/ 0 h 850924"/>
              <a:gd name="connsiteX1" fmla="*/ 1086440 w 1163627"/>
              <a:gd name="connsiteY1" fmla="*/ 0 h 850924"/>
              <a:gd name="connsiteX2" fmla="*/ 918117 w 1163627"/>
              <a:gd name="connsiteY2" fmla="*/ 653073 h 850924"/>
              <a:gd name="connsiteX3" fmla="*/ 788019 w 1163627"/>
              <a:gd name="connsiteY3" fmla="*/ 645642 h 850924"/>
              <a:gd name="connsiteX4" fmla="*/ 853527 w 1163627"/>
              <a:gd name="connsiteY4" fmla="*/ 739135 h 850924"/>
              <a:gd name="connsiteX5" fmla="*/ 954422 w 1163627"/>
              <a:gd name="connsiteY5" fmla="*/ 757419 h 850924"/>
              <a:gd name="connsiteX6" fmla="*/ 918117 w 1163627"/>
              <a:gd name="connsiteY6" fmla="*/ 653073 h 850924"/>
              <a:gd name="connsiteX7" fmla="*/ 1091305 w 1163627"/>
              <a:gd name="connsiteY7" fmla="*/ 714836 h 850924"/>
              <a:gd name="connsiteX8" fmla="*/ 988238 w 1163627"/>
              <a:gd name="connsiteY8" fmla="*/ 641920 h 850924"/>
              <a:gd name="connsiteX9" fmla="*/ 1028719 w 1163627"/>
              <a:gd name="connsiteY9" fmla="*/ 757419 h 850924"/>
              <a:gd name="connsiteX10" fmla="*/ 1091305 w 1163627"/>
              <a:gd name="connsiteY10" fmla="*/ 714836 h 850924"/>
              <a:gd name="connsiteX11" fmla="*/ 971950 w 1163627"/>
              <a:gd name="connsiteY11" fmla="*/ 485275 h 850924"/>
              <a:gd name="connsiteX12" fmla="*/ 869255 w 1163627"/>
              <a:gd name="connsiteY12" fmla="*/ 543126 h 850924"/>
              <a:gd name="connsiteX13" fmla="*/ 943348 w 1163627"/>
              <a:gd name="connsiteY13" fmla="*/ 551104 h 850924"/>
              <a:gd name="connsiteX14" fmla="*/ 1053018 w 1163627"/>
              <a:gd name="connsiteY14" fmla="*/ 546006 h 850924"/>
              <a:gd name="connsiteX15" fmla="*/ 971950 w 1163627"/>
              <a:gd name="connsiteY15" fmla="*/ 485275 h 850924"/>
              <a:gd name="connsiteX16" fmla="*/ 1077951 w 1163627"/>
              <a:gd name="connsiteY16" fmla="*/ 10020 h 850924"/>
              <a:gd name="connsiteX17" fmla="*/ 1074440 w 1163627"/>
              <a:gd name="connsiteY17" fmla="*/ 114471 h 850924"/>
              <a:gd name="connsiteX18" fmla="*/ 700959 w 1163627"/>
              <a:gd name="connsiteY18" fmla="*/ 248196 h 850924"/>
              <a:gd name="connsiteX19" fmla="*/ 586078 w 1163627"/>
              <a:gd name="connsiteY19" fmla="*/ 379666 h 850924"/>
              <a:gd name="connsiteX20" fmla="*/ 620089 w 1163627"/>
              <a:gd name="connsiteY20" fmla="*/ 520244 h 850924"/>
              <a:gd name="connsiteX21" fmla="*/ 773280 w 1163627"/>
              <a:gd name="connsiteY21" fmla="*/ 535390 h 850924"/>
              <a:gd name="connsiteX22" fmla="*/ 890138 w 1163627"/>
              <a:gd name="connsiteY22" fmla="*/ 430799 h 850924"/>
              <a:gd name="connsiteX23" fmla="*/ 1081572 w 1163627"/>
              <a:gd name="connsiteY23" fmla="*/ 426804 h 850924"/>
              <a:gd name="connsiteX24" fmla="*/ 1120742 w 1163627"/>
              <a:gd name="connsiteY24" fmla="*/ 545402 h 850924"/>
              <a:gd name="connsiteX25" fmla="*/ 1163603 w 1163627"/>
              <a:gd name="connsiteY25" fmla="*/ 590566 h 850924"/>
              <a:gd name="connsiteX26" fmla="*/ 1127594 w 1163627"/>
              <a:gd name="connsiteY26" fmla="*/ 635404 h 850924"/>
              <a:gd name="connsiteX27" fmla="*/ 1157308 w 1163627"/>
              <a:gd name="connsiteY27" fmla="*/ 717414 h 850924"/>
              <a:gd name="connsiteX28" fmla="*/ 1011573 w 1163627"/>
              <a:gd name="connsiteY28" fmla="*/ 820285 h 850924"/>
              <a:gd name="connsiteX29" fmla="*/ 868696 w 1163627"/>
              <a:gd name="connsiteY29" fmla="*/ 848860 h 850924"/>
              <a:gd name="connsiteX30" fmla="*/ 748708 w 1163627"/>
              <a:gd name="connsiteY30" fmla="*/ 741880 h 850924"/>
              <a:gd name="connsiteX31" fmla="*/ 668667 w 1163627"/>
              <a:gd name="connsiteY31" fmla="*/ 643117 h 850924"/>
              <a:gd name="connsiteX32" fmla="*/ 524106 w 1163627"/>
              <a:gd name="connsiteY32" fmla="*/ 705113 h 850924"/>
              <a:gd name="connsiteX33" fmla="*/ 345764 w 1163627"/>
              <a:gd name="connsiteY33" fmla="*/ 691696 h 850924"/>
              <a:gd name="connsiteX34" fmla="*/ 0 w 1163627"/>
              <a:gd name="connsiteY34" fmla="*/ 680267 h 850924"/>
              <a:gd name="connsiteX35" fmla="*/ 2858 w 1163627"/>
              <a:gd name="connsiteY35" fmla="*/ 594539 h 850924"/>
              <a:gd name="connsiteX36" fmla="*/ 177133 w 1163627"/>
              <a:gd name="connsiteY36" fmla="*/ 597396 h 850924"/>
              <a:gd name="connsiteX37" fmla="*/ 357195 w 1163627"/>
              <a:gd name="connsiteY37" fmla="*/ 597396 h 850924"/>
              <a:gd name="connsiteX38" fmla="*/ 447008 w 1163627"/>
              <a:gd name="connsiteY38" fmla="*/ 619850 h 850924"/>
              <a:gd name="connsiteX39" fmla="*/ 558383 w 1163627"/>
              <a:gd name="connsiteY39" fmla="*/ 588825 h 850924"/>
              <a:gd name="connsiteX40" fmla="*/ 490082 w 1163627"/>
              <a:gd name="connsiteY40" fmla="*/ 444787 h 850924"/>
              <a:gd name="connsiteX41" fmla="*/ 551251 w 1163627"/>
              <a:gd name="connsiteY41" fmla="*/ 256443 h 850924"/>
              <a:gd name="connsiteX42" fmla="*/ 815842 w 1163627"/>
              <a:gd name="connsiteY42" fmla="*/ 99604 h 850924"/>
              <a:gd name="connsiteX43" fmla="*/ 1077951 w 1163627"/>
              <a:gd name="connsiteY43" fmla="*/ 10020 h 850924"/>
              <a:gd name="connsiteX0" fmla="*/ 1086440 w 1163627"/>
              <a:gd name="connsiteY0" fmla="*/ 0 h 850924"/>
              <a:gd name="connsiteX1" fmla="*/ 1086440 w 1163627"/>
              <a:gd name="connsiteY1" fmla="*/ 0 h 850924"/>
              <a:gd name="connsiteX2" fmla="*/ 918117 w 1163627"/>
              <a:gd name="connsiteY2" fmla="*/ 653073 h 850924"/>
              <a:gd name="connsiteX3" fmla="*/ 788019 w 1163627"/>
              <a:gd name="connsiteY3" fmla="*/ 645642 h 850924"/>
              <a:gd name="connsiteX4" fmla="*/ 853527 w 1163627"/>
              <a:gd name="connsiteY4" fmla="*/ 739135 h 850924"/>
              <a:gd name="connsiteX5" fmla="*/ 954422 w 1163627"/>
              <a:gd name="connsiteY5" fmla="*/ 757419 h 850924"/>
              <a:gd name="connsiteX6" fmla="*/ 918117 w 1163627"/>
              <a:gd name="connsiteY6" fmla="*/ 653073 h 850924"/>
              <a:gd name="connsiteX7" fmla="*/ 1091305 w 1163627"/>
              <a:gd name="connsiteY7" fmla="*/ 714836 h 850924"/>
              <a:gd name="connsiteX8" fmla="*/ 988238 w 1163627"/>
              <a:gd name="connsiteY8" fmla="*/ 641920 h 850924"/>
              <a:gd name="connsiteX9" fmla="*/ 1028719 w 1163627"/>
              <a:gd name="connsiteY9" fmla="*/ 757419 h 850924"/>
              <a:gd name="connsiteX10" fmla="*/ 1091305 w 1163627"/>
              <a:gd name="connsiteY10" fmla="*/ 714836 h 850924"/>
              <a:gd name="connsiteX11" fmla="*/ 971950 w 1163627"/>
              <a:gd name="connsiteY11" fmla="*/ 485275 h 850924"/>
              <a:gd name="connsiteX12" fmla="*/ 869255 w 1163627"/>
              <a:gd name="connsiteY12" fmla="*/ 543126 h 850924"/>
              <a:gd name="connsiteX13" fmla="*/ 943348 w 1163627"/>
              <a:gd name="connsiteY13" fmla="*/ 551104 h 850924"/>
              <a:gd name="connsiteX14" fmla="*/ 1053018 w 1163627"/>
              <a:gd name="connsiteY14" fmla="*/ 546006 h 850924"/>
              <a:gd name="connsiteX15" fmla="*/ 971950 w 1163627"/>
              <a:gd name="connsiteY15" fmla="*/ 485275 h 850924"/>
              <a:gd name="connsiteX16" fmla="*/ 1077951 w 1163627"/>
              <a:gd name="connsiteY16" fmla="*/ 10020 h 850924"/>
              <a:gd name="connsiteX17" fmla="*/ 1074440 w 1163627"/>
              <a:gd name="connsiteY17" fmla="*/ 114471 h 850924"/>
              <a:gd name="connsiteX18" fmla="*/ 700959 w 1163627"/>
              <a:gd name="connsiteY18" fmla="*/ 248196 h 850924"/>
              <a:gd name="connsiteX19" fmla="*/ 586078 w 1163627"/>
              <a:gd name="connsiteY19" fmla="*/ 379666 h 850924"/>
              <a:gd name="connsiteX20" fmla="*/ 620089 w 1163627"/>
              <a:gd name="connsiteY20" fmla="*/ 520244 h 850924"/>
              <a:gd name="connsiteX21" fmla="*/ 773280 w 1163627"/>
              <a:gd name="connsiteY21" fmla="*/ 535390 h 850924"/>
              <a:gd name="connsiteX22" fmla="*/ 890138 w 1163627"/>
              <a:gd name="connsiteY22" fmla="*/ 430799 h 850924"/>
              <a:gd name="connsiteX23" fmla="*/ 1081572 w 1163627"/>
              <a:gd name="connsiteY23" fmla="*/ 426804 h 850924"/>
              <a:gd name="connsiteX24" fmla="*/ 1120742 w 1163627"/>
              <a:gd name="connsiteY24" fmla="*/ 545402 h 850924"/>
              <a:gd name="connsiteX25" fmla="*/ 1163603 w 1163627"/>
              <a:gd name="connsiteY25" fmla="*/ 590566 h 850924"/>
              <a:gd name="connsiteX26" fmla="*/ 1127594 w 1163627"/>
              <a:gd name="connsiteY26" fmla="*/ 635404 h 850924"/>
              <a:gd name="connsiteX27" fmla="*/ 1157308 w 1163627"/>
              <a:gd name="connsiteY27" fmla="*/ 717414 h 850924"/>
              <a:gd name="connsiteX28" fmla="*/ 1011573 w 1163627"/>
              <a:gd name="connsiteY28" fmla="*/ 820285 h 850924"/>
              <a:gd name="connsiteX29" fmla="*/ 868696 w 1163627"/>
              <a:gd name="connsiteY29" fmla="*/ 848860 h 850924"/>
              <a:gd name="connsiteX30" fmla="*/ 748708 w 1163627"/>
              <a:gd name="connsiteY30" fmla="*/ 741880 h 850924"/>
              <a:gd name="connsiteX31" fmla="*/ 668667 w 1163627"/>
              <a:gd name="connsiteY31" fmla="*/ 643117 h 850924"/>
              <a:gd name="connsiteX32" fmla="*/ 524106 w 1163627"/>
              <a:gd name="connsiteY32" fmla="*/ 705113 h 850924"/>
              <a:gd name="connsiteX33" fmla="*/ 345764 w 1163627"/>
              <a:gd name="connsiteY33" fmla="*/ 691696 h 850924"/>
              <a:gd name="connsiteX34" fmla="*/ 0 w 1163627"/>
              <a:gd name="connsiteY34" fmla="*/ 680267 h 850924"/>
              <a:gd name="connsiteX35" fmla="*/ 2858 w 1163627"/>
              <a:gd name="connsiteY35" fmla="*/ 594539 h 850924"/>
              <a:gd name="connsiteX36" fmla="*/ 177133 w 1163627"/>
              <a:gd name="connsiteY36" fmla="*/ 597396 h 850924"/>
              <a:gd name="connsiteX37" fmla="*/ 357195 w 1163627"/>
              <a:gd name="connsiteY37" fmla="*/ 597396 h 850924"/>
              <a:gd name="connsiteX38" fmla="*/ 447008 w 1163627"/>
              <a:gd name="connsiteY38" fmla="*/ 619850 h 850924"/>
              <a:gd name="connsiteX39" fmla="*/ 558383 w 1163627"/>
              <a:gd name="connsiteY39" fmla="*/ 588825 h 850924"/>
              <a:gd name="connsiteX40" fmla="*/ 490082 w 1163627"/>
              <a:gd name="connsiteY40" fmla="*/ 444787 h 850924"/>
              <a:gd name="connsiteX41" fmla="*/ 551251 w 1163627"/>
              <a:gd name="connsiteY41" fmla="*/ 256443 h 850924"/>
              <a:gd name="connsiteX42" fmla="*/ 815842 w 1163627"/>
              <a:gd name="connsiteY42" fmla="*/ 99604 h 850924"/>
              <a:gd name="connsiteX43" fmla="*/ 1077951 w 1163627"/>
              <a:gd name="connsiteY43" fmla="*/ 10020 h 850924"/>
              <a:gd name="connsiteX0" fmla="*/ 1086440 w 1164481"/>
              <a:gd name="connsiteY0" fmla="*/ 0 h 850924"/>
              <a:gd name="connsiteX1" fmla="*/ 1086440 w 1164481"/>
              <a:gd name="connsiteY1" fmla="*/ 0 h 850924"/>
              <a:gd name="connsiteX2" fmla="*/ 918117 w 1164481"/>
              <a:gd name="connsiteY2" fmla="*/ 653073 h 850924"/>
              <a:gd name="connsiteX3" fmla="*/ 788019 w 1164481"/>
              <a:gd name="connsiteY3" fmla="*/ 645642 h 850924"/>
              <a:gd name="connsiteX4" fmla="*/ 853527 w 1164481"/>
              <a:gd name="connsiteY4" fmla="*/ 739135 h 850924"/>
              <a:gd name="connsiteX5" fmla="*/ 954422 w 1164481"/>
              <a:gd name="connsiteY5" fmla="*/ 757419 h 850924"/>
              <a:gd name="connsiteX6" fmla="*/ 918117 w 1164481"/>
              <a:gd name="connsiteY6" fmla="*/ 653073 h 850924"/>
              <a:gd name="connsiteX7" fmla="*/ 1091305 w 1164481"/>
              <a:gd name="connsiteY7" fmla="*/ 714836 h 850924"/>
              <a:gd name="connsiteX8" fmla="*/ 988238 w 1164481"/>
              <a:gd name="connsiteY8" fmla="*/ 641920 h 850924"/>
              <a:gd name="connsiteX9" fmla="*/ 1028719 w 1164481"/>
              <a:gd name="connsiteY9" fmla="*/ 757419 h 850924"/>
              <a:gd name="connsiteX10" fmla="*/ 1091305 w 1164481"/>
              <a:gd name="connsiteY10" fmla="*/ 714836 h 850924"/>
              <a:gd name="connsiteX11" fmla="*/ 971950 w 1164481"/>
              <a:gd name="connsiteY11" fmla="*/ 485275 h 850924"/>
              <a:gd name="connsiteX12" fmla="*/ 869255 w 1164481"/>
              <a:gd name="connsiteY12" fmla="*/ 543126 h 850924"/>
              <a:gd name="connsiteX13" fmla="*/ 943348 w 1164481"/>
              <a:gd name="connsiteY13" fmla="*/ 551104 h 850924"/>
              <a:gd name="connsiteX14" fmla="*/ 1053018 w 1164481"/>
              <a:gd name="connsiteY14" fmla="*/ 546006 h 850924"/>
              <a:gd name="connsiteX15" fmla="*/ 971950 w 1164481"/>
              <a:gd name="connsiteY15" fmla="*/ 485275 h 850924"/>
              <a:gd name="connsiteX16" fmla="*/ 1077951 w 1164481"/>
              <a:gd name="connsiteY16" fmla="*/ 10020 h 850924"/>
              <a:gd name="connsiteX17" fmla="*/ 1074440 w 1164481"/>
              <a:gd name="connsiteY17" fmla="*/ 114471 h 850924"/>
              <a:gd name="connsiteX18" fmla="*/ 700959 w 1164481"/>
              <a:gd name="connsiteY18" fmla="*/ 248196 h 850924"/>
              <a:gd name="connsiteX19" fmla="*/ 586078 w 1164481"/>
              <a:gd name="connsiteY19" fmla="*/ 379666 h 850924"/>
              <a:gd name="connsiteX20" fmla="*/ 620089 w 1164481"/>
              <a:gd name="connsiteY20" fmla="*/ 520244 h 850924"/>
              <a:gd name="connsiteX21" fmla="*/ 773280 w 1164481"/>
              <a:gd name="connsiteY21" fmla="*/ 535390 h 850924"/>
              <a:gd name="connsiteX22" fmla="*/ 890138 w 1164481"/>
              <a:gd name="connsiteY22" fmla="*/ 430799 h 850924"/>
              <a:gd name="connsiteX23" fmla="*/ 1081572 w 1164481"/>
              <a:gd name="connsiteY23" fmla="*/ 426804 h 850924"/>
              <a:gd name="connsiteX24" fmla="*/ 1163603 w 1164481"/>
              <a:gd name="connsiteY24" fmla="*/ 590566 h 850924"/>
              <a:gd name="connsiteX25" fmla="*/ 1127594 w 1164481"/>
              <a:gd name="connsiteY25" fmla="*/ 635404 h 850924"/>
              <a:gd name="connsiteX26" fmla="*/ 1157308 w 1164481"/>
              <a:gd name="connsiteY26" fmla="*/ 717414 h 850924"/>
              <a:gd name="connsiteX27" fmla="*/ 1011573 w 1164481"/>
              <a:gd name="connsiteY27" fmla="*/ 820285 h 850924"/>
              <a:gd name="connsiteX28" fmla="*/ 868696 w 1164481"/>
              <a:gd name="connsiteY28" fmla="*/ 848860 h 850924"/>
              <a:gd name="connsiteX29" fmla="*/ 748708 w 1164481"/>
              <a:gd name="connsiteY29" fmla="*/ 741880 h 850924"/>
              <a:gd name="connsiteX30" fmla="*/ 668667 w 1164481"/>
              <a:gd name="connsiteY30" fmla="*/ 643117 h 850924"/>
              <a:gd name="connsiteX31" fmla="*/ 524106 w 1164481"/>
              <a:gd name="connsiteY31" fmla="*/ 705113 h 850924"/>
              <a:gd name="connsiteX32" fmla="*/ 345764 w 1164481"/>
              <a:gd name="connsiteY32" fmla="*/ 691696 h 850924"/>
              <a:gd name="connsiteX33" fmla="*/ 0 w 1164481"/>
              <a:gd name="connsiteY33" fmla="*/ 680267 h 850924"/>
              <a:gd name="connsiteX34" fmla="*/ 2858 w 1164481"/>
              <a:gd name="connsiteY34" fmla="*/ 594539 h 850924"/>
              <a:gd name="connsiteX35" fmla="*/ 177133 w 1164481"/>
              <a:gd name="connsiteY35" fmla="*/ 597396 h 850924"/>
              <a:gd name="connsiteX36" fmla="*/ 357195 w 1164481"/>
              <a:gd name="connsiteY36" fmla="*/ 597396 h 850924"/>
              <a:gd name="connsiteX37" fmla="*/ 447008 w 1164481"/>
              <a:gd name="connsiteY37" fmla="*/ 619850 h 850924"/>
              <a:gd name="connsiteX38" fmla="*/ 558383 w 1164481"/>
              <a:gd name="connsiteY38" fmla="*/ 588825 h 850924"/>
              <a:gd name="connsiteX39" fmla="*/ 490082 w 1164481"/>
              <a:gd name="connsiteY39" fmla="*/ 444787 h 850924"/>
              <a:gd name="connsiteX40" fmla="*/ 551251 w 1164481"/>
              <a:gd name="connsiteY40" fmla="*/ 256443 h 850924"/>
              <a:gd name="connsiteX41" fmla="*/ 815842 w 1164481"/>
              <a:gd name="connsiteY41" fmla="*/ 99604 h 850924"/>
              <a:gd name="connsiteX42" fmla="*/ 1077951 w 1164481"/>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91305 w 1161920"/>
              <a:gd name="connsiteY7" fmla="*/ 714836 h 850924"/>
              <a:gd name="connsiteX8" fmla="*/ 988238 w 1161920"/>
              <a:gd name="connsiteY8" fmla="*/ 641920 h 850924"/>
              <a:gd name="connsiteX9" fmla="*/ 1028719 w 1161920"/>
              <a:gd name="connsiteY9" fmla="*/ 757419 h 850924"/>
              <a:gd name="connsiteX10" fmla="*/ 1091305 w 1161920"/>
              <a:gd name="connsiteY10" fmla="*/ 714836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1077951 w 1161920"/>
              <a:gd name="connsiteY16" fmla="*/ 10020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42" fmla="*/ 1077951 w 1161920"/>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8719 w 1161920"/>
              <a:gd name="connsiteY9" fmla="*/ 757419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1077951 w 1161920"/>
              <a:gd name="connsiteY16" fmla="*/ 10020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42" fmla="*/ 1077951 w 1161920"/>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1077951 w 1161920"/>
              <a:gd name="connsiteY16" fmla="*/ 10020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42" fmla="*/ 1077951 w 1161920"/>
              <a:gd name="connsiteY42" fmla="*/ 10020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815842 w 1161920"/>
              <a:gd name="connsiteY16" fmla="*/ 99604 h 850924"/>
              <a:gd name="connsiteX17" fmla="*/ 1074440 w 1161920"/>
              <a:gd name="connsiteY17" fmla="*/ 114471 h 850924"/>
              <a:gd name="connsiteX18" fmla="*/ 700959 w 1161920"/>
              <a:gd name="connsiteY18" fmla="*/ 248196 h 850924"/>
              <a:gd name="connsiteX19" fmla="*/ 586078 w 1161920"/>
              <a:gd name="connsiteY19" fmla="*/ 379666 h 850924"/>
              <a:gd name="connsiteX20" fmla="*/ 620089 w 1161920"/>
              <a:gd name="connsiteY20" fmla="*/ 520244 h 850924"/>
              <a:gd name="connsiteX21" fmla="*/ 773280 w 1161920"/>
              <a:gd name="connsiteY21" fmla="*/ 535390 h 850924"/>
              <a:gd name="connsiteX22" fmla="*/ 890138 w 1161920"/>
              <a:gd name="connsiteY22" fmla="*/ 430799 h 850924"/>
              <a:gd name="connsiteX23" fmla="*/ 1081572 w 1161920"/>
              <a:gd name="connsiteY23" fmla="*/ 426804 h 850924"/>
              <a:gd name="connsiteX24" fmla="*/ 1148735 w 1161920"/>
              <a:gd name="connsiteY24" fmla="*/ 553395 h 850924"/>
              <a:gd name="connsiteX25" fmla="*/ 1127594 w 1161920"/>
              <a:gd name="connsiteY25" fmla="*/ 635404 h 850924"/>
              <a:gd name="connsiteX26" fmla="*/ 1157308 w 1161920"/>
              <a:gd name="connsiteY26" fmla="*/ 717414 h 850924"/>
              <a:gd name="connsiteX27" fmla="*/ 1011573 w 1161920"/>
              <a:gd name="connsiteY27" fmla="*/ 820285 h 850924"/>
              <a:gd name="connsiteX28" fmla="*/ 868696 w 1161920"/>
              <a:gd name="connsiteY28" fmla="*/ 848860 h 850924"/>
              <a:gd name="connsiteX29" fmla="*/ 748708 w 1161920"/>
              <a:gd name="connsiteY29" fmla="*/ 741880 h 850924"/>
              <a:gd name="connsiteX30" fmla="*/ 668667 w 1161920"/>
              <a:gd name="connsiteY30" fmla="*/ 643117 h 850924"/>
              <a:gd name="connsiteX31" fmla="*/ 524106 w 1161920"/>
              <a:gd name="connsiteY31" fmla="*/ 705113 h 850924"/>
              <a:gd name="connsiteX32" fmla="*/ 345764 w 1161920"/>
              <a:gd name="connsiteY32" fmla="*/ 691696 h 850924"/>
              <a:gd name="connsiteX33" fmla="*/ 0 w 1161920"/>
              <a:gd name="connsiteY33" fmla="*/ 680267 h 850924"/>
              <a:gd name="connsiteX34" fmla="*/ 2858 w 1161920"/>
              <a:gd name="connsiteY34" fmla="*/ 594539 h 850924"/>
              <a:gd name="connsiteX35" fmla="*/ 177133 w 1161920"/>
              <a:gd name="connsiteY35" fmla="*/ 597396 h 850924"/>
              <a:gd name="connsiteX36" fmla="*/ 357195 w 1161920"/>
              <a:gd name="connsiteY36" fmla="*/ 597396 h 850924"/>
              <a:gd name="connsiteX37" fmla="*/ 447008 w 1161920"/>
              <a:gd name="connsiteY37" fmla="*/ 619850 h 850924"/>
              <a:gd name="connsiteX38" fmla="*/ 558383 w 1161920"/>
              <a:gd name="connsiteY38" fmla="*/ 588825 h 850924"/>
              <a:gd name="connsiteX39" fmla="*/ 490082 w 1161920"/>
              <a:gd name="connsiteY39" fmla="*/ 444787 h 850924"/>
              <a:gd name="connsiteX40" fmla="*/ 551251 w 1161920"/>
              <a:gd name="connsiteY40" fmla="*/ 256443 h 850924"/>
              <a:gd name="connsiteX41" fmla="*/ 815842 w 1161920"/>
              <a:gd name="connsiteY41" fmla="*/ 99604 h 850924"/>
              <a:gd name="connsiteX0" fmla="*/ 1086440 w 1161920"/>
              <a:gd name="connsiteY0" fmla="*/ 0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815842 w 1161920"/>
              <a:gd name="connsiteY16" fmla="*/ 99604 h 850924"/>
              <a:gd name="connsiteX17" fmla="*/ 700959 w 1161920"/>
              <a:gd name="connsiteY17" fmla="*/ 248196 h 850924"/>
              <a:gd name="connsiteX18" fmla="*/ 586078 w 1161920"/>
              <a:gd name="connsiteY18" fmla="*/ 379666 h 850924"/>
              <a:gd name="connsiteX19" fmla="*/ 620089 w 1161920"/>
              <a:gd name="connsiteY19" fmla="*/ 520244 h 850924"/>
              <a:gd name="connsiteX20" fmla="*/ 773280 w 1161920"/>
              <a:gd name="connsiteY20" fmla="*/ 535390 h 850924"/>
              <a:gd name="connsiteX21" fmla="*/ 890138 w 1161920"/>
              <a:gd name="connsiteY21" fmla="*/ 430799 h 850924"/>
              <a:gd name="connsiteX22" fmla="*/ 1081572 w 1161920"/>
              <a:gd name="connsiteY22" fmla="*/ 426804 h 850924"/>
              <a:gd name="connsiteX23" fmla="*/ 1148735 w 1161920"/>
              <a:gd name="connsiteY23" fmla="*/ 553395 h 850924"/>
              <a:gd name="connsiteX24" fmla="*/ 1127594 w 1161920"/>
              <a:gd name="connsiteY24" fmla="*/ 635404 h 850924"/>
              <a:gd name="connsiteX25" fmla="*/ 1157308 w 1161920"/>
              <a:gd name="connsiteY25" fmla="*/ 717414 h 850924"/>
              <a:gd name="connsiteX26" fmla="*/ 1011573 w 1161920"/>
              <a:gd name="connsiteY26" fmla="*/ 820285 h 850924"/>
              <a:gd name="connsiteX27" fmla="*/ 868696 w 1161920"/>
              <a:gd name="connsiteY27" fmla="*/ 848860 h 850924"/>
              <a:gd name="connsiteX28" fmla="*/ 748708 w 1161920"/>
              <a:gd name="connsiteY28" fmla="*/ 741880 h 850924"/>
              <a:gd name="connsiteX29" fmla="*/ 668667 w 1161920"/>
              <a:gd name="connsiteY29" fmla="*/ 643117 h 850924"/>
              <a:gd name="connsiteX30" fmla="*/ 524106 w 1161920"/>
              <a:gd name="connsiteY30" fmla="*/ 705113 h 850924"/>
              <a:gd name="connsiteX31" fmla="*/ 345764 w 1161920"/>
              <a:gd name="connsiteY31" fmla="*/ 691696 h 850924"/>
              <a:gd name="connsiteX32" fmla="*/ 0 w 1161920"/>
              <a:gd name="connsiteY32" fmla="*/ 680267 h 850924"/>
              <a:gd name="connsiteX33" fmla="*/ 2858 w 1161920"/>
              <a:gd name="connsiteY33" fmla="*/ 594539 h 850924"/>
              <a:gd name="connsiteX34" fmla="*/ 177133 w 1161920"/>
              <a:gd name="connsiteY34" fmla="*/ 597396 h 850924"/>
              <a:gd name="connsiteX35" fmla="*/ 357195 w 1161920"/>
              <a:gd name="connsiteY35" fmla="*/ 597396 h 850924"/>
              <a:gd name="connsiteX36" fmla="*/ 447008 w 1161920"/>
              <a:gd name="connsiteY36" fmla="*/ 619850 h 850924"/>
              <a:gd name="connsiteX37" fmla="*/ 558383 w 1161920"/>
              <a:gd name="connsiteY37" fmla="*/ 588825 h 850924"/>
              <a:gd name="connsiteX38" fmla="*/ 490082 w 1161920"/>
              <a:gd name="connsiteY38" fmla="*/ 444787 h 850924"/>
              <a:gd name="connsiteX39" fmla="*/ 551251 w 1161920"/>
              <a:gd name="connsiteY39" fmla="*/ 256443 h 850924"/>
              <a:gd name="connsiteX40" fmla="*/ 815842 w 1161920"/>
              <a:gd name="connsiteY40" fmla="*/ 99604 h 850924"/>
              <a:gd name="connsiteX0" fmla="*/ 53094 w 1161920"/>
              <a:gd name="connsiteY0" fmla="*/ 200722 h 850924"/>
              <a:gd name="connsiteX1" fmla="*/ 1086440 w 1161920"/>
              <a:gd name="connsiteY1" fmla="*/ 0 h 850924"/>
              <a:gd name="connsiteX2" fmla="*/ 918117 w 1161920"/>
              <a:gd name="connsiteY2" fmla="*/ 653073 h 850924"/>
              <a:gd name="connsiteX3" fmla="*/ 788019 w 1161920"/>
              <a:gd name="connsiteY3" fmla="*/ 645642 h 850924"/>
              <a:gd name="connsiteX4" fmla="*/ 853527 w 1161920"/>
              <a:gd name="connsiteY4" fmla="*/ 739135 h 850924"/>
              <a:gd name="connsiteX5" fmla="*/ 954422 w 1161920"/>
              <a:gd name="connsiteY5" fmla="*/ 757419 h 850924"/>
              <a:gd name="connsiteX6" fmla="*/ 918117 w 1161920"/>
              <a:gd name="connsiteY6" fmla="*/ 653073 h 850924"/>
              <a:gd name="connsiteX7" fmla="*/ 1076437 w 1161920"/>
              <a:gd name="connsiteY7" fmla="*/ 699968 h 850924"/>
              <a:gd name="connsiteX8" fmla="*/ 988238 w 1161920"/>
              <a:gd name="connsiteY8" fmla="*/ 641920 h 850924"/>
              <a:gd name="connsiteX9" fmla="*/ 1025002 w 1161920"/>
              <a:gd name="connsiteY9" fmla="*/ 720248 h 850924"/>
              <a:gd name="connsiteX10" fmla="*/ 1076437 w 1161920"/>
              <a:gd name="connsiteY10" fmla="*/ 699968 h 850924"/>
              <a:gd name="connsiteX11" fmla="*/ 971950 w 1161920"/>
              <a:gd name="connsiteY11" fmla="*/ 485275 h 850924"/>
              <a:gd name="connsiteX12" fmla="*/ 869255 w 1161920"/>
              <a:gd name="connsiteY12" fmla="*/ 543126 h 850924"/>
              <a:gd name="connsiteX13" fmla="*/ 943348 w 1161920"/>
              <a:gd name="connsiteY13" fmla="*/ 551104 h 850924"/>
              <a:gd name="connsiteX14" fmla="*/ 1053018 w 1161920"/>
              <a:gd name="connsiteY14" fmla="*/ 546006 h 850924"/>
              <a:gd name="connsiteX15" fmla="*/ 971950 w 1161920"/>
              <a:gd name="connsiteY15" fmla="*/ 485275 h 850924"/>
              <a:gd name="connsiteX16" fmla="*/ 815842 w 1161920"/>
              <a:gd name="connsiteY16" fmla="*/ 99604 h 850924"/>
              <a:gd name="connsiteX17" fmla="*/ 700959 w 1161920"/>
              <a:gd name="connsiteY17" fmla="*/ 248196 h 850924"/>
              <a:gd name="connsiteX18" fmla="*/ 586078 w 1161920"/>
              <a:gd name="connsiteY18" fmla="*/ 379666 h 850924"/>
              <a:gd name="connsiteX19" fmla="*/ 620089 w 1161920"/>
              <a:gd name="connsiteY19" fmla="*/ 520244 h 850924"/>
              <a:gd name="connsiteX20" fmla="*/ 773280 w 1161920"/>
              <a:gd name="connsiteY20" fmla="*/ 535390 h 850924"/>
              <a:gd name="connsiteX21" fmla="*/ 890138 w 1161920"/>
              <a:gd name="connsiteY21" fmla="*/ 430799 h 850924"/>
              <a:gd name="connsiteX22" fmla="*/ 1081572 w 1161920"/>
              <a:gd name="connsiteY22" fmla="*/ 426804 h 850924"/>
              <a:gd name="connsiteX23" fmla="*/ 1148735 w 1161920"/>
              <a:gd name="connsiteY23" fmla="*/ 553395 h 850924"/>
              <a:gd name="connsiteX24" fmla="*/ 1127594 w 1161920"/>
              <a:gd name="connsiteY24" fmla="*/ 635404 h 850924"/>
              <a:gd name="connsiteX25" fmla="*/ 1157308 w 1161920"/>
              <a:gd name="connsiteY25" fmla="*/ 717414 h 850924"/>
              <a:gd name="connsiteX26" fmla="*/ 1011573 w 1161920"/>
              <a:gd name="connsiteY26" fmla="*/ 820285 h 850924"/>
              <a:gd name="connsiteX27" fmla="*/ 868696 w 1161920"/>
              <a:gd name="connsiteY27" fmla="*/ 848860 h 850924"/>
              <a:gd name="connsiteX28" fmla="*/ 748708 w 1161920"/>
              <a:gd name="connsiteY28" fmla="*/ 741880 h 850924"/>
              <a:gd name="connsiteX29" fmla="*/ 668667 w 1161920"/>
              <a:gd name="connsiteY29" fmla="*/ 643117 h 850924"/>
              <a:gd name="connsiteX30" fmla="*/ 524106 w 1161920"/>
              <a:gd name="connsiteY30" fmla="*/ 705113 h 850924"/>
              <a:gd name="connsiteX31" fmla="*/ 345764 w 1161920"/>
              <a:gd name="connsiteY31" fmla="*/ 691696 h 850924"/>
              <a:gd name="connsiteX32" fmla="*/ 0 w 1161920"/>
              <a:gd name="connsiteY32" fmla="*/ 680267 h 850924"/>
              <a:gd name="connsiteX33" fmla="*/ 2858 w 1161920"/>
              <a:gd name="connsiteY33" fmla="*/ 594539 h 850924"/>
              <a:gd name="connsiteX34" fmla="*/ 177133 w 1161920"/>
              <a:gd name="connsiteY34" fmla="*/ 597396 h 850924"/>
              <a:gd name="connsiteX35" fmla="*/ 357195 w 1161920"/>
              <a:gd name="connsiteY35" fmla="*/ 597396 h 850924"/>
              <a:gd name="connsiteX36" fmla="*/ 447008 w 1161920"/>
              <a:gd name="connsiteY36" fmla="*/ 619850 h 850924"/>
              <a:gd name="connsiteX37" fmla="*/ 558383 w 1161920"/>
              <a:gd name="connsiteY37" fmla="*/ 588825 h 850924"/>
              <a:gd name="connsiteX38" fmla="*/ 490082 w 1161920"/>
              <a:gd name="connsiteY38" fmla="*/ 444787 h 850924"/>
              <a:gd name="connsiteX39" fmla="*/ 551251 w 1161920"/>
              <a:gd name="connsiteY39" fmla="*/ 256443 h 850924"/>
              <a:gd name="connsiteX40" fmla="*/ 815842 w 1161920"/>
              <a:gd name="connsiteY40" fmla="*/ 99604 h 8509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815842 w 1161920"/>
              <a:gd name="connsiteY17" fmla="*/ 252004 h 1003324"/>
              <a:gd name="connsiteX18" fmla="*/ 700959 w 1161920"/>
              <a:gd name="connsiteY18" fmla="*/ 400596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551251 w 1161920"/>
              <a:gd name="connsiteY40" fmla="*/ 408843 h 1003324"/>
              <a:gd name="connsiteX41" fmla="*/ 815842 w 1161920"/>
              <a:gd name="connsiteY41" fmla="*/ 252004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551251 w 1161920"/>
              <a:gd name="connsiteY17" fmla="*/ 408843 h 1003324"/>
              <a:gd name="connsiteX18" fmla="*/ 700959 w 1161920"/>
              <a:gd name="connsiteY18" fmla="*/ 400596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551251 w 1161920"/>
              <a:gd name="connsiteY40" fmla="*/ 408843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551251 w 1161920"/>
              <a:gd name="connsiteY17" fmla="*/ 408843 h 1003324"/>
              <a:gd name="connsiteX18" fmla="*/ 585730 w 1161920"/>
              <a:gd name="connsiteY18" fmla="*/ 434050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551251 w 1161920"/>
              <a:gd name="connsiteY40" fmla="*/ 408843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376549 w 1161920"/>
              <a:gd name="connsiteY17" fmla="*/ 512921 h 1003324"/>
              <a:gd name="connsiteX18" fmla="*/ 585730 w 1161920"/>
              <a:gd name="connsiteY18" fmla="*/ 434050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90082 w 1161920"/>
              <a:gd name="connsiteY39" fmla="*/ 597187 h 1003324"/>
              <a:gd name="connsiteX40" fmla="*/ 376549 w 1161920"/>
              <a:gd name="connsiteY40" fmla="*/ 512921 h 1003324"/>
              <a:gd name="connsiteX0" fmla="*/ 53094 w 1161920"/>
              <a:gd name="connsiteY0" fmla="*/ 353122 h 1003324"/>
              <a:gd name="connsiteX1" fmla="*/ 566050 w 1161920"/>
              <a:gd name="connsiteY1" fmla="*/ 0 h 1003324"/>
              <a:gd name="connsiteX2" fmla="*/ 53094 w 1161920"/>
              <a:gd name="connsiteY2" fmla="*/ 353122 h 1003324"/>
              <a:gd name="connsiteX3" fmla="*/ 918117 w 1161920"/>
              <a:gd name="connsiteY3" fmla="*/ 805473 h 1003324"/>
              <a:gd name="connsiteX4" fmla="*/ 788019 w 1161920"/>
              <a:gd name="connsiteY4" fmla="*/ 798042 h 1003324"/>
              <a:gd name="connsiteX5" fmla="*/ 853527 w 1161920"/>
              <a:gd name="connsiteY5" fmla="*/ 891535 h 1003324"/>
              <a:gd name="connsiteX6" fmla="*/ 954422 w 1161920"/>
              <a:gd name="connsiteY6" fmla="*/ 909819 h 1003324"/>
              <a:gd name="connsiteX7" fmla="*/ 918117 w 1161920"/>
              <a:gd name="connsiteY7" fmla="*/ 805473 h 1003324"/>
              <a:gd name="connsiteX8" fmla="*/ 1076437 w 1161920"/>
              <a:gd name="connsiteY8" fmla="*/ 852368 h 1003324"/>
              <a:gd name="connsiteX9" fmla="*/ 988238 w 1161920"/>
              <a:gd name="connsiteY9" fmla="*/ 794320 h 1003324"/>
              <a:gd name="connsiteX10" fmla="*/ 1025002 w 1161920"/>
              <a:gd name="connsiteY10" fmla="*/ 872648 h 1003324"/>
              <a:gd name="connsiteX11" fmla="*/ 1076437 w 1161920"/>
              <a:gd name="connsiteY11" fmla="*/ 852368 h 1003324"/>
              <a:gd name="connsiteX12" fmla="*/ 971950 w 1161920"/>
              <a:gd name="connsiteY12" fmla="*/ 637675 h 1003324"/>
              <a:gd name="connsiteX13" fmla="*/ 869255 w 1161920"/>
              <a:gd name="connsiteY13" fmla="*/ 695526 h 1003324"/>
              <a:gd name="connsiteX14" fmla="*/ 943348 w 1161920"/>
              <a:gd name="connsiteY14" fmla="*/ 703504 h 1003324"/>
              <a:gd name="connsiteX15" fmla="*/ 1053018 w 1161920"/>
              <a:gd name="connsiteY15" fmla="*/ 698406 h 1003324"/>
              <a:gd name="connsiteX16" fmla="*/ 971950 w 1161920"/>
              <a:gd name="connsiteY16" fmla="*/ 637675 h 1003324"/>
              <a:gd name="connsiteX17" fmla="*/ 376549 w 1161920"/>
              <a:gd name="connsiteY17" fmla="*/ 512921 h 1003324"/>
              <a:gd name="connsiteX18" fmla="*/ 585730 w 1161920"/>
              <a:gd name="connsiteY18" fmla="*/ 434050 h 1003324"/>
              <a:gd name="connsiteX19" fmla="*/ 586078 w 1161920"/>
              <a:gd name="connsiteY19" fmla="*/ 532066 h 1003324"/>
              <a:gd name="connsiteX20" fmla="*/ 620089 w 1161920"/>
              <a:gd name="connsiteY20" fmla="*/ 672644 h 1003324"/>
              <a:gd name="connsiteX21" fmla="*/ 773280 w 1161920"/>
              <a:gd name="connsiteY21" fmla="*/ 687790 h 1003324"/>
              <a:gd name="connsiteX22" fmla="*/ 890138 w 1161920"/>
              <a:gd name="connsiteY22" fmla="*/ 583199 h 1003324"/>
              <a:gd name="connsiteX23" fmla="*/ 1081572 w 1161920"/>
              <a:gd name="connsiteY23" fmla="*/ 579204 h 1003324"/>
              <a:gd name="connsiteX24" fmla="*/ 1148735 w 1161920"/>
              <a:gd name="connsiteY24" fmla="*/ 705795 h 1003324"/>
              <a:gd name="connsiteX25" fmla="*/ 1127594 w 1161920"/>
              <a:gd name="connsiteY25" fmla="*/ 787804 h 1003324"/>
              <a:gd name="connsiteX26" fmla="*/ 1157308 w 1161920"/>
              <a:gd name="connsiteY26" fmla="*/ 869814 h 1003324"/>
              <a:gd name="connsiteX27" fmla="*/ 1011573 w 1161920"/>
              <a:gd name="connsiteY27" fmla="*/ 972685 h 1003324"/>
              <a:gd name="connsiteX28" fmla="*/ 868696 w 1161920"/>
              <a:gd name="connsiteY28" fmla="*/ 1001260 h 1003324"/>
              <a:gd name="connsiteX29" fmla="*/ 748708 w 1161920"/>
              <a:gd name="connsiteY29" fmla="*/ 894280 h 1003324"/>
              <a:gd name="connsiteX30" fmla="*/ 668667 w 1161920"/>
              <a:gd name="connsiteY30" fmla="*/ 795517 h 1003324"/>
              <a:gd name="connsiteX31" fmla="*/ 524106 w 1161920"/>
              <a:gd name="connsiteY31" fmla="*/ 857513 h 1003324"/>
              <a:gd name="connsiteX32" fmla="*/ 345764 w 1161920"/>
              <a:gd name="connsiteY32" fmla="*/ 844096 h 1003324"/>
              <a:gd name="connsiteX33" fmla="*/ 0 w 1161920"/>
              <a:gd name="connsiteY33" fmla="*/ 832667 h 1003324"/>
              <a:gd name="connsiteX34" fmla="*/ 2858 w 1161920"/>
              <a:gd name="connsiteY34" fmla="*/ 746939 h 1003324"/>
              <a:gd name="connsiteX35" fmla="*/ 177133 w 1161920"/>
              <a:gd name="connsiteY35" fmla="*/ 749796 h 1003324"/>
              <a:gd name="connsiteX36" fmla="*/ 357195 w 1161920"/>
              <a:gd name="connsiteY36" fmla="*/ 749796 h 1003324"/>
              <a:gd name="connsiteX37" fmla="*/ 447008 w 1161920"/>
              <a:gd name="connsiteY37" fmla="*/ 772250 h 1003324"/>
              <a:gd name="connsiteX38" fmla="*/ 558383 w 1161920"/>
              <a:gd name="connsiteY38" fmla="*/ 741225 h 1003324"/>
              <a:gd name="connsiteX39" fmla="*/ 482648 w 1161920"/>
              <a:gd name="connsiteY39" fmla="*/ 623206 h 1003324"/>
              <a:gd name="connsiteX40" fmla="*/ 376549 w 1161920"/>
              <a:gd name="connsiteY40" fmla="*/ 512921 h 1003324"/>
              <a:gd name="connsiteX0" fmla="*/ 918117 w 1161920"/>
              <a:gd name="connsiteY0" fmla="*/ 371571 h 569422"/>
              <a:gd name="connsiteX1" fmla="*/ 788019 w 1161920"/>
              <a:gd name="connsiteY1" fmla="*/ 364140 h 569422"/>
              <a:gd name="connsiteX2" fmla="*/ 853527 w 1161920"/>
              <a:gd name="connsiteY2" fmla="*/ 457633 h 569422"/>
              <a:gd name="connsiteX3" fmla="*/ 954422 w 1161920"/>
              <a:gd name="connsiteY3" fmla="*/ 475917 h 569422"/>
              <a:gd name="connsiteX4" fmla="*/ 918117 w 1161920"/>
              <a:gd name="connsiteY4" fmla="*/ 371571 h 569422"/>
              <a:gd name="connsiteX5" fmla="*/ 1076437 w 1161920"/>
              <a:gd name="connsiteY5" fmla="*/ 418466 h 569422"/>
              <a:gd name="connsiteX6" fmla="*/ 988238 w 1161920"/>
              <a:gd name="connsiteY6" fmla="*/ 360418 h 569422"/>
              <a:gd name="connsiteX7" fmla="*/ 1025002 w 1161920"/>
              <a:gd name="connsiteY7" fmla="*/ 438746 h 569422"/>
              <a:gd name="connsiteX8" fmla="*/ 1076437 w 1161920"/>
              <a:gd name="connsiteY8" fmla="*/ 418466 h 569422"/>
              <a:gd name="connsiteX9" fmla="*/ 971950 w 1161920"/>
              <a:gd name="connsiteY9" fmla="*/ 203773 h 569422"/>
              <a:gd name="connsiteX10" fmla="*/ 869255 w 1161920"/>
              <a:gd name="connsiteY10" fmla="*/ 261624 h 569422"/>
              <a:gd name="connsiteX11" fmla="*/ 943348 w 1161920"/>
              <a:gd name="connsiteY11" fmla="*/ 269602 h 569422"/>
              <a:gd name="connsiteX12" fmla="*/ 1053018 w 1161920"/>
              <a:gd name="connsiteY12" fmla="*/ 264504 h 569422"/>
              <a:gd name="connsiteX13" fmla="*/ 971950 w 1161920"/>
              <a:gd name="connsiteY13" fmla="*/ 203773 h 569422"/>
              <a:gd name="connsiteX14" fmla="*/ 376549 w 1161920"/>
              <a:gd name="connsiteY14" fmla="*/ 79019 h 569422"/>
              <a:gd name="connsiteX15" fmla="*/ 585730 w 1161920"/>
              <a:gd name="connsiteY15" fmla="*/ 148 h 569422"/>
              <a:gd name="connsiteX16" fmla="*/ 586078 w 1161920"/>
              <a:gd name="connsiteY16" fmla="*/ 98164 h 569422"/>
              <a:gd name="connsiteX17" fmla="*/ 620089 w 1161920"/>
              <a:gd name="connsiteY17" fmla="*/ 238742 h 569422"/>
              <a:gd name="connsiteX18" fmla="*/ 773280 w 1161920"/>
              <a:gd name="connsiteY18" fmla="*/ 253888 h 569422"/>
              <a:gd name="connsiteX19" fmla="*/ 890138 w 1161920"/>
              <a:gd name="connsiteY19" fmla="*/ 149297 h 569422"/>
              <a:gd name="connsiteX20" fmla="*/ 1081572 w 1161920"/>
              <a:gd name="connsiteY20" fmla="*/ 145302 h 569422"/>
              <a:gd name="connsiteX21" fmla="*/ 1148735 w 1161920"/>
              <a:gd name="connsiteY21" fmla="*/ 271893 h 569422"/>
              <a:gd name="connsiteX22" fmla="*/ 1127594 w 1161920"/>
              <a:gd name="connsiteY22" fmla="*/ 353902 h 569422"/>
              <a:gd name="connsiteX23" fmla="*/ 1157308 w 1161920"/>
              <a:gd name="connsiteY23" fmla="*/ 435912 h 569422"/>
              <a:gd name="connsiteX24" fmla="*/ 1011573 w 1161920"/>
              <a:gd name="connsiteY24" fmla="*/ 538783 h 569422"/>
              <a:gd name="connsiteX25" fmla="*/ 868696 w 1161920"/>
              <a:gd name="connsiteY25" fmla="*/ 567358 h 569422"/>
              <a:gd name="connsiteX26" fmla="*/ 748708 w 1161920"/>
              <a:gd name="connsiteY26" fmla="*/ 460378 h 569422"/>
              <a:gd name="connsiteX27" fmla="*/ 668667 w 1161920"/>
              <a:gd name="connsiteY27" fmla="*/ 361615 h 569422"/>
              <a:gd name="connsiteX28" fmla="*/ 524106 w 1161920"/>
              <a:gd name="connsiteY28" fmla="*/ 423611 h 569422"/>
              <a:gd name="connsiteX29" fmla="*/ 345764 w 1161920"/>
              <a:gd name="connsiteY29" fmla="*/ 410194 h 569422"/>
              <a:gd name="connsiteX30" fmla="*/ 0 w 1161920"/>
              <a:gd name="connsiteY30" fmla="*/ 398765 h 569422"/>
              <a:gd name="connsiteX31" fmla="*/ 2858 w 1161920"/>
              <a:gd name="connsiteY31" fmla="*/ 313037 h 569422"/>
              <a:gd name="connsiteX32" fmla="*/ 177133 w 1161920"/>
              <a:gd name="connsiteY32" fmla="*/ 315894 h 569422"/>
              <a:gd name="connsiteX33" fmla="*/ 357195 w 1161920"/>
              <a:gd name="connsiteY33" fmla="*/ 315894 h 569422"/>
              <a:gd name="connsiteX34" fmla="*/ 447008 w 1161920"/>
              <a:gd name="connsiteY34" fmla="*/ 338348 h 569422"/>
              <a:gd name="connsiteX35" fmla="*/ 558383 w 1161920"/>
              <a:gd name="connsiteY35" fmla="*/ 307323 h 569422"/>
              <a:gd name="connsiteX36" fmla="*/ 482648 w 1161920"/>
              <a:gd name="connsiteY36" fmla="*/ 189304 h 569422"/>
              <a:gd name="connsiteX37" fmla="*/ 376549 w 1161920"/>
              <a:gd name="connsiteY37" fmla="*/ 79019 h 569422"/>
              <a:gd name="connsiteX0" fmla="*/ 918117 w 1161920"/>
              <a:gd name="connsiteY0" fmla="*/ 378986 h 576837"/>
              <a:gd name="connsiteX1" fmla="*/ 788019 w 1161920"/>
              <a:gd name="connsiteY1" fmla="*/ 371555 h 576837"/>
              <a:gd name="connsiteX2" fmla="*/ 853527 w 1161920"/>
              <a:gd name="connsiteY2" fmla="*/ 465048 h 576837"/>
              <a:gd name="connsiteX3" fmla="*/ 954422 w 1161920"/>
              <a:gd name="connsiteY3" fmla="*/ 483332 h 576837"/>
              <a:gd name="connsiteX4" fmla="*/ 918117 w 1161920"/>
              <a:gd name="connsiteY4" fmla="*/ 378986 h 576837"/>
              <a:gd name="connsiteX5" fmla="*/ 1076437 w 1161920"/>
              <a:gd name="connsiteY5" fmla="*/ 425881 h 576837"/>
              <a:gd name="connsiteX6" fmla="*/ 988238 w 1161920"/>
              <a:gd name="connsiteY6" fmla="*/ 367833 h 576837"/>
              <a:gd name="connsiteX7" fmla="*/ 1025002 w 1161920"/>
              <a:gd name="connsiteY7" fmla="*/ 446161 h 576837"/>
              <a:gd name="connsiteX8" fmla="*/ 1076437 w 1161920"/>
              <a:gd name="connsiteY8" fmla="*/ 425881 h 576837"/>
              <a:gd name="connsiteX9" fmla="*/ 971950 w 1161920"/>
              <a:gd name="connsiteY9" fmla="*/ 211188 h 576837"/>
              <a:gd name="connsiteX10" fmla="*/ 869255 w 1161920"/>
              <a:gd name="connsiteY10" fmla="*/ 269039 h 576837"/>
              <a:gd name="connsiteX11" fmla="*/ 943348 w 1161920"/>
              <a:gd name="connsiteY11" fmla="*/ 277017 h 576837"/>
              <a:gd name="connsiteX12" fmla="*/ 1053018 w 1161920"/>
              <a:gd name="connsiteY12" fmla="*/ 271919 h 576837"/>
              <a:gd name="connsiteX13" fmla="*/ 971950 w 1161920"/>
              <a:gd name="connsiteY13" fmla="*/ 211188 h 576837"/>
              <a:gd name="connsiteX14" fmla="*/ 376549 w 1161920"/>
              <a:gd name="connsiteY14" fmla="*/ 86434 h 576837"/>
              <a:gd name="connsiteX15" fmla="*/ 370140 w 1161920"/>
              <a:gd name="connsiteY15" fmla="*/ 129 h 576837"/>
              <a:gd name="connsiteX16" fmla="*/ 586078 w 1161920"/>
              <a:gd name="connsiteY16" fmla="*/ 105579 h 576837"/>
              <a:gd name="connsiteX17" fmla="*/ 620089 w 1161920"/>
              <a:gd name="connsiteY17" fmla="*/ 246157 h 576837"/>
              <a:gd name="connsiteX18" fmla="*/ 773280 w 1161920"/>
              <a:gd name="connsiteY18" fmla="*/ 261303 h 576837"/>
              <a:gd name="connsiteX19" fmla="*/ 890138 w 1161920"/>
              <a:gd name="connsiteY19" fmla="*/ 156712 h 576837"/>
              <a:gd name="connsiteX20" fmla="*/ 1081572 w 1161920"/>
              <a:gd name="connsiteY20" fmla="*/ 152717 h 576837"/>
              <a:gd name="connsiteX21" fmla="*/ 1148735 w 1161920"/>
              <a:gd name="connsiteY21" fmla="*/ 279308 h 576837"/>
              <a:gd name="connsiteX22" fmla="*/ 1127594 w 1161920"/>
              <a:gd name="connsiteY22" fmla="*/ 361317 h 576837"/>
              <a:gd name="connsiteX23" fmla="*/ 1157308 w 1161920"/>
              <a:gd name="connsiteY23" fmla="*/ 443327 h 576837"/>
              <a:gd name="connsiteX24" fmla="*/ 1011573 w 1161920"/>
              <a:gd name="connsiteY24" fmla="*/ 546198 h 576837"/>
              <a:gd name="connsiteX25" fmla="*/ 868696 w 1161920"/>
              <a:gd name="connsiteY25" fmla="*/ 574773 h 576837"/>
              <a:gd name="connsiteX26" fmla="*/ 748708 w 1161920"/>
              <a:gd name="connsiteY26" fmla="*/ 467793 h 576837"/>
              <a:gd name="connsiteX27" fmla="*/ 668667 w 1161920"/>
              <a:gd name="connsiteY27" fmla="*/ 369030 h 576837"/>
              <a:gd name="connsiteX28" fmla="*/ 524106 w 1161920"/>
              <a:gd name="connsiteY28" fmla="*/ 431026 h 576837"/>
              <a:gd name="connsiteX29" fmla="*/ 345764 w 1161920"/>
              <a:gd name="connsiteY29" fmla="*/ 417609 h 576837"/>
              <a:gd name="connsiteX30" fmla="*/ 0 w 1161920"/>
              <a:gd name="connsiteY30" fmla="*/ 406180 h 576837"/>
              <a:gd name="connsiteX31" fmla="*/ 2858 w 1161920"/>
              <a:gd name="connsiteY31" fmla="*/ 320452 h 576837"/>
              <a:gd name="connsiteX32" fmla="*/ 177133 w 1161920"/>
              <a:gd name="connsiteY32" fmla="*/ 323309 h 576837"/>
              <a:gd name="connsiteX33" fmla="*/ 357195 w 1161920"/>
              <a:gd name="connsiteY33" fmla="*/ 323309 h 576837"/>
              <a:gd name="connsiteX34" fmla="*/ 447008 w 1161920"/>
              <a:gd name="connsiteY34" fmla="*/ 345763 h 576837"/>
              <a:gd name="connsiteX35" fmla="*/ 558383 w 1161920"/>
              <a:gd name="connsiteY35" fmla="*/ 314738 h 576837"/>
              <a:gd name="connsiteX36" fmla="*/ 482648 w 1161920"/>
              <a:gd name="connsiteY36" fmla="*/ 196719 h 576837"/>
              <a:gd name="connsiteX37" fmla="*/ 376549 w 1161920"/>
              <a:gd name="connsiteY37" fmla="*/ 86434 h 576837"/>
              <a:gd name="connsiteX0" fmla="*/ 918117 w 1161920"/>
              <a:gd name="connsiteY0" fmla="*/ 380757 h 578608"/>
              <a:gd name="connsiteX1" fmla="*/ 788019 w 1161920"/>
              <a:gd name="connsiteY1" fmla="*/ 373326 h 578608"/>
              <a:gd name="connsiteX2" fmla="*/ 853527 w 1161920"/>
              <a:gd name="connsiteY2" fmla="*/ 466819 h 578608"/>
              <a:gd name="connsiteX3" fmla="*/ 954422 w 1161920"/>
              <a:gd name="connsiteY3" fmla="*/ 485103 h 578608"/>
              <a:gd name="connsiteX4" fmla="*/ 918117 w 1161920"/>
              <a:gd name="connsiteY4" fmla="*/ 380757 h 578608"/>
              <a:gd name="connsiteX5" fmla="*/ 1076437 w 1161920"/>
              <a:gd name="connsiteY5" fmla="*/ 427652 h 578608"/>
              <a:gd name="connsiteX6" fmla="*/ 988238 w 1161920"/>
              <a:gd name="connsiteY6" fmla="*/ 369604 h 578608"/>
              <a:gd name="connsiteX7" fmla="*/ 1025002 w 1161920"/>
              <a:gd name="connsiteY7" fmla="*/ 447932 h 578608"/>
              <a:gd name="connsiteX8" fmla="*/ 1076437 w 1161920"/>
              <a:gd name="connsiteY8" fmla="*/ 427652 h 578608"/>
              <a:gd name="connsiteX9" fmla="*/ 971950 w 1161920"/>
              <a:gd name="connsiteY9" fmla="*/ 212959 h 578608"/>
              <a:gd name="connsiteX10" fmla="*/ 869255 w 1161920"/>
              <a:gd name="connsiteY10" fmla="*/ 270810 h 578608"/>
              <a:gd name="connsiteX11" fmla="*/ 943348 w 1161920"/>
              <a:gd name="connsiteY11" fmla="*/ 278788 h 578608"/>
              <a:gd name="connsiteX12" fmla="*/ 1053018 w 1161920"/>
              <a:gd name="connsiteY12" fmla="*/ 273690 h 578608"/>
              <a:gd name="connsiteX13" fmla="*/ 971950 w 1161920"/>
              <a:gd name="connsiteY13" fmla="*/ 212959 h 578608"/>
              <a:gd name="connsiteX14" fmla="*/ 482648 w 1161920"/>
              <a:gd name="connsiteY14" fmla="*/ 198490 h 578608"/>
              <a:gd name="connsiteX15" fmla="*/ 370140 w 1161920"/>
              <a:gd name="connsiteY15" fmla="*/ 1900 h 578608"/>
              <a:gd name="connsiteX16" fmla="*/ 586078 w 1161920"/>
              <a:gd name="connsiteY16" fmla="*/ 107350 h 578608"/>
              <a:gd name="connsiteX17" fmla="*/ 620089 w 1161920"/>
              <a:gd name="connsiteY17" fmla="*/ 247928 h 578608"/>
              <a:gd name="connsiteX18" fmla="*/ 773280 w 1161920"/>
              <a:gd name="connsiteY18" fmla="*/ 263074 h 578608"/>
              <a:gd name="connsiteX19" fmla="*/ 890138 w 1161920"/>
              <a:gd name="connsiteY19" fmla="*/ 158483 h 578608"/>
              <a:gd name="connsiteX20" fmla="*/ 1081572 w 1161920"/>
              <a:gd name="connsiteY20" fmla="*/ 154488 h 578608"/>
              <a:gd name="connsiteX21" fmla="*/ 1148735 w 1161920"/>
              <a:gd name="connsiteY21" fmla="*/ 281079 h 578608"/>
              <a:gd name="connsiteX22" fmla="*/ 1127594 w 1161920"/>
              <a:gd name="connsiteY22" fmla="*/ 363088 h 578608"/>
              <a:gd name="connsiteX23" fmla="*/ 1157308 w 1161920"/>
              <a:gd name="connsiteY23" fmla="*/ 445098 h 578608"/>
              <a:gd name="connsiteX24" fmla="*/ 1011573 w 1161920"/>
              <a:gd name="connsiteY24" fmla="*/ 547969 h 578608"/>
              <a:gd name="connsiteX25" fmla="*/ 868696 w 1161920"/>
              <a:gd name="connsiteY25" fmla="*/ 576544 h 578608"/>
              <a:gd name="connsiteX26" fmla="*/ 748708 w 1161920"/>
              <a:gd name="connsiteY26" fmla="*/ 469564 h 578608"/>
              <a:gd name="connsiteX27" fmla="*/ 668667 w 1161920"/>
              <a:gd name="connsiteY27" fmla="*/ 370801 h 578608"/>
              <a:gd name="connsiteX28" fmla="*/ 524106 w 1161920"/>
              <a:gd name="connsiteY28" fmla="*/ 432797 h 578608"/>
              <a:gd name="connsiteX29" fmla="*/ 345764 w 1161920"/>
              <a:gd name="connsiteY29" fmla="*/ 419380 h 578608"/>
              <a:gd name="connsiteX30" fmla="*/ 0 w 1161920"/>
              <a:gd name="connsiteY30" fmla="*/ 407951 h 578608"/>
              <a:gd name="connsiteX31" fmla="*/ 2858 w 1161920"/>
              <a:gd name="connsiteY31" fmla="*/ 322223 h 578608"/>
              <a:gd name="connsiteX32" fmla="*/ 177133 w 1161920"/>
              <a:gd name="connsiteY32" fmla="*/ 325080 h 578608"/>
              <a:gd name="connsiteX33" fmla="*/ 357195 w 1161920"/>
              <a:gd name="connsiteY33" fmla="*/ 325080 h 578608"/>
              <a:gd name="connsiteX34" fmla="*/ 447008 w 1161920"/>
              <a:gd name="connsiteY34" fmla="*/ 347534 h 578608"/>
              <a:gd name="connsiteX35" fmla="*/ 558383 w 1161920"/>
              <a:gd name="connsiteY35" fmla="*/ 316509 h 578608"/>
              <a:gd name="connsiteX36" fmla="*/ 482648 w 1161920"/>
              <a:gd name="connsiteY36" fmla="*/ 198490 h 578608"/>
              <a:gd name="connsiteX0" fmla="*/ 918117 w 1161920"/>
              <a:gd name="connsiteY0" fmla="*/ 277897 h 475748"/>
              <a:gd name="connsiteX1" fmla="*/ 788019 w 1161920"/>
              <a:gd name="connsiteY1" fmla="*/ 270466 h 475748"/>
              <a:gd name="connsiteX2" fmla="*/ 853527 w 1161920"/>
              <a:gd name="connsiteY2" fmla="*/ 363959 h 475748"/>
              <a:gd name="connsiteX3" fmla="*/ 954422 w 1161920"/>
              <a:gd name="connsiteY3" fmla="*/ 382243 h 475748"/>
              <a:gd name="connsiteX4" fmla="*/ 918117 w 1161920"/>
              <a:gd name="connsiteY4" fmla="*/ 277897 h 475748"/>
              <a:gd name="connsiteX5" fmla="*/ 1076437 w 1161920"/>
              <a:gd name="connsiteY5" fmla="*/ 324792 h 475748"/>
              <a:gd name="connsiteX6" fmla="*/ 988238 w 1161920"/>
              <a:gd name="connsiteY6" fmla="*/ 266744 h 475748"/>
              <a:gd name="connsiteX7" fmla="*/ 1025002 w 1161920"/>
              <a:gd name="connsiteY7" fmla="*/ 345072 h 475748"/>
              <a:gd name="connsiteX8" fmla="*/ 1076437 w 1161920"/>
              <a:gd name="connsiteY8" fmla="*/ 324792 h 475748"/>
              <a:gd name="connsiteX9" fmla="*/ 971950 w 1161920"/>
              <a:gd name="connsiteY9" fmla="*/ 110099 h 475748"/>
              <a:gd name="connsiteX10" fmla="*/ 869255 w 1161920"/>
              <a:gd name="connsiteY10" fmla="*/ 167950 h 475748"/>
              <a:gd name="connsiteX11" fmla="*/ 943348 w 1161920"/>
              <a:gd name="connsiteY11" fmla="*/ 175928 h 475748"/>
              <a:gd name="connsiteX12" fmla="*/ 1053018 w 1161920"/>
              <a:gd name="connsiteY12" fmla="*/ 170830 h 475748"/>
              <a:gd name="connsiteX13" fmla="*/ 971950 w 1161920"/>
              <a:gd name="connsiteY13" fmla="*/ 110099 h 475748"/>
              <a:gd name="connsiteX14" fmla="*/ 482648 w 1161920"/>
              <a:gd name="connsiteY14" fmla="*/ 95630 h 475748"/>
              <a:gd name="connsiteX15" fmla="*/ 254911 w 1161920"/>
              <a:gd name="connsiteY15" fmla="*/ 40288 h 475748"/>
              <a:gd name="connsiteX16" fmla="*/ 586078 w 1161920"/>
              <a:gd name="connsiteY16" fmla="*/ 4490 h 475748"/>
              <a:gd name="connsiteX17" fmla="*/ 620089 w 1161920"/>
              <a:gd name="connsiteY17" fmla="*/ 145068 h 475748"/>
              <a:gd name="connsiteX18" fmla="*/ 773280 w 1161920"/>
              <a:gd name="connsiteY18" fmla="*/ 160214 h 475748"/>
              <a:gd name="connsiteX19" fmla="*/ 890138 w 1161920"/>
              <a:gd name="connsiteY19" fmla="*/ 55623 h 475748"/>
              <a:gd name="connsiteX20" fmla="*/ 1081572 w 1161920"/>
              <a:gd name="connsiteY20" fmla="*/ 51628 h 475748"/>
              <a:gd name="connsiteX21" fmla="*/ 1148735 w 1161920"/>
              <a:gd name="connsiteY21" fmla="*/ 178219 h 475748"/>
              <a:gd name="connsiteX22" fmla="*/ 1127594 w 1161920"/>
              <a:gd name="connsiteY22" fmla="*/ 260228 h 475748"/>
              <a:gd name="connsiteX23" fmla="*/ 1157308 w 1161920"/>
              <a:gd name="connsiteY23" fmla="*/ 342238 h 475748"/>
              <a:gd name="connsiteX24" fmla="*/ 1011573 w 1161920"/>
              <a:gd name="connsiteY24" fmla="*/ 445109 h 475748"/>
              <a:gd name="connsiteX25" fmla="*/ 868696 w 1161920"/>
              <a:gd name="connsiteY25" fmla="*/ 473684 h 475748"/>
              <a:gd name="connsiteX26" fmla="*/ 748708 w 1161920"/>
              <a:gd name="connsiteY26" fmla="*/ 366704 h 475748"/>
              <a:gd name="connsiteX27" fmla="*/ 668667 w 1161920"/>
              <a:gd name="connsiteY27" fmla="*/ 267941 h 475748"/>
              <a:gd name="connsiteX28" fmla="*/ 524106 w 1161920"/>
              <a:gd name="connsiteY28" fmla="*/ 329937 h 475748"/>
              <a:gd name="connsiteX29" fmla="*/ 345764 w 1161920"/>
              <a:gd name="connsiteY29" fmla="*/ 316520 h 475748"/>
              <a:gd name="connsiteX30" fmla="*/ 0 w 1161920"/>
              <a:gd name="connsiteY30" fmla="*/ 305091 h 475748"/>
              <a:gd name="connsiteX31" fmla="*/ 2858 w 1161920"/>
              <a:gd name="connsiteY31" fmla="*/ 219363 h 475748"/>
              <a:gd name="connsiteX32" fmla="*/ 177133 w 1161920"/>
              <a:gd name="connsiteY32" fmla="*/ 222220 h 475748"/>
              <a:gd name="connsiteX33" fmla="*/ 357195 w 1161920"/>
              <a:gd name="connsiteY33" fmla="*/ 222220 h 475748"/>
              <a:gd name="connsiteX34" fmla="*/ 447008 w 1161920"/>
              <a:gd name="connsiteY34" fmla="*/ 244674 h 475748"/>
              <a:gd name="connsiteX35" fmla="*/ 558383 w 1161920"/>
              <a:gd name="connsiteY35" fmla="*/ 213649 h 475748"/>
              <a:gd name="connsiteX36" fmla="*/ 482648 w 1161920"/>
              <a:gd name="connsiteY36" fmla="*/ 95630 h 475748"/>
              <a:gd name="connsiteX0" fmla="*/ 918117 w 1161920"/>
              <a:gd name="connsiteY0" fmla="*/ 320615 h 518466"/>
              <a:gd name="connsiteX1" fmla="*/ 788019 w 1161920"/>
              <a:gd name="connsiteY1" fmla="*/ 313184 h 518466"/>
              <a:gd name="connsiteX2" fmla="*/ 853527 w 1161920"/>
              <a:gd name="connsiteY2" fmla="*/ 406677 h 518466"/>
              <a:gd name="connsiteX3" fmla="*/ 954422 w 1161920"/>
              <a:gd name="connsiteY3" fmla="*/ 424961 h 518466"/>
              <a:gd name="connsiteX4" fmla="*/ 918117 w 1161920"/>
              <a:gd name="connsiteY4" fmla="*/ 320615 h 518466"/>
              <a:gd name="connsiteX5" fmla="*/ 1076437 w 1161920"/>
              <a:gd name="connsiteY5" fmla="*/ 367510 h 518466"/>
              <a:gd name="connsiteX6" fmla="*/ 988238 w 1161920"/>
              <a:gd name="connsiteY6" fmla="*/ 309462 h 518466"/>
              <a:gd name="connsiteX7" fmla="*/ 1025002 w 1161920"/>
              <a:gd name="connsiteY7" fmla="*/ 387790 h 518466"/>
              <a:gd name="connsiteX8" fmla="*/ 1076437 w 1161920"/>
              <a:gd name="connsiteY8" fmla="*/ 367510 h 518466"/>
              <a:gd name="connsiteX9" fmla="*/ 971950 w 1161920"/>
              <a:gd name="connsiteY9" fmla="*/ 152817 h 518466"/>
              <a:gd name="connsiteX10" fmla="*/ 869255 w 1161920"/>
              <a:gd name="connsiteY10" fmla="*/ 210668 h 518466"/>
              <a:gd name="connsiteX11" fmla="*/ 943348 w 1161920"/>
              <a:gd name="connsiteY11" fmla="*/ 218646 h 518466"/>
              <a:gd name="connsiteX12" fmla="*/ 1053018 w 1161920"/>
              <a:gd name="connsiteY12" fmla="*/ 213548 h 518466"/>
              <a:gd name="connsiteX13" fmla="*/ 971950 w 1161920"/>
              <a:gd name="connsiteY13" fmla="*/ 152817 h 518466"/>
              <a:gd name="connsiteX14" fmla="*/ 482648 w 1161920"/>
              <a:gd name="connsiteY14" fmla="*/ 138348 h 518466"/>
              <a:gd name="connsiteX15" fmla="*/ 254911 w 1161920"/>
              <a:gd name="connsiteY15" fmla="*/ 83006 h 518466"/>
              <a:gd name="connsiteX16" fmla="*/ 426244 w 1161920"/>
              <a:gd name="connsiteY16" fmla="*/ 2604 h 518466"/>
              <a:gd name="connsiteX17" fmla="*/ 620089 w 1161920"/>
              <a:gd name="connsiteY17" fmla="*/ 187786 h 518466"/>
              <a:gd name="connsiteX18" fmla="*/ 773280 w 1161920"/>
              <a:gd name="connsiteY18" fmla="*/ 202932 h 518466"/>
              <a:gd name="connsiteX19" fmla="*/ 890138 w 1161920"/>
              <a:gd name="connsiteY19" fmla="*/ 98341 h 518466"/>
              <a:gd name="connsiteX20" fmla="*/ 1081572 w 1161920"/>
              <a:gd name="connsiteY20" fmla="*/ 94346 h 518466"/>
              <a:gd name="connsiteX21" fmla="*/ 1148735 w 1161920"/>
              <a:gd name="connsiteY21" fmla="*/ 220937 h 518466"/>
              <a:gd name="connsiteX22" fmla="*/ 1127594 w 1161920"/>
              <a:gd name="connsiteY22" fmla="*/ 302946 h 518466"/>
              <a:gd name="connsiteX23" fmla="*/ 1157308 w 1161920"/>
              <a:gd name="connsiteY23" fmla="*/ 384956 h 518466"/>
              <a:gd name="connsiteX24" fmla="*/ 1011573 w 1161920"/>
              <a:gd name="connsiteY24" fmla="*/ 487827 h 518466"/>
              <a:gd name="connsiteX25" fmla="*/ 868696 w 1161920"/>
              <a:gd name="connsiteY25" fmla="*/ 516402 h 518466"/>
              <a:gd name="connsiteX26" fmla="*/ 748708 w 1161920"/>
              <a:gd name="connsiteY26" fmla="*/ 409422 h 518466"/>
              <a:gd name="connsiteX27" fmla="*/ 668667 w 1161920"/>
              <a:gd name="connsiteY27" fmla="*/ 310659 h 518466"/>
              <a:gd name="connsiteX28" fmla="*/ 524106 w 1161920"/>
              <a:gd name="connsiteY28" fmla="*/ 372655 h 518466"/>
              <a:gd name="connsiteX29" fmla="*/ 345764 w 1161920"/>
              <a:gd name="connsiteY29" fmla="*/ 359238 h 518466"/>
              <a:gd name="connsiteX30" fmla="*/ 0 w 1161920"/>
              <a:gd name="connsiteY30" fmla="*/ 347809 h 518466"/>
              <a:gd name="connsiteX31" fmla="*/ 2858 w 1161920"/>
              <a:gd name="connsiteY31" fmla="*/ 262081 h 518466"/>
              <a:gd name="connsiteX32" fmla="*/ 177133 w 1161920"/>
              <a:gd name="connsiteY32" fmla="*/ 264938 h 518466"/>
              <a:gd name="connsiteX33" fmla="*/ 357195 w 1161920"/>
              <a:gd name="connsiteY33" fmla="*/ 264938 h 518466"/>
              <a:gd name="connsiteX34" fmla="*/ 447008 w 1161920"/>
              <a:gd name="connsiteY34" fmla="*/ 287392 h 518466"/>
              <a:gd name="connsiteX35" fmla="*/ 558383 w 1161920"/>
              <a:gd name="connsiteY35" fmla="*/ 256367 h 518466"/>
              <a:gd name="connsiteX36" fmla="*/ 482648 w 1161920"/>
              <a:gd name="connsiteY36" fmla="*/ 138348 h 518466"/>
              <a:gd name="connsiteX0" fmla="*/ 918117 w 1161920"/>
              <a:gd name="connsiteY0" fmla="*/ 320169 h 518020"/>
              <a:gd name="connsiteX1" fmla="*/ 788019 w 1161920"/>
              <a:gd name="connsiteY1" fmla="*/ 312738 h 518020"/>
              <a:gd name="connsiteX2" fmla="*/ 853527 w 1161920"/>
              <a:gd name="connsiteY2" fmla="*/ 406231 h 518020"/>
              <a:gd name="connsiteX3" fmla="*/ 954422 w 1161920"/>
              <a:gd name="connsiteY3" fmla="*/ 424515 h 518020"/>
              <a:gd name="connsiteX4" fmla="*/ 918117 w 1161920"/>
              <a:gd name="connsiteY4" fmla="*/ 320169 h 518020"/>
              <a:gd name="connsiteX5" fmla="*/ 1076437 w 1161920"/>
              <a:gd name="connsiteY5" fmla="*/ 367064 h 518020"/>
              <a:gd name="connsiteX6" fmla="*/ 988238 w 1161920"/>
              <a:gd name="connsiteY6" fmla="*/ 309016 h 518020"/>
              <a:gd name="connsiteX7" fmla="*/ 1025002 w 1161920"/>
              <a:gd name="connsiteY7" fmla="*/ 387344 h 518020"/>
              <a:gd name="connsiteX8" fmla="*/ 1076437 w 1161920"/>
              <a:gd name="connsiteY8" fmla="*/ 367064 h 518020"/>
              <a:gd name="connsiteX9" fmla="*/ 971950 w 1161920"/>
              <a:gd name="connsiteY9" fmla="*/ 152371 h 518020"/>
              <a:gd name="connsiteX10" fmla="*/ 869255 w 1161920"/>
              <a:gd name="connsiteY10" fmla="*/ 210222 h 518020"/>
              <a:gd name="connsiteX11" fmla="*/ 943348 w 1161920"/>
              <a:gd name="connsiteY11" fmla="*/ 218200 h 518020"/>
              <a:gd name="connsiteX12" fmla="*/ 1053018 w 1161920"/>
              <a:gd name="connsiteY12" fmla="*/ 213102 h 518020"/>
              <a:gd name="connsiteX13" fmla="*/ 971950 w 1161920"/>
              <a:gd name="connsiteY13" fmla="*/ 152371 h 518020"/>
              <a:gd name="connsiteX14" fmla="*/ 482648 w 1161920"/>
              <a:gd name="connsiteY14" fmla="*/ 137902 h 518020"/>
              <a:gd name="connsiteX15" fmla="*/ 254911 w 1161920"/>
              <a:gd name="connsiteY15" fmla="*/ 82560 h 518020"/>
              <a:gd name="connsiteX16" fmla="*/ 426244 w 1161920"/>
              <a:gd name="connsiteY16" fmla="*/ 2158 h 518020"/>
              <a:gd name="connsiteX17" fmla="*/ 627523 w 1161920"/>
              <a:gd name="connsiteY17" fmla="*/ 176189 h 518020"/>
              <a:gd name="connsiteX18" fmla="*/ 773280 w 1161920"/>
              <a:gd name="connsiteY18" fmla="*/ 202486 h 518020"/>
              <a:gd name="connsiteX19" fmla="*/ 890138 w 1161920"/>
              <a:gd name="connsiteY19" fmla="*/ 97895 h 518020"/>
              <a:gd name="connsiteX20" fmla="*/ 1081572 w 1161920"/>
              <a:gd name="connsiteY20" fmla="*/ 93900 h 518020"/>
              <a:gd name="connsiteX21" fmla="*/ 1148735 w 1161920"/>
              <a:gd name="connsiteY21" fmla="*/ 220491 h 518020"/>
              <a:gd name="connsiteX22" fmla="*/ 1127594 w 1161920"/>
              <a:gd name="connsiteY22" fmla="*/ 302500 h 518020"/>
              <a:gd name="connsiteX23" fmla="*/ 1157308 w 1161920"/>
              <a:gd name="connsiteY23" fmla="*/ 384510 h 518020"/>
              <a:gd name="connsiteX24" fmla="*/ 1011573 w 1161920"/>
              <a:gd name="connsiteY24" fmla="*/ 487381 h 518020"/>
              <a:gd name="connsiteX25" fmla="*/ 868696 w 1161920"/>
              <a:gd name="connsiteY25" fmla="*/ 515956 h 518020"/>
              <a:gd name="connsiteX26" fmla="*/ 748708 w 1161920"/>
              <a:gd name="connsiteY26" fmla="*/ 408976 h 518020"/>
              <a:gd name="connsiteX27" fmla="*/ 668667 w 1161920"/>
              <a:gd name="connsiteY27" fmla="*/ 310213 h 518020"/>
              <a:gd name="connsiteX28" fmla="*/ 524106 w 1161920"/>
              <a:gd name="connsiteY28" fmla="*/ 372209 h 518020"/>
              <a:gd name="connsiteX29" fmla="*/ 345764 w 1161920"/>
              <a:gd name="connsiteY29" fmla="*/ 358792 h 518020"/>
              <a:gd name="connsiteX30" fmla="*/ 0 w 1161920"/>
              <a:gd name="connsiteY30" fmla="*/ 347363 h 518020"/>
              <a:gd name="connsiteX31" fmla="*/ 2858 w 1161920"/>
              <a:gd name="connsiteY31" fmla="*/ 261635 h 518020"/>
              <a:gd name="connsiteX32" fmla="*/ 177133 w 1161920"/>
              <a:gd name="connsiteY32" fmla="*/ 264492 h 518020"/>
              <a:gd name="connsiteX33" fmla="*/ 357195 w 1161920"/>
              <a:gd name="connsiteY33" fmla="*/ 264492 h 518020"/>
              <a:gd name="connsiteX34" fmla="*/ 447008 w 1161920"/>
              <a:gd name="connsiteY34" fmla="*/ 286946 h 518020"/>
              <a:gd name="connsiteX35" fmla="*/ 558383 w 1161920"/>
              <a:gd name="connsiteY35" fmla="*/ 255921 h 518020"/>
              <a:gd name="connsiteX36" fmla="*/ 482648 w 1161920"/>
              <a:gd name="connsiteY36" fmla="*/ 137902 h 518020"/>
              <a:gd name="connsiteX0" fmla="*/ 918117 w 1161920"/>
              <a:gd name="connsiteY0" fmla="*/ 320169 h 518020"/>
              <a:gd name="connsiteX1" fmla="*/ 788019 w 1161920"/>
              <a:gd name="connsiteY1" fmla="*/ 312738 h 518020"/>
              <a:gd name="connsiteX2" fmla="*/ 853527 w 1161920"/>
              <a:gd name="connsiteY2" fmla="*/ 406231 h 518020"/>
              <a:gd name="connsiteX3" fmla="*/ 954422 w 1161920"/>
              <a:gd name="connsiteY3" fmla="*/ 424515 h 518020"/>
              <a:gd name="connsiteX4" fmla="*/ 918117 w 1161920"/>
              <a:gd name="connsiteY4" fmla="*/ 320169 h 518020"/>
              <a:gd name="connsiteX5" fmla="*/ 1076437 w 1161920"/>
              <a:gd name="connsiteY5" fmla="*/ 367064 h 518020"/>
              <a:gd name="connsiteX6" fmla="*/ 988238 w 1161920"/>
              <a:gd name="connsiteY6" fmla="*/ 309016 h 518020"/>
              <a:gd name="connsiteX7" fmla="*/ 1025002 w 1161920"/>
              <a:gd name="connsiteY7" fmla="*/ 387344 h 518020"/>
              <a:gd name="connsiteX8" fmla="*/ 1076437 w 1161920"/>
              <a:gd name="connsiteY8" fmla="*/ 367064 h 518020"/>
              <a:gd name="connsiteX9" fmla="*/ 971950 w 1161920"/>
              <a:gd name="connsiteY9" fmla="*/ 152371 h 518020"/>
              <a:gd name="connsiteX10" fmla="*/ 869255 w 1161920"/>
              <a:gd name="connsiteY10" fmla="*/ 210222 h 518020"/>
              <a:gd name="connsiteX11" fmla="*/ 943348 w 1161920"/>
              <a:gd name="connsiteY11" fmla="*/ 218200 h 518020"/>
              <a:gd name="connsiteX12" fmla="*/ 1053018 w 1161920"/>
              <a:gd name="connsiteY12" fmla="*/ 213102 h 518020"/>
              <a:gd name="connsiteX13" fmla="*/ 971950 w 1161920"/>
              <a:gd name="connsiteY13" fmla="*/ 152371 h 518020"/>
              <a:gd name="connsiteX14" fmla="*/ 482648 w 1161920"/>
              <a:gd name="connsiteY14" fmla="*/ 137902 h 518020"/>
              <a:gd name="connsiteX15" fmla="*/ 254911 w 1161920"/>
              <a:gd name="connsiteY15" fmla="*/ 82560 h 518020"/>
              <a:gd name="connsiteX16" fmla="*/ 426244 w 1161920"/>
              <a:gd name="connsiteY16" fmla="*/ 2158 h 518020"/>
              <a:gd name="connsiteX17" fmla="*/ 627523 w 1161920"/>
              <a:gd name="connsiteY17" fmla="*/ 176189 h 518020"/>
              <a:gd name="connsiteX18" fmla="*/ 773280 w 1161920"/>
              <a:gd name="connsiteY18" fmla="*/ 202486 h 518020"/>
              <a:gd name="connsiteX19" fmla="*/ 890138 w 1161920"/>
              <a:gd name="connsiteY19" fmla="*/ 97895 h 518020"/>
              <a:gd name="connsiteX20" fmla="*/ 1081572 w 1161920"/>
              <a:gd name="connsiteY20" fmla="*/ 93900 h 518020"/>
              <a:gd name="connsiteX21" fmla="*/ 1148735 w 1161920"/>
              <a:gd name="connsiteY21" fmla="*/ 220491 h 518020"/>
              <a:gd name="connsiteX22" fmla="*/ 1127594 w 1161920"/>
              <a:gd name="connsiteY22" fmla="*/ 302500 h 518020"/>
              <a:gd name="connsiteX23" fmla="*/ 1157308 w 1161920"/>
              <a:gd name="connsiteY23" fmla="*/ 384510 h 518020"/>
              <a:gd name="connsiteX24" fmla="*/ 1011573 w 1161920"/>
              <a:gd name="connsiteY24" fmla="*/ 487381 h 518020"/>
              <a:gd name="connsiteX25" fmla="*/ 868696 w 1161920"/>
              <a:gd name="connsiteY25" fmla="*/ 515956 h 518020"/>
              <a:gd name="connsiteX26" fmla="*/ 748708 w 1161920"/>
              <a:gd name="connsiteY26" fmla="*/ 408976 h 518020"/>
              <a:gd name="connsiteX27" fmla="*/ 668667 w 1161920"/>
              <a:gd name="connsiteY27" fmla="*/ 310213 h 518020"/>
              <a:gd name="connsiteX28" fmla="*/ 524106 w 1161920"/>
              <a:gd name="connsiteY28" fmla="*/ 372209 h 518020"/>
              <a:gd name="connsiteX29" fmla="*/ 345764 w 1161920"/>
              <a:gd name="connsiteY29" fmla="*/ 358792 h 518020"/>
              <a:gd name="connsiteX30" fmla="*/ 0 w 1161920"/>
              <a:gd name="connsiteY30" fmla="*/ 347363 h 518020"/>
              <a:gd name="connsiteX31" fmla="*/ 2858 w 1161920"/>
              <a:gd name="connsiteY31" fmla="*/ 261635 h 518020"/>
              <a:gd name="connsiteX32" fmla="*/ 177133 w 1161920"/>
              <a:gd name="connsiteY32" fmla="*/ 264492 h 518020"/>
              <a:gd name="connsiteX33" fmla="*/ 357195 w 1161920"/>
              <a:gd name="connsiteY33" fmla="*/ 264492 h 518020"/>
              <a:gd name="connsiteX34" fmla="*/ 447008 w 1161920"/>
              <a:gd name="connsiteY34" fmla="*/ 286946 h 518020"/>
              <a:gd name="connsiteX35" fmla="*/ 558383 w 1161920"/>
              <a:gd name="connsiteY35" fmla="*/ 255921 h 518020"/>
              <a:gd name="connsiteX36" fmla="*/ 482648 w 1161920"/>
              <a:gd name="connsiteY36" fmla="*/ 137902 h 518020"/>
              <a:gd name="connsiteX0" fmla="*/ 918117 w 1161920"/>
              <a:gd name="connsiteY0" fmla="*/ 320279 h 518130"/>
              <a:gd name="connsiteX1" fmla="*/ 788019 w 1161920"/>
              <a:gd name="connsiteY1" fmla="*/ 312848 h 518130"/>
              <a:gd name="connsiteX2" fmla="*/ 853527 w 1161920"/>
              <a:gd name="connsiteY2" fmla="*/ 406341 h 518130"/>
              <a:gd name="connsiteX3" fmla="*/ 954422 w 1161920"/>
              <a:gd name="connsiteY3" fmla="*/ 424625 h 518130"/>
              <a:gd name="connsiteX4" fmla="*/ 918117 w 1161920"/>
              <a:gd name="connsiteY4" fmla="*/ 320279 h 518130"/>
              <a:gd name="connsiteX5" fmla="*/ 1076437 w 1161920"/>
              <a:gd name="connsiteY5" fmla="*/ 367174 h 518130"/>
              <a:gd name="connsiteX6" fmla="*/ 988238 w 1161920"/>
              <a:gd name="connsiteY6" fmla="*/ 309126 h 518130"/>
              <a:gd name="connsiteX7" fmla="*/ 1025002 w 1161920"/>
              <a:gd name="connsiteY7" fmla="*/ 387454 h 518130"/>
              <a:gd name="connsiteX8" fmla="*/ 1076437 w 1161920"/>
              <a:gd name="connsiteY8" fmla="*/ 367174 h 518130"/>
              <a:gd name="connsiteX9" fmla="*/ 971950 w 1161920"/>
              <a:gd name="connsiteY9" fmla="*/ 152481 h 518130"/>
              <a:gd name="connsiteX10" fmla="*/ 869255 w 1161920"/>
              <a:gd name="connsiteY10" fmla="*/ 210332 h 518130"/>
              <a:gd name="connsiteX11" fmla="*/ 943348 w 1161920"/>
              <a:gd name="connsiteY11" fmla="*/ 218310 h 518130"/>
              <a:gd name="connsiteX12" fmla="*/ 1053018 w 1161920"/>
              <a:gd name="connsiteY12" fmla="*/ 213212 h 518130"/>
              <a:gd name="connsiteX13" fmla="*/ 971950 w 1161920"/>
              <a:gd name="connsiteY13" fmla="*/ 152481 h 518130"/>
              <a:gd name="connsiteX14" fmla="*/ 456628 w 1161920"/>
              <a:gd name="connsiteY14" fmla="*/ 164032 h 518130"/>
              <a:gd name="connsiteX15" fmla="*/ 254911 w 1161920"/>
              <a:gd name="connsiteY15" fmla="*/ 82670 h 518130"/>
              <a:gd name="connsiteX16" fmla="*/ 426244 w 1161920"/>
              <a:gd name="connsiteY16" fmla="*/ 2268 h 518130"/>
              <a:gd name="connsiteX17" fmla="*/ 627523 w 1161920"/>
              <a:gd name="connsiteY17" fmla="*/ 176299 h 518130"/>
              <a:gd name="connsiteX18" fmla="*/ 773280 w 1161920"/>
              <a:gd name="connsiteY18" fmla="*/ 202596 h 518130"/>
              <a:gd name="connsiteX19" fmla="*/ 890138 w 1161920"/>
              <a:gd name="connsiteY19" fmla="*/ 98005 h 518130"/>
              <a:gd name="connsiteX20" fmla="*/ 1081572 w 1161920"/>
              <a:gd name="connsiteY20" fmla="*/ 94010 h 518130"/>
              <a:gd name="connsiteX21" fmla="*/ 1148735 w 1161920"/>
              <a:gd name="connsiteY21" fmla="*/ 220601 h 518130"/>
              <a:gd name="connsiteX22" fmla="*/ 1127594 w 1161920"/>
              <a:gd name="connsiteY22" fmla="*/ 302610 h 518130"/>
              <a:gd name="connsiteX23" fmla="*/ 1157308 w 1161920"/>
              <a:gd name="connsiteY23" fmla="*/ 384620 h 518130"/>
              <a:gd name="connsiteX24" fmla="*/ 1011573 w 1161920"/>
              <a:gd name="connsiteY24" fmla="*/ 487491 h 518130"/>
              <a:gd name="connsiteX25" fmla="*/ 868696 w 1161920"/>
              <a:gd name="connsiteY25" fmla="*/ 516066 h 518130"/>
              <a:gd name="connsiteX26" fmla="*/ 748708 w 1161920"/>
              <a:gd name="connsiteY26" fmla="*/ 409086 h 518130"/>
              <a:gd name="connsiteX27" fmla="*/ 668667 w 1161920"/>
              <a:gd name="connsiteY27" fmla="*/ 310323 h 518130"/>
              <a:gd name="connsiteX28" fmla="*/ 524106 w 1161920"/>
              <a:gd name="connsiteY28" fmla="*/ 372319 h 518130"/>
              <a:gd name="connsiteX29" fmla="*/ 345764 w 1161920"/>
              <a:gd name="connsiteY29" fmla="*/ 358902 h 518130"/>
              <a:gd name="connsiteX30" fmla="*/ 0 w 1161920"/>
              <a:gd name="connsiteY30" fmla="*/ 347473 h 518130"/>
              <a:gd name="connsiteX31" fmla="*/ 2858 w 1161920"/>
              <a:gd name="connsiteY31" fmla="*/ 261745 h 518130"/>
              <a:gd name="connsiteX32" fmla="*/ 177133 w 1161920"/>
              <a:gd name="connsiteY32" fmla="*/ 264602 h 518130"/>
              <a:gd name="connsiteX33" fmla="*/ 357195 w 1161920"/>
              <a:gd name="connsiteY33" fmla="*/ 264602 h 518130"/>
              <a:gd name="connsiteX34" fmla="*/ 447008 w 1161920"/>
              <a:gd name="connsiteY34" fmla="*/ 287056 h 518130"/>
              <a:gd name="connsiteX35" fmla="*/ 558383 w 1161920"/>
              <a:gd name="connsiteY35" fmla="*/ 256031 h 518130"/>
              <a:gd name="connsiteX36" fmla="*/ 456628 w 1161920"/>
              <a:gd name="connsiteY36" fmla="*/ 164032 h 518130"/>
              <a:gd name="connsiteX0" fmla="*/ 918117 w 1161920"/>
              <a:gd name="connsiteY0" fmla="*/ 309423 h 507274"/>
              <a:gd name="connsiteX1" fmla="*/ 788019 w 1161920"/>
              <a:gd name="connsiteY1" fmla="*/ 301992 h 507274"/>
              <a:gd name="connsiteX2" fmla="*/ 853527 w 1161920"/>
              <a:gd name="connsiteY2" fmla="*/ 395485 h 507274"/>
              <a:gd name="connsiteX3" fmla="*/ 954422 w 1161920"/>
              <a:gd name="connsiteY3" fmla="*/ 413769 h 507274"/>
              <a:gd name="connsiteX4" fmla="*/ 918117 w 1161920"/>
              <a:gd name="connsiteY4" fmla="*/ 309423 h 507274"/>
              <a:gd name="connsiteX5" fmla="*/ 1076437 w 1161920"/>
              <a:gd name="connsiteY5" fmla="*/ 356318 h 507274"/>
              <a:gd name="connsiteX6" fmla="*/ 988238 w 1161920"/>
              <a:gd name="connsiteY6" fmla="*/ 298270 h 507274"/>
              <a:gd name="connsiteX7" fmla="*/ 1025002 w 1161920"/>
              <a:gd name="connsiteY7" fmla="*/ 376598 h 507274"/>
              <a:gd name="connsiteX8" fmla="*/ 1076437 w 1161920"/>
              <a:gd name="connsiteY8" fmla="*/ 356318 h 507274"/>
              <a:gd name="connsiteX9" fmla="*/ 971950 w 1161920"/>
              <a:gd name="connsiteY9" fmla="*/ 141625 h 507274"/>
              <a:gd name="connsiteX10" fmla="*/ 869255 w 1161920"/>
              <a:gd name="connsiteY10" fmla="*/ 199476 h 507274"/>
              <a:gd name="connsiteX11" fmla="*/ 943348 w 1161920"/>
              <a:gd name="connsiteY11" fmla="*/ 207454 h 507274"/>
              <a:gd name="connsiteX12" fmla="*/ 1053018 w 1161920"/>
              <a:gd name="connsiteY12" fmla="*/ 202356 h 507274"/>
              <a:gd name="connsiteX13" fmla="*/ 971950 w 1161920"/>
              <a:gd name="connsiteY13" fmla="*/ 141625 h 507274"/>
              <a:gd name="connsiteX14" fmla="*/ 456628 w 1161920"/>
              <a:gd name="connsiteY14" fmla="*/ 153176 h 507274"/>
              <a:gd name="connsiteX15" fmla="*/ 254911 w 1161920"/>
              <a:gd name="connsiteY15" fmla="*/ 71814 h 507274"/>
              <a:gd name="connsiteX16" fmla="*/ 344468 w 1161920"/>
              <a:gd name="connsiteY16" fmla="*/ 2563 h 507274"/>
              <a:gd name="connsiteX17" fmla="*/ 627523 w 1161920"/>
              <a:gd name="connsiteY17" fmla="*/ 165443 h 507274"/>
              <a:gd name="connsiteX18" fmla="*/ 773280 w 1161920"/>
              <a:gd name="connsiteY18" fmla="*/ 191740 h 507274"/>
              <a:gd name="connsiteX19" fmla="*/ 890138 w 1161920"/>
              <a:gd name="connsiteY19" fmla="*/ 87149 h 507274"/>
              <a:gd name="connsiteX20" fmla="*/ 1081572 w 1161920"/>
              <a:gd name="connsiteY20" fmla="*/ 83154 h 507274"/>
              <a:gd name="connsiteX21" fmla="*/ 1148735 w 1161920"/>
              <a:gd name="connsiteY21" fmla="*/ 209745 h 507274"/>
              <a:gd name="connsiteX22" fmla="*/ 1127594 w 1161920"/>
              <a:gd name="connsiteY22" fmla="*/ 291754 h 507274"/>
              <a:gd name="connsiteX23" fmla="*/ 1157308 w 1161920"/>
              <a:gd name="connsiteY23" fmla="*/ 373764 h 507274"/>
              <a:gd name="connsiteX24" fmla="*/ 1011573 w 1161920"/>
              <a:gd name="connsiteY24" fmla="*/ 476635 h 507274"/>
              <a:gd name="connsiteX25" fmla="*/ 868696 w 1161920"/>
              <a:gd name="connsiteY25" fmla="*/ 505210 h 507274"/>
              <a:gd name="connsiteX26" fmla="*/ 748708 w 1161920"/>
              <a:gd name="connsiteY26" fmla="*/ 398230 h 507274"/>
              <a:gd name="connsiteX27" fmla="*/ 668667 w 1161920"/>
              <a:gd name="connsiteY27" fmla="*/ 299467 h 507274"/>
              <a:gd name="connsiteX28" fmla="*/ 524106 w 1161920"/>
              <a:gd name="connsiteY28" fmla="*/ 361463 h 507274"/>
              <a:gd name="connsiteX29" fmla="*/ 345764 w 1161920"/>
              <a:gd name="connsiteY29" fmla="*/ 348046 h 507274"/>
              <a:gd name="connsiteX30" fmla="*/ 0 w 1161920"/>
              <a:gd name="connsiteY30" fmla="*/ 336617 h 507274"/>
              <a:gd name="connsiteX31" fmla="*/ 2858 w 1161920"/>
              <a:gd name="connsiteY31" fmla="*/ 250889 h 507274"/>
              <a:gd name="connsiteX32" fmla="*/ 177133 w 1161920"/>
              <a:gd name="connsiteY32" fmla="*/ 253746 h 507274"/>
              <a:gd name="connsiteX33" fmla="*/ 357195 w 1161920"/>
              <a:gd name="connsiteY33" fmla="*/ 253746 h 507274"/>
              <a:gd name="connsiteX34" fmla="*/ 447008 w 1161920"/>
              <a:gd name="connsiteY34" fmla="*/ 276200 h 507274"/>
              <a:gd name="connsiteX35" fmla="*/ 558383 w 1161920"/>
              <a:gd name="connsiteY35" fmla="*/ 245175 h 507274"/>
              <a:gd name="connsiteX36" fmla="*/ 456628 w 1161920"/>
              <a:gd name="connsiteY36" fmla="*/ 153176 h 507274"/>
              <a:gd name="connsiteX0" fmla="*/ 918117 w 1161920"/>
              <a:gd name="connsiteY0" fmla="*/ 311860 h 509711"/>
              <a:gd name="connsiteX1" fmla="*/ 788019 w 1161920"/>
              <a:gd name="connsiteY1" fmla="*/ 304429 h 509711"/>
              <a:gd name="connsiteX2" fmla="*/ 853527 w 1161920"/>
              <a:gd name="connsiteY2" fmla="*/ 397922 h 509711"/>
              <a:gd name="connsiteX3" fmla="*/ 954422 w 1161920"/>
              <a:gd name="connsiteY3" fmla="*/ 416206 h 509711"/>
              <a:gd name="connsiteX4" fmla="*/ 918117 w 1161920"/>
              <a:gd name="connsiteY4" fmla="*/ 311860 h 509711"/>
              <a:gd name="connsiteX5" fmla="*/ 1076437 w 1161920"/>
              <a:gd name="connsiteY5" fmla="*/ 358755 h 509711"/>
              <a:gd name="connsiteX6" fmla="*/ 988238 w 1161920"/>
              <a:gd name="connsiteY6" fmla="*/ 300707 h 509711"/>
              <a:gd name="connsiteX7" fmla="*/ 1025002 w 1161920"/>
              <a:gd name="connsiteY7" fmla="*/ 379035 h 509711"/>
              <a:gd name="connsiteX8" fmla="*/ 1076437 w 1161920"/>
              <a:gd name="connsiteY8" fmla="*/ 358755 h 509711"/>
              <a:gd name="connsiteX9" fmla="*/ 971950 w 1161920"/>
              <a:gd name="connsiteY9" fmla="*/ 144062 h 509711"/>
              <a:gd name="connsiteX10" fmla="*/ 869255 w 1161920"/>
              <a:gd name="connsiteY10" fmla="*/ 201913 h 509711"/>
              <a:gd name="connsiteX11" fmla="*/ 943348 w 1161920"/>
              <a:gd name="connsiteY11" fmla="*/ 209891 h 509711"/>
              <a:gd name="connsiteX12" fmla="*/ 1053018 w 1161920"/>
              <a:gd name="connsiteY12" fmla="*/ 204793 h 509711"/>
              <a:gd name="connsiteX13" fmla="*/ 971950 w 1161920"/>
              <a:gd name="connsiteY13" fmla="*/ 144062 h 509711"/>
              <a:gd name="connsiteX14" fmla="*/ 456628 w 1161920"/>
              <a:gd name="connsiteY14" fmla="*/ 155613 h 509711"/>
              <a:gd name="connsiteX15" fmla="*/ 295799 w 1161920"/>
              <a:gd name="connsiteY15" fmla="*/ 51949 h 509711"/>
              <a:gd name="connsiteX16" fmla="*/ 344468 w 1161920"/>
              <a:gd name="connsiteY16" fmla="*/ 5000 h 509711"/>
              <a:gd name="connsiteX17" fmla="*/ 627523 w 1161920"/>
              <a:gd name="connsiteY17" fmla="*/ 167880 h 509711"/>
              <a:gd name="connsiteX18" fmla="*/ 773280 w 1161920"/>
              <a:gd name="connsiteY18" fmla="*/ 194177 h 509711"/>
              <a:gd name="connsiteX19" fmla="*/ 890138 w 1161920"/>
              <a:gd name="connsiteY19" fmla="*/ 89586 h 509711"/>
              <a:gd name="connsiteX20" fmla="*/ 1081572 w 1161920"/>
              <a:gd name="connsiteY20" fmla="*/ 85591 h 509711"/>
              <a:gd name="connsiteX21" fmla="*/ 1148735 w 1161920"/>
              <a:gd name="connsiteY21" fmla="*/ 212182 h 509711"/>
              <a:gd name="connsiteX22" fmla="*/ 1127594 w 1161920"/>
              <a:gd name="connsiteY22" fmla="*/ 294191 h 509711"/>
              <a:gd name="connsiteX23" fmla="*/ 1157308 w 1161920"/>
              <a:gd name="connsiteY23" fmla="*/ 376201 h 509711"/>
              <a:gd name="connsiteX24" fmla="*/ 1011573 w 1161920"/>
              <a:gd name="connsiteY24" fmla="*/ 479072 h 509711"/>
              <a:gd name="connsiteX25" fmla="*/ 868696 w 1161920"/>
              <a:gd name="connsiteY25" fmla="*/ 507647 h 509711"/>
              <a:gd name="connsiteX26" fmla="*/ 748708 w 1161920"/>
              <a:gd name="connsiteY26" fmla="*/ 400667 h 509711"/>
              <a:gd name="connsiteX27" fmla="*/ 668667 w 1161920"/>
              <a:gd name="connsiteY27" fmla="*/ 301904 h 509711"/>
              <a:gd name="connsiteX28" fmla="*/ 524106 w 1161920"/>
              <a:gd name="connsiteY28" fmla="*/ 363900 h 509711"/>
              <a:gd name="connsiteX29" fmla="*/ 345764 w 1161920"/>
              <a:gd name="connsiteY29" fmla="*/ 350483 h 509711"/>
              <a:gd name="connsiteX30" fmla="*/ 0 w 1161920"/>
              <a:gd name="connsiteY30" fmla="*/ 339054 h 509711"/>
              <a:gd name="connsiteX31" fmla="*/ 2858 w 1161920"/>
              <a:gd name="connsiteY31" fmla="*/ 253326 h 509711"/>
              <a:gd name="connsiteX32" fmla="*/ 177133 w 1161920"/>
              <a:gd name="connsiteY32" fmla="*/ 256183 h 509711"/>
              <a:gd name="connsiteX33" fmla="*/ 357195 w 1161920"/>
              <a:gd name="connsiteY33" fmla="*/ 256183 h 509711"/>
              <a:gd name="connsiteX34" fmla="*/ 447008 w 1161920"/>
              <a:gd name="connsiteY34" fmla="*/ 278637 h 509711"/>
              <a:gd name="connsiteX35" fmla="*/ 558383 w 1161920"/>
              <a:gd name="connsiteY35" fmla="*/ 247612 h 509711"/>
              <a:gd name="connsiteX36" fmla="*/ 456628 w 1161920"/>
              <a:gd name="connsiteY36" fmla="*/ 155613 h 509711"/>
              <a:gd name="connsiteX0" fmla="*/ 918117 w 1161920"/>
              <a:gd name="connsiteY0" fmla="*/ 336503 h 534354"/>
              <a:gd name="connsiteX1" fmla="*/ 788019 w 1161920"/>
              <a:gd name="connsiteY1" fmla="*/ 329072 h 534354"/>
              <a:gd name="connsiteX2" fmla="*/ 853527 w 1161920"/>
              <a:gd name="connsiteY2" fmla="*/ 422565 h 534354"/>
              <a:gd name="connsiteX3" fmla="*/ 954422 w 1161920"/>
              <a:gd name="connsiteY3" fmla="*/ 440849 h 534354"/>
              <a:gd name="connsiteX4" fmla="*/ 918117 w 1161920"/>
              <a:gd name="connsiteY4" fmla="*/ 336503 h 534354"/>
              <a:gd name="connsiteX5" fmla="*/ 1076437 w 1161920"/>
              <a:gd name="connsiteY5" fmla="*/ 383398 h 534354"/>
              <a:gd name="connsiteX6" fmla="*/ 988238 w 1161920"/>
              <a:gd name="connsiteY6" fmla="*/ 325350 h 534354"/>
              <a:gd name="connsiteX7" fmla="*/ 1025002 w 1161920"/>
              <a:gd name="connsiteY7" fmla="*/ 403678 h 534354"/>
              <a:gd name="connsiteX8" fmla="*/ 1076437 w 1161920"/>
              <a:gd name="connsiteY8" fmla="*/ 383398 h 534354"/>
              <a:gd name="connsiteX9" fmla="*/ 971950 w 1161920"/>
              <a:gd name="connsiteY9" fmla="*/ 168705 h 534354"/>
              <a:gd name="connsiteX10" fmla="*/ 869255 w 1161920"/>
              <a:gd name="connsiteY10" fmla="*/ 226556 h 534354"/>
              <a:gd name="connsiteX11" fmla="*/ 943348 w 1161920"/>
              <a:gd name="connsiteY11" fmla="*/ 234534 h 534354"/>
              <a:gd name="connsiteX12" fmla="*/ 1053018 w 1161920"/>
              <a:gd name="connsiteY12" fmla="*/ 229436 h 534354"/>
              <a:gd name="connsiteX13" fmla="*/ 971950 w 1161920"/>
              <a:gd name="connsiteY13" fmla="*/ 168705 h 534354"/>
              <a:gd name="connsiteX14" fmla="*/ 456628 w 1161920"/>
              <a:gd name="connsiteY14" fmla="*/ 180256 h 534354"/>
              <a:gd name="connsiteX15" fmla="*/ 295799 w 1161920"/>
              <a:gd name="connsiteY15" fmla="*/ 76592 h 534354"/>
              <a:gd name="connsiteX16" fmla="*/ 400224 w 1161920"/>
              <a:gd name="connsiteY16" fmla="*/ 3623 h 534354"/>
              <a:gd name="connsiteX17" fmla="*/ 627523 w 1161920"/>
              <a:gd name="connsiteY17" fmla="*/ 192523 h 534354"/>
              <a:gd name="connsiteX18" fmla="*/ 773280 w 1161920"/>
              <a:gd name="connsiteY18" fmla="*/ 218820 h 534354"/>
              <a:gd name="connsiteX19" fmla="*/ 890138 w 1161920"/>
              <a:gd name="connsiteY19" fmla="*/ 114229 h 534354"/>
              <a:gd name="connsiteX20" fmla="*/ 1081572 w 1161920"/>
              <a:gd name="connsiteY20" fmla="*/ 110234 h 534354"/>
              <a:gd name="connsiteX21" fmla="*/ 1148735 w 1161920"/>
              <a:gd name="connsiteY21" fmla="*/ 236825 h 534354"/>
              <a:gd name="connsiteX22" fmla="*/ 1127594 w 1161920"/>
              <a:gd name="connsiteY22" fmla="*/ 318834 h 534354"/>
              <a:gd name="connsiteX23" fmla="*/ 1157308 w 1161920"/>
              <a:gd name="connsiteY23" fmla="*/ 400844 h 534354"/>
              <a:gd name="connsiteX24" fmla="*/ 1011573 w 1161920"/>
              <a:gd name="connsiteY24" fmla="*/ 503715 h 534354"/>
              <a:gd name="connsiteX25" fmla="*/ 868696 w 1161920"/>
              <a:gd name="connsiteY25" fmla="*/ 532290 h 534354"/>
              <a:gd name="connsiteX26" fmla="*/ 748708 w 1161920"/>
              <a:gd name="connsiteY26" fmla="*/ 425310 h 534354"/>
              <a:gd name="connsiteX27" fmla="*/ 668667 w 1161920"/>
              <a:gd name="connsiteY27" fmla="*/ 326547 h 534354"/>
              <a:gd name="connsiteX28" fmla="*/ 524106 w 1161920"/>
              <a:gd name="connsiteY28" fmla="*/ 388543 h 534354"/>
              <a:gd name="connsiteX29" fmla="*/ 345764 w 1161920"/>
              <a:gd name="connsiteY29" fmla="*/ 375126 h 534354"/>
              <a:gd name="connsiteX30" fmla="*/ 0 w 1161920"/>
              <a:gd name="connsiteY30" fmla="*/ 363697 h 534354"/>
              <a:gd name="connsiteX31" fmla="*/ 2858 w 1161920"/>
              <a:gd name="connsiteY31" fmla="*/ 277969 h 534354"/>
              <a:gd name="connsiteX32" fmla="*/ 177133 w 1161920"/>
              <a:gd name="connsiteY32" fmla="*/ 280826 h 534354"/>
              <a:gd name="connsiteX33" fmla="*/ 357195 w 1161920"/>
              <a:gd name="connsiteY33" fmla="*/ 280826 h 534354"/>
              <a:gd name="connsiteX34" fmla="*/ 447008 w 1161920"/>
              <a:gd name="connsiteY34" fmla="*/ 303280 h 534354"/>
              <a:gd name="connsiteX35" fmla="*/ 558383 w 1161920"/>
              <a:gd name="connsiteY35" fmla="*/ 272255 h 534354"/>
              <a:gd name="connsiteX36" fmla="*/ 456628 w 1161920"/>
              <a:gd name="connsiteY36" fmla="*/ 180256 h 534354"/>
              <a:gd name="connsiteX0" fmla="*/ 918117 w 1161920"/>
              <a:gd name="connsiteY0" fmla="*/ 351351 h 549202"/>
              <a:gd name="connsiteX1" fmla="*/ 788019 w 1161920"/>
              <a:gd name="connsiteY1" fmla="*/ 343920 h 549202"/>
              <a:gd name="connsiteX2" fmla="*/ 853527 w 1161920"/>
              <a:gd name="connsiteY2" fmla="*/ 437413 h 549202"/>
              <a:gd name="connsiteX3" fmla="*/ 954422 w 1161920"/>
              <a:gd name="connsiteY3" fmla="*/ 455697 h 549202"/>
              <a:gd name="connsiteX4" fmla="*/ 918117 w 1161920"/>
              <a:gd name="connsiteY4" fmla="*/ 351351 h 549202"/>
              <a:gd name="connsiteX5" fmla="*/ 1076437 w 1161920"/>
              <a:gd name="connsiteY5" fmla="*/ 398246 h 549202"/>
              <a:gd name="connsiteX6" fmla="*/ 988238 w 1161920"/>
              <a:gd name="connsiteY6" fmla="*/ 340198 h 549202"/>
              <a:gd name="connsiteX7" fmla="*/ 1025002 w 1161920"/>
              <a:gd name="connsiteY7" fmla="*/ 418526 h 549202"/>
              <a:gd name="connsiteX8" fmla="*/ 1076437 w 1161920"/>
              <a:gd name="connsiteY8" fmla="*/ 398246 h 549202"/>
              <a:gd name="connsiteX9" fmla="*/ 971950 w 1161920"/>
              <a:gd name="connsiteY9" fmla="*/ 183553 h 549202"/>
              <a:gd name="connsiteX10" fmla="*/ 869255 w 1161920"/>
              <a:gd name="connsiteY10" fmla="*/ 241404 h 549202"/>
              <a:gd name="connsiteX11" fmla="*/ 943348 w 1161920"/>
              <a:gd name="connsiteY11" fmla="*/ 249382 h 549202"/>
              <a:gd name="connsiteX12" fmla="*/ 1053018 w 1161920"/>
              <a:gd name="connsiteY12" fmla="*/ 244284 h 549202"/>
              <a:gd name="connsiteX13" fmla="*/ 971950 w 1161920"/>
              <a:gd name="connsiteY13" fmla="*/ 183553 h 549202"/>
              <a:gd name="connsiteX14" fmla="*/ 456628 w 1161920"/>
              <a:gd name="connsiteY14" fmla="*/ 195104 h 549202"/>
              <a:gd name="connsiteX15" fmla="*/ 295799 w 1161920"/>
              <a:gd name="connsiteY15" fmla="*/ 91440 h 549202"/>
              <a:gd name="connsiteX16" fmla="*/ 400224 w 1161920"/>
              <a:gd name="connsiteY16" fmla="*/ 18471 h 549202"/>
              <a:gd name="connsiteX17" fmla="*/ 627523 w 1161920"/>
              <a:gd name="connsiteY17" fmla="*/ 207371 h 549202"/>
              <a:gd name="connsiteX18" fmla="*/ 773280 w 1161920"/>
              <a:gd name="connsiteY18" fmla="*/ 233668 h 549202"/>
              <a:gd name="connsiteX19" fmla="*/ 890138 w 1161920"/>
              <a:gd name="connsiteY19" fmla="*/ 129077 h 549202"/>
              <a:gd name="connsiteX20" fmla="*/ 1081572 w 1161920"/>
              <a:gd name="connsiteY20" fmla="*/ 125082 h 549202"/>
              <a:gd name="connsiteX21" fmla="*/ 1148735 w 1161920"/>
              <a:gd name="connsiteY21" fmla="*/ 251673 h 549202"/>
              <a:gd name="connsiteX22" fmla="*/ 1127594 w 1161920"/>
              <a:gd name="connsiteY22" fmla="*/ 333682 h 549202"/>
              <a:gd name="connsiteX23" fmla="*/ 1157308 w 1161920"/>
              <a:gd name="connsiteY23" fmla="*/ 415692 h 549202"/>
              <a:gd name="connsiteX24" fmla="*/ 1011573 w 1161920"/>
              <a:gd name="connsiteY24" fmla="*/ 518563 h 549202"/>
              <a:gd name="connsiteX25" fmla="*/ 868696 w 1161920"/>
              <a:gd name="connsiteY25" fmla="*/ 547138 h 549202"/>
              <a:gd name="connsiteX26" fmla="*/ 748708 w 1161920"/>
              <a:gd name="connsiteY26" fmla="*/ 440158 h 549202"/>
              <a:gd name="connsiteX27" fmla="*/ 668667 w 1161920"/>
              <a:gd name="connsiteY27" fmla="*/ 341395 h 549202"/>
              <a:gd name="connsiteX28" fmla="*/ 524106 w 1161920"/>
              <a:gd name="connsiteY28" fmla="*/ 403391 h 549202"/>
              <a:gd name="connsiteX29" fmla="*/ 345764 w 1161920"/>
              <a:gd name="connsiteY29" fmla="*/ 389974 h 549202"/>
              <a:gd name="connsiteX30" fmla="*/ 0 w 1161920"/>
              <a:gd name="connsiteY30" fmla="*/ 378545 h 549202"/>
              <a:gd name="connsiteX31" fmla="*/ 2858 w 1161920"/>
              <a:gd name="connsiteY31" fmla="*/ 292817 h 549202"/>
              <a:gd name="connsiteX32" fmla="*/ 177133 w 1161920"/>
              <a:gd name="connsiteY32" fmla="*/ 295674 h 549202"/>
              <a:gd name="connsiteX33" fmla="*/ 357195 w 1161920"/>
              <a:gd name="connsiteY33" fmla="*/ 295674 h 549202"/>
              <a:gd name="connsiteX34" fmla="*/ 447008 w 1161920"/>
              <a:gd name="connsiteY34" fmla="*/ 318128 h 549202"/>
              <a:gd name="connsiteX35" fmla="*/ 558383 w 1161920"/>
              <a:gd name="connsiteY35" fmla="*/ 287103 h 549202"/>
              <a:gd name="connsiteX36" fmla="*/ 456628 w 1161920"/>
              <a:gd name="connsiteY36" fmla="*/ 195104 h 549202"/>
              <a:gd name="connsiteX0" fmla="*/ 918117 w 1161920"/>
              <a:gd name="connsiteY0" fmla="*/ 344720 h 542571"/>
              <a:gd name="connsiteX1" fmla="*/ 788019 w 1161920"/>
              <a:gd name="connsiteY1" fmla="*/ 337289 h 542571"/>
              <a:gd name="connsiteX2" fmla="*/ 853527 w 1161920"/>
              <a:gd name="connsiteY2" fmla="*/ 430782 h 542571"/>
              <a:gd name="connsiteX3" fmla="*/ 954422 w 1161920"/>
              <a:gd name="connsiteY3" fmla="*/ 449066 h 542571"/>
              <a:gd name="connsiteX4" fmla="*/ 918117 w 1161920"/>
              <a:gd name="connsiteY4" fmla="*/ 344720 h 542571"/>
              <a:gd name="connsiteX5" fmla="*/ 1076437 w 1161920"/>
              <a:gd name="connsiteY5" fmla="*/ 391615 h 542571"/>
              <a:gd name="connsiteX6" fmla="*/ 988238 w 1161920"/>
              <a:gd name="connsiteY6" fmla="*/ 333567 h 542571"/>
              <a:gd name="connsiteX7" fmla="*/ 1025002 w 1161920"/>
              <a:gd name="connsiteY7" fmla="*/ 411895 h 542571"/>
              <a:gd name="connsiteX8" fmla="*/ 1076437 w 1161920"/>
              <a:gd name="connsiteY8" fmla="*/ 391615 h 542571"/>
              <a:gd name="connsiteX9" fmla="*/ 971950 w 1161920"/>
              <a:gd name="connsiteY9" fmla="*/ 176922 h 542571"/>
              <a:gd name="connsiteX10" fmla="*/ 869255 w 1161920"/>
              <a:gd name="connsiteY10" fmla="*/ 234773 h 542571"/>
              <a:gd name="connsiteX11" fmla="*/ 943348 w 1161920"/>
              <a:gd name="connsiteY11" fmla="*/ 242751 h 542571"/>
              <a:gd name="connsiteX12" fmla="*/ 1053018 w 1161920"/>
              <a:gd name="connsiteY12" fmla="*/ 237653 h 542571"/>
              <a:gd name="connsiteX13" fmla="*/ 971950 w 1161920"/>
              <a:gd name="connsiteY13" fmla="*/ 176922 h 542571"/>
              <a:gd name="connsiteX14" fmla="*/ 456628 w 1161920"/>
              <a:gd name="connsiteY14" fmla="*/ 188473 h 542571"/>
              <a:gd name="connsiteX15" fmla="*/ 295799 w 1161920"/>
              <a:gd name="connsiteY15" fmla="*/ 84809 h 542571"/>
              <a:gd name="connsiteX16" fmla="*/ 455980 w 1161920"/>
              <a:gd name="connsiteY16" fmla="*/ 19274 h 542571"/>
              <a:gd name="connsiteX17" fmla="*/ 627523 w 1161920"/>
              <a:gd name="connsiteY17" fmla="*/ 200740 h 542571"/>
              <a:gd name="connsiteX18" fmla="*/ 773280 w 1161920"/>
              <a:gd name="connsiteY18" fmla="*/ 227037 h 542571"/>
              <a:gd name="connsiteX19" fmla="*/ 890138 w 1161920"/>
              <a:gd name="connsiteY19" fmla="*/ 122446 h 542571"/>
              <a:gd name="connsiteX20" fmla="*/ 1081572 w 1161920"/>
              <a:gd name="connsiteY20" fmla="*/ 118451 h 542571"/>
              <a:gd name="connsiteX21" fmla="*/ 1148735 w 1161920"/>
              <a:gd name="connsiteY21" fmla="*/ 245042 h 542571"/>
              <a:gd name="connsiteX22" fmla="*/ 1127594 w 1161920"/>
              <a:gd name="connsiteY22" fmla="*/ 327051 h 542571"/>
              <a:gd name="connsiteX23" fmla="*/ 1157308 w 1161920"/>
              <a:gd name="connsiteY23" fmla="*/ 409061 h 542571"/>
              <a:gd name="connsiteX24" fmla="*/ 1011573 w 1161920"/>
              <a:gd name="connsiteY24" fmla="*/ 511932 h 542571"/>
              <a:gd name="connsiteX25" fmla="*/ 868696 w 1161920"/>
              <a:gd name="connsiteY25" fmla="*/ 540507 h 542571"/>
              <a:gd name="connsiteX26" fmla="*/ 748708 w 1161920"/>
              <a:gd name="connsiteY26" fmla="*/ 433527 h 542571"/>
              <a:gd name="connsiteX27" fmla="*/ 668667 w 1161920"/>
              <a:gd name="connsiteY27" fmla="*/ 334764 h 542571"/>
              <a:gd name="connsiteX28" fmla="*/ 524106 w 1161920"/>
              <a:gd name="connsiteY28" fmla="*/ 396760 h 542571"/>
              <a:gd name="connsiteX29" fmla="*/ 345764 w 1161920"/>
              <a:gd name="connsiteY29" fmla="*/ 383343 h 542571"/>
              <a:gd name="connsiteX30" fmla="*/ 0 w 1161920"/>
              <a:gd name="connsiteY30" fmla="*/ 371914 h 542571"/>
              <a:gd name="connsiteX31" fmla="*/ 2858 w 1161920"/>
              <a:gd name="connsiteY31" fmla="*/ 286186 h 542571"/>
              <a:gd name="connsiteX32" fmla="*/ 177133 w 1161920"/>
              <a:gd name="connsiteY32" fmla="*/ 289043 h 542571"/>
              <a:gd name="connsiteX33" fmla="*/ 357195 w 1161920"/>
              <a:gd name="connsiteY33" fmla="*/ 289043 h 542571"/>
              <a:gd name="connsiteX34" fmla="*/ 447008 w 1161920"/>
              <a:gd name="connsiteY34" fmla="*/ 311497 h 542571"/>
              <a:gd name="connsiteX35" fmla="*/ 558383 w 1161920"/>
              <a:gd name="connsiteY35" fmla="*/ 280472 h 542571"/>
              <a:gd name="connsiteX36" fmla="*/ 456628 w 1161920"/>
              <a:gd name="connsiteY36" fmla="*/ 188473 h 542571"/>
              <a:gd name="connsiteX0" fmla="*/ 918117 w 1161920"/>
              <a:gd name="connsiteY0" fmla="*/ 333156 h 531007"/>
              <a:gd name="connsiteX1" fmla="*/ 788019 w 1161920"/>
              <a:gd name="connsiteY1" fmla="*/ 325725 h 531007"/>
              <a:gd name="connsiteX2" fmla="*/ 853527 w 1161920"/>
              <a:gd name="connsiteY2" fmla="*/ 419218 h 531007"/>
              <a:gd name="connsiteX3" fmla="*/ 954422 w 1161920"/>
              <a:gd name="connsiteY3" fmla="*/ 437502 h 531007"/>
              <a:gd name="connsiteX4" fmla="*/ 918117 w 1161920"/>
              <a:gd name="connsiteY4" fmla="*/ 333156 h 531007"/>
              <a:gd name="connsiteX5" fmla="*/ 1076437 w 1161920"/>
              <a:gd name="connsiteY5" fmla="*/ 380051 h 531007"/>
              <a:gd name="connsiteX6" fmla="*/ 988238 w 1161920"/>
              <a:gd name="connsiteY6" fmla="*/ 322003 h 531007"/>
              <a:gd name="connsiteX7" fmla="*/ 1025002 w 1161920"/>
              <a:gd name="connsiteY7" fmla="*/ 400331 h 531007"/>
              <a:gd name="connsiteX8" fmla="*/ 1076437 w 1161920"/>
              <a:gd name="connsiteY8" fmla="*/ 380051 h 531007"/>
              <a:gd name="connsiteX9" fmla="*/ 971950 w 1161920"/>
              <a:gd name="connsiteY9" fmla="*/ 165358 h 531007"/>
              <a:gd name="connsiteX10" fmla="*/ 869255 w 1161920"/>
              <a:gd name="connsiteY10" fmla="*/ 223209 h 531007"/>
              <a:gd name="connsiteX11" fmla="*/ 943348 w 1161920"/>
              <a:gd name="connsiteY11" fmla="*/ 231187 h 531007"/>
              <a:gd name="connsiteX12" fmla="*/ 1053018 w 1161920"/>
              <a:gd name="connsiteY12" fmla="*/ 226089 h 531007"/>
              <a:gd name="connsiteX13" fmla="*/ 971950 w 1161920"/>
              <a:gd name="connsiteY13" fmla="*/ 165358 h 531007"/>
              <a:gd name="connsiteX14" fmla="*/ 456628 w 1161920"/>
              <a:gd name="connsiteY14" fmla="*/ 176909 h 531007"/>
              <a:gd name="connsiteX15" fmla="*/ 295799 w 1161920"/>
              <a:gd name="connsiteY15" fmla="*/ 73245 h 531007"/>
              <a:gd name="connsiteX16" fmla="*/ 455980 w 1161920"/>
              <a:gd name="connsiteY16" fmla="*/ 7710 h 531007"/>
              <a:gd name="connsiteX17" fmla="*/ 627523 w 1161920"/>
              <a:gd name="connsiteY17" fmla="*/ 189176 h 531007"/>
              <a:gd name="connsiteX18" fmla="*/ 773280 w 1161920"/>
              <a:gd name="connsiteY18" fmla="*/ 215473 h 531007"/>
              <a:gd name="connsiteX19" fmla="*/ 890138 w 1161920"/>
              <a:gd name="connsiteY19" fmla="*/ 110882 h 531007"/>
              <a:gd name="connsiteX20" fmla="*/ 1081572 w 1161920"/>
              <a:gd name="connsiteY20" fmla="*/ 106887 h 531007"/>
              <a:gd name="connsiteX21" fmla="*/ 1148735 w 1161920"/>
              <a:gd name="connsiteY21" fmla="*/ 233478 h 531007"/>
              <a:gd name="connsiteX22" fmla="*/ 1127594 w 1161920"/>
              <a:gd name="connsiteY22" fmla="*/ 315487 h 531007"/>
              <a:gd name="connsiteX23" fmla="*/ 1157308 w 1161920"/>
              <a:gd name="connsiteY23" fmla="*/ 397497 h 531007"/>
              <a:gd name="connsiteX24" fmla="*/ 1011573 w 1161920"/>
              <a:gd name="connsiteY24" fmla="*/ 500368 h 531007"/>
              <a:gd name="connsiteX25" fmla="*/ 868696 w 1161920"/>
              <a:gd name="connsiteY25" fmla="*/ 528943 h 531007"/>
              <a:gd name="connsiteX26" fmla="*/ 748708 w 1161920"/>
              <a:gd name="connsiteY26" fmla="*/ 421963 h 531007"/>
              <a:gd name="connsiteX27" fmla="*/ 668667 w 1161920"/>
              <a:gd name="connsiteY27" fmla="*/ 323200 h 531007"/>
              <a:gd name="connsiteX28" fmla="*/ 524106 w 1161920"/>
              <a:gd name="connsiteY28" fmla="*/ 385196 h 531007"/>
              <a:gd name="connsiteX29" fmla="*/ 345764 w 1161920"/>
              <a:gd name="connsiteY29" fmla="*/ 371779 h 531007"/>
              <a:gd name="connsiteX30" fmla="*/ 0 w 1161920"/>
              <a:gd name="connsiteY30" fmla="*/ 360350 h 531007"/>
              <a:gd name="connsiteX31" fmla="*/ 2858 w 1161920"/>
              <a:gd name="connsiteY31" fmla="*/ 274622 h 531007"/>
              <a:gd name="connsiteX32" fmla="*/ 177133 w 1161920"/>
              <a:gd name="connsiteY32" fmla="*/ 277479 h 531007"/>
              <a:gd name="connsiteX33" fmla="*/ 357195 w 1161920"/>
              <a:gd name="connsiteY33" fmla="*/ 277479 h 531007"/>
              <a:gd name="connsiteX34" fmla="*/ 447008 w 1161920"/>
              <a:gd name="connsiteY34" fmla="*/ 299933 h 531007"/>
              <a:gd name="connsiteX35" fmla="*/ 558383 w 1161920"/>
              <a:gd name="connsiteY35" fmla="*/ 268908 h 531007"/>
              <a:gd name="connsiteX36" fmla="*/ 456628 w 1161920"/>
              <a:gd name="connsiteY36" fmla="*/ 176909 h 531007"/>
              <a:gd name="connsiteX0" fmla="*/ 918117 w 1161920"/>
              <a:gd name="connsiteY0" fmla="*/ 326946 h 524797"/>
              <a:gd name="connsiteX1" fmla="*/ 788019 w 1161920"/>
              <a:gd name="connsiteY1" fmla="*/ 319515 h 524797"/>
              <a:gd name="connsiteX2" fmla="*/ 853527 w 1161920"/>
              <a:gd name="connsiteY2" fmla="*/ 413008 h 524797"/>
              <a:gd name="connsiteX3" fmla="*/ 954422 w 1161920"/>
              <a:gd name="connsiteY3" fmla="*/ 431292 h 524797"/>
              <a:gd name="connsiteX4" fmla="*/ 918117 w 1161920"/>
              <a:gd name="connsiteY4" fmla="*/ 326946 h 524797"/>
              <a:gd name="connsiteX5" fmla="*/ 1076437 w 1161920"/>
              <a:gd name="connsiteY5" fmla="*/ 373841 h 524797"/>
              <a:gd name="connsiteX6" fmla="*/ 988238 w 1161920"/>
              <a:gd name="connsiteY6" fmla="*/ 315793 h 524797"/>
              <a:gd name="connsiteX7" fmla="*/ 1025002 w 1161920"/>
              <a:gd name="connsiteY7" fmla="*/ 394121 h 524797"/>
              <a:gd name="connsiteX8" fmla="*/ 1076437 w 1161920"/>
              <a:gd name="connsiteY8" fmla="*/ 373841 h 524797"/>
              <a:gd name="connsiteX9" fmla="*/ 971950 w 1161920"/>
              <a:gd name="connsiteY9" fmla="*/ 159148 h 524797"/>
              <a:gd name="connsiteX10" fmla="*/ 869255 w 1161920"/>
              <a:gd name="connsiteY10" fmla="*/ 216999 h 524797"/>
              <a:gd name="connsiteX11" fmla="*/ 943348 w 1161920"/>
              <a:gd name="connsiteY11" fmla="*/ 224977 h 524797"/>
              <a:gd name="connsiteX12" fmla="*/ 1053018 w 1161920"/>
              <a:gd name="connsiteY12" fmla="*/ 219879 h 524797"/>
              <a:gd name="connsiteX13" fmla="*/ 971950 w 1161920"/>
              <a:gd name="connsiteY13" fmla="*/ 159148 h 524797"/>
              <a:gd name="connsiteX14" fmla="*/ 456628 w 1161920"/>
              <a:gd name="connsiteY14" fmla="*/ 170699 h 524797"/>
              <a:gd name="connsiteX15" fmla="*/ 332970 w 1161920"/>
              <a:gd name="connsiteY15" fmla="*/ 100489 h 524797"/>
              <a:gd name="connsiteX16" fmla="*/ 455980 w 1161920"/>
              <a:gd name="connsiteY16" fmla="*/ 1500 h 524797"/>
              <a:gd name="connsiteX17" fmla="*/ 627523 w 1161920"/>
              <a:gd name="connsiteY17" fmla="*/ 182966 h 524797"/>
              <a:gd name="connsiteX18" fmla="*/ 773280 w 1161920"/>
              <a:gd name="connsiteY18" fmla="*/ 209263 h 524797"/>
              <a:gd name="connsiteX19" fmla="*/ 890138 w 1161920"/>
              <a:gd name="connsiteY19" fmla="*/ 104672 h 524797"/>
              <a:gd name="connsiteX20" fmla="*/ 1081572 w 1161920"/>
              <a:gd name="connsiteY20" fmla="*/ 100677 h 524797"/>
              <a:gd name="connsiteX21" fmla="*/ 1148735 w 1161920"/>
              <a:gd name="connsiteY21" fmla="*/ 227268 h 524797"/>
              <a:gd name="connsiteX22" fmla="*/ 1127594 w 1161920"/>
              <a:gd name="connsiteY22" fmla="*/ 309277 h 524797"/>
              <a:gd name="connsiteX23" fmla="*/ 1157308 w 1161920"/>
              <a:gd name="connsiteY23" fmla="*/ 391287 h 524797"/>
              <a:gd name="connsiteX24" fmla="*/ 1011573 w 1161920"/>
              <a:gd name="connsiteY24" fmla="*/ 494158 h 524797"/>
              <a:gd name="connsiteX25" fmla="*/ 868696 w 1161920"/>
              <a:gd name="connsiteY25" fmla="*/ 522733 h 524797"/>
              <a:gd name="connsiteX26" fmla="*/ 748708 w 1161920"/>
              <a:gd name="connsiteY26" fmla="*/ 415753 h 524797"/>
              <a:gd name="connsiteX27" fmla="*/ 668667 w 1161920"/>
              <a:gd name="connsiteY27" fmla="*/ 316990 h 524797"/>
              <a:gd name="connsiteX28" fmla="*/ 524106 w 1161920"/>
              <a:gd name="connsiteY28" fmla="*/ 378986 h 524797"/>
              <a:gd name="connsiteX29" fmla="*/ 345764 w 1161920"/>
              <a:gd name="connsiteY29" fmla="*/ 365569 h 524797"/>
              <a:gd name="connsiteX30" fmla="*/ 0 w 1161920"/>
              <a:gd name="connsiteY30" fmla="*/ 354140 h 524797"/>
              <a:gd name="connsiteX31" fmla="*/ 2858 w 1161920"/>
              <a:gd name="connsiteY31" fmla="*/ 268412 h 524797"/>
              <a:gd name="connsiteX32" fmla="*/ 177133 w 1161920"/>
              <a:gd name="connsiteY32" fmla="*/ 271269 h 524797"/>
              <a:gd name="connsiteX33" fmla="*/ 357195 w 1161920"/>
              <a:gd name="connsiteY33" fmla="*/ 271269 h 524797"/>
              <a:gd name="connsiteX34" fmla="*/ 447008 w 1161920"/>
              <a:gd name="connsiteY34" fmla="*/ 293723 h 524797"/>
              <a:gd name="connsiteX35" fmla="*/ 558383 w 1161920"/>
              <a:gd name="connsiteY35" fmla="*/ 262698 h 524797"/>
              <a:gd name="connsiteX36" fmla="*/ 456628 w 1161920"/>
              <a:gd name="connsiteY36" fmla="*/ 170699 h 524797"/>
              <a:gd name="connsiteX0" fmla="*/ 921677 w 1165480"/>
              <a:gd name="connsiteY0" fmla="*/ 326946 h 524797"/>
              <a:gd name="connsiteX1" fmla="*/ 791579 w 1165480"/>
              <a:gd name="connsiteY1" fmla="*/ 319515 h 524797"/>
              <a:gd name="connsiteX2" fmla="*/ 857087 w 1165480"/>
              <a:gd name="connsiteY2" fmla="*/ 413008 h 524797"/>
              <a:gd name="connsiteX3" fmla="*/ 957982 w 1165480"/>
              <a:gd name="connsiteY3" fmla="*/ 431292 h 524797"/>
              <a:gd name="connsiteX4" fmla="*/ 921677 w 1165480"/>
              <a:gd name="connsiteY4" fmla="*/ 326946 h 524797"/>
              <a:gd name="connsiteX5" fmla="*/ 1079997 w 1165480"/>
              <a:gd name="connsiteY5" fmla="*/ 373841 h 524797"/>
              <a:gd name="connsiteX6" fmla="*/ 991798 w 1165480"/>
              <a:gd name="connsiteY6" fmla="*/ 315793 h 524797"/>
              <a:gd name="connsiteX7" fmla="*/ 1028562 w 1165480"/>
              <a:gd name="connsiteY7" fmla="*/ 394121 h 524797"/>
              <a:gd name="connsiteX8" fmla="*/ 1079997 w 1165480"/>
              <a:gd name="connsiteY8" fmla="*/ 373841 h 524797"/>
              <a:gd name="connsiteX9" fmla="*/ 975510 w 1165480"/>
              <a:gd name="connsiteY9" fmla="*/ 159148 h 524797"/>
              <a:gd name="connsiteX10" fmla="*/ 872815 w 1165480"/>
              <a:gd name="connsiteY10" fmla="*/ 216999 h 524797"/>
              <a:gd name="connsiteX11" fmla="*/ 946908 w 1165480"/>
              <a:gd name="connsiteY11" fmla="*/ 224977 h 524797"/>
              <a:gd name="connsiteX12" fmla="*/ 1056578 w 1165480"/>
              <a:gd name="connsiteY12" fmla="*/ 219879 h 524797"/>
              <a:gd name="connsiteX13" fmla="*/ 975510 w 1165480"/>
              <a:gd name="connsiteY13" fmla="*/ 159148 h 524797"/>
              <a:gd name="connsiteX14" fmla="*/ 460188 w 1165480"/>
              <a:gd name="connsiteY14" fmla="*/ 170699 h 524797"/>
              <a:gd name="connsiteX15" fmla="*/ 336530 w 1165480"/>
              <a:gd name="connsiteY15" fmla="*/ 100489 h 524797"/>
              <a:gd name="connsiteX16" fmla="*/ 459540 w 1165480"/>
              <a:gd name="connsiteY16" fmla="*/ 1500 h 524797"/>
              <a:gd name="connsiteX17" fmla="*/ 631083 w 1165480"/>
              <a:gd name="connsiteY17" fmla="*/ 182966 h 524797"/>
              <a:gd name="connsiteX18" fmla="*/ 776840 w 1165480"/>
              <a:gd name="connsiteY18" fmla="*/ 209263 h 524797"/>
              <a:gd name="connsiteX19" fmla="*/ 893698 w 1165480"/>
              <a:gd name="connsiteY19" fmla="*/ 104672 h 524797"/>
              <a:gd name="connsiteX20" fmla="*/ 1085132 w 1165480"/>
              <a:gd name="connsiteY20" fmla="*/ 100677 h 524797"/>
              <a:gd name="connsiteX21" fmla="*/ 1152295 w 1165480"/>
              <a:gd name="connsiteY21" fmla="*/ 227268 h 524797"/>
              <a:gd name="connsiteX22" fmla="*/ 1131154 w 1165480"/>
              <a:gd name="connsiteY22" fmla="*/ 309277 h 524797"/>
              <a:gd name="connsiteX23" fmla="*/ 1160868 w 1165480"/>
              <a:gd name="connsiteY23" fmla="*/ 391287 h 524797"/>
              <a:gd name="connsiteX24" fmla="*/ 1015133 w 1165480"/>
              <a:gd name="connsiteY24" fmla="*/ 494158 h 524797"/>
              <a:gd name="connsiteX25" fmla="*/ 872256 w 1165480"/>
              <a:gd name="connsiteY25" fmla="*/ 522733 h 524797"/>
              <a:gd name="connsiteX26" fmla="*/ 752268 w 1165480"/>
              <a:gd name="connsiteY26" fmla="*/ 415753 h 524797"/>
              <a:gd name="connsiteX27" fmla="*/ 672227 w 1165480"/>
              <a:gd name="connsiteY27" fmla="*/ 316990 h 524797"/>
              <a:gd name="connsiteX28" fmla="*/ 527666 w 1165480"/>
              <a:gd name="connsiteY28" fmla="*/ 378986 h 524797"/>
              <a:gd name="connsiteX29" fmla="*/ 349324 w 1165480"/>
              <a:gd name="connsiteY29" fmla="*/ 365569 h 524797"/>
              <a:gd name="connsiteX30" fmla="*/ 3560 w 1165480"/>
              <a:gd name="connsiteY30" fmla="*/ 354140 h 524797"/>
              <a:gd name="connsiteX31" fmla="*/ 180693 w 1165480"/>
              <a:gd name="connsiteY31" fmla="*/ 271269 h 524797"/>
              <a:gd name="connsiteX32" fmla="*/ 360755 w 1165480"/>
              <a:gd name="connsiteY32" fmla="*/ 271269 h 524797"/>
              <a:gd name="connsiteX33" fmla="*/ 450568 w 1165480"/>
              <a:gd name="connsiteY33" fmla="*/ 293723 h 524797"/>
              <a:gd name="connsiteX34" fmla="*/ 561943 w 1165480"/>
              <a:gd name="connsiteY34" fmla="*/ 262698 h 524797"/>
              <a:gd name="connsiteX35" fmla="*/ 460188 w 1165480"/>
              <a:gd name="connsiteY35" fmla="*/ 170699 h 524797"/>
              <a:gd name="connsiteX0" fmla="*/ 741008 w 984811"/>
              <a:gd name="connsiteY0" fmla="*/ 326946 h 524797"/>
              <a:gd name="connsiteX1" fmla="*/ 610910 w 984811"/>
              <a:gd name="connsiteY1" fmla="*/ 319515 h 524797"/>
              <a:gd name="connsiteX2" fmla="*/ 676418 w 984811"/>
              <a:gd name="connsiteY2" fmla="*/ 413008 h 524797"/>
              <a:gd name="connsiteX3" fmla="*/ 777313 w 984811"/>
              <a:gd name="connsiteY3" fmla="*/ 431292 h 524797"/>
              <a:gd name="connsiteX4" fmla="*/ 741008 w 984811"/>
              <a:gd name="connsiteY4" fmla="*/ 326946 h 524797"/>
              <a:gd name="connsiteX5" fmla="*/ 899328 w 984811"/>
              <a:gd name="connsiteY5" fmla="*/ 373841 h 524797"/>
              <a:gd name="connsiteX6" fmla="*/ 811129 w 984811"/>
              <a:gd name="connsiteY6" fmla="*/ 315793 h 524797"/>
              <a:gd name="connsiteX7" fmla="*/ 847893 w 984811"/>
              <a:gd name="connsiteY7" fmla="*/ 394121 h 524797"/>
              <a:gd name="connsiteX8" fmla="*/ 899328 w 984811"/>
              <a:gd name="connsiteY8" fmla="*/ 373841 h 524797"/>
              <a:gd name="connsiteX9" fmla="*/ 794841 w 984811"/>
              <a:gd name="connsiteY9" fmla="*/ 159148 h 524797"/>
              <a:gd name="connsiteX10" fmla="*/ 692146 w 984811"/>
              <a:gd name="connsiteY10" fmla="*/ 216999 h 524797"/>
              <a:gd name="connsiteX11" fmla="*/ 766239 w 984811"/>
              <a:gd name="connsiteY11" fmla="*/ 224977 h 524797"/>
              <a:gd name="connsiteX12" fmla="*/ 875909 w 984811"/>
              <a:gd name="connsiteY12" fmla="*/ 219879 h 524797"/>
              <a:gd name="connsiteX13" fmla="*/ 794841 w 984811"/>
              <a:gd name="connsiteY13" fmla="*/ 159148 h 524797"/>
              <a:gd name="connsiteX14" fmla="*/ 279519 w 984811"/>
              <a:gd name="connsiteY14" fmla="*/ 170699 h 524797"/>
              <a:gd name="connsiteX15" fmla="*/ 155861 w 984811"/>
              <a:gd name="connsiteY15" fmla="*/ 100489 h 524797"/>
              <a:gd name="connsiteX16" fmla="*/ 278871 w 984811"/>
              <a:gd name="connsiteY16" fmla="*/ 1500 h 524797"/>
              <a:gd name="connsiteX17" fmla="*/ 450414 w 984811"/>
              <a:gd name="connsiteY17" fmla="*/ 182966 h 524797"/>
              <a:gd name="connsiteX18" fmla="*/ 596171 w 984811"/>
              <a:gd name="connsiteY18" fmla="*/ 209263 h 524797"/>
              <a:gd name="connsiteX19" fmla="*/ 713029 w 984811"/>
              <a:gd name="connsiteY19" fmla="*/ 104672 h 524797"/>
              <a:gd name="connsiteX20" fmla="*/ 904463 w 984811"/>
              <a:gd name="connsiteY20" fmla="*/ 100677 h 524797"/>
              <a:gd name="connsiteX21" fmla="*/ 971626 w 984811"/>
              <a:gd name="connsiteY21" fmla="*/ 227268 h 524797"/>
              <a:gd name="connsiteX22" fmla="*/ 950485 w 984811"/>
              <a:gd name="connsiteY22" fmla="*/ 309277 h 524797"/>
              <a:gd name="connsiteX23" fmla="*/ 980199 w 984811"/>
              <a:gd name="connsiteY23" fmla="*/ 391287 h 524797"/>
              <a:gd name="connsiteX24" fmla="*/ 834464 w 984811"/>
              <a:gd name="connsiteY24" fmla="*/ 494158 h 524797"/>
              <a:gd name="connsiteX25" fmla="*/ 691587 w 984811"/>
              <a:gd name="connsiteY25" fmla="*/ 522733 h 524797"/>
              <a:gd name="connsiteX26" fmla="*/ 571599 w 984811"/>
              <a:gd name="connsiteY26" fmla="*/ 415753 h 524797"/>
              <a:gd name="connsiteX27" fmla="*/ 491558 w 984811"/>
              <a:gd name="connsiteY27" fmla="*/ 316990 h 524797"/>
              <a:gd name="connsiteX28" fmla="*/ 346997 w 984811"/>
              <a:gd name="connsiteY28" fmla="*/ 378986 h 524797"/>
              <a:gd name="connsiteX29" fmla="*/ 168655 w 984811"/>
              <a:gd name="connsiteY29" fmla="*/ 365569 h 524797"/>
              <a:gd name="connsiteX30" fmla="*/ 24 w 984811"/>
              <a:gd name="connsiteY30" fmla="*/ 271269 h 524797"/>
              <a:gd name="connsiteX31" fmla="*/ 180086 w 984811"/>
              <a:gd name="connsiteY31" fmla="*/ 271269 h 524797"/>
              <a:gd name="connsiteX32" fmla="*/ 269899 w 984811"/>
              <a:gd name="connsiteY32" fmla="*/ 293723 h 524797"/>
              <a:gd name="connsiteX33" fmla="*/ 381274 w 984811"/>
              <a:gd name="connsiteY33" fmla="*/ 262698 h 524797"/>
              <a:gd name="connsiteX34" fmla="*/ 279519 w 984811"/>
              <a:gd name="connsiteY34" fmla="*/ 170699 h 524797"/>
              <a:gd name="connsiteX0" fmla="*/ 585510 w 829313"/>
              <a:gd name="connsiteY0" fmla="*/ 326946 h 524797"/>
              <a:gd name="connsiteX1" fmla="*/ 455412 w 829313"/>
              <a:gd name="connsiteY1" fmla="*/ 319515 h 524797"/>
              <a:gd name="connsiteX2" fmla="*/ 520920 w 829313"/>
              <a:gd name="connsiteY2" fmla="*/ 413008 h 524797"/>
              <a:gd name="connsiteX3" fmla="*/ 621815 w 829313"/>
              <a:gd name="connsiteY3" fmla="*/ 431292 h 524797"/>
              <a:gd name="connsiteX4" fmla="*/ 585510 w 829313"/>
              <a:gd name="connsiteY4" fmla="*/ 326946 h 524797"/>
              <a:gd name="connsiteX5" fmla="*/ 743830 w 829313"/>
              <a:gd name="connsiteY5" fmla="*/ 373841 h 524797"/>
              <a:gd name="connsiteX6" fmla="*/ 655631 w 829313"/>
              <a:gd name="connsiteY6" fmla="*/ 315793 h 524797"/>
              <a:gd name="connsiteX7" fmla="*/ 692395 w 829313"/>
              <a:gd name="connsiteY7" fmla="*/ 394121 h 524797"/>
              <a:gd name="connsiteX8" fmla="*/ 743830 w 829313"/>
              <a:gd name="connsiteY8" fmla="*/ 373841 h 524797"/>
              <a:gd name="connsiteX9" fmla="*/ 639343 w 829313"/>
              <a:gd name="connsiteY9" fmla="*/ 159148 h 524797"/>
              <a:gd name="connsiteX10" fmla="*/ 536648 w 829313"/>
              <a:gd name="connsiteY10" fmla="*/ 216999 h 524797"/>
              <a:gd name="connsiteX11" fmla="*/ 610741 w 829313"/>
              <a:gd name="connsiteY11" fmla="*/ 224977 h 524797"/>
              <a:gd name="connsiteX12" fmla="*/ 720411 w 829313"/>
              <a:gd name="connsiteY12" fmla="*/ 219879 h 524797"/>
              <a:gd name="connsiteX13" fmla="*/ 639343 w 829313"/>
              <a:gd name="connsiteY13" fmla="*/ 159148 h 524797"/>
              <a:gd name="connsiteX14" fmla="*/ 124021 w 829313"/>
              <a:gd name="connsiteY14" fmla="*/ 170699 h 524797"/>
              <a:gd name="connsiteX15" fmla="*/ 363 w 829313"/>
              <a:gd name="connsiteY15" fmla="*/ 100489 h 524797"/>
              <a:gd name="connsiteX16" fmla="*/ 123373 w 829313"/>
              <a:gd name="connsiteY16" fmla="*/ 1500 h 524797"/>
              <a:gd name="connsiteX17" fmla="*/ 294916 w 829313"/>
              <a:gd name="connsiteY17" fmla="*/ 182966 h 524797"/>
              <a:gd name="connsiteX18" fmla="*/ 440673 w 829313"/>
              <a:gd name="connsiteY18" fmla="*/ 209263 h 524797"/>
              <a:gd name="connsiteX19" fmla="*/ 557531 w 829313"/>
              <a:gd name="connsiteY19" fmla="*/ 104672 h 524797"/>
              <a:gd name="connsiteX20" fmla="*/ 748965 w 829313"/>
              <a:gd name="connsiteY20" fmla="*/ 100677 h 524797"/>
              <a:gd name="connsiteX21" fmla="*/ 816128 w 829313"/>
              <a:gd name="connsiteY21" fmla="*/ 227268 h 524797"/>
              <a:gd name="connsiteX22" fmla="*/ 794987 w 829313"/>
              <a:gd name="connsiteY22" fmla="*/ 309277 h 524797"/>
              <a:gd name="connsiteX23" fmla="*/ 824701 w 829313"/>
              <a:gd name="connsiteY23" fmla="*/ 391287 h 524797"/>
              <a:gd name="connsiteX24" fmla="*/ 678966 w 829313"/>
              <a:gd name="connsiteY24" fmla="*/ 494158 h 524797"/>
              <a:gd name="connsiteX25" fmla="*/ 536089 w 829313"/>
              <a:gd name="connsiteY25" fmla="*/ 522733 h 524797"/>
              <a:gd name="connsiteX26" fmla="*/ 416101 w 829313"/>
              <a:gd name="connsiteY26" fmla="*/ 415753 h 524797"/>
              <a:gd name="connsiteX27" fmla="*/ 336060 w 829313"/>
              <a:gd name="connsiteY27" fmla="*/ 316990 h 524797"/>
              <a:gd name="connsiteX28" fmla="*/ 191499 w 829313"/>
              <a:gd name="connsiteY28" fmla="*/ 378986 h 524797"/>
              <a:gd name="connsiteX29" fmla="*/ 13157 w 829313"/>
              <a:gd name="connsiteY29" fmla="*/ 365569 h 524797"/>
              <a:gd name="connsiteX30" fmla="*/ 24588 w 829313"/>
              <a:gd name="connsiteY30" fmla="*/ 271269 h 524797"/>
              <a:gd name="connsiteX31" fmla="*/ 114401 w 829313"/>
              <a:gd name="connsiteY31" fmla="*/ 293723 h 524797"/>
              <a:gd name="connsiteX32" fmla="*/ 225776 w 829313"/>
              <a:gd name="connsiteY32" fmla="*/ 262698 h 524797"/>
              <a:gd name="connsiteX33" fmla="*/ 124021 w 829313"/>
              <a:gd name="connsiteY33" fmla="*/ 170699 h 524797"/>
              <a:gd name="connsiteX0" fmla="*/ 587361 w 831164"/>
              <a:gd name="connsiteY0" fmla="*/ 297740 h 495591"/>
              <a:gd name="connsiteX1" fmla="*/ 457263 w 831164"/>
              <a:gd name="connsiteY1" fmla="*/ 290309 h 495591"/>
              <a:gd name="connsiteX2" fmla="*/ 522771 w 831164"/>
              <a:gd name="connsiteY2" fmla="*/ 383802 h 495591"/>
              <a:gd name="connsiteX3" fmla="*/ 623666 w 831164"/>
              <a:gd name="connsiteY3" fmla="*/ 402086 h 495591"/>
              <a:gd name="connsiteX4" fmla="*/ 587361 w 831164"/>
              <a:gd name="connsiteY4" fmla="*/ 297740 h 495591"/>
              <a:gd name="connsiteX5" fmla="*/ 745681 w 831164"/>
              <a:gd name="connsiteY5" fmla="*/ 344635 h 495591"/>
              <a:gd name="connsiteX6" fmla="*/ 657482 w 831164"/>
              <a:gd name="connsiteY6" fmla="*/ 286587 h 495591"/>
              <a:gd name="connsiteX7" fmla="*/ 694246 w 831164"/>
              <a:gd name="connsiteY7" fmla="*/ 364915 h 495591"/>
              <a:gd name="connsiteX8" fmla="*/ 745681 w 831164"/>
              <a:gd name="connsiteY8" fmla="*/ 344635 h 495591"/>
              <a:gd name="connsiteX9" fmla="*/ 641194 w 831164"/>
              <a:gd name="connsiteY9" fmla="*/ 129942 h 495591"/>
              <a:gd name="connsiteX10" fmla="*/ 538499 w 831164"/>
              <a:gd name="connsiteY10" fmla="*/ 187793 h 495591"/>
              <a:gd name="connsiteX11" fmla="*/ 612592 w 831164"/>
              <a:gd name="connsiteY11" fmla="*/ 195771 h 495591"/>
              <a:gd name="connsiteX12" fmla="*/ 722262 w 831164"/>
              <a:gd name="connsiteY12" fmla="*/ 190673 h 495591"/>
              <a:gd name="connsiteX13" fmla="*/ 641194 w 831164"/>
              <a:gd name="connsiteY13" fmla="*/ 129942 h 495591"/>
              <a:gd name="connsiteX14" fmla="*/ 125872 w 831164"/>
              <a:gd name="connsiteY14" fmla="*/ 141493 h 495591"/>
              <a:gd name="connsiteX15" fmla="*/ 2214 w 831164"/>
              <a:gd name="connsiteY15" fmla="*/ 71283 h 495591"/>
              <a:gd name="connsiteX16" fmla="*/ 65750 w 831164"/>
              <a:gd name="connsiteY16" fmla="*/ 2030 h 495591"/>
              <a:gd name="connsiteX17" fmla="*/ 296767 w 831164"/>
              <a:gd name="connsiteY17" fmla="*/ 153760 h 495591"/>
              <a:gd name="connsiteX18" fmla="*/ 442524 w 831164"/>
              <a:gd name="connsiteY18" fmla="*/ 180057 h 495591"/>
              <a:gd name="connsiteX19" fmla="*/ 559382 w 831164"/>
              <a:gd name="connsiteY19" fmla="*/ 75466 h 495591"/>
              <a:gd name="connsiteX20" fmla="*/ 750816 w 831164"/>
              <a:gd name="connsiteY20" fmla="*/ 71471 h 495591"/>
              <a:gd name="connsiteX21" fmla="*/ 817979 w 831164"/>
              <a:gd name="connsiteY21" fmla="*/ 198062 h 495591"/>
              <a:gd name="connsiteX22" fmla="*/ 796838 w 831164"/>
              <a:gd name="connsiteY22" fmla="*/ 280071 h 495591"/>
              <a:gd name="connsiteX23" fmla="*/ 826552 w 831164"/>
              <a:gd name="connsiteY23" fmla="*/ 362081 h 495591"/>
              <a:gd name="connsiteX24" fmla="*/ 680817 w 831164"/>
              <a:gd name="connsiteY24" fmla="*/ 464952 h 495591"/>
              <a:gd name="connsiteX25" fmla="*/ 537940 w 831164"/>
              <a:gd name="connsiteY25" fmla="*/ 493527 h 495591"/>
              <a:gd name="connsiteX26" fmla="*/ 417952 w 831164"/>
              <a:gd name="connsiteY26" fmla="*/ 386547 h 495591"/>
              <a:gd name="connsiteX27" fmla="*/ 337911 w 831164"/>
              <a:gd name="connsiteY27" fmla="*/ 287784 h 495591"/>
              <a:gd name="connsiteX28" fmla="*/ 193350 w 831164"/>
              <a:gd name="connsiteY28" fmla="*/ 349780 h 495591"/>
              <a:gd name="connsiteX29" fmla="*/ 15008 w 831164"/>
              <a:gd name="connsiteY29" fmla="*/ 336363 h 495591"/>
              <a:gd name="connsiteX30" fmla="*/ 26439 w 831164"/>
              <a:gd name="connsiteY30" fmla="*/ 242063 h 495591"/>
              <a:gd name="connsiteX31" fmla="*/ 116252 w 831164"/>
              <a:gd name="connsiteY31" fmla="*/ 264517 h 495591"/>
              <a:gd name="connsiteX32" fmla="*/ 227627 w 831164"/>
              <a:gd name="connsiteY32" fmla="*/ 233492 h 495591"/>
              <a:gd name="connsiteX33" fmla="*/ 125872 w 831164"/>
              <a:gd name="connsiteY33" fmla="*/ 141493 h 495591"/>
              <a:gd name="connsiteX0" fmla="*/ 585510 w 829313"/>
              <a:gd name="connsiteY0" fmla="*/ 296155 h 494006"/>
              <a:gd name="connsiteX1" fmla="*/ 455412 w 829313"/>
              <a:gd name="connsiteY1" fmla="*/ 288724 h 494006"/>
              <a:gd name="connsiteX2" fmla="*/ 520920 w 829313"/>
              <a:gd name="connsiteY2" fmla="*/ 382217 h 494006"/>
              <a:gd name="connsiteX3" fmla="*/ 621815 w 829313"/>
              <a:gd name="connsiteY3" fmla="*/ 400501 h 494006"/>
              <a:gd name="connsiteX4" fmla="*/ 585510 w 829313"/>
              <a:gd name="connsiteY4" fmla="*/ 296155 h 494006"/>
              <a:gd name="connsiteX5" fmla="*/ 743830 w 829313"/>
              <a:gd name="connsiteY5" fmla="*/ 343050 h 494006"/>
              <a:gd name="connsiteX6" fmla="*/ 655631 w 829313"/>
              <a:gd name="connsiteY6" fmla="*/ 285002 h 494006"/>
              <a:gd name="connsiteX7" fmla="*/ 692395 w 829313"/>
              <a:gd name="connsiteY7" fmla="*/ 363330 h 494006"/>
              <a:gd name="connsiteX8" fmla="*/ 743830 w 829313"/>
              <a:gd name="connsiteY8" fmla="*/ 343050 h 494006"/>
              <a:gd name="connsiteX9" fmla="*/ 639343 w 829313"/>
              <a:gd name="connsiteY9" fmla="*/ 128357 h 494006"/>
              <a:gd name="connsiteX10" fmla="*/ 536648 w 829313"/>
              <a:gd name="connsiteY10" fmla="*/ 186208 h 494006"/>
              <a:gd name="connsiteX11" fmla="*/ 610741 w 829313"/>
              <a:gd name="connsiteY11" fmla="*/ 194186 h 494006"/>
              <a:gd name="connsiteX12" fmla="*/ 720411 w 829313"/>
              <a:gd name="connsiteY12" fmla="*/ 189088 h 494006"/>
              <a:gd name="connsiteX13" fmla="*/ 639343 w 829313"/>
              <a:gd name="connsiteY13" fmla="*/ 128357 h 494006"/>
              <a:gd name="connsiteX14" fmla="*/ 124021 w 829313"/>
              <a:gd name="connsiteY14" fmla="*/ 139908 h 494006"/>
              <a:gd name="connsiteX15" fmla="*/ 18948 w 829313"/>
              <a:gd name="connsiteY15" fmla="*/ 106868 h 494006"/>
              <a:gd name="connsiteX16" fmla="*/ 63899 w 829313"/>
              <a:gd name="connsiteY16" fmla="*/ 445 h 494006"/>
              <a:gd name="connsiteX17" fmla="*/ 294916 w 829313"/>
              <a:gd name="connsiteY17" fmla="*/ 152175 h 494006"/>
              <a:gd name="connsiteX18" fmla="*/ 440673 w 829313"/>
              <a:gd name="connsiteY18" fmla="*/ 178472 h 494006"/>
              <a:gd name="connsiteX19" fmla="*/ 557531 w 829313"/>
              <a:gd name="connsiteY19" fmla="*/ 73881 h 494006"/>
              <a:gd name="connsiteX20" fmla="*/ 748965 w 829313"/>
              <a:gd name="connsiteY20" fmla="*/ 69886 h 494006"/>
              <a:gd name="connsiteX21" fmla="*/ 816128 w 829313"/>
              <a:gd name="connsiteY21" fmla="*/ 196477 h 494006"/>
              <a:gd name="connsiteX22" fmla="*/ 794987 w 829313"/>
              <a:gd name="connsiteY22" fmla="*/ 278486 h 494006"/>
              <a:gd name="connsiteX23" fmla="*/ 824701 w 829313"/>
              <a:gd name="connsiteY23" fmla="*/ 360496 h 494006"/>
              <a:gd name="connsiteX24" fmla="*/ 678966 w 829313"/>
              <a:gd name="connsiteY24" fmla="*/ 463367 h 494006"/>
              <a:gd name="connsiteX25" fmla="*/ 536089 w 829313"/>
              <a:gd name="connsiteY25" fmla="*/ 491942 h 494006"/>
              <a:gd name="connsiteX26" fmla="*/ 416101 w 829313"/>
              <a:gd name="connsiteY26" fmla="*/ 384962 h 494006"/>
              <a:gd name="connsiteX27" fmla="*/ 336060 w 829313"/>
              <a:gd name="connsiteY27" fmla="*/ 286199 h 494006"/>
              <a:gd name="connsiteX28" fmla="*/ 191499 w 829313"/>
              <a:gd name="connsiteY28" fmla="*/ 348195 h 494006"/>
              <a:gd name="connsiteX29" fmla="*/ 13157 w 829313"/>
              <a:gd name="connsiteY29" fmla="*/ 334778 h 494006"/>
              <a:gd name="connsiteX30" fmla="*/ 24588 w 829313"/>
              <a:gd name="connsiteY30" fmla="*/ 240478 h 494006"/>
              <a:gd name="connsiteX31" fmla="*/ 114401 w 829313"/>
              <a:gd name="connsiteY31" fmla="*/ 262932 h 494006"/>
              <a:gd name="connsiteX32" fmla="*/ 225776 w 829313"/>
              <a:gd name="connsiteY32" fmla="*/ 231907 h 494006"/>
              <a:gd name="connsiteX33" fmla="*/ 124021 w 829313"/>
              <a:gd name="connsiteY33" fmla="*/ 139908 h 494006"/>
              <a:gd name="connsiteX0" fmla="*/ 585510 w 829313"/>
              <a:gd name="connsiteY0" fmla="*/ 296155 h 497769"/>
              <a:gd name="connsiteX1" fmla="*/ 455412 w 829313"/>
              <a:gd name="connsiteY1" fmla="*/ 288724 h 497769"/>
              <a:gd name="connsiteX2" fmla="*/ 520920 w 829313"/>
              <a:gd name="connsiteY2" fmla="*/ 382217 h 497769"/>
              <a:gd name="connsiteX3" fmla="*/ 621815 w 829313"/>
              <a:gd name="connsiteY3" fmla="*/ 400501 h 497769"/>
              <a:gd name="connsiteX4" fmla="*/ 585510 w 829313"/>
              <a:gd name="connsiteY4" fmla="*/ 296155 h 497769"/>
              <a:gd name="connsiteX5" fmla="*/ 743830 w 829313"/>
              <a:gd name="connsiteY5" fmla="*/ 343050 h 497769"/>
              <a:gd name="connsiteX6" fmla="*/ 655631 w 829313"/>
              <a:gd name="connsiteY6" fmla="*/ 285002 h 497769"/>
              <a:gd name="connsiteX7" fmla="*/ 692395 w 829313"/>
              <a:gd name="connsiteY7" fmla="*/ 363330 h 497769"/>
              <a:gd name="connsiteX8" fmla="*/ 743830 w 829313"/>
              <a:gd name="connsiteY8" fmla="*/ 343050 h 497769"/>
              <a:gd name="connsiteX9" fmla="*/ 639343 w 829313"/>
              <a:gd name="connsiteY9" fmla="*/ 128357 h 497769"/>
              <a:gd name="connsiteX10" fmla="*/ 536648 w 829313"/>
              <a:gd name="connsiteY10" fmla="*/ 186208 h 497769"/>
              <a:gd name="connsiteX11" fmla="*/ 610741 w 829313"/>
              <a:gd name="connsiteY11" fmla="*/ 194186 h 497769"/>
              <a:gd name="connsiteX12" fmla="*/ 720411 w 829313"/>
              <a:gd name="connsiteY12" fmla="*/ 189088 h 497769"/>
              <a:gd name="connsiteX13" fmla="*/ 639343 w 829313"/>
              <a:gd name="connsiteY13" fmla="*/ 128357 h 497769"/>
              <a:gd name="connsiteX14" fmla="*/ 124021 w 829313"/>
              <a:gd name="connsiteY14" fmla="*/ 139908 h 497769"/>
              <a:gd name="connsiteX15" fmla="*/ 18948 w 829313"/>
              <a:gd name="connsiteY15" fmla="*/ 106868 h 497769"/>
              <a:gd name="connsiteX16" fmla="*/ 63899 w 829313"/>
              <a:gd name="connsiteY16" fmla="*/ 445 h 497769"/>
              <a:gd name="connsiteX17" fmla="*/ 294916 w 829313"/>
              <a:gd name="connsiteY17" fmla="*/ 152175 h 497769"/>
              <a:gd name="connsiteX18" fmla="*/ 440673 w 829313"/>
              <a:gd name="connsiteY18" fmla="*/ 178472 h 497769"/>
              <a:gd name="connsiteX19" fmla="*/ 557531 w 829313"/>
              <a:gd name="connsiteY19" fmla="*/ 73881 h 497769"/>
              <a:gd name="connsiteX20" fmla="*/ 748965 w 829313"/>
              <a:gd name="connsiteY20" fmla="*/ 69886 h 497769"/>
              <a:gd name="connsiteX21" fmla="*/ 816128 w 829313"/>
              <a:gd name="connsiteY21" fmla="*/ 196477 h 497769"/>
              <a:gd name="connsiteX22" fmla="*/ 794987 w 829313"/>
              <a:gd name="connsiteY22" fmla="*/ 278486 h 497769"/>
              <a:gd name="connsiteX23" fmla="*/ 824701 w 829313"/>
              <a:gd name="connsiteY23" fmla="*/ 360496 h 497769"/>
              <a:gd name="connsiteX24" fmla="*/ 678966 w 829313"/>
              <a:gd name="connsiteY24" fmla="*/ 463367 h 497769"/>
              <a:gd name="connsiteX25" fmla="*/ 536089 w 829313"/>
              <a:gd name="connsiteY25" fmla="*/ 491942 h 497769"/>
              <a:gd name="connsiteX26" fmla="*/ 416101 w 829313"/>
              <a:gd name="connsiteY26" fmla="*/ 384962 h 497769"/>
              <a:gd name="connsiteX27" fmla="*/ 336060 w 829313"/>
              <a:gd name="connsiteY27" fmla="*/ 286199 h 497769"/>
              <a:gd name="connsiteX28" fmla="*/ 191499 w 829313"/>
              <a:gd name="connsiteY28" fmla="*/ 348195 h 497769"/>
              <a:gd name="connsiteX29" fmla="*/ 13157 w 829313"/>
              <a:gd name="connsiteY29" fmla="*/ 334778 h 497769"/>
              <a:gd name="connsiteX30" fmla="*/ 24588 w 829313"/>
              <a:gd name="connsiteY30" fmla="*/ 240478 h 497769"/>
              <a:gd name="connsiteX31" fmla="*/ 114401 w 829313"/>
              <a:gd name="connsiteY31" fmla="*/ 262932 h 497769"/>
              <a:gd name="connsiteX32" fmla="*/ 225776 w 829313"/>
              <a:gd name="connsiteY32" fmla="*/ 231907 h 497769"/>
              <a:gd name="connsiteX33" fmla="*/ 124021 w 829313"/>
              <a:gd name="connsiteY33" fmla="*/ 139908 h 497769"/>
              <a:gd name="connsiteX0" fmla="*/ 585510 w 829313"/>
              <a:gd name="connsiteY0" fmla="*/ 296155 h 497769"/>
              <a:gd name="connsiteX1" fmla="*/ 455412 w 829313"/>
              <a:gd name="connsiteY1" fmla="*/ 288724 h 497769"/>
              <a:gd name="connsiteX2" fmla="*/ 520920 w 829313"/>
              <a:gd name="connsiteY2" fmla="*/ 382217 h 497769"/>
              <a:gd name="connsiteX3" fmla="*/ 621815 w 829313"/>
              <a:gd name="connsiteY3" fmla="*/ 400501 h 497769"/>
              <a:gd name="connsiteX4" fmla="*/ 585510 w 829313"/>
              <a:gd name="connsiteY4" fmla="*/ 296155 h 497769"/>
              <a:gd name="connsiteX5" fmla="*/ 743830 w 829313"/>
              <a:gd name="connsiteY5" fmla="*/ 343050 h 497769"/>
              <a:gd name="connsiteX6" fmla="*/ 655631 w 829313"/>
              <a:gd name="connsiteY6" fmla="*/ 285002 h 497769"/>
              <a:gd name="connsiteX7" fmla="*/ 692395 w 829313"/>
              <a:gd name="connsiteY7" fmla="*/ 363330 h 497769"/>
              <a:gd name="connsiteX8" fmla="*/ 743830 w 829313"/>
              <a:gd name="connsiteY8" fmla="*/ 343050 h 497769"/>
              <a:gd name="connsiteX9" fmla="*/ 639343 w 829313"/>
              <a:gd name="connsiteY9" fmla="*/ 128357 h 497769"/>
              <a:gd name="connsiteX10" fmla="*/ 536648 w 829313"/>
              <a:gd name="connsiteY10" fmla="*/ 186208 h 497769"/>
              <a:gd name="connsiteX11" fmla="*/ 610741 w 829313"/>
              <a:gd name="connsiteY11" fmla="*/ 194186 h 497769"/>
              <a:gd name="connsiteX12" fmla="*/ 720411 w 829313"/>
              <a:gd name="connsiteY12" fmla="*/ 189088 h 497769"/>
              <a:gd name="connsiteX13" fmla="*/ 639343 w 829313"/>
              <a:gd name="connsiteY13" fmla="*/ 128357 h 497769"/>
              <a:gd name="connsiteX14" fmla="*/ 124021 w 829313"/>
              <a:gd name="connsiteY14" fmla="*/ 139908 h 497769"/>
              <a:gd name="connsiteX15" fmla="*/ 18948 w 829313"/>
              <a:gd name="connsiteY15" fmla="*/ 106868 h 497769"/>
              <a:gd name="connsiteX16" fmla="*/ 63899 w 829313"/>
              <a:gd name="connsiteY16" fmla="*/ 445 h 497769"/>
              <a:gd name="connsiteX17" fmla="*/ 294916 w 829313"/>
              <a:gd name="connsiteY17" fmla="*/ 152175 h 497769"/>
              <a:gd name="connsiteX18" fmla="*/ 440673 w 829313"/>
              <a:gd name="connsiteY18" fmla="*/ 178472 h 497769"/>
              <a:gd name="connsiteX19" fmla="*/ 557531 w 829313"/>
              <a:gd name="connsiteY19" fmla="*/ 73881 h 497769"/>
              <a:gd name="connsiteX20" fmla="*/ 748965 w 829313"/>
              <a:gd name="connsiteY20" fmla="*/ 69886 h 497769"/>
              <a:gd name="connsiteX21" fmla="*/ 816128 w 829313"/>
              <a:gd name="connsiteY21" fmla="*/ 196477 h 497769"/>
              <a:gd name="connsiteX22" fmla="*/ 794987 w 829313"/>
              <a:gd name="connsiteY22" fmla="*/ 278486 h 497769"/>
              <a:gd name="connsiteX23" fmla="*/ 824701 w 829313"/>
              <a:gd name="connsiteY23" fmla="*/ 360496 h 497769"/>
              <a:gd name="connsiteX24" fmla="*/ 678966 w 829313"/>
              <a:gd name="connsiteY24" fmla="*/ 463367 h 497769"/>
              <a:gd name="connsiteX25" fmla="*/ 536089 w 829313"/>
              <a:gd name="connsiteY25" fmla="*/ 491942 h 497769"/>
              <a:gd name="connsiteX26" fmla="*/ 416101 w 829313"/>
              <a:gd name="connsiteY26" fmla="*/ 384962 h 497769"/>
              <a:gd name="connsiteX27" fmla="*/ 336060 w 829313"/>
              <a:gd name="connsiteY27" fmla="*/ 286199 h 497769"/>
              <a:gd name="connsiteX28" fmla="*/ 191499 w 829313"/>
              <a:gd name="connsiteY28" fmla="*/ 348195 h 497769"/>
              <a:gd name="connsiteX29" fmla="*/ 13157 w 829313"/>
              <a:gd name="connsiteY29" fmla="*/ 334778 h 497769"/>
              <a:gd name="connsiteX30" fmla="*/ 24588 w 829313"/>
              <a:gd name="connsiteY30" fmla="*/ 240478 h 497769"/>
              <a:gd name="connsiteX31" fmla="*/ 114401 w 829313"/>
              <a:gd name="connsiteY31" fmla="*/ 262932 h 497769"/>
              <a:gd name="connsiteX32" fmla="*/ 225776 w 829313"/>
              <a:gd name="connsiteY32" fmla="*/ 231907 h 497769"/>
              <a:gd name="connsiteX33" fmla="*/ 124021 w 829313"/>
              <a:gd name="connsiteY33" fmla="*/ 139908 h 497769"/>
              <a:gd name="connsiteX0" fmla="*/ 585510 w 829313"/>
              <a:gd name="connsiteY0" fmla="*/ 296155 h 497769"/>
              <a:gd name="connsiteX1" fmla="*/ 455412 w 829313"/>
              <a:gd name="connsiteY1" fmla="*/ 288724 h 497769"/>
              <a:gd name="connsiteX2" fmla="*/ 520920 w 829313"/>
              <a:gd name="connsiteY2" fmla="*/ 382217 h 497769"/>
              <a:gd name="connsiteX3" fmla="*/ 621815 w 829313"/>
              <a:gd name="connsiteY3" fmla="*/ 400501 h 497769"/>
              <a:gd name="connsiteX4" fmla="*/ 585510 w 829313"/>
              <a:gd name="connsiteY4" fmla="*/ 296155 h 497769"/>
              <a:gd name="connsiteX5" fmla="*/ 743830 w 829313"/>
              <a:gd name="connsiteY5" fmla="*/ 343050 h 497769"/>
              <a:gd name="connsiteX6" fmla="*/ 655631 w 829313"/>
              <a:gd name="connsiteY6" fmla="*/ 285002 h 497769"/>
              <a:gd name="connsiteX7" fmla="*/ 692395 w 829313"/>
              <a:gd name="connsiteY7" fmla="*/ 363330 h 497769"/>
              <a:gd name="connsiteX8" fmla="*/ 743830 w 829313"/>
              <a:gd name="connsiteY8" fmla="*/ 343050 h 497769"/>
              <a:gd name="connsiteX9" fmla="*/ 639343 w 829313"/>
              <a:gd name="connsiteY9" fmla="*/ 128357 h 497769"/>
              <a:gd name="connsiteX10" fmla="*/ 536648 w 829313"/>
              <a:gd name="connsiteY10" fmla="*/ 186208 h 497769"/>
              <a:gd name="connsiteX11" fmla="*/ 610741 w 829313"/>
              <a:gd name="connsiteY11" fmla="*/ 194186 h 497769"/>
              <a:gd name="connsiteX12" fmla="*/ 720411 w 829313"/>
              <a:gd name="connsiteY12" fmla="*/ 189088 h 497769"/>
              <a:gd name="connsiteX13" fmla="*/ 639343 w 829313"/>
              <a:gd name="connsiteY13" fmla="*/ 128357 h 497769"/>
              <a:gd name="connsiteX14" fmla="*/ 124021 w 829313"/>
              <a:gd name="connsiteY14" fmla="*/ 139908 h 497769"/>
              <a:gd name="connsiteX15" fmla="*/ 18948 w 829313"/>
              <a:gd name="connsiteY15" fmla="*/ 106868 h 497769"/>
              <a:gd name="connsiteX16" fmla="*/ 63899 w 829313"/>
              <a:gd name="connsiteY16" fmla="*/ 445 h 497769"/>
              <a:gd name="connsiteX17" fmla="*/ 294916 w 829313"/>
              <a:gd name="connsiteY17" fmla="*/ 152175 h 497769"/>
              <a:gd name="connsiteX18" fmla="*/ 440673 w 829313"/>
              <a:gd name="connsiteY18" fmla="*/ 178472 h 497769"/>
              <a:gd name="connsiteX19" fmla="*/ 557531 w 829313"/>
              <a:gd name="connsiteY19" fmla="*/ 73881 h 497769"/>
              <a:gd name="connsiteX20" fmla="*/ 748965 w 829313"/>
              <a:gd name="connsiteY20" fmla="*/ 69886 h 497769"/>
              <a:gd name="connsiteX21" fmla="*/ 816128 w 829313"/>
              <a:gd name="connsiteY21" fmla="*/ 196477 h 497769"/>
              <a:gd name="connsiteX22" fmla="*/ 794987 w 829313"/>
              <a:gd name="connsiteY22" fmla="*/ 278486 h 497769"/>
              <a:gd name="connsiteX23" fmla="*/ 824701 w 829313"/>
              <a:gd name="connsiteY23" fmla="*/ 360496 h 497769"/>
              <a:gd name="connsiteX24" fmla="*/ 678966 w 829313"/>
              <a:gd name="connsiteY24" fmla="*/ 463367 h 497769"/>
              <a:gd name="connsiteX25" fmla="*/ 536089 w 829313"/>
              <a:gd name="connsiteY25" fmla="*/ 491942 h 497769"/>
              <a:gd name="connsiteX26" fmla="*/ 416101 w 829313"/>
              <a:gd name="connsiteY26" fmla="*/ 384962 h 497769"/>
              <a:gd name="connsiteX27" fmla="*/ 336060 w 829313"/>
              <a:gd name="connsiteY27" fmla="*/ 286199 h 497769"/>
              <a:gd name="connsiteX28" fmla="*/ 191499 w 829313"/>
              <a:gd name="connsiteY28" fmla="*/ 348195 h 497769"/>
              <a:gd name="connsiteX29" fmla="*/ 13157 w 829313"/>
              <a:gd name="connsiteY29" fmla="*/ 334778 h 497769"/>
              <a:gd name="connsiteX30" fmla="*/ 24588 w 829313"/>
              <a:gd name="connsiteY30" fmla="*/ 240478 h 497769"/>
              <a:gd name="connsiteX31" fmla="*/ 114401 w 829313"/>
              <a:gd name="connsiteY31" fmla="*/ 262932 h 497769"/>
              <a:gd name="connsiteX32" fmla="*/ 225776 w 829313"/>
              <a:gd name="connsiteY32" fmla="*/ 231907 h 497769"/>
              <a:gd name="connsiteX33" fmla="*/ 124021 w 829313"/>
              <a:gd name="connsiteY33" fmla="*/ 139908 h 4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9313" h="497769">
                <a:moveTo>
                  <a:pt x="585510" y="296155"/>
                </a:moveTo>
                <a:cubicBezTo>
                  <a:pt x="557776" y="277526"/>
                  <a:pt x="459362" y="275619"/>
                  <a:pt x="455412" y="288724"/>
                </a:cubicBezTo>
                <a:cubicBezTo>
                  <a:pt x="477248" y="319888"/>
                  <a:pt x="493186" y="363588"/>
                  <a:pt x="520920" y="382217"/>
                </a:cubicBezTo>
                <a:cubicBezTo>
                  <a:pt x="548654" y="400846"/>
                  <a:pt x="612909" y="420420"/>
                  <a:pt x="621815" y="400501"/>
                </a:cubicBezTo>
                <a:cubicBezTo>
                  <a:pt x="625765" y="387396"/>
                  <a:pt x="613244" y="314784"/>
                  <a:pt x="585510" y="296155"/>
                </a:cubicBezTo>
                <a:close/>
                <a:moveTo>
                  <a:pt x="743830" y="343050"/>
                </a:moveTo>
                <a:cubicBezTo>
                  <a:pt x="737703" y="329995"/>
                  <a:pt x="664203" y="279763"/>
                  <a:pt x="655631" y="285002"/>
                </a:cubicBezTo>
                <a:cubicBezTo>
                  <a:pt x="669125" y="323502"/>
                  <a:pt x="677695" y="353655"/>
                  <a:pt x="692395" y="363330"/>
                </a:cubicBezTo>
                <a:cubicBezTo>
                  <a:pt x="707095" y="373005"/>
                  <a:pt x="749957" y="356105"/>
                  <a:pt x="743830" y="343050"/>
                </a:cubicBezTo>
                <a:close/>
                <a:moveTo>
                  <a:pt x="639343" y="128357"/>
                </a:moveTo>
                <a:cubicBezTo>
                  <a:pt x="608716" y="127877"/>
                  <a:pt x="541415" y="175237"/>
                  <a:pt x="536648" y="186208"/>
                </a:cubicBezTo>
                <a:cubicBezTo>
                  <a:pt x="531881" y="197180"/>
                  <a:pt x="580114" y="193706"/>
                  <a:pt x="610741" y="194186"/>
                </a:cubicBezTo>
                <a:cubicBezTo>
                  <a:pt x="641368" y="194666"/>
                  <a:pt x="715644" y="200060"/>
                  <a:pt x="720411" y="189088"/>
                </a:cubicBezTo>
                <a:cubicBezTo>
                  <a:pt x="725178" y="178117"/>
                  <a:pt x="669970" y="128837"/>
                  <a:pt x="639343" y="128357"/>
                </a:cubicBezTo>
                <a:close/>
                <a:moveTo>
                  <a:pt x="124021" y="139908"/>
                </a:moveTo>
                <a:cubicBezTo>
                  <a:pt x="89550" y="119068"/>
                  <a:pt x="28968" y="130112"/>
                  <a:pt x="18948" y="106868"/>
                </a:cubicBezTo>
                <a:cubicBezTo>
                  <a:pt x="8928" y="83624"/>
                  <a:pt x="17904" y="-7106"/>
                  <a:pt x="63899" y="445"/>
                </a:cubicBezTo>
                <a:cubicBezTo>
                  <a:pt x="109894" y="7996"/>
                  <a:pt x="232120" y="122504"/>
                  <a:pt x="294916" y="152175"/>
                </a:cubicBezTo>
                <a:cubicBezTo>
                  <a:pt x="357712" y="181846"/>
                  <a:pt x="396904" y="191521"/>
                  <a:pt x="440673" y="178472"/>
                </a:cubicBezTo>
                <a:cubicBezTo>
                  <a:pt x="484442" y="165423"/>
                  <a:pt x="506149" y="117999"/>
                  <a:pt x="557531" y="73881"/>
                </a:cubicBezTo>
                <a:cubicBezTo>
                  <a:pt x="608913" y="29763"/>
                  <a:pt x="705866" y="49453"/>
                  <a:pt x="748965" y="69886"/>
                </a:cubicBezTo>
                <a:cubicBezTo>
                  <a:pt x="792065" y="90319"/>
                  <a:pt x="808458" y="161710"/>
                  <a:pt x="816128" y="196477"/>
                </a:cubicBezTo>
                <a:cubicBezTo>
                  <a:pt x="823798" y="231244"/>
                  <a:pt x="793558" y="249911"/>
                  <a:pt x="794987" y="278486"/>
                </a:cubicBezTo>
                <a:cubicBezTo>
                  <a:pt x="796416" y="307061"/>
                  <a:pt x="844038" y="329683"/>
                  <a:pt x="824701" y="360496"/>
                </a:cubicBezTo>
                <a:cubicBezTo>
                  <a:pt x="805364" y="391309"/>
                  <a:pt x="786541" y="448893"/>
                  <a:pt x="678966" y="463367"/>
                </a:cubicBezTo>
                <a:cubicBezTo>
                  <a:pt x="641342" y="470511"/>
                  <a:pt x="584236" y="513063"/>
                  <a:pt x="536089" y="491942"/>
                </a:cubicBezTo>
                <a:cubicBezTo>
                  <a:pt x="487942" y="470821"/>
                  <a:pt x="450878" y="460337"/>
                  <a:pt x="416101" y="384962"/>
                </a:cubicBezTo>
                <a:cubicBezTo>
                  <a:pt x="381324" y="309587"/>
                  <a:pt x="378450" y="283034"/>
                  <a:pt x="336060" y="286199"/>
                </a:cubicBezTo>
                <a:cubicBezTo>
                  <a:pt x="269288" y="309342"/>
                  <a:pt x="258271" y="325052"/>
                  <a:pt x="191499" y="348195"/>
                </a:cubicBezTo>
                <a:cubicBezTo>
                  <a:pt x="96794" y="374877"/>
                  <a:pt x="100508" y="338919"/>
                  <a:pt x="13157" y="334778"/>
                </a:cubicBezTo>
                <a:cubicBezTo>
                  <a:pt x="-14661" y="316825"/>
                  <a:pt x="7714" y="252452"/>
                  <a:pt x="24588" y="240478"/>
                </a:cubicBezTo>
                <a:cubicBezTo>
                  <a:pt x="69567" y="244220"/>
                  <a:pt x="80870" y="264361"/>
                  <a:pt x="114401" y="262932"/>
                </a:cubicBezTo>
                <a:cubicBezTo>
                  <a:pt x="147932" y="261504"/>
                  <a:pt x="221695" y="256129"/>
                  <a:pt x="225776" y="231907"/>
                </a:cubicBezTo>
                <a:cubicBezTo>
                  <a:pt x="206726" y="193807"/>
                  <a:pt x="158492" y="160748"/>
                  <a:pt x="124021" y="139908"/>
                </a:cubicBezTo>
                <a:close/>
              </a:path>
            </a:pathLst>
          </a:custGeom>
          <a:gradFill flip="none" rotWithShape="1">
            <a:gsLst>
              <a:gs pos="74000">
                <a:srgbClr val="963232"/>
              </a:gs>
              <a:gs pos="93000">
                <a:srgbClr val="963232">
                  <a:alpha val="0"/>
                </a:srgbClr>
              </a:gs>
            </a:gsLst>
            <a:lin ang="10800000" scaled="1"/>
            <a:tileRect/>
          </a:gradFill>
          <a:ln w="95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err="1">
                <a:latin typeface="Arial" pitchFamily="-108" charset="0"/>
                <a:ea typeface="ＭＳ Ｐゴシック" pitchFamily="-108" charset="-128"/>
                <a:cs typeface="ＭＳ Ｐゴシック" pitchFamily="-108" charset="-128"/>
              </a:rPr>
              <a:t>Bictegravir</a:t>
            </a:r>
            <a:r>
              <a:rPr lang="en-US" dirty="0">
                <a:latin typeface="Arial" pitchFamily="-108" charset="0"/>
                <a:ea typeface="ＭＳ Ｐゴシック" pitchFamily="-108" charset="-128"/>
                <a:cs typeface="ＭＳ Ｐゴシック" pitchFamily="-108" charset="-128"/>
              </a:rPr>
              <a:t> and Inhibition of Tubular Secretion of Creatinine</a:t>
            </a:r>
            <a:endParaRPr lang="en-US"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21" name="Freeform 20"/>
          <p:cNvSpPr/>
          <p:nvPr/>
        </p:nvSpPr>
        <p:spPr>
          <a:xfrm rot="953890" flipH="1">
            <a:off x="2258859" y="1542885"/>
            <a:ext cx="5114469" cy="3011493"/>
          </a:xfrm>
          <a:custGeom>
            <a:avLst/>
            <a:gdLst>
              <a:gd name="connsiteX0" fmla="*/ 928587 w 5223808"/>
              <a:gd name="connsiteY0" fmla="*/ 0 h 4186583"/>
              <a:gd name="connsiteX1" fmla="*/ 775593 w 5223808"/>
              <a:gd name="connsiteY1" fmla="*/ 60288 h 4186583"/>
              <a:gd name="connsiteX2" fmla="*/ 807442 w 5223808"/>
              <a:gd name="connsiteY2" fmla="*/ 285080 h 4186583"/>
              <a:gd name="connsiteX3" fmla="*/ 707483 w 5223808"/>
              <a:gd name="connsiteY3" fmla="*/ 664081 h 4186583"/>
              <a:gd name="connsiteX4" fmla="*/ 643549 w 5223808"/>
              <a:gd name="connsiteY4" fmla="*/ 1327559 h 4186583"/>
              <a:gd name="connsiteX5" fmla="*/ 552821 w 5223808"/>
              <a:gd name="connsiteY5" fmla="*/ 1186107 h 4186583"/>
              <a:gd name="connsiteX6" fmla="*/ 470171 w 5223808"/>
              <a:gd name="connsiteY6" fmla="*/ 1305949 h 4186583"/>
              <a:gd name="connsiteX7" fmla="*/ 554214 w 5223808"/>
              <a:gd name="connsiteY7" fmla="*/ 1515437 h 4186583"/>
              <a:gd name="connsiteX8" fmla="*/ 590819 w 5223808"/>
              <a:gd name="connsiteY8" fmla="*/ 1685854 h 4186583"/>
              <a:gd name="connsiteX9" fmla="*/ 588013 w 5223808"/>
              <a:gd name="connsiteY9" fmla="*/ 1700664 h 4186583"/>
              <a:gd name="connsiteX10" fmla="*/ 130088 w 5223808"/>
              <a:gd name="connsiteY10" fmla="*/ 3168164 h 4186583"/>
              <a:gd name="connsiteX11" fmla="*/ 0 w 5223808"/>
              <a:gd name="connsiteY11" fmla="*/ 4129816 h 4186583"/>
              <a:gd name="connsiteX12" fmla="*/ 167364 w 5223808"/>
              <a:gd name="connsiteY12" fmla="*/ 4086405 h 4186583"/>
              <a:gd name="connsiteX13" fmla="*/ 328300 w 5223808"/>
              <a:gd name="connsiteY13" fmla="*/ 4183376 h 4186583"/>
              <a:gd name="connsiteX14" fmla="*/ 367969 w 5223808"/>
              <a:gd name="connsiteY14" fmla="*/ 3651380 h 4186583"/>
              <a:gd name="connsiteX15" fmla="*/ 444651 w 5223808"/>
              <a:gd name="connsiteY15" fmla="*/ 3114820 h 4186583"/>
              <a:gd name="connsiteX16" fmla="*/ 646812 w 5223808"/>
              <a:gd name="connsiteY16" fmla="*/ 2824856 h 4186583"/>
              <a:gd name="connsiteX17" fmla="*/ 824294 w 5223808"/>
              <a:gd name="connsiteY17" fmla="*/ 2649180 h 4186583"/>
              <a:gd name="connsiteX18" fmla="*/ 793121 w 5223808"/>
              <a:gd name="connsiteY18" fmla="*/ 2491164 h 4186583"/>
              <a:gd name="connsiteX19" fmla="*/ 611231 w 5223808"/>
              <a:gd name="connsiteY19" fmla="*/ 2619430 h 4186583"/>
              <a:gd name="connsiteX20" fmla="*/ 539987 w 5223808"/>
              <a:gd name="connsiteY20" fmla="*/ 2682653 h 4186583"/>
              <a:gd name="connsiteX21" fmla="*/ 754898 w 5223808"/>
              <a:gd name="connsiteY21" fmla="*/ 1844073 h 4186583"/>
              <a:gd name="connsiteX22" fmla="*/ 832225 w 5223808"/>
              <a:gd name="connsiteY22" fmla="*/ 899351 h 4186583"/>
              <a:gd name="connsiteX23" fmla="*/ 844826 w 5223808"/>
              <a:gd name="connsiteY23" fmla="*/ 803861 h 4186583"/>
              <a:gd name="connsiteX24" fmla="*/ 1051050 w 5223808"/>
              <a:gd name="connsiteY24" fmla="*/ 625020 h 4186583"/>
              <a:gd name="connsiteX25" fmla="*/ 1400371 w 5223808"/>
              <a:gd name="connsiteY25" fmla="*/ 802753 h 4186583"/>
              <a:gd name="connsiteX26" fmla="*/ 2265362 w 5223808"/>
              <a:gd name="connsiteY26" fmla="*/ 694306 h 4186583"/>
              <a:gd name="connsiteX27" fmla="*/ 2017898 w 5223808"/>
              <a:gd name="connsiteY27" fmla="*/ 1333455 h 4186583"/>
              <a:gd name="connsiteX28" fmla="*/ 1918097 w 5223808"/>
              <a:gd name="connsiteY28" fmla="*/ 2315484 h 4186583"/>
              <a:gd name="connsiteX29" fmla="*/ 1924015 w 5223808"/>
              <a:gd name="connsiteY29" fmla="*/ 2365066 h 4186583"/>
              <a:gd name="connsiteX30" fmla="*/ 1712634 w 5223808"/>
              <a:gd name="connsiteY30" fmla="*/ 3166063 h 4186583"/>
              <a:gd name="connsiteX31" fmla="*/ 1789868 w 5223808"/>
              <a:gd name="connsiteY31" fmla="*/ 3848638 h 4186583"/>
              <a:gd name="connsiteX32" fmla="*/ 2272944 w 5223808"/>
              <a:gd name="connsiteY32" fmla="*/ 3442936 h 4186583"/>
              <a:gd name="connsiteX33" fmla="*/ 2691603 w 5223808"/>
              <a:gd name="connsiteY33" fmla="*/ 1945855 h 4186583"/>
              <a:gd name="connsiteX34" fmla="*/ 2722387 w 5223808"/>
              <a:gd name="connsiteY34" fmla="*/ 1929158 h 4186583"/>
              <a:gd name="connsiteX35" fmla="*/ 2898500 w 5223808"/>
              <a:gd name="connsiteY35" fmla="*/ 1311119 h 4186583"/>
              <a:gd name="connsiteX36" fmla="*/ 3056172 w 5223808"/>
              <a:gd name="connsiteY36" fmla="*/ 955194 h 4186583"/>
              <a:gd name="connsiteX37" fmla="*/ 3284026 w 5223808"/>
              <a:gd name="connsiteY37" fmla="*/ 1291426 h 4186583"/>
              <a:gd name="connsiteX38" fmla="*/ 3694766 w 5223808"/>
              <a:gd name="connsiteY38" fmla="*/ 1026049 h 4186583"/>
              <a:gd name="connsiteX39" fmla="*/ 3988928 w 5223808"/>
              <a:gd name="connsiteY39" fmla="*/ 1485270 h 4186583"/>
              <a:gd name="connsiteX40" fmla="*/ 4342088 w 5223808"/>
              <a:gd name="connsiteY40" fmla="*/ 1376004 h 4186583"/>
              <a:gd name="connsiteX41" fmla="*/ 4490710 w 5223808"/>
              <a:gd name="connsiteY41" fmla="*/ 1615850 h 4186583"/>
              <a:gd name="connsiteX42" fmla="*/ 4596632 w 5223808"/>
              <a:gd name="connsiteY42" fmla="*/ 1682930 h 4186583"/>
              <a:gd name="connsiteX43" fmla="*/ 4671883 w 5223808"/>
              <a:gd name="connsiteY43" fmla="*/ 1814484 h 4186583"/>
              <a:gd name="connsiteX44" fmla="*/ 4752611 w 5223808"/>
              <a:gd name="connsiteY44" fmla="*/ 1932537 h 4186583"/>
              <a:gd name="connsiteX45" fmla="*/ 4915617 w 5223808"/>
              <a:gd name="connsiteY45" fmla="*/ 2016579 h 4186583"/>
              <a:gd name="connsiteX46" fmla="*/ 5060841 w 5223808"/>
              <a:gd name="connsiteY46" fmla="*/ 2010898 h 4186583"/>
              <a:gd name="connsiteX47" fmla="*/ 5098064 w 5223808"/>
              <a:gd name="connsiteY47" fmla="*/ 1932367 h 4186583"/>
              <a:gd name="connsiteX48" fmla="*/ 5021822 w 5223808"/>
              <a:gd name="connsiteY48" fmla="*/ 1895795 h 4186583"/>
              <a:gd name="connsiteX49" fmla="*/ 4834228 w 5223808"/>
              <a:gd name="connsiteY49" fmla="*/ 1829827 h 4186583"/>
              <a:gd name="connsiteX50" fmla="*/ 4798032 w 5223808"/>
              <a:gd name="connsiteY50" fmla="*/ 1599640 h 4186583"/>
              <a:gd name="connsiteX51" fmla="*/ 4961549 w 5223808"/>
              <a:gd name="connsiteY51" fmla="*/ 1417236 h 4186583"/>
              <a:gd name="connsiteX52" fmla="*/ 5100316 w 5223808"/>
              <a:gd name="connsiteY52" fmla="*/ 1489812 h 4186583"/>
              <a:gd name="connsiteX53" fmla="*/ 5154351 w 5223808"/>
              <a:gd name="connsiteY53" fmla="*/ 1569578 h 4186583"/>
              <a:gd name="connsiteX54" fmla="*/ 5223665 w 5223808"/>
              <a:gd name="connsiteY54" fmla="*/ 1534848 h 4186583"/>
              <a:gd name="connsiteX55" fmla="*/ 5167617 w 5223808"/>
              <a:gd name="connsiteY55" fmla="*/ 1392610 h 4186583"/>
              <a:gd name="connsiteX56" fmla="*/ 5014968 w 5223808"/>
              <a:gd name="connsiteY56" fmla="*/ 1308077 h 4186583"/>
              <a:gd name="connsiteX57" fmla="*/ 4841577 w 5223808"/>
              <a:gd name="connsiteY57" fmla="*/ 1366348 h 4186583"/>
              <a:gd name="connsiteX58" fmla="*/ 4720855 w 5223808"/>
              <a:gd name="connsiteY58" fmla="*/ 1501212 h 4186583"/>
              <a:gd name="connsiteX59" fmla="*/ 4649017 w 5223808"/>
              <a:gd name="connsiteY59" fmla="*/ 1535996 h 4186583"/>
              <a:gd name="connsiteX60" fmla="*/ 4609458 w 5223808"/>
              <a:gd name="connsiteY60" fmla="*/ 1523443 h 4186583"/>
              <a:gd name="connsiteX61" fmla="*/ 4403537 w 5223808"/>
              <a:gd name="connsiteY61" fmla="*/ 1212839 h 4186583"/>
              <a:gd name="connsiteX62" fmla="*/ 4031874 w 5223808"/>
              <a:gd name="connsiteY62" fmla="*/ 1310963 h 4186583"/>
              <a:gd name="connsiteX63" fmla="*/ 3725297 w 5223808"/>
              <a:gd name="connsiteY63" fmla="*/ 832678 h 4186583"/>
              <a:gd name="connsiteX64" fmla="*/ 3335124 w 5223808"/>
              <a:gd name="connsiteY64" fmla="*/ 1082765 h 4186583"/>
              <a:gd name="connsiteX65" fmla="*/ 3104918 w 5223808"/>
              <a:gd name="connsiteY65" fmla="*/ 749471 h 4186583"/>
              <a:gd name="connsiteX66" fmla="*/ 2795958 w 5223808"/>
              <a:gd name="connsiteY66" fmla="*/ 1094933 h 4186583"/>
              <a:gd name="connsiteX67" fmla="*/ 2606490 w 5223808"/>
              <a:gd name="connsiteY67" fmla="*/ 1716659 h 4186583"/>
              <a:gd name="connsiteX68" fmla="*/ 2621872 w 5223808"/>
              <a:gd name="connsiteY68" fmla="*/ 1866640 h 4186583"/>
              <a:gd name="connsiteX69" fmla="*/ 2138809 w 5223808"/>
              <a:gd name="connsiteY69" fmla="*/ 3465060 h 4186583"/>
              <a:gd name="connsiteX70" fmla="*/ 1737277 w 5223808"/>
              <a:gd name="connsiteY70" fmla="*/ 3584462 h 4186583"/>
              <a:gd name="connsiteX71" fmla="*/ 2021229 w 5223808"/>
              <a:gd name="connsiteY71" fmla="*/ 2451092 h 4186583"/>
              <a:gd name="connsiteX72" fmla="*/ 2066213 w 5223808"/>
              <a:gd name="connsiteY72" fmla="*/ 2427092 h 4186583"/>
              <a:gd name="connsiteX73" fmla="*/ 2165222 w 5223808"/>
              <a:gd name="connsiteY73" fmla="*/ 2108189 h 4186583"/>
              <a:gd name="connsiteX74" fmla="*/ 2168384 w 5223808"/>
              <a:gd name="connsiteY74" fmla="*/ 1522872 h 4186583"/>
              <a:gd name="connsiteX75" fmla="*/ 2482117 w 5223808"/>
              <a:gd name="connsiteY75" fmla="*/ 794609 h 4186583"/>
              <a:gd name="connsiteX76" fmla="*/ 2220311 w 5223808"/>
              <a:gd name="connsiteY76" fmla="*/ 491820 h 4186583"/>
              <a:gd name="connsiteX77" fmla="*/ 2155291 w 5223808"/>
              <a:gd name="connsiteY77" fmla="*/ 477834 h 4186583"/>
              <a:gd name="connsiteX78" fmla="*/ 1414922 w 5223808"/>
              <a:gd name="connsiteY78" fmla="*/ 637479 h 4186583"/>
              <a:gd name="connsiteX79" fmla="*/ 1145382 w 5223808"/>
              <a:gd name="connsiteY79" fmla="*/ 490182 h 4186583"/>
              <a:gd name="connsiteX80" fmla="*/ 877605 w 5223808"/>
              <a:gd name="connsiteY80" fmla="*/ 583474 h 4186583"/>
              <a:gd name="connsiteX81" fmla="*/ 910950 w 5223808"/>
              <a:gd name="connsiteY81" fmla="*/ 370489 h 4186583"/>
              <a:gd name="connsiteX82" fmla="*/ 933966 w 5223808"/>
              <a:gd name="connsiteY82" fmla="*/ 121376 h 4186583"/>
              <a:gd name="connsiteX83" fmla="*/ 928587 w 5223808"/>
              <a:gd name="connsiteY83" fmla="*/ 0 h 4186583"/>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7450"/>
              <a:gd name="connsiteX1" fmla="*/ 775593 w 5223808"/>
              <a:gd name="connsiteY1" fmla="*/ 60288 h 4187450"/>
              <a:gd name="connsiteX2" fmla="*/ 807442 w 5223808"/>
              <a:gd name="connsiteY2" fmla="*/ 285080 h 4187450"/>
              <a:gd name="connsiteX3" fmla="*/ 707483 w 5223808"/>
              <a:gd name="connsiteY3" fmla="*/ 664081 h 4187450"/>
              <a:gd name="connsiteX4" fmla="*/ 643549 w 5223808"/>
              <a:gd name="connsiteY4" fmla="*/ 1327559 h 4187450"/>
              <a:gd name="connsiteX5" fmla="*/ 552821 w 5223808"/>
              <a:gd name="connsiteY5" fmla="*/ 1186107 h 4187450"/>
              <a:gd name="connsiteX6" fmla="*/ 470171 w 5223808"/>
              <a:gd name="connsiteY6" fmla="*/ 1305949 h 4187450"/>
              <a:gd name="connsiteX7" fmla="*/ 554214 w 5223808"/>
              <a:gd name="connsiteY7" fmla="*/ 1515437 h 4187450"/>
              <a:gd name="connsiteX8" fmla="*/ 590819 w 5223808"/>
              <a:gd name="connsiteY8" fmla="*/ 1685854 h 4187450"/>
              <a:gd name="connsiteX9" fmla="*/ 588013 w 5223808"/>
              <a:gd name="connsiteY9" fmla="*/ 1700664 h 4187450"/>
              <a:gd name="connsiteX10" fmla="*/ 130088 w 5223808"/>
              <a:gd name="connsiteY10" fmla="*/ 3168164 h 4187450"/>
              <a:gd name="connsiteX11" fmla="*/ 0 w 5223808"/>
              <a:gd name="connsiteY11" fmla="*/ 4129816 h 4187450"/>
              <a:gd name="connsiteX12" fmla="*/ 167364 w 5223808"/>
              <a:gd name="connsiteY12" fmla="*/ 4086405 h 4187450"/>
              <a:gd name="connsiteX13" fmla="*/ 328300 w 5223808"/>
              <a:gd name="connsiteY13" fmla="*/ 4183376 h 4187450"/>
              <a:gd name="connsiteX14" fmla="*/ 367969 w 5223808"/>
              <a:gd name="connsiteY14" fmla="*/ 3651380 h 4187450"/>
              <a:gd name="connsiteX15" fmla="*/ 444651 w 5223808"/>
              <a:gd name="connsiteY15" fmla="*/ 3114820 h 4187450"/>
              <a:gd name="connsiteX16" fmla="*/ 646812 w 5223808"/>
              <a:gd name="connsiteY16" fmla="*/ 2824856 h 4187450"/>
              <a:gd name="connsiteX17" fmla="*/ 824294 w 5223808"/>
              <a:gd name="connsiteY17" fmla="*/ 2649180 h 4187450"/>
              <a:gd name="connsiteX18" fmla="*/ 793121 w 5223808"/>
              <a:gd name="connsiteY18" fmla="*/ 2491164 h 4187450"/>
              <a:gd name="connsiteX19" fmla="*/ 611231 w 5223808"/>
              <a:gd name="connsiteY19" fmla="*/ 2619430 h 4187450"/>
              <a:gd name="connsiteX20" fmla="*/ 539987 w 5223808"/>
              <a:gd name="connsiteY20" fmla="*/ 2682653 h 4187450"/>
              <a:gd name="connsiteX21" fmla="*/ 754898 w 5223808"/>
              <a:gd name="connsiteY21" fmla="*/ 1844073 h 4187450"/>
              <a:gd name="connsiteX22" fmla="*/ 832225 w 5223808"/>
              <a:gd name="connsiteY22" fmla="*/ 899351 h 4187450"/>
              <a:gd name="connsiteX23" fmla="*/ 844826 w 5223808"/>
              <a:gd name="connsiteY23" fmla="*/ 803861 h 4187450"/>
              <a:gd name="connsiteX24" fmla="*/ 1051050 w 5223808"/>
              <a:gd name="connsiteY24" fmla="*/ 625020 h 4187450"/>
              <a:gd name="connsiteX25" fmla="*/ 1400371 w 5223808"/>
              <a:gd name="connsiteY25" fmla="*/ 802753 h 4187450"/>
              <a:gd name="connsiteX26" fmla="*/ 2265362 w 5223808"/>
              <a:gd name="connsiteY26" fmla="*/ 694306 h 4187450"/>
              <a:gd name="connsiteX27" fmla="*/ 2017898 w 5223808"/>
              <a:gd name="connsiteY27" fmla="*/ 1333455 h 4187450"/>
              <a:gd name="connsiteX28" fmla="*/ 1918097 w 5223808"/>
              <a:gd name="connsiteY28" fmla="*/ 2315484 h 4187450"/>
              <a:gd name="connsiteX29" fmla="*/ 1924015 w 5223808"/>
              <a:gd name="connsiteY29" fmla="*/ 2365066 h 4187450"/>
              <a:gd name="connsiteX30" fmla="*/ 1712634 w 5223808"/>
              <a:gd name="connsiteY30" fmla="*/ 3166063 h 4187450"/>
              <a:gd name="connsiteX31" fmla="*/ 1789868 w 5223808"/>
              <a:gd name="connsiteY31" fmla="*/ 3848638 h 4187450"/>
              <a:gd name="connsiteX32" fmla="*/ 2272944 w 5223808"/>
              <a:gd name="connsiteY32" fmla="*/ 3442936 h 4187450"/>
              <a:gd name="connsiteX33" fmla="*/ 2691603 w 5223808"/>
              <a:gd name="connsiteY33" fmla="*/ 1945855 h 4187450"/>
              <a:gd name="connsiteX34" fmla="*/ 2722387 w 5223808"/>
              <a:gd name="connsiteY34" fmla="*/ 1929158 h 4187450"/>
              <a:gd name="connsiteX35" fmla="*/ 2898500 w 5223808"/>
              <a:gd name="connsiteY35" fmla="*/ 1311119 h 4187450"/>
              <a:gd name="connsiteX36" fmla="*/ 3056172 w 5223808"/>
              <a:gd name="connsiteY36" fmla="*/ 955194 h 4187450"/>
              <a:gd name="connsiteX37" fmla="*/ 3284026 w 5223808"/>
              <a:gd name="connsiteY37" fmla="*/ 1291426 h 4187450"/>
              <a:gd name="connsiteX38" fmla="*/ 3694766 w 5223808"/>
              <a:gd name="connsiteY38" fmla="*/ 1026049 h 4187450"/>
              <a:gd name="connsiteX39" fmla="*/ 3988928 w 5223808"/>
              <a:gd name="connsiteY39" fmla="*/ 1485270 h 4187450"/>
              <a:gd name="connsiteX40" fmla="*/ 4342088 w 5223808"/>
              <a:gd name="connsiteY40" fmla="*/ 1376004 h 4187450"/>
              <a:gd name="connsiteX41" fmla="*/ 4490710 w 5223808"/>
              <a:gd name="connsiteY41" fmla="*/ 1615850 h 4187450"/>
              <a:gd name="connsiteX42" fmla="*/ 4596632 w 5223808"/>
              <a:gd name="connsiteY42" fmla="*/ 1682930 h 4187450"/>
              <a:gd name="connsiteX43" fmla="*/ 4671883 w 5223808"/>
              <a:gd name="connsiteY43" fmla="*/ 1814484 h 4187450"/>
              <a:gd name="connsiteX44" fmla="*/ 4752611 w 5223808"/>
              <a:gd name="connsiteY44" fmla="*/ 1932537 h 4187450"/>
              <a:gd name="connsiteX45" fmla="*/ 4915617 w 5223808"/>
              <a:gd name="connsiteY45" fmla="*/ 2016579 h 4187450"/>
              <a:gd name="connsiteX46" fmla="*/ 5060841 w 5223808"/>
              <a:gd name="connsiteY46" fmla="*/ 2010898 h 4187450"/>
              <a:gd name="connsiteX47" fmla="*/ 5098064 w 5223808"/>
              <a:gd name="connsiteY47" fmla="*/ 1932367 h 4187450"/>
              <a:gd name="connsiteX48" fmla="*/ 5021822 w 5223808"/>
              <a:gd name="connsiteY48" fmla="*/ 1895795 h 4187450"/>
              <a:gd name="connsiteX49" fmla="*/ 4834228 w 5223808"/>
              <a:gd name="connsiteY49" fmla="*/ 1829827 h 4187450"/>
              <a:gd name="connsiteX50" fmla="*/ 4798032 w 5223808"/>
              <a:gd name="connsiteY50" fmla="*/ 1599640 h 4187450"/>
              <a:gd name="connsiteX51" fmla="*/ 4961549 w 5223808"/>
              <a:gd name="connsiteY51" fmla="*/ 1417236 h 4187450"/>
              <a:gd name="connsiteX52" fmla="*/ 5100316 w 5223808"/>
              <a:gd name="connsiteY52" fmla="*/ 1489812 h 4187450"/>
              <a:gd name="connsiteX53" fmla="*/ 5154351 w 5223808"/>
              <a:gd name="connsiteY53" fmla="*/ 1569578 h 4187450"/>
              <a:gd name="connsiteX54" fmla="*/ 5223665 w 5223808"/>
              <a:gd name="connsiteY54" fmla="*/ 1534848 h 4187450"/>
              <a:gd name="connsiteX55" fmla="*/ 5167617 w 5223808"/>
              <a:gd name="connsiteY55" fmla="*/ 1392610 h 4187450"/>
              <a:gd name="connsiteX56" fmla="*/ 5014968 w 5223808"/>
              <a:gd name="connsiteY56" fmla="*/ 1308077 h 4187450"/>
              <a:gd name="connsiteX57" fmla="*/ 4841577 w 5223808"/>
              <a:gd name="connsiteY57" fmla="*/ 1366348 h 4187450"/>
              <a:gd name="connsiteX58" fmla="*/ 4720855 w 5223808"/>
              <a:gd name="connsiteY58" fmla="*/ 1501212 h 4187450"/>
              <a:gd name="connsiteX59" fmla="*/ 4649017 w 5223808"/>
              <a:gd name="connsiteY59" fmla="*/ 1535996 h 4187450"/>
              <a:gd name="connsiteX60" fmla="*/ 4609458 w 5223808"/>
              <a:gd name="connsiteY60" fmla="*/ 1523443 h 4187450"/>
              <a:gd name="connsiteX61" fmla="*/ 4403537 w 5223808"/>
              <a:gd name="connsiteY61" fmla="*/ 1212839 h 4187450"/>
              <a:gd name="connsiteX62" fmla="*/ 4031874 w 5223808"/>
              <a:gd name="connsiteY62" fmla="*/ 1310963 h 4187450"/>
              <a:gd name="connsiteX63" fmla="*/ 3725297 w 5223808"/>
              <a:gd name="connsiteY63" fmla="*/ 832678 h 4187450"/>
              <a:gd name="connsiteX64" fmla="*/ 3335124 w 5223808"/>
              <a:gd name="connsiteY64" fmla="*/ 1082765 h 4187450"/>
              <a:gd name="connsiteX65" fmla="*/ 3104918 w 5223808"/>
              <a:gd name="connsiteY65" fmla="*/ 749471 h 4187450"/>
              <a:gd name="connsiteX66" fmla="*/ 2795958 w 5223808"/>
              <a:gd name="connsiteY66" fmla="*/ 1094933 h 4187450"/>
              <a:gd name="connsiteX67" fmla="*/ 2606490 w 5223808"/>
              <a:gd name="connsiteY67" fmla="*/ 1716659 h 4187450"/>
              <a:gd name="connsiteX68" fmla="*/ 2621872 w 5223808"/>
              <a:gd name="connsiteY68" fmla="*/ 1866640 h 4187450"/>
              <a:gd name="connsiteX69" fmla="*/ 2138809 w 5223808"/>
              <a:gd name="connsiteY69" fmla="*/ 3465060 h 4187450"/>
              <a:gd name="connsiteX70" fmla="*/ 1737277 w 5223808"/>
              <a:gd name="connsiteY70" fmla="*/ 3584462 h 4187450"/>
              <a:gd name="connsiteX71" fmla="*/ 2021229 w 5223808"/>
              <a:gd name="connsiteY71" fmla="*/ 2451092 h 4187450"/>
              <a:gd name="connsiteX72" fmla="*/ 2066213 w 5223808"/>
              <a:gd name="connsiteY72" fmla="*/ 2427092 h 4187450"/>
              <a:gd name="connsiteX73" fmla="*/ 2165222 w 5223808"/>
              <a:gd name="connsiteY73" fmla="*/ 2108189 h 4187450"/>
              <a:gd name="connsiteX74" fmla="*/ 2168384 w 5223808"/>
              <a:gd name="connsiteY74" fmla="*/ 1522872 h 4187450"/>
              <a:gd name="connsiteX75" fmla="*/ 2482117 w 5223808"/>
              <a:gd name="connsiteY75" fmla="*/ 794609 h 4187450"/>
              <a:gd name="connsiteX76" fmla="*/ 2220311 w 5223808"/>
              <a:gd name="connsiteY76" fmla="*/ 491820 h 4187450"/>
              <a:gd name="connsiteX77" fmla="*/ 2155291 w 5223808"/>
              <a:gd name="connsiteY77" fmla="*/ 477834 h 4187450"/>
              <a:gd name="connsiteX78" fmla="*/ 1414922 w 5223808"/>
              <a:gd name="connsiteY78" fmla="*/ 637479 h 4187450"/>
              <a:gd name="connsiteX79" fmla="*/ 1145382 w 5223808"/>
              <a:gd name="connsiteY79" fmla="*/ 490182 h 4187450"/>
              <a:gd name="connsiteX80" fmla="*/ 877605 w 5223808"/>
              <a:gd name="connsiteY80" fmla="*/ 583474 h 4187450"/>
              <a:gd name="connsiteX81" fmla="*/ 910950 w 5223808"/>
              <a:gd name="connsiteY81" fmla="*/ 370489 h 4187450"/>
              <a:gd name="connsiteX82" fmla="*/ 933966 w 5223808"/>
              <a:gd name="connsiteY82" fmla="*/ 121376 h 4187450"/>
              <a:gd name="connsiteX83" fmla="*/ 928587 w 5223808"/>
              <a:gd name="connsiteY83" fmla="*/ 0 h 4187450"/>
              <a:gd name="connsiteX0" fmla="*/ 928587 w 5223808"/>
              <a:gd name="connsiteY0" fmla="*/ 0 h 4183376"/>
              <a:gd name="connsiteX1" fmla="*/ 775593 w 5223808"/>
              <a:gd name="connsiteY1" fmla="*/ 60288 h 4183376"/>
              <a:gd name="connsiteX2" fmla="*/ 807442 w 5223808"/>
              <a:gd name="connsiteY2" fmla="*/ 285080 h 4183376"/>
              <a:gd name="connsiteX3" fmla="*/ 707483 w 5223808"/>
              <a:gd name="connsiteY3" fmla="*/ 664081 h 4183376"/>
              <a:gd name="connsiteX4" fmla="*/ 643549 w 5223808"/>
              <a:gd name="connsiteY4" fmla="*/ 1327559 h 4183376"/>
              <a:gd name="connsiteX5" fmla="*/ 552821 w 5223808"/>
              <a:gd name="connsiteY5" fmla="*/ 1186107 h 4183376"/>
              <a:gd name="connsiteX6" fmla="*/ 470171 w 5223808"/>
              <a:gd name="connsiteY6" fmla="*/ 1305949 h 4183376"/>
              <a:gd name="connsiteX7" fmla="*/ 554214 w 5223808"/>
              <a:gd name="connsiteY7" fmla="*/ 1515437 h 4183376"/>
              <a:gd name="connsiteX8" fmla="*/ 590819 w 5223808"/>
              <a:gd name="connsiteY8" fmla="*/ 1685854 h 4183376"/>
              <a:gd name="connsiteX9" fmla="*/ 588013 w 5223808"/>
              <a:gd name="connsiteY9" fmla="*/ 1700664 h 4183376"/>
              <a:gd name="connsiteX10" fmla="*/ 130088 w 5223808"/>
              <a:gd name="connsiteY10" fmla="*/ 3168164 h 4183376"/>
              <a:gd name="connsiteX11" fmla="*/ 0 w 5223808"/>
              <a:gd name="connsiteY11" fmla="*/ 4129816 h 4183376"/>
              <a:gd name="connsiteX12" fmla="*/ 167364 w 5223808"/>
              <a:gd name="connsiteY12" fmla="*/ 4086405 h 4183376"/>
              <a:gd name="connsiteX13" fmla="*/ 328300 w 5223808"/>
              <a:gd name="connsiteY13" fmla="*/ 4183376 h 4183376"/>
              <a:gd name="connsiteX14" fmla="*/ 367969 w 5223808"/>
              <a:gd name="connsiteY14" fmla="*/ 3651380 h 4183376"/>
              <a:gd name="connsiteX15" fmla="*/ 444651 w 5223808"/>
              <a:gd name="connsiteY15" fmla="*/ 3114820 h 4183376"/>
              <a:gd name="connsiteX16" fmla="*/ 646812 w 5223808"/>
              <a:gd name="connsiteY16" fmla="*/ 2824856 h 4183376"/>
              <a:gd name="connsiteX17" fmla="*/ 824294 w 5223808"/>
              <a:gd name="connsiteY17" fmla="*/ 2649180 h 4183376"/>
              <a:gd name="connsiteX18" fmla="*/ 793121 w 5223808"/>
              <a:gd name="connsiteY18" fmla="*/ 2491164 h 4183376"/>
              <a:gd name="connsiteX19" fmla="*/ 611231 w 5223808"/>
              <a:gd name="connsiteY19" fmla="*/ 2619430 h 4183376"/>
              <a:gd name="connsiteX20" fmla="*/ 539987 w 5223808"/>
              <a:gd name="connsiteY20" fmla="*/ 2682653 h 4183376"/>
              <a:gd name="connsiteX21" fmla="*/ 754898 w 5223808"/>
              <a:gd name="connsiteY21" fmla="*/ 1844073 h 4183376"/>
              <a:gd name="connsiteX22" fmla="*/ 832225 w 5223808"/>
              <a:gd name="connsiteY22" fmla="*/ 899351 h 4183376"/>
              <a:gd name="connsiteX23" fmla="*/ 844826 w 5223808"/>
              <a:gd name="connsiteY23" fmla="*/ 803861 h 4183376"/>
              <a:gd name="connsiteX24" fmla="*/ 1051050 w 5223808"/>
              <a:gd name="connsiteY24" fmla="*/ 625020 h 4183376"/>
              <a:gd name="connsiteX25" fmla="*/ 1400371 w 5223808"/>
              <a:gd name="connsiteY25" fmla="*/ 802753 h 4183376"/>
              <a:gd name="connsiteX26" fmla="*/ 2265362 w 5223808"/>
              <a:gd name="connsiteY26" fmla="*/ 694306 h 4183376"/>
              <a:gd name="connsiteX27" fmla="*/ 2017898 w 5223808"/>
              <a:gd name="connsiteY27" fmla="*/ 1333455 h 4183376"/>
              <a:gd name="connsiteX28" fmla="*/ 1918097 w 5223808"/>
              <a:gd name="connsiteY28" fmla="*/ 2315484 h 4183376"/>
              <a:gd name="connsiteX29" fmla="*/ 1924015 w 5223808"/>
              <a:gd name="connsiteY29" fmla="*/ 2365066 h 4183376"/>
              <a:gd name="connsiteX30" fmla="*/ 1712634 w 5223808"/>
              <a:gd name="connsiteY30" fmla="*/ 3166063 h 4183376"/>
              <a:gd name="connsiteX31" fmla="*/ 1789868 w 5223808"/>
              <a:gd name="connsiteY31" fmla="*/ 3848638 h 4183376"/>
              <a:gd name="connsiteX32" fmla="*/ 2272944 w 5223808"/>
              <a:gd name="connsiteY32" fmla="*/ 3442936 h 4183376"/>
              <a:gd name="connsiteX33" fmla="*/ 2691603 w 5223808"/>
              <a:gd name="connsiteY33" fmla="*/ 1945855 h 4183376"/>
              <a:gd name="connsiteX34" fmla="*/ 2722387 w 5223808"/>
              <a:gd name="connsiteY34" fmla="*/ 1929158 h 4183376"/>
              <a:gd name="connsiteX35" fmla="*/ 2898500 w 5223808"/>
              <a:gd name="connsiteY35" fmla="*/ 1311119 h 4183376"/>
              <a:gd name="connsiteX36" fmla="*/ 3056172 w 5223808"/>
              <a:gd name="connsiteY36" fmla="*/ 955194 h 4183376"/>
              <a:gd name="connsiteX37" fmla="*/ 3284026 w 5223808"/>
              <a:gd name="connsiteY37" fmla="*/ 1291426 h 4183376"/>
              <a:gd name="connsiteX38" fmla="*/ 3694766 w 5223808"/>
              <a:gd name="connsiteY38" fmla="*/ 1026049 h 4183376"/>
              <a:gd name="connsiteX39" fmla="*/ 3988928 w 5223808"/>
              <a:gd name="connsiteY39" fmla="*/ 1485270 h 4183376"/>
              <a:gd name="connsiteX40" fmla="*/ 4342088 w 5223808"/>
              <a:gd name="connsiteY40" fmla="*/ 1376004 h 4183376"/>
              <a:gd name="connsiteX41" fmla="*/ 4490710 w 5223808"/>
              <a:gd name="connsiteY41" fmla="*/ 1615850 h 4183376"/>
              <a:gd name="connsiteX42" fmla="*/ 4596632 w 5223808"/>
              <a:gd name="connsiteY42" fmla="*/ 1682930 h 4183376"/>
              <a:gd name="connsiteX43" fmla="*/ 4671883 w 5223808"/>
              <a:gd name="connsiteY43" fmla="*/ 1814484 h 4183376"/>
              <a:gd name="connsiteX44" fmla="*/ 4752611 w 5223808"/>
              <a:gd name="connsiteY44" fmla="*/ 1932537 h 4183376"/>
              <a:gd name="connsiteX45" fmla="*/ 4915617 w 5223808"/>
              <a:gd name="connsiteY45" fmla="*/ 2016579 h 4183376"/>
              <a:gd name="connsiteX46" fmla="*/ 5060841 w 5223808"/>
              <a:gd name="connsiteY46" fmla="*/ 2010898 h 4183376"/>
              <a:gd name="connsiteX47" fmla="*/ 5098064 w 5223808"/>
              <a:gd name="connsiteY47" fmla="*/ 1932367 h 4183376"/>
              <a:gd name="connsiteX48" fmla="*/ 5021822 w 5223808"/>
              <a:gd name="connsiteY48" fmla="*/ 1895795 h 4183376"/>
              <a:gd name="connsiteX49" fmla="*/ 4834228 w 5223808"/>
              <a:gd name="connsiteY49" fmla="*/ 1829827 h 4183376"/>
              <a:gd name="connsiteX50" fmla="*/ 4798032 w 5223808"/>
              <a:gd name="connsiteY50" fmla="*/ 1599640 h 4183376"/>
              <a:gd name="connsiteX51" fmla="*/ 4961549 w 5223808"/>
              <a:gd name="connsiteY51" fmla="*/ 1417236 h 4183376"/>
              <a:gd name="connsiteX52" fmla="*/ 5100316 w 5223808"/>
              <a:gd name="connsiteY52" fmla="*/ 1489812 h 4183376"/>
              <a:gd name="connsiteX53" fmla="*/ 5154351 w 5223808"/>
              <a:gd name="connsiteY53" fmla="*/ 1569578 h 4183376"/>
              <a:gd name="connsiteX54" fmla="*/ 5223665 w 5223808"/>
              <a:gd name="connsiteY54" fmla="*/ 1534848 h 4183376"/>
              <a:gd name="connsiteX55" fmla="*/ 5167617 w 5223808"/>
              <a:gd name="connsiteY55" fmla="*/ 1392610 h 4183376"/>
              <a:gd name="connsiteX56" fmla="*/ 5014968 w 5223808"/>
              <a:gd name="connsiteY56" fmla="*/ 1308077 h 4183376"/>
              <a:gd name="connsiteX57" fmla="*/ 4841577 w 5223808"/>
              <a:gd name="connsiteY57" fmla="*/ 1366348 h 4183376"/>
              <a:gd name="connsiteX58" fmla="*/ 4720855 w 5223808"/>
              <a:gd name="connsiteY58" fmla="*/ 1501212 h 4183376"/>
              <a:gd name="connsiteX59" fmla="*/ 4649017 w 5223808"/>
              <a:gd name="connsiteY59" fmla="*/ 1535996 h 4183376"/>
              <a:gd name="connsiteX60" fmla="*/ 4609458 w 5223808"/>
              <a:gd name="connsiteY60" fmla="*/ 1523443 h 4183376"/>
              <a:gd name="connsiteX61" fmla="*/ 4403537 w 5223808"/>
              <a:gd name="connsiteY61" fmla="*/ 1212839 h 4183376"/>
              <a:gd name="connsiteX62" fmla="*/ 4031874 w 5223808"/>
              <a:gd name="connsiteY62" fmla="*/ 1310963 h 4183376"/>
              <a:gd name="connsiteX63" fmla="*/ 3725297 w 5223808"/>
              <a:gd name="connsiteY63" fmla="*/ 832678 h 4183376"/>
              <a:gd name="connsiteX64" fmla="*/ 3335124 w 5223808"/>
              <a:gd name="connsiteY64" fmla="*/ 1082765 h 4183376"/>
              <a:gd name="connsiteX65" fmla="*/ 3104918 w 5223808"/>
              <a:gd name="connsiteY65" fmla="*/ 749471 h 4183376"/>
              <a:gd name="connsiteX66" fmla="*/ 2795958 w 5223808"/>
              <a:gd name="connsiteY66" fmla="*/ 1094933 h 4183376"/>
              <a:gd name="connsiteX67" fmla="*/ 2606490 w 5223808"/>
              <a:gd name="connsiteY67" fmla="*/ 1716659 h 4183376"/>
              <a:gd name="connsiteX68" fmla="*/ 2621872 w 5223808"/>
              <a:gd name="connsiteY68" fmla="*/ 1866640 h 4183376"/>
              <a:gd name="connsiteX69" fmla="*/ 2138809 w 5223808"/>
              <a:gd name="connsiteY69" fmla="*/ 3465060 h 4183376"/>
              <a:gd name="connsiteX70" fmla="*/ 1737277 w 5223808"/>
              <a:gd name="connsiteY70" fmla="*/ 3584462 h 4183376"/>
              <a:gd name="connsiteX71" fmla="*/ 2021229 w 5223808"/>
              <a:gd name="connsiteY71" fmla="*/ 2451092 h 4183376"/>
              <a:gd name="connsiteX72" fmla="*/ 2066213 w 5223808"/>
              <a:gd name="connsiteY72" fmla="*/ 2427092 h 4183376"/>
              <a:gd name="connsiteX73" fmla="*/ 2165222 w 5223808"/>
              <a:gd name="connsiteY73" fmla="*/ 2108189 h 4183376"/>
              <a:gd name="connsiteX74" fmla="*/ 2168384 w 5223808"/>
              <a:gd name="connsiteY74" fmla="*/ 1522872 h 4183376"/>
              <a:gd name="connsiteX75" fmla="*/ 2482117 w 5223808"/>
              <a:gd name="connsiteY75" fmla="*/ 794609 h 4183376"/>
              <a:gd name="connsiteX76" fmla="*/ 2220311 w 5223808"/>
              <a:gd name="connsiteY76" fmla="*/ 491820 h 4183376"/>
              <a:gd name="connsiteX77" fmla="*/ 2155291 w 5223808"/>
              <a:gd name="connsiteY77" fmla="*/ 477834 h 4183376"/>
              <a:gd name="connsiteX78" fmla="*/ 1414922 w 5223808"/>
              <a:gd name="connsiteY78" fmla="*/ 637479 h 4183376"/>
              <a:gd name="connsiteX79" fmla="*/ 1145382 w 5223808"/>
              <a:gd name="connsiteY79" fmla="*/ 490182 h 4183376"/>
              <a:gd name="connsiteX80" fmla="*/ 877605 w 5223808"/>
              <a:gd name="connsiteY80" fmla="*/ 583474 h 4183376"/>
              <a:gd name="connsiteX81" fmla="*/ 910950 w 5223808"/>
              <a:gd name="connsiteY81" fmla="*/ 370489 h 4183376"/>
              <a:gd name="connsiteX82" fmla="*/ 933966 w 5223808"/>
              <a:gd name="connsiteY82" fmla="*/ 121376 h 4183376"/>
              <a:gd name="connsiteX83" fmla="*/ 928587 w 5223808"/>
              <a:gd name="connsiteY83" fmla="*/ 0 h 4183376"/>
              <a:gd name="connsiteX0" fmla="*/ 928587 w 5223808"/>
              <a:gd name="connsiteY0" fmla="*/ 0 h 4183376"/>
              <a:gd name="connsiteX1" fmla="*/ 775593 w 5223808"/>
              <a:gd name="connsiteY1" fmla="*/ 60288 h 4183376"/>
              <a:gd name="connsiteX2" fmla="*/ 807442 w 5223808"/>
              <a:gd name="connsiteY2" fmla="*/ 285080 h 4183376"/>
              <a:gd name="connsiteX3" fmla="*/ 707483 w 5223808"/>
              <a:gd name="connsiteY3" fmla="*/ 664081 h 4183376"/>
              <a:gd name="connsiteX4" fmla="*/ 643549 w 5223808"/>
              <a:gd name="connsiteY4" fmla="*/ 1327559 h 4183376"/>
              <a:gd name="connsiteX5" fmla="*/ 552821 w 5223808"/>
              <a:gd name="connsiteY5" fmla="*/ 1186107 h 4183376"/>
              <a:gd name="connsiteX6" fmla="*/ 470171 w 5223808"/>
              <a:gd name="connsiteY6" fmla="*/ 1305949 h 4183376"/>
              <a:gd name="connsiteX7" fmla="*/ 554214 w 5223808"/>
              <a:gd name="connsiteY7" fmla="*/ 1515437 h 4183376"/>
              <a:gd name="connsiteX8" fmla="*/ 590819 w 5223808"/>
              <a:gd name="connsiteY8" fmla="*/ 1685854 h 4183376"/>
              <a:gd name="connsiteX9" fmla="*/ 588013 w 5223808"/>
              <a:gd name="connsiteY9" fmla="*/ 1700664 h 4183376"/>
              <a:gd name="connsiteX10" fmla="*/ 130088 w 5223808"/>
              <a:gd name="connsiteY10" fmla="*/ 3168164 h 4183376"/>
              <a:gd name="connsiteX11" fmla="*/ 0 w 5223808"/>
              <a:gd name="connsiteY11" fmla="*/ 4129816 h 4183376"/>
              <a:gd name="connsiteX12" fmla="*/ 167364 w 5223808"/>
              <a:gd name="connsiteY12" fmla="*/ 4086405 h 4183376"/>
              <a:gd name="connsiteX13" fmla="*/ 328300 w 5223808"/>
              <a:gd name="connsiteY13" fmla="*/ 4183376 h 4183376"/>
              <a:gd name="connsiteX14" fmla="*/ 367969 w 5223808"/>
              <a:gd name="connsiteY14" fmla="*/ 3651380 h 4183376"/>
              <a:gd name="connsiteX15" fmla="*/ 444651 w 5223808"/>
              <a:gd name="connsiteY15" fmla="*/ 3114820 h 4183376"/>
              <a:gd name="connsiteX16" fmla="*/ 646812 w 5223808"/>
              <a:gd name="connsiteY16" fmla="*/ 2824856 h 4183376"/>
              <a:gd name="connsiteX17" fmla="*/ 824294 w 5223808"/>
              <a:gd name="connsiteY17" fmla="*/ 2649180 h 4183376"/>
              <a:gd name="connsiteX18" fmla="*/ 793121 w 5223808"/>
              <a:gd name="connsiteY18" fmla="*/ 2491164 h 4183376"/>
              <a:gd name="connsiteX19" fmla="*/ 611231 w 5223808"/>
              <a:gd name="connsiteY19" fmla="*/ 2619430 h 4183376"/>
              <a:gd name="connsiteX20" fmla="*/ 539987 w 5223808"/>
              <a:gd name="connsiteY20" fmla="*/ 2682653 h 4183376"/>
              <a:gd name="connsiteX21" fmla="*/ 754898 w 5223808"/>
              <a:gd name="connsiteY21" fmla="*/ 1844073 h 4183376"/>
              <a:gd name="connsiteX22" fmla="*/ 832225 w 5223808"/>
              <a:gd name="connsiteY22" fmla="*/ 899351 h 4183376"/>
              <a:gd name="connsiteX23" fmla="*/ 844826 w 5223808"/>
              <a:gd name="connsiteY23" fmla="*/ 803861 h 4183376"/>
              <a:gd name="connsiteX24" fmla="*/ 1051050 w 5223808"/>
              <a:gd name="connsiteY24" fmla="*/ 625020 h 4183376"/>
              <a:gd name="connsiteX25" fmla="*/ 1400371 w 5223808"/>
              <a:gd name="connsiteY25" fmla="*/ 802753 h 4183376"/>
              <a:gd name="connsiteX26" fmla="*/ 2265362 w 5223808"/>
              <a:gd name="connsiteY26" fmla="*/ 694306 h 4183376"/>
              <a:gd name="connsiteX27" fmla="*/ 2017898 w 5223808"/>
              <a:gd name="connsiteY27" fmla="*/ 1333455 h 4183376"/>
              <a:gd name="connsiteX28" fmla="*/ 1918097 w 5223808"/>
              <a:gd name="connsiteY28" fmla="*/ 2315484 h 4183376"/>
              <a:gd name="connsiteX29" fmla="*/ 1924015 w 5223808"/>
              <a:gd name="connsiteY29" fmla="*/ 2365066 h 4183376"/>
              <a:gd name="connsiteX30" fmla="*/ 1712634 w 5223808"/>
              <a:gd name="connsiteY30" fmla="*/ 3166063 h 4183376"/>
              <a:gd name="connsiteX31" fmla="*/ 1789868 w 5223808"/>
              <a:gd name="connsiteY31" fmla="*/ 3848638 h 4183376"/>
              <a:gd name="connsiteX32" fmla="*/ 2272944 w 5223808"/>
              <a:gd name="connsiteY32" fmla="*/ 3442936 h 4183376"/>
              <a:gd name="connsiteX33" fmla="*/ 2691603 w 5223808"/>
              <a:gd name="connsiteY33" fmla="*/ 1945855 h 4183376"/>
              <a:gd name="connsiteX34" fmla="*/ 2722387 w 5223808"/>
              <a:gd name="connsiteY34" fmla="*/ 1929158 h 4183376"/>
              <a:gd name="connsiteX35" fmla="*/ 2898500 w 5223808"/>
              <a:gd name="connsiteY35" fmla="*/ 1311119 h 4183376"/>
              <a:gd name="connsiteX36" fmla="*/ 3056172 w 5223808"/>
              <a:gd name="connsiteY36" fmla="*/ 955194 h 4183376"/>
              <a:gd name="connsiteX37" fmla="*/ 3284026 w 5223808"/>
              <a:gd name="connsiteY37" fmla="*/ 1291426 h 4183376"/>
              <a:gd name="connsiteX38" fmla="*/ 3694766 w 5223808"/>
              <a:gd name="connsiteY38" fmla="*/ 1026049 h 4183376"/>
              <a:gd name="connsiteX39" fmla="*/ 3988928 w 5223808"/>
              <a:gd name="connsiteY39" fmla="*/ 1485270 h 4183376"/>
              <a:gd name="connsiteX40" fmla="*/ 4342088 w 5223808"/>
              <a:gd name="connsiteY40" fmla="*/ 1376004 h 4183376"/>
              <a:gd name="connsiteX41" fmla="*/ 4490710 w 5223808"/>
              <a:gd name="connsiteY41" fmla="*/ 1615850 h 4183376"/>
              <a:gd name="connsiteX42" fmla="*/ 4596632 w 5223808"/>
              <a:gd name="connsiteY42" fmla="*/ 1682930 h 4183376"/>
              <a:gd name="connsiteX43" fmla="*/ 4671883 w 5223808"/>
              <a:gd name="connsiteY43" fmla="*/ 1814484 h 4183376"/>
              <a:gd name="connsiteX44" fmla="*/ 4752611 w 5223808"/>
              <a:gd name="connsiteY44" fmla="*/ 1932537 h 4183376"/>
              <a:gd name="connsiteX45" fmla="*/ 4915617 w 5223808"/>
              <a:gd name="connsiteY45" fmla="*/ 2016579 h 4183376"/>
              <a:gd name="connsiteX46" fmla="*/ 5060841 w 5223808"/>
              <a:gd name="connsiteY46" fmla="*/ 2010898 h 4183376"/>
              <a:gd name="connsiteX47" fmla="*/ 5098064 w 5223808"/>
              <a:gd name="connsiteY47" fmla="*/ 1932367 h 4183376"/>
              <a:gd name="connsiteX48" fmla="*/ 5021822 w 5223808"/>
              <a:gd name="connsiteY48" fmla="*/ 1895795 h 4183376"/>
              <a:gd name="connsiteX49" fmla="*/ 4834228 w 5223808"/>
              <a:gd name="connsiteY49" fmla="*/ 1829827 h 4183376"/>
              <a:gd name="connsiteX50" fmla="*/ 4798032 w 5223808"/>
              <a:gd name="connsiteY50" fmla="*/ 1599640 h 4183376"/>
              <a:gd name="connsiteX51" fmla="*/ 4961549 w 5223808"/>
              <a:gd name="connsiteY51" fmla="*/ 1417236 h 4183376"/>
              <a:gd name="connsiteX52" fmla="*/ 5100316 w 5223808"/>
              <a:gd name="connsiteY52" fmla="*/ 1489812 h 4183376"/>
              <a:gd name="connsiteX53" fmla="*/ 5154351 w 5223808"/>
              <a:gd name="connsiteY53" fmla="*/ 1569578 h 4183376"/>
              <a:gd name="connsiteX54" fmla="*/ 5223665 w 5223808"/>
              <a:gd name="connsiteY54" fmla="*/ 1534848 h 4183376"/>
              <a:gd name="connsiteX55" fmla="*/ 5167617 w 5223808"/>
              <a:gd name="connsiteY55" fmla="*/ 1392610 h 4183376"/>
              <a:gd name="connsiteX56" fmla="*/ 5014968 w 5223808"/>
              <a:gd name="connsiteY56" fmla="*/ 1308077 h 4183376"/>
              <a:gd name="connsiteX57" fmla="*/ 4841577 w 5223808"/>
              <a:gd name="connsiteY57" fmla="*/ 1366348 h 4183376"/>
              <a:gd name="connsiteX58" fmla="*/ 4720855 w 5223808"/>
              <a:gd name="connsiteY58" fmla="*/ 1501212 h 4183376"/>
              <a:gd name="connsiteX59" fmla="*/ 4649017 w 5223808"/>
              <a:gd name="connsiteY59" fmla="*/ 1535996 h 4183376"/>
              <a:gd name="connsiteX60" fmla="*/ 4609458 w 5223808"/>
              <a:gd name="connsiteY60" fmla="*/ 1523443 h 4183376"/>
              <a:gd name="connsiteX61" fmla="*/ 4403537 w 5223808"/>
              <a:gd name="connsiteY61" fmla="*/ 1212839 h 4183376"/>
              <a:gd name="connsiteX62" fmla="*/ 4031874 w 5223808"/>
              <a:gd name="connsiteY62" fmla="*/ 1310963 h 4183376"/>
              <a:gd name="connsiteX63" fmla="*/ 3725297 w 5223808"/>
              <a:gd name="connsiteY63" fmla="*/ 832678 h 4183376"/>
              <a:gd name="connsiteX64" fmla="*/ 3335124 w 5223808"/>
              <a:gd name="connsiteY64" fmla="*/ 1082765 h 4183376"/>
              <a:gd name="connsiteX65" fmla="*/ 3104918 w 5223808"/>
              <a:gd name="connsiteY65" fmla="*/ 749471 h 4183376"/>
              <a:gd name="connsiteX66" fmla="*/ 2795958 w 5223808"/>
              <a:gd name="connsiteY66" fmla="*/ 1094933 h 4183376"/>
              <a:gd name="connsiteX67" fmla="*/ 2606490 w 5223808"/>
              <a:gd name="connsiteY67" fmla="*/ 1716659 h 4183376"/>
              <a:gd name="connsiteX68" fmla="*/ 2621872 w 5223808"/>
              <a:gd name="connsiteY68" fmla="*/ 1866640 h 4183376"/>
              <a:gd name="connsiteX69" fmla="*/ 2138809 w 5223808"/>
              <a:gd name="connsiteY69" fmla="*/ 3465060 h 4183376"/>
              <a:gd name="connsiteX70" fmla="*/ 1737277 w 5223808"/>
              <a:gd name="connsiteY70" fmla="*/ 3584462 h 4183376"/>
              <a:gd name="connsiteX71" fmla="*/ 2021229 w 5223808"/>
              <a:gd name="connsiteY71" fmla="*/ 2451092 h 4183376"/>
              <a:gd name="connsiteX72" fmla="*/ 2066213 w 5223808"/>
              <a:gd name="connsiteY72" fmla="*/ 2427092 h 4183376"/>
              <a:gd name="connsiteX73" fmla="*/ 2165222 w 5223808"/>
              <a:gd name="connsiteY73" fmla="*/ 2108189 h 4183376"/>
              <a:gd name="connsiteX74" fmla="*/ 2168384 w 5223808"/>
              <a:gd name="connsiteY74" fmla="*/ 1522872 h 4183376"/>
              <a:gd name="connsiteX75" fmla="*/ 2482117 w 5223808"/>
              <a:gd name="connsiteY75" fmla="*/ 794609 h 4183376"/>
              <a:gd name="connsiteX76" fmla="*/ 2220311 w 5223808"/>
              <a:gd name="connsiteY76" fmla="*/ 491820 h 4183376"/>
              <a:gd name="connsiteX77" fmla="*/ 2155291 w 5223808"/>
              <a:gd name="connsiteY77" fmla="*/ 477834 h 4183376"/>
              <a:gd name="connsiteX78" fmla="*/ 1414922 w 5223808"/>
              <a:gd name="connsiteY78" fmla="*/ 637479 h 4183376"/>
              <a:gd name="connsiteX79" fmla="*/ 1145382 w 5223808"/>
              <a:gd name="connsiteY79" fmla="*/ 490182 h 4183376"/>
              <a:gd name="connsiteX80" fmla="*/ 877605 w 5223808"/>
              <a:gd name="connsiteY80" fmla="*/ 583474 h 4183376"/>
              <a:gd name="connsiteX81" fmla="*/ 910950 w 5223808"/>
              <a:gd name="connsiteY81" fmla="*/ 370489 h 4183376"/>
              <a:gd name="connsiteX82" fmla="*/ 933966 w 5223808"/>
              <a:gd name="connsiteY82" fmla="*/ 121376 h 4183376"/>
              <a:gd name="connsiteX83" fmla="*/ 928587 w 5223808"/>
              <a:gd name="connsiteY83" fmla="*/ 0 h 4183376"/>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67364 w 5223808"/>
              <a:gd name="connsiteY12" fmla="*/ 408640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67364 w 5223808"/>
              <a:gd name="connsiteY12" fmla="*/ 408640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89322 w 5223808"/>
              <a:gd name="connsiteY12" fmla="*/ 411219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23808"/>
              <a:gd name="connsiteY0" fmla="*/ 0 h 4196243"/>
              <a:gd name="connsiteX1" fmla="*/ 775593 w 5223808"/>
              <a:gd name="connsiteY1" fmla="*/ 60288 h 4196243"/>
              <a:gd name="connsiteX2" fmla="*/ 807442 w 5223808"/>
              <a:gd name="connsiteY2" fmla="*/ 285080 h 4196243"/>
              <a:gd name="connsiteX3" fmla="*/ 707483 w 5223808"/>
              <a:gd name="connsiteY3" fmla="*/ 664081 h 4196243"/>
              <a:gd name="connsiteX4" fmla="*/ 643549 w 5223808"/>
              <a:gd name="connsiteY4" fmla="*/ 1327559 h 4196243"/>
              <a:gd name="connsiteX5" fmla="*/ 552821 w 5223808"/>
              <a:gd name="connsiteY5" fmla="*/ 1186107 h 4196243"/>
              <a:gd name="connsiteX6" fmla="*/ 470171 w 5223808"/>
              <a:gd name="connsiteY6" fmla="*/ 1305949 h 4196243"/>
              <a:gd name="connsiteX7" fmla="*/ 554214 w 5223808"/>
              <a:gd name="connsiteY7" fmla="*/ 1515437 h 4196243"/>
              <a:gd name="connsiteX8" fmla="*/ 590819 w 5223808"/>
              <a:gd name="connsiteY8" fmla="*/ 1685854 h 4196243"/>
              <a:gd name="connsiteX9" fmla="*/ 588013 w 5223808"/>
              <a:gd name="connsiteY9" fmla="*/ 1700664 h 4196243"/>
              <a:gd name="connsiteX10" fmla="*/ 130088 w 5223808"/>
              <a:gd name="connsiteY10" fmla="*/ 3168164 h 4196243"/>
              <a:gd name="connsiteX11" fmla="*/ 0 w 5223808"/>
              <a:gd name="connsiteY11" fmla="*/ 4129816 h 4196243"/>
              <a:gd name="connsiteX12" fmla="*/ 189322 w 5223808"/>
              <a:gd name="connsiteY12" fmla="*/ 4112195 h 4196243"/>
              <a:gd name="connsiteX13" fmla="*/ 373477 w 5223808"/>
              <a:gd name="connsiteY13" fmla="*/ 4196243 h 4196243"/>
              <a:gd name="connsiteX14" fmla="*/ 367969 w 5223808"/>
              <a:gd name="connsiteY14" fmla="*/ 3651380 h 4196243"/>
              <a:gd name="connsiteX15" fmla="*/ 444651 w 5223808"/>
              <a:gd name="connsiteY15" fmla="*/ 3114820 h 4196243"/>
              <a:gd name="connsiteX16" fmla="*/ 646812 w 5223808"/>
              <a:gd name="connsiteY16" fmla="*/ 2824856 h 4196243"/>
              <a:gd name="connsiteX17" fmla="*/ 824294 w 5223808"/>
              <a:gd name="connsiteY17" fmla="*/ 2649180 h 4196243"/>
              <a:gd name="connsiteX18" fmla="*/ 793121 w 5223808"/>
              <a:gd name="connsiteY18" fmla="*/ 2491164 h 4196243"/>
              <a:gd name="connsiteX19" fmla="*/ 611231 w 5223808"/>
              <a:gd name="connsiteY19" fmla="*/ 2619430 h 4196243"/>
              <a:gd name="connsiteX20" fmla="*/ 539987 w 5223808"/>
              <a:gd name="connsiteY20" fmla="*/ 2682653 h 4196243"/>
              <a:gd name="connsiteX21" fmla="*/ 754898 w 5223808"/>
              <a:gd name="connsiteY21" fmla="*/ 1844073 h 4196243"/>
              <a:gd name="connsiteX22" fmla="*/ 832225 w 5223808"/>
              <a:gd name="connsiteY22" fmla="*/ 899351 h 4196243"/>
              <a:gd name="connsiteX23" fmla="*/ 844826 w 5223808"/>
              <a:gd name="connsiteY23" fmla="*/ 803861 h 4196243"/>
              <a:gd name="connsiteX24" fmla="*/ 1051050 w 5223808"/>
              <a:gd name="connsiteY24" fmla="*/ 625020 h 4196243"/>
              <a:gd name="connsiteX25" fmla="*/ 1400371 w 5223808"/>
              <a:gd name="connsiteY25" fmla="*/ 802753 h 4196243"/>
              <a:gd name="connsiteX26" fmla="*/ 2265362 w 5223808"/>
              <a:gd name="connsiteY26" fmla="*/ 694306 h 4196243"/>
              <a:gd name="connsiteX27" fmla="*/ 2017898 w 5223808"/>
              <a:gd name="connsiteY27" fmla="*/ 1333455 h 4196243"/>
              <a:gd name="connsiteX28" fmla="*/ 1918097 w 5223808"/>
              <a:gd name="connsiteY28" fmla="*/ 2315484 h 4196243"/>
              <a:gd name="connsiteX29" fmla="*/ 1924015 w 5223808"/>
              <a:gd name="connsiteY29" fmla="*/ 2365066 h 4196243"/>
              <a:gd name="connsiteX30" fmla="*/ 1712634 w 5223808"/>
              <a:gd name="connsiteY30" fmla="*/ 3166063 h 4196243"/>
              <a:gd name="connsiteX31" fmla="*/ 1789868 w 5223808"/>
              <a:gd name="connsiteY31" fmla="*/ 3848638 h 4196243"/>
              <a:gd name="connsiteX32" fmla="*/ 2272944 w 5223808"/>
              <a:gd name="connsiteY32" fmla="*/ 3442936 h 4196243"/>
              <a:gd name="connsiteX33" fmla="*/ 2691603 w 5223808"/>
              <a:gd name="connsiteY33" fmla="*/ 1945855 h 4196243"/>
              <a:gd name="connsiteX34" fmla="*/ 2722387 w 5223808"/>
              <a:gd name="connsiteY34" fmla="*/ 1929158 h 4196243"/>
              <a:gd name="connsiteX35" fmla="*/ 2898500 w 5223808"/>
              <a:gd name="connsiteY35" fmla="*/ 1311119 h 4196243"/>
              <a:gd name="connsiteX36" fmla="*/ 3056172 w 5223808"/>
              <a:gd name="connsiteY36" fmla="*/ 955194 h 4196243"/>
              <a:gd name="connsiteX37" fmla="*/ 3284026 w 5223808"/>
              <a:gd name="connsiteY37" fmla="*/ 1291426 h 4196243"/>
              <a:gd name="connsiteX38" fmla="*/ 3694766 w 5223808"/>
              <a:gd name="connsiteY38" fmla="*/ 1026049 h 4196243"/>
              <a:gd name="connsiteX39" fmla="*/ 3988928 w 5223808"/>
              <a:gd name="connsiteY39" fmla="*/ 1485270 h 4196243"/>
              <a:gd name="connsiteX40" fmla="*/ 4342088 w 5223808"/>
              <a:gd name="connsiteY40" fmla="*/ 1376004 h 4196243"/>
              <a:gd name="connsiteX41" fmla="*/ 4490710 w 5223808"/>
              <a:gd name="connsiteY41" fmla="*/ 1615850 h 4196243"/>
              <a:gd name="connsiteX42" fmla="*/ 4596632 w 5223808"/>
              <a:gd name="connsiteY42" fmla="*/ 1682930 h 4196243"/>
              <a:gd name="connsiteX43" fmla="*/ 4671883 w 5223808"/>
              <a:gd name="connsiteY43" fmla="*/ 1814484 h 4196243"/>
              <a:gd name="connsiteX44" fmla="*/ 4752611 w 5223808"/>
              <a:gd name="connsiteY44" fmla="*/ 1932537 h 4196243"/>
              <a:gd name="connsiteX45" fmla="*/ 4915617 w 5223808"/>
              <a:gd name="connsiteY45" fmla="*/ 2016579 h 4196243"/>
              <a:gd name="connsiteX46" fmla="*/ 5060841 w 5223808"/>
              <a:gd name="connsiteY46" fmla="*/ 2010898 h 4196243"/>
              <a:gd name="connsiteX47" fmla="*/ 5098064 w 5223808"/>
              <a:gd name="connsiteY47" fmla="*/ 1932367 h 4196243"/>
              <a:gd name="connsiteX48" fmla="*/ 5021822 w 5223808"/>
              <a:gd name="connsiteY48" fmla="*/ 1895795 h 4196243"/>
              <a:gd name="connsiteX49" fmla="*/ 4834228 w 5223808"/>
              <a:gd name="connsiteY49" fmla="*/ 1829827 h 4196243"/>
              <a:gd name="connsiteX50" fmla="*/ 4798032 w 5223808"/>
              <a:gd name="connsiteY50" fmla="*/ 1599640 h 4196243"/>
              <a:gd name="connsiteX51" fmla="*/ 4961549 w 5223808"/>
              <a:gd name="connsiteY51" fmla="*/ 1417236 h 4196243"/>
              <a:gd name="connsiteX52" fmla="*/ 5100316 w 5223808"/>
              <a:gd name="connsiteY52" fmla="*/ 1489812 h 4196243"/>
              <a:gd name="connsiteX53" fmla="*/ 5154351 w 5223808"/>
              <a:gd name="connsiteY53" fmla="*/ 1569578 h 4196243"/>
              <a:gd name="connsiteX54" fmla="*/ 5223665 w 5223808"/>
              <a:gd name="connsiteY54" fmla="*/ 1534848 h 4196243"/>
              <a:gd name="connsiteX55" fmla="*/ 5167617 w 5223808"/>
              <a:gd name="connsiteY55" fmla="*/ 1392610 h 4196243"/>
              <a:gd name="connsiteX56" fmla="*/ 5014968 w 5223808"/>
              <a:gd name="connsiteY56" fmla="*/ 1308077 h 4196243"/>
              <a:gd name="connsiteX57" fmla="*/ 4841577 w 5223808"/>
              <a:gd name="connsiteY57" fmla="*/ 1366348 h 4196243"/>
              <a:gd name="connsiteX58" fmla="*/ 4720855 w 5223808"/>
              <a:gd name="connsiteY58" fmla="*/ 1501212 h 4196243"/>
              <a:gd name="connsiteX59" fmla="*/ 4649017 w 5223808"/>
              <a:gd name="connsiteY59" fmla="*/ 1535996 h 4196243"/>
              <a:gd name="connsiteX60" fmla="*/ 4609458 w 5223808"/>
              <a:gd name="connsiteY60" fmla="*/ 1523443 h 4196243"/>
              <a:gd name="connsiteX61" fmla="*/ 4403537 w 5223808"/>
              <a:gd name="connsiteY61" fmla="*/ 1212839 h 4196243"/>
              <a:gd name="connsiteX62" fmla="*/ 4031874 w 5223808"/>
              <a:gd name="connsiteY62" fmla="*/ 1310963 h 4196243"/>
              <a:gd name="connsiteX63" fmla="*/ 3725297 w 5223808"/>
              <a:gd name="connsiteY63" fmla="*/ 832678 h 4196243"/>
              <a:gd name="connsiteX64" fmla="*/ 3335124 w 5223808"/>
              <a:gd name="connsiteY64" fmla="*/ 1082765 h 4196243"/>
              <a:gd name="connsiteX65" fmla="*/ 3104918 w 5223808"/>
              <a:gd name="connsiteY65" fmla="*/ 749471 h 4196243"/>
              <a:gd name="connsiteX66" fmla="*/ 2795958 w 5223808"/>
              <a:gd name="connsiteY66" fmla="*/ 1094933 h 4196243"/>
              <a:gd name="connsiteX67" fmla="*/ 2606490 w 5223808"/>
              <a:gd name="connsiteY67" fmla="*/ 1716659 h 4196243"/>
              <a:gd name="connsiteX68" fmla="*/ 2621872 w 5223808"/>
              <a:gd name="connsiteY68" fmla="*/ 1866640 h 4196243"/>
              <a:gd name="connsiteX69" fmla="*/ 2138809 w 5223808"/>
              <a:gd name="connsiteY69" fmla="*/ 3465060 h 4196243"/>
              <a:gd name="connsiteX70" fmla="*/ 1737277 w 5223808"/>
              <a:gd name="connsiteY70" fmla="*/ 3584462 h 4196243"/>
              <a:gd name="connsiteX71" fmla="*/ 2021229 w 5223808"/>
              <a:gd name="connsiteY71" fmla="*/ 2451092 h 4196243"/>
              <a:gd name="connsiteX72" fmla="*/ 2066213 w 5223808"/>
              <a:gd name="connsiteY72" fmla="*/ 2427092 h 4196243"/>
              <a:gd name="connsiteX73" fmla="*/ 2165222 w 5223808"/>
              <a:gd name="connsiteY73" fmla="*/ 2108189 h 4196243"/>
              <a:gd name="connsiteX74" fmla="*/ 2168384 w 5223808"/>
              <a:gd name="connsiteY74" fmla="*/ 1522872 h 4196243"/>
              <a:gd name="connsiteX75" fmla="*/ 2482117 w 5223808"/>
              <a:gd name="connsiteY75" fmla="*/ 794609 h 4196243"/>
              <a:gd name="connsiteX76" fmla="*/ 2220311 w 5223808"/>
              <a:gd name="connsiteY76" fmla="*/ 491820 h 4196243"/>
              <a:gd name="connsiteX77" fmla="*/ 2155291 w 5223808"/>
              <a:gd name="connsiteY77" fmla="*/ 477834 h 4196243"/>
              <a:gd name="connsiteX78" fmla="*/ 1414922 w 5223808"/>
              <a:gd name="connsiteY78" fmla="*/ 637479 h 4196243"/>
              <a:gd name="connsiteX79" fmla="*/ 1145382 w 5223808"/>
              <a:gd name="connsiteY79" fmla="*/ 490182 h 4196243"/>
              <a:gd name="connsiteX80" fmla="*/ 877605 w 5223808"/>
              <a:gd name="connsiteY80" fmla="*/ 583474 h 4196243"/>
              <a:gd name="connsiteX81" fmla="*/ 910950 w 5223808"/>
              <a:gd name="connsiteY81" fmla="*/ 370489 h 4196243"/>
              <a:gd name="connsiteX82" fmla="*/ 933966 w 5223808"/>
              <a:gd name="connsiteY82" fmla="*/ 121376 h 4196243"/>
              <a:gd name="connsiteX83" fmla="*/ 928587 w 5223808"/>
              <a:gd name="connsiteY83" fmla="*/ 0 h 4196243"/>
              <a:gd name="connsiteX0" fmla="*/ 928587 w 5232029"/>
              <a:gd name="connsiteY0" fmla="*/ 0 h 4196243"/>
              <a:gd name="connsiteX1" fmla="*/ 775593 w 5232029"/>
              <a:gd name="connsiteY1" fmla="*/ 60288 h 4196243"/>
              <a:gd name="connsiteX2" fmla="*/ 807442 w 5232029"/>
              <a:gd name="connsiteY2" fmla="*/ 285080 h 4196243"/>
              <a:gd name="connsiteX3" fmla="*/ 707483 w 5232029"/>
              <a:gd name="connsiteY3" fmla="*/ 664081 h 4196243"/>
              <a:gd name="connsiteX4" fmla="*/ 643549 w 5232029"/>
              <a:gd name="connsiteY4" fmla="*/ 1327559 h 4196243"/>
              <a:gd name="connsiteX5" fmla="*/ 552821 w 5232029"/>
              <a:gd name="connsiteY5" fmla="*/ 1186107 h 4196243"/>
              <a:gd name="connsiteX6" fmla="*/ 470171 w 5232029"/>
              <a:gd name="connsiteY6" fmla="*/ 1305949 h 4196243"/>
              <a:gd name="connsiteX7" fmla="*/ 554214 w 5232029"/>
              <a:gd name="connsiteY7" fmla="*/ 1515437 h 4196243"/>
              <a:gd name="connsiteX8" fmla="*/ 590819 w 5232029"/>
              <a:gd name="connsiteY8" fmla="*/ 1685854 h 4196243"/>
              <a:gd name="connsiteX9" fmla="*/ 588013 w 5232029"/>
              <a:gd name="connsiteY9" fmla="*/ 1700664 h 4196243"/>
              <a:gd name="connsiteX10" fmla="*/ 130088 w 5232029"/>
              <a:gd name="connsiteY10" fmla="*/ 3168164 h 4196243"/>
              <a:gd name="connsiteX11" fmla="*/ 0 w 5232029"/>
              <a:gd name="connsiteY11" fmla="*/ 4129816 h 4196243"/>
              <a:gd name="connsiteX12" fmla="*/ 189322 w 5232029"/>
              <a:gd name="connsiteY12" fmla="*/ 4112195 h 4196243"/>
              <a:gd name="connsiteX13" fmla="*/ 373477 w 5232029"/>
              <a:gd name="connsiteY13" fmla="*/ 4196243 h 4196243"/>
              <a:gd name="connsiteX14" fmla="*/ 367969 w 5232029"/>
              <a:gd name="connsiteY14" fmla="*/ 3651380 h 4196243"/>
              <a:gd name="connsiteX15" fmla="*/ 444651 w 5232029"/>
              <a:gd name="connsiteY15" fmla="*/ 3114820 h 4196243"/>
              <a:gd name="connsiteX16" fmla="*/ 646812 w 5232029"/>
              <a:gd name="connsiteY16" fmla="*/ 2824856 h 4196243"/>
              <a:gd name="connsiteX17" fmla="*/ 824294 w 5232029"/>
              <a:gd name="connsiteY17" fmla="*/ 2649180 h 4196243"/>
              <a:gd name="connsiteX18" fmla="*/ 793121 w 5232029"/>
              <a:gd name="connsiteY18" fmla="*/ 2491164 h 4196243"/>
              <a:gd name="connsiteX19" fmla="*/ 611231 w 5232029"/>
              <a:gd name="connsiteY19" fmla="*/ 2619430 h 4196243"/>
              <a:gd name="connsiteX20" fmla="*/ 539987 w 5232029"/>
              <a:gd name="connsiteY20" fmla="*/ 2682653 h 4196243"/>
              <a:gd name="connsiteX21" fmla="*/ 754898 w 5232029"/>
              <a:gd name="connsiteY21" fmla="*/ 1844073 h 4196243"/>
              <a:gd name="connsiteX22" fmla="*/ 832225 w 5232029"/>
              <a:gd name="connsiteY22" fmla="*/ 899351 h 4196243"/>
              <a:gd name="connsiteX23" fmla="*/ 844826 w 5232029"/>
              <a:gd name="connsiteY23" fmla="*/ 803861 h 4196243"/>
              <a:gd name="connsiteX24" fmla="*/ 1051050 w 5232029"/>
              <a:gd name="connsiteY24" fmla="*/ 625020 h 4196243"/>
              <a:gd name="connsiteX25" fmla="*/ 1400371 w 5232029"/>
              <a:gd name="connsiteY25" fmla="*/ 802753 h 4196243"/>
              <a:gd name="connsiteX26" fmla="*/ 2265362 w 5232029"/>
              <a:gd name="connsiteY26" fmla="*/ 694306 h 4196243"/>
              <a:gd name="connsiteX27" fmla="*/ 2017898 w 5232029"/>
              <a:gd name="connsiteY27" fmla="*/ 1333455 h 4196243"/>
              <a:gd name="connsiteX28" fmla="*/ 1918097 w 5232029"/>
              <a:gd name="connsiteY28" fmla="*/ 2315484 h 4196243"/>
              <a:gd name="connsiteX29" fmla="*/ 1924015 w 5232029"/>
              <a:gd name="connsiteY29" fmla="*/ 2365066 h 4196243"/>
              <a:gd name="connsiteX30" fmla="*/ 1712634 w 5232029"/>
              <a:gd name="connsiteY30" fmla="*/ 3166063 h 4196243"/>
              <a:gd name="connsiteX31" fmla="*/ 1789868 w 5232029"/>
              <a:gd name="connsiteY31" fmla="*/ 3848638 h 4196243"/>
              <a:gd name="connsiteX32" fmla="*/ 2272944 w 5232029"/>
              <a:gd name="connsiteY32" fmla="*/ 3442936 h 4196243"/>
              <a:gd name="connsiteX33" fmla="*/ 2691603 w 5232029"/>
              <a:gd name="connsiteY33" fmla="*/ 1945855 h 4196243"/>
              <a:gd name="connsiteX34" fmla="*/ 2722387 w 5232029"/>
              <a:gd name="connsiteY34" fmla="*/ 1929158 h 4196243"/>
              <a:gd name="connsiteX35" fmla="*/ 2898500 w 5232029"/>
              <a:gd name="connsiteY35" fmla="*/ 1311119 h 4196243"/>
              <a:gd name="connsiteX36" fmla="*/ 3056172 w 5232029"/>
              <a:gd name="connsiteY36" fmla="*/ 955194 h 4196243"/>
              <a:gd name="connsiteX37" fmla="*/ 3284026 w 5232029"/>
              <a:gd name="connsiteY37" fmla="*/ 1291426 h 4196243"/>
              <a:gd name="connsiteX38" fmla="*/ 3694766 w 5232029"/>
              <a:gd name="connsiteY38" fmla="*/ 1026049 h 4196243"/>
              <a:gd name="connsiteX39" fmla="*/ 3988928 w 5232029"/>
              <a:gd name="connsiteY39" fmla="*/ 1485270 h 4196243"/>
              <a:gd name="connsiteX40" fmla="*/ 4342088 w 5232029"/>
              <a:gd name="connsiteY40" fmla="*/ 1376004 h 4196243"/>
              <a:gd name="connsiteX41" fmla="*/ 4490710 w 5232029"/>
              <a:gd name="connsiteY41" fmla="*/ 1615850 h 4196243"/>
              <a:gd name="connsiteX42" fmla="*/ 4596632 w 5232029"/>
              <a:gd name="connsiteY42" fmla="*/ 1682930 h 4196243"/>
              <a:gd name="connsiteX43" fmla="*/ 4671883 w 5232029"/>
              <a:gd name="connsiteY43" fmla="*/ 1814484 h 4196243"/>
              <a:gd name="connsiteX44" fmla="*/ 4752611 w 5232029"/>
              <a:gd name="connsiteY44" fmla="*/ 1932537 h 4196243"/>
              <a:gd name="connsiteX45" fmla="*/ 4915617 w 5232029"/>
              <a:gd name="connsiteY45" fmla="*/ 2016579 h 4196243"/>
              <a:gd name="connsiteX46" fmla="*/ 5060841 w 5232029"/>
              <a:gd name="connsiteY46" fmla="*/ 2010898 h 4196243"/>
              <a:gd name="connsiteX47" fmla="*/ 5231785 w 5232029"/>
              <a:gd name="connsiteY47" fmla="*/ 1869966 h 4196243"/>
              <a:gd name="connsiteX48" fmla="*/ 5021822 w 5232029"/>
              <a:gd name="connsiteY48" fmla="*/ 1895795 h 4196243"/>
              <a:gd name="connsiteX49" fmla="*/ 4834228 w 5232029"/>
              <a:gd name="connsiteY49" fmla="*/ 1829827 h 4196243"/>
              <a:gd name="connsiteX50" fmla="*/ 4798032 w 5232029"/>
              <a:gd name="connsiteY50" fmla="*/ 1599640 h 4196243"/>
              <a:gd name="connsiteX51" fmla="*/ 4961549 w 5232029"/>
              <a:gd name="connsiteY51" fmla="*/ 1417236 h 4196243"/>
              <a:gd name="connsiteX52" fmla="*/ 5100316 w 5232029"/>
              <a:gd name="connsiteY52" fmla="*/ 1489812 h 4196243"/>
              <a:gd name="connsiteX53" fmla="*/ 5154351 w 5232029"/>
              <a:gd name="connsiteY53" fmla="*/ 1569578 h 4196243"/>
              <a:gd name="connsiteX54" fmla="*/ 5223665 w 5232029"/>
              <a:gd name="connsiteY54" fmla="*/ 1534848 h 4196243"/>
              <a:gd name="connsiteX55" fmla="*/ 5167617 w 5232029"/>
              <a:gd name="connsiteY55" fmla="*/ 1392610 h 4196243"/>
              <a:gd name="connsiteX56" fmla="*/ 5014968 w 5232029"/>
              <a:gd name="connsiteY56" fmla="*/ 1308077 h 4196243"/>
              <a:gd name="connsiteX57" fmla="*/ 4841577 w 5232029"/>
              <a:gd name="connsiteY57" fmla="*/ 1366348 h 4196243"/>
              <a:gd name="connsiteX58" fmla="*/ 4720855 w 5232029"/>
              <a:gd name="connsiteY58" fmla="*/ 1501212 h 4196243"/>
              <a:gd name="connsiteX59" fmla="*/ 4649017 w 5232029"/>
              <a:gd name="connsiteY59" fmla="*/ 1535996 h 4196243"/>
              <a:gd name="connsiteX60" fmla="*/ 4609458 w 5232029"/>
              <a:gd name="connsiteY60" fmla="*/ 1523443 h 4196243"/>
              <a:gd name="connsiteX61" fmla="*/ 4403537 w 5232029"/>
              <a:gd name="connsiteY61" fmla="*/ 1212839 h 4196243"/>
              <a:gd name="connsiteX62" fmla="*/ 4031874 w 5232029"/>
              <a:gd name="connsiteY62" fmla="*/ 1310963 h 4196243"/>
              <a:gd name="connsiteX63" fmla="*/ 3725297 w 5232029"/>
              <a:gd name="connsiteY63" fmla="*/ 832678 h 4196243"/>
              <a:gd name="connsiteX64" fmla="*/ 3335124 w 5232029"/>
              <a:gd name="connsiteY64" fmla="*/ 1082765 h 4196243"/>
              <a:gd name="connsiteX65" fmla="*/ 3104918 w 5232029"/>
              <a:gd name="connsiteY65" fmla="*/ 749471 h 4196243"/>
              <a:gd name="connsiteX66" fmla="*/ 2795958 w 5232029"/>
              <a:gd name="connsiteY66" fmla="*/ 1094933 h 4196243"/>
              <a:gd name="connsiteX67" fmla="*/ 2606490 w 5232029"/>
              <a:gd name="connsiteY67" fmla="*/ 1716659 h 4196243"/>
              <a:gd name="connsiteX68" fmla="*/ 2621872 w 5232029"/>
              <a:gd name="connsiteY68" fmla="*/ 1866640 h 4196243"/>
              <a:gd name="connsiteX69" fmla="*/ 2138809 w 5232029"/>
              <a:gd name="connsiteY69" fmla="*/ 3465060 h 4196243"/>
              <a:gd name="connsiteX70" fmla="*/ 1737277 w 5232029"/>
              <a:gd name="connsiteY70" fmla="*/ 3584462 h 4196243"/>
              <a:gd name="connsiteX71" fmla="*/ 2021229 w 5232029"/>
              <a:gd name="connsiteY71" fmla="*/ 2451092 h 4196243"/>
              <a:gd name="connsiteX72" fmla="*/ 2066213 w 5232029"/>
              <a:gd name="connsiteY72" fmla="*/ 2427092 h 4196243"/>
              <a:gd name="connsiteX73" fmla="*/ 2165222 w 5232029"/>
              <a:gd name="connsiteY73" fmla="*/ 2108189 h 4196243"/>
              <a:gd name="connsiteX74" fmla="*/ 2168384 w 5232029"/>
              <a:gd name="connsiteY74" fmla="*/ 1522872 h 4196243"/>
              <a:gd name="connsiteX75" fmla="*/ 2482117 w 5232029"/>
              <a:gd name="connsiteY75" fmla="*/ 794609 h 4196243"/>
              <a:gd name="connsiteX76" fmla="*/ 2220311 w 5232029"/>
              <a:gd name="connsiteY76" fmla="*/ 491820 h 4196243"/>
              <a:gd name="connsiteX77" fmla="*/ 2155291 w 5232029"/>
              <a:gd name="connsiteY77" fmla="*/ 477834 h 4196243"/>
              <a:gd name="connsiteX78" fmla="*/ 1414922 w 5232029"/>
              <a:gd name="connsiteY78" fmla="*/ 637479 h 4196243"/>
              <a:gd name="connsiteX79" fmla="*/ 1145382 w 5232029"/>
              <a:gd name="connsiteY79" fmla="*/ 490182 h 4196243"/>
              <a:gd name="connsiteX80" fmla="*/ 877605 w 5232029"/>
              <a:gd name="connsiteY80" fmla="*/ 583474 h 4196243"/>
              <a:gd name="connsiteX81" fmla="*/ 910950 w 5232029"/>
              <a:gd name="connsiteY81" fmla="*/ 370489 h 4196243"/>
              <a:gd name="connsiteX82" fmla="*/ 933966 w 5232029"/>
              <a:gd name="connsiteY82" fmla="*/ 121376 h 4196243"/>
              <a:gd name="connsiteX83" fmla="*/ 928587 w 5232029"/>
              <a:gd name="connsiteY83" fmla="*/ 0 h 4196243"/>
              <a:gd name="connsiteX0" fmla="*/ 928587 w 5232011"/>
              <a:gd name="connsiteY0" fmla="*/ 0 h 4196243"/>
              <a:gd name="connsiteX1" fmla="*/ 775593 w 5232011"/>
              <a:gd name="connsiteY1" fmla="*/ 60288 h 4196243"/>
              <a:gd name="connsiteX2" fmla="*/ 807442 w 5232011"/>
              <a:gd name="connsiteY2" fmla="*/ 285080 h 4196243"/>
              <a:gd name="connsiteX3" fmla="*/ 707483 w 5232011"/>
              <a:gd name="connsiteY3" fmla="*/ 664081 h 4196243"/>
              <a:gd name="connsiteX4" fmla="*/ 643549 w 5232011"/>
              <a:gd name="connsiteY4" fmla="*/ 1327559 h 4196243"/>
              <a:gd name="connsiteX5" fmla="*/ 552821 w 5232011"/>
              <a:gd name="connsiteY5" fmla="*/ 1186107 h 4196243"/>
              <a:gd name="connsiteX6" fmla="*/ 470171 w 5232011"/>
              <a:gd name="connsiteY6" fmla="*/ 1305949 h 4196243"/>
              <a:gd name="connsiteX7" fmla="*/ 554214 w 5232011"/>
              <a:gd name="connsiteY7" fmla="*/ 1515437 h 4196243"/>
              <a:gd name="connsiteX8" fmla="*/ 590819 w 5232011"/>
              <a:gd name="connsiteY8" fmla="*/ 1685854 h 4196243"/>
              <a:gd name="connsiteX9" fmla="*/ 588013 w 5232011"/>
              <a:gd name="connsiteY9" fmla="*/ 1700664 h 4196243"/>
              <a:gd name="connsiteX10" fmla="*/ 130088 w 5232011"/>
              <a:gd name="connsiteY10" fmla="*/ 3168164 h 4196243"/>
              <a:gd name="connsiteX11" fmla="*/ 0 w 5232011"/>
              <a:gd name="connsiteY11" fmla="*/ 4129816 h 4196243"/>
              <a:gd name="connsiteX12" fmla="*/ 189322 w 5232011"/>
              <a:gd name="connsiteY12" fmla="*/ 4112195 h 4196243"/>
              <a:gd name="connsiteX13" fmla="*/ 373477 w 5232011"/>
              <a:gd name="connsiteY13" fmla="*/ 4196243 h 4196243"/>
              <a:gd name="connsiteX14" fmla="*/ 367969 w 5232011"/>
              <a:gd name="connsiteY14" fmla="*/ 3651380 h 4196243"/>
              <a:gd name="connsiteX15" fmla="*/ 444651 w 5232011"/>
              <a:gd name="connsiteY15" fmla="*/ 3114820 h 4196243"/>
              <a:gd name="connsiteX16" fmla="*/ 646812 w 5232011"/>
              <a:gd name="connsiteY16" fmla="*/ 2824856 h 4196243"/>
              <a:gd name="connsiteX17" fmla="*/ 824294 w 5232011"/>
              <a:gd name="connsiteY17" fmla="*/ 2649180 h 4196243"/>
              <a:gd name="connsiteX18" fmla="*/ 793121 w 5232011"/>
              <a:gd name="connsiteY18" fmla="*/ 2491164 h 4196243"/>
              <a:gd name="connsiteX19" fmla="*/ 611231 w 5232011"/>
              <a:gd name="connsiteY19" fmla="*/ 2619430 h 4196243"/>
              <a:gd name="connsiteX20" fmla="*/ 539987 w 5232011"/>
              <a:gd name="connsiteY20" fmla="*/ 2682653 h 4196243"/>
              <a:gd name="connsiteX21" fmla="*/ 754898 w 5232011"/>
              <a:gd name="connsiteY21" fmla="*/ 1844073 h 4196243"/>
              <a:gd name="connsiteX22" fmla="*/ 832225 w 5232011"/>
              <a:gd name="connsiteY22" fmla="*/ 899351 h 4196243"/>
              <a:gd name="connsiteX23" fmla="*/ 844826 w 5232011"/>
              <a:gd name="connsiteY23" fmla="*/ 803861 h 4196243"/>
              <a:gd name="connsiteX24" fmla="*/ 1051050 w 5232011"/>
              <a:gd name="connsiteY24" fmla="*/ 625020 h 4196243"/>
              <a:gd name="connsiteX25" fmla="*/ 1400371 w 5232011"/>
              <a:gd name="connsiteY25" fmla="*/ 802753 h 4196243"/>
              <a:gd name="connsiteX26" fmla="*/ 2265362 w 5232011"/>
              <a:gd name="connsiteY26" fmla="*/ 694306 h 4196243"/>
              <a:gd name="connsiteX27" fmla="*/ 2017898 w 5232011"/>
              <a:gd name="connsiteY27" fmla="*/ 1333455 h 4196243"/>
              <a:gd name="connsiteX28" fmla="*/ 1918097 w 5232011"/>
              <a:gd name="connsiteY28" fmla="*/ 2315484 h 4196243"/>
              <a:gd name="connsiteX29" fmla="*/ 1924015 w 5232011"/>
              <a:gd name="connsiteY29" fmla="*/ 2365066 h 4196243"/>
              <a:gd name="connsiteX30" fmla="*/ 1712634 w 5232011"/>
              <a:gd name="connsiteY30" fmla="*/ 3166063 h 4196243"/>
              <a:gd name="connsiteX31" fmla="*/ 1789868 w 5232011"/>
              <a:gd name="connsiteY31" fmla="*/ 3848638 h 4196243"/>
              <a:gd name="connsiteX32" fmla="*/ 2272944 w 5232011"/>
              <a:gd name="connsiteY32" fmla="*/ 3442936 h 4196243"/>
              <a:gd name="connsiteX33" fmla="*/ 2691603 w 5232011"/>
              <a:gd name="connsiteY33" fmla="*/ 1945855 h 4196243"/>
              <a:gd name="connsiteX34" fmla="*/ 2722387 w 5232011"/>
              <a:gd name="connsiteY34" fmla="*/ 1929158 h 4196243"/>
              <a:gd name="connsiteX35" fmla="*/ 2898500 w 5232011"/>
              <a:gd name="connsiteY35" fmla="*/ 1311119 h 4196243"/>
              <a:gd name="connsiteX36" fmla="*/ 3056172 w 5232011"/>
              <a:gd name="connsiteY36" fmla="*/ 955194 h 4196243"/>
              <a:gd name="connsiteX37" fmla="*/ 3284026 w 5232011"/>
              <a:gd name="connsiteY37" fmla="*/ 1291426 h 4196243"/>
              <a:gd name="connsiteX38" fmla="*/ 3694766 w 5232011"/>
              <a:gd name="connsiteY38" fmla="*/ 1026049 h 4196243"/>
              <a:gd name="connsiteX39" fmla="*/ 3988928 w 5232011"/>
              <a:gd name="connsiteY39" fmla="*/ 1485270 h 4196243"/>
              <a:gd name="connsiteX40" fmla="*/ 4342088 w 5232011"/>
              <a:gd name="connsiteY40" fmla="*/ 1376004 h 4196243"/>
              <a:gd name="connsiteX41" fmla="*/ 4490710 w 5232011"/>
              <a:gd name="connsiteY41" fmla="*/ 1615850 h 4196243"/>
              <a:gd name="connsiteX42" fmla="*/ 4596632 w 5232011"/>
              <a:gd name="connsiteY42" fmla="*/ 1682930 h 4196243"/>
              <a:gd name="connsiteX43" fmla="*/ 4671883 w 5232011"/>
              <a:gd name="connsiteY43" fmla="*/ 1814484 h 4196243"/>
              <a:gd name="connsiteX44" fmla="*/ 4752611 w 5232011"/>
              <a:gd name="connsiteY44" fmla="*/ 1932537 h 4196243"/>
              <a:gd name="connsiteX45" fmla="*/ 4915617 w 5232011"/>
              <a:gd name="connsiteY45" fmla="*/ 2016579 h 4196243"/>
              <a:gd name="connsiteX46" fmla="*/ 5060841 w 5232011"/>
              <a:gd name="connsiteY46" fmla="*/ 2010898 h 4196243"/>
              <a:gd name="connsiteX47" fmla="*/ 5231785 w 5232011"/>
              <a:gd name="connsiteY47" fmla="*/ 1869966 h 4196243"/>
              <a:gd name="connsiteX48" fmla="*/ 5023386 w 5232011"/>
              <a:gd name="connsiteY48" fmla="*/ 1931024 h 4196243"/>
              <a:gd name="connsiteX49" fmla="*/ 4834228 w 5232011"/>
              <a:gd name="connsiteY49" fmla="*/ 1829827 h 4196243"/>
              <a:gd name="connsiteX50" fmla="*/ 4798032 w 5232011"/>
              <a:gd name="connsiteY50" fmla="*/ 1599640 h 4196243"/>
              <a:gd name="connsiteX51" fmla="*/ 4961549 w 5232011"/>
              <a:gd name="connsiteY51" fmla="*/ 1417236 h 4196243"/>
              <a:gd name="connsiteX52" fmla="*/ 5100316 w 5232011"/>
              <a:gd name="connsiteY52" fmla="*/ 1489812 h 4196243"/>
              <a:gd name="connsiteX53" fmla="*/ 5154351 w 5232011"/>
              <a:gd name="connsiteY53" fmla="*/ 1569578 h 4196243"/>
              <a:gd name="connsiteX54" fmla="*/ 5223665 w 5232011"/>
              <a:gd name="connsiteY54" fmla="*/ 1534848 h 4196243"/>
              <a:gd name="connsiteX55" fmla="*/ 5167617 w 5232011"/>
              <a:gd name="connsiteY55" fmla="*/ 1392610 h 4196243"/>
              <a:gd name="connsiteX56" fmla="*/ 5014968 w 5232011"/>
              <a:gd name="connsiteY56" fmla="*/ 1308077 h 4196243"/>
              <a:gd name="connsiteX57" fmla="*/ 4841577 w 5232011"/>
              <a:gd name="connsiteY57" fmla="*/ 1366348 h 4196243"/>
              <a:gd name="connsiteX58" fmla="*/ 4720855 w 5232011"/>
              <a:gd name="connsiteY58" fmla="*/ 1501212 h 4196243"/>
              <a:gd name="connsiteX59" fmla="*/ 4649017 w 5232011"/>
              <a:gd name="connsiteY59" fmla="*/ 1535996 h 4196243"/>
              <a:gd name="connsiteX60" fmla="*/ 4609458 w 5232011"/>
              <a:gd name="connsiteY60" fmla="*/ 1523443 h 4196243"/>
              <a:gd name="connsiteX61" fmla="*/ 4403537 w 5232011"/>
              <a:gd name="connsiteY61" fmla="*/ 1212839 h 4196243"/>
              <a:gd name="connsiteX62" fmla="*/ 4031874 w 5232011"/>
              <a:gd name="connsiteY62" fmla="*/ 1310963 h 4196243"/>
              <a:gd name="connsiteX63" fmla="*/ 3725297 w 5232011"/>
              <a:gd name="connsiteY63" fmla="*/ 832678 h 4196243"/>
              <a:gd name="connsiteX64" fmla="*/ 3335124 w 5232011"/>
              <a:gd name="connsiteY64" fmla="*/ 1082765 h 4196243"/>
              <a:gd name="connsiteX65" fmla="*/ 3104918 w 5232011"/>
              <a:gd name="connsiteY65" fmla="*/ 749471 h 4196243"/>
              <a:gd name="connsiteX66" fmla="*/ 2795958 w 5232011"/>
              <a:gd name="connsiteY66" fmla="*/ 1094933 h 4196243"/>
              <a:gd name="connsiteX67" fmla="*/ 2606490 w 5232011"/>
              <a:gd name="connsiteY67" fmla="*/ 1716659 h 4196243"/>
              <a:gd name="connsiteX68" fmla="*/ 2621872 w 5232011"/>
              <a:gd name="connsiteY68" fmla="*/ 1866640 h 4196243"/>
              <a:gd name="connsiteX69" fmla="*/ 2138809 w 5232011"/>
              <a:gd name="connsiteY69" fmla="*/ 3465060 h 4196243"/>
              <a:gd name="connsiteX70" fmla="*/ 1737277 w 5232011"/>
              <a:gd name="connsiteY70" fmla="*/ 3584462 h 4196243"/>
              <a:gd name="connsiteX71" fmla="*/ 2021229 w 5232011"/>
              <a:gd name="connsiteY71" fmla="*/ 2451092 h 4196243"/>
              <a:gd name="connsiteX72" fmla="*/ 2066213 w 5232011"/>
              <a:gd name="connsiteY72" fmla="*/ 2427092 h 4196243"/>
              <a:gd name="connsiteX73" fmla="*/ 2165222 w 5232011"/>
              <a:gd name="connsiteY73" fmla="*/ 2108189 h 4196243"/>
              <a:gd name="connsiteX74" fmla="*/ 2168384 w 5232011"/>
              <a:gd name="connsiteY74" fmla="*/ 1522872 h 4196243"/>
              <a:gd name="connsiteX75" fmla="*/ 2482117 w 5232011"/>
              <a:gd name="connsiteY75" fmla="*/ 794609 h 4196243"/>
              <a:gd name="connsiteX76" fmla="*/ 2220311 w 5232011"/>
              <a:gd name="connsiteY76" fmla="*/ 491820 h 4196243"/>
              <a:gd name="connsiteX77" fmla="*/ 2155291 w 5232011"/>
              <a:gd name="connsiteY77" fmla="*/ 477834 h 4196243"/>
              <a:gd name="connsiteX78" fmla="*/ 1414922 w 5232011"/>
              <a:gd name="connsiteY78" fmla="*/ 637479 h 4196243"/>
              <a:gd name="connsiteX79" fmla="*/ 1145382 w 5232011"/>
              <a:gd name="connsiteY79" fmla="*/ 490182 h 4196243"/>
              <a:gd name="connsiteX80" fmla="*/ 877605 w 5232011"/>
              <a:gd name="connsiteY80" fmla="*/ 583474 h 4196243"/>
              <a:gd name="connsiteX81" fmla="*/ 910950 w 5232011"/>
              <a:gd name="connsiteY81" fmla="*/ 370489 h 4196243"/>
              <a:gd name="connsiteX82" fmla="*/ 933966 w 5232011"/>
              <a:gd name="connsiteY82" fmla="*/ 121376 h 4196243"/>
              <a:gd name="connsiteX83" fmla="*/ 928587 w 5232011"/>
              <a:gd name="connsiteY83" fmla="*/ 0 h 4196243"/>
              <a:gd name="connsiteX0" fmla="*/ 928587 w 5236874"/>
              <a:gd name="connsiteY0" fmla="*/ 0 h 4196243"/>
              <a:gd name="connsiteX1" fmla="*/ 775593 w 5236874"/>
              <a:gd name="connsiteY1" fmla="*/ 60288 h 4196243"/>
              <a:gd name="connsiteX2" fmla="*/ 807442 w 5236874"/>
              <a:gd name="connsiteY2" fmla="*/ 285080 h 4196243"/>
              <a:gd name="connsiteX3" fmla="*/ 707483 w 5236874"/>
              <a:gd name="connsiteY3" fmla="*/ 664081 h 4196243"/>
              <a:gd name="connsiteX4" fmla="*/ 643549 w 5236874"/>
              <a:gd name="connsiteY4" fmla="*/ 1327559 h 4196243"/>
              <a:gd name="connsiteX5" fmla="*/ 552821 w 5236874"/>
              <a:gd name="connsiteY5" fmla="*/ 1186107 h 4196243"/>
              <a:gd name="connsiteX6" fmla="*/ 470171 w 5236874"/>
              <a:gd name="connsiteY6" fmla="*/ 1305949 h 4196243"/>
              <a:gd name="connsiteX7" fmla="*/ 554214 w 5236874"/>
              <a:gd name="connsiteY7" fmla="*/ 1515437 h 4196243"/>
              <a:gd name="connsiteX8" fmla="*/ 590819 w 5236874"/>
              <a:gd name="connsiteY8" fmla="*/ 1685854 h 4196243"/>
              <a:gd name="connsiteX9" fmla="*/ 588013 w 5236874"/>
              <a:gd name="connsiteY9" fmla="*/ 1700664 h 4196243"/>
              <a:gd name="connsiteX10" fmla="*/ 130088 w 5236874"/>
              <a:gd name="connsiteY10" fmla="*/ 3168164 h 4196243"/>
              <a:gd name="connsiteX11" fmla="*/ 0 w 5236874"/>
              <a:gd name="connsiteY11" fmla="*/ 4129816 h 4196243"/>
              <a:gd name="connsiteX12" fmla="*/ 189322 w 5236874"/>
              <a:gd name="connsiteY12" fmla="*/ 4112195 h 4196243"/>
              <a:gd name="connsiteX13" fmla="*/ 373477 w 5236874"/>
              <a:gd name="connsiteY13" fmla="*/ 4196243 h 4196243"/>
              <a:gd name="connsiteX14" fmla="*/ 367969 w 5236874"/>
              <a:gd name="connsiteY14" fmla="*/ 3651380 h 4196243"/>
              <a:gd name="connsiteX15" fmla="*/ 444651 w 5236874"/>
              <a:gd name="connsiteY15" fmla="*/ 3114820 h 4196243"/>
              <a:gd name="connsiteX16" fmla="*/ 646812 w 5236874"/>
              <a:gd name="connsiteY16" fmla="*/ 2824856 h 4196243"/>
              <a:gd name="connsiteX17" fmla="*/ 824294 w 5236874"/>
              <a:gd name="connsiteY17" fmla="*/ 2649180 h 4196243"/>
              <a:gd name="connsiteX18" fmla="*/ 793121 w 5236874"/>
              <a:gd name="connsiteY18" fmla="*/ 2491164 h 4196243"/>
              <a:gd name="connsiteX19" fmla="*/ 611231 w 5236874"/>
              <a:gd name="connsiteY19" fmla="*/ 2619430 h 4196243"/>
              <a:gd name="connsiteX20" fmla="*/ 539987 w 5236874"/>
              <a:gd name="connsiteY20" fmla="*/ 2682653 h 4196243"/>
              <a:gd name="connsiteX21" fmla="*/ 754898 w 5236874"/>
              <a:gd name="connsiteY21" fmla="*/ 1844073 h 4196243"/>
              <a:gd name="connsiteX22" fmla="*/ 832225 w 5236874"/>
              <a:gd name="connsiteY22" fmla="*/ 899351 h 4196243"/>
              <a:gd name="connsiteX23" fmla="*/ 844826 w 5236874"/>
              <a:gd name="connsiteY23" fmla="*/ 803861 h 4196243"/>
              <a:gd name="connsiteX24" fmla="*/ 1051050 w 5236874"/>
              <a:gd name="connsiteY24" fmla="*/ 625020 h 4196243"/>
              <a:gd name="connsiteX25" fmla="*/ 1400371 w 5236874"/>
              <a:gd name="connsiteY25" fmla="*/ 802753 h 4196243"/>
              <a:gd name="connsiteX26" fmla="*/ 2265362 w 5236874"/>
              <a:gd name="connsiteY26" fmla="*/ 694306 h 4196243"/>
              <a:gd name="connsiteX27" fmla="*/ 2017898 w 5236874"/>
              <a:gd name="connsiteY27" fmla="*/ 1333455 h 4196243"/>
              <a:gd name="connsiteX28" fmla="*/ 1918097 w 5236874"/>
              <a:gd name="connsiteY28" fmla="*/ 2315484 h 4196243"/>
              <a:gd name="connsiteX29" fmla="*/ 1924015 w 5236874"/>
              <a:gd name="connsiteY29" fmla="*/ 2365066 h 4196243"/>
              <a:gd name="connsiteX30" fmla="*/ 1712634 w 5236874"/>
              <a:gd name="connsiteY30" fmla="*/ 3166063 h 4196243"/>
              <a:gd name="connsiteX31" fmla="*/ 1789868 w 5236874"/>
              <a:gd name="connsiteY31" fmla="*/ 3848638 h 4196243"/>
              <a:gd name="connsiteX32" fmla="*/ 2272944 w 5236874"/>
              <a:gd name="connsiteY32" fmla="*/ 3442936 h 4196243"/>
              <a:gd name="connsiteX33" fmla="*/ 2691603 w 5236874"/>
              <a:gd name="connsiteY33" fmla="*/ 1945855 h 4196243"/>
              <a:gd name="connsiteX34" fmla="*/ 2722387 w 5236874"/>
              <a:gd name="connsiteY34" fmla="*/ 1929158 h 4196243"/>
              <a:gd name="connsiteX35" fmla="*/ 2898500 w 5236874"/>
              <a:gd name="connsiteY35" fmla="*/ 1311119 h 4196243"/>
              <a:gd name="connsiteX36" fmla="*/ 3056172 w 5236874"/>
              <a:gd name="connsiteY36" fmla="*/ 955194 h 4196243"/>
              <a:gd name="connsiteX37" fmla="*/ 3284026 w 5236874"/>
              <a:gd name="connsiteY37" fmla="*/ 1291426 h 4196243"/>
              <a:gd name="connsiteX38" fmla="*/ 3694766 w 5236874"/>
              <a:gd name="connsiteY38" fmla="*/ 1026049 h 4196243"/>
              <a:gd name="connsiteX39" fmla="*/ 3988928 w 5236874"/>
              <a:gd name="connsiteY39" fmla="*/ 1485270 h 4196243"/>
              <a:gd name="connsiteX40" fmla="*/ 4342088 w 5236874"/>
              <a:gd name="connsiteY40" fmla="*/ 1376004 h 4196243"/>
              <a:gd name="connsiteX41" fmla="*/ 4490710 w 5236874"/>
              <a:gd name="connsiteY41" fmla="*/ 1615850 h 4196243"/>
              <a:gd name="connsiteX42" fmla="*/ 4596632 w 5236874"/>
              <a:gd name="connsiteY42" fmla="*/ 1682930 h 4196243"/>
              <a:gd name="connsiteX43" fmla="*/ 4671883 w 5236874"/>
              <a:gd name="connsiteY43" fmla="*/ 1814484 h 4196243"/>
              <a:gd name="connsiteX44" fmla="*/ 4752611 w 5236874"/>
              <a:gd name="connsiteY44" fmla="*/ 1932537 h 4196243"/>
              <a:gd name="connsiteX45" fmla="*/ 4915617 w 5236874"/>
              <a:gd name="connsiteY45" fmla="*/ 2016579 h 4196243"/>
              <a:gd name="connsiteX46" fmla="*/ 5151210 w 5236874"/>
              <a:gd name="connsiteY46" fmla="*/ 2005719 h 4196243"/>
              <a:gd name="connsiteX47" fmla="*/ 5231785 w 5236874"/>
              <a:gd name="connsiteY47" fmla="*/ 1869966 h 4196243"/>
              <a:gd name="connsiteX48" fmla="*/ 5023386 w 5236874"/>
              <a:gd name="connsiteY48" fmla="*/ 1931024 h 4196243"/>
              <a:gd name="connsiteX49" fmla="*/ 4834228 w 5236874"/>
              <a:gd name="connsiteY49" fmla="*/ 1829827 h 4196243"/>
              <a:gd name="connsiteX50" fmla="*/ 4798032 w 5236874"/>
              <a:gd name="connsiteY50" fmla="*/ 1599640 h 4196243"/>
              <a:gd name="connsiteX51" fmla="*/ 4961549 w 5236874"/>
              <a:gd name="connsiteY51" fmla="*/ 1417236 h 4196243"/>
              <a:gd name="connsiteX52" fmla="*/ 5100316 w 5236874"/>
              <a:gd name="connsiteY52" fmla="*/ 1489812 h 4196243"/>
              <a:gd name="connsiteX53" fmla="*/ 5154351 w 5236874"/>
              <a:gd name="connsiteY53" fmla="*/ 1569578 h 4196243"/>
              <a:gd name="connsiteX54" fmla="*/ 5223665 w 5236874"/>
              <a:gd name="connsiteY54" fmla="*/ 1534848 h 4196243"/>
              <a:gd name="connsiteX55" fmla="*/ 5167617 w 5236874"/>
              <a:gd name="connsiteY55" fmla="*/ 1392610 h 4196243"/>
              <a:gd name="connsiteX56" fmla="*/ 5014968 w 5236874"/>
              <a:gd name="connsiteY56" fmla="*/ 1308077 h 4196243"/>
              <a:gd name="connsiteX57" fmla="*/ 4841577 w 5236874"/>
              <a:gd name="connsiteY57" fmla="*/ 1366348 h 4196243"/>
              <a:gd name="connsiteX58" fmla="*/ 4720855 w 5236874"/>
              <a:gd name="connsiteY58" fmla="*/ 1501212 h 4196243"/>
              <a:gd name="connsiteX59" fmla="*/ 4649017 w 5236874"/>
              <a:gd name="connsiteY59" fmla="*/ 1535996 h 4196243"/>
              <a:gd name="connsiteX60" fmla="*/ 4609458 w 5236874"/>
              <a:gd name="connsiteY60" fmla="*/ 1523443 h 4196243"/>
              <a:gd name="connsiteX61" fmla="*/ 4403537 w 5236874"/>
              <a:gd name="connsiteY61" fmla="*/ 1212839 h 4196243"/>
              <a:gd name="connsiteX62" fmla="*/ 4031874 w 5236874"/>
              <a:gd name="connsiteY62" fmla="*/ 1310963 h 4196243"/>
              <a:gd name="connsiteX63" fmla="*/ 3725297 w 5236874"/>
              <a:gd name="connsiteY63" fmla="*/ 832678 h 4196243"/>
              <a:gd name="connsiteX64" fmla="*/ 3335124 w 5236874"/>
              <a:gd name="connsiteY64" fmla="*/ 1082765 h 4196243"/>
              <a:gd name="connsiteX65" fmla="*/ 3104918 w 5236874"/>
              <a:gd name="connsiteY65" fmla="*/ 749471 h 4196243"/>
              <a:gd name="connsiteX66" fmla="*/ 2795958 w 5236874"/>
              <a:gd name="connsiteY66" fmla="*/ 1094933 h 4196243"/>
              <a:gd name="connsiteX67" fmla="*/ 2606490 w 5236874"/>
              <a:gd name="connsiteY67" fmla="*/ 1716659 h 4196243"/>
              <a:gd name="connsiteX68" fmla="*/ 2621872 w 5236874"/>
              <a:gd name="connsiteY68" fmla="*/ 1866640 h 4196243"/>
              <a:gd name="connsiteX69" fmla="*/ 2138809 w 5236874"/>
              <a:gd name="connsiteY69" fmla="*/ 3465060 h 4196243"/>
              <a:gd name="connsiteX70" fmla="*/ 1737277 w 5236874"/>
              <a:gd name="connsiteY70" fmla="*/ 3584462 h 4196243"/>
              <a:gd name="connsiteX71" fmla="*/ 2021229 w 5236874"/>
              <a:gd name="connsiteY71" fmla="*/ 2451092 h 4196243"/>
              <a:gd name="connsiteX72" fmla="*/ 2066213 w 5236874"/>
              <a:gd name="connsiteY72" fmla="*/ 2427092 h 4196243"/>
              <a:gd name="connsiteX73" fmla="*/ 2165222 w 5236874"/>
              <a:gd name="connsiteY73" fmla="*/ 2108189 h 4196243"/>
              <a:gd name="connsiteX74" fmla="*/ 2168384 w 5236874"/>
              <a:gd name="connsiteY74" fmla="*/ 1522872 h 4196243"/>
              <a:gd name="connsiteX75" fmla="*/ 2482117 w 5236874"/>
              <a:gd name="connsiteY75" fmla="*/ 794609 h 4196243"/>
              <a:gd name="connsiteX76" fmla="*/ 2220311 w 5236874"/>
              <a:gd name="connsiteY76" fmla="*/ 491820 h 4196243"/>
              <a:gd name="connsiteX77" fmla="*/ 2155291 w 5236874"/>
              <a:gd name="connsiteY77" fmla="*/ 477834 h 4196243"/>
              <a:gd name="connsiteX78" fmla="*/ 1414922 w 5236874"/>
              <a:gd name="connsiteY78" fmla="*/ 637479 h 4196243"/>
              <a:gd name="connsiteX79" fmla="*/ 1145382 w 5236874"/>
              <a:gd name="connsiteY79" fmla="*/ 490182 h 4196243"/>
              <a:gd name="connsiteX80" fmla="*/ 877605 w 5236874"/>
              <a:gd name="connsiteY80" fmla="*/ 583474 h 4196243"/>
              <a:gd name="connsiteX81" fmla="*/ 910950 w 5236874"/>
              <a:gd name="connsiteY81" fmla="*/ 370489 h 4196243"/>
              <a:gd name="connsiteX82" fmla="*/ 933966 w 5236874"/>
              <a:gd name="connsiteY82" fmla="*/ 121376 h 4196243"/>
              <a:gd name="connsiteX83" fmla="*/ 928587 w 5236874"/>
              <a:gd name="connsiteY83" fmla="*/ 0 h 4196243"/>
              <a:gd name="connsiteX0" fmla="*/ 928587 w 5241953"/>
              <a:gd name="connsiteY0" fmla="*/ 0 h 4196243"/>
              <a:gd name="connsiteX1" fmla="*/ 775593 w 5241953"/>
              <a:gd name="connsiteY1" fmla="*/ 60288 h 4196243"/>
              <a:gd name="connsiteX2" fmla="*/ 807442 w 5241953"/>
              <a:gd name="connsiteY2" fmla="*/ 285080 h 4196243"/>
              <a:gd name="connsiteX3" fmla="*/ 707483 w 5241953"/>
              <a:gd name="connsiteY3" fmla="*/ 664081 h 4196243"/>
              <a:gd name="connsiteX4" fmla="*/ 643549 w 5241953"/>
              <a:gd name="connsiteY4" fmla="*/ 1327559 h 4196243"/>
              <a:gd name="connsiteX5" fmla="*/ 552821 w 5241953"/>
              <a:gd name="connsiteY5" fmla="*/ 1186107 h 4196243"/>
              <a:gd name="connsiteX6" fmla="*/ 470171 w 5241953"/>
              <a:gd name="connsiteY6" fmla="*/ 1305949 h 4196243"/>
              <a:gd name="connsiteX7" fmla="*/ 554214 w 5241953"/>
              <a:gd name="connsiteY7" fmla="*/ 1515437 h 4196243"/>
              <a:gd name="connsiteX8" fmla="*/ 590819 w 5241953"/>
              <a:gd name="connsiteY8" fmla="*/ 1685854 h 4196243"/>
              <a:gd name="connsiteX9" fmla="*/ 588013 w 5241953"/>
              <a:gd name="connsiteY9" fmla="*/ 1700664 h 4196243"/>
              <a:gd name="connsiteX10" fmla="*/ 130088 w 5241953"/>
              <a:gd name="connsiteY10" fmla="*/ 3168164 h 4196243"/>
              <a:gd name="connsiteX11" fmla="*/ 0 w 5241953"/>
              <a:gd name="connsiteY11" fmla="*/ 4129816 h 4196243"/>
              <a:gd name="connsiteX12" fmla="*/ 189322 w 5241953"/>
              <a:gd name="connsiteY12" fmla="*/ 4112195 h 4196243"/>
              <a:gd name="connsiteX13" fmla="*/ 373477 w 5241953"/>
              <a:gd name="connsiteY13" fmla="*/ 4196243 h 4196243"/>
              <a:gd name="connsiteX14" fmla="*/ 367969 w 5241953"/>
              <a:gd name="connsiteY14" fmla="*/ 3651380 h 4196243"/>
              <a:gd name="connsiteX15" fmla="*/ 444651 w 5241953"/>
              <a:gd name="connsiteY15" fmla="*/ 3114820 h 4196243"/>
              <a:gd name="connsiteX16" fmla="*/ 646812 w 5241953"/>
              <a:gd name="connsiteY16" fmla="*/ 2824856 h 4196243"/>
              <a:gd name="connsiteX17" fmla="*/ 824294 w 5241953"/>
              <a:gd name="connsiteY17" fmla="*/ 2649180 h 4196243"/>
              <a:gd name="connsiteX18" fmla="*/ 793121 w 5241953"/>
              <a:gd name="connsiteY18" fmla="*/ 2491164 h 4196243"/>
              <a:gd name="connsiteX19" fmla="*/ 611231 w 5241953"/>
              <a:gd name="connsiteY19" fmla="*/ 2619430 h 4196243"/>
              <a:gd name="connsiteX20" fmla="*/ 539987 w 5241953"/>
              <a:gd name="connsiteY20" fmla="*/ 2682653 h 4196243"/>
              <a:gd name="connsiteX21" fmla="*/ 754898 w 5241953"/>
              <a:gd name="connsiteY21" fmla="*/ 1844073 h 4196243"/>
              <a:gd name="connsiteX22" fmla="*/ 832225 w 5241953"/>
              <a:gd name="connsiteY22" fmla="*/ 899351 h 4196243"/>
              <a:gd name="connsiteX23" fmla="*/ 844826 w 5241953"/>
              <a:gd name="connsiteY23" fmla="*/ 803861 h 4196243"/>
              <a:gd name="connsiteX24" fmla="*/ 1051050 w 5241953"/>
              <a:gd name="connsiteY24" fmla="*/ 625020 h 4196243"/>
              <a:gd name="connsiteX25" fmla="*/ 1400371 w 5241953"/>
              <a:gd name="connsiteY25" fmla="*/ 802753 h 4196243"/>
              <a:gd name="connsiteX26" fmla="*/ 2265362 w 5241953"/>
              <a:gd name="connsiteY26" fmla="*/ 694306 h 4196243"/>
              <a:gd name="connsiteX27" fmla="*/ 2017898 w 5241953"/>
              <a:gd name="connsiteY27" fmla="*/ 1333455 h 4196243"/>
              <a:gd name="connsiteX28" fmla="*/ 1918097 w 5241953"/>
              <a:gd name="connsiteY28" fmla="*/ 2315484 h 4196243"/>
              <a:gd name="connsiteX29" fmla="*/ 1924015 w 5241953"/>
              <a:gd name="connsiteY29" fmla="*/ 2365066 h 4196243"/>
              <a:gd name="connsiteX30" fmla="*/ 1712634 w 5241953"/>
              <a:gd name="connsiteY30" fmla="*/ 3166063 h 4196243"/>
              <a:gd name="connsiteX31" fmla="*/ 1789868 w 5241953"/>
              <a:gd name="connsiteY31" fmla="*/ 3848638 h 4196243"/>
              <a:gd name="connsiteX32" fmla="*/ 2272944 w 5241953"/>
              <a:gd name="connsiteY32" fmla="*/ 3442936 h 4196243"/>
              <a:gd name="connsiteX33" fmla="*/ 2691603 w 5241953"/>
              <a:gd name="connsiteY33" fmla="*/ 1945855 h 4196243"/>
              <a:gd name="connsiteX34" fmla="*/ 2722387 w 5241953"/>
              <a:gd name="connsiteY34" fmla="*/ 1929158 h 4196243"/>
              <a:gd name="connsiteX35" fmla="*/ 2898500 w 5241953"/>
              <a:gd name="connsiteY35" fmla="*/ 1311119 h 4196243"/>
              <a:gd name="connsiteX36" fmla="*/ 3056172 w 5241953"/>
              <a:gd name="connsiteY36" fmla="*/ 955194 h 4196243"/>
              <a:gd name="connsiteX37" fmla="*/ 3284026 w 5241953"/>
              <a:gd name="connsiteY37" fmla="*/ 1291426 h 4196243"/>
              <a:gd name="connsiteX38" fmla="*/ 3694766 w 5241953"/>
              <a:gd name="connsiteY38" fmla="*/ 1026049 h 4196243"/>
              <a:gd name="connsiteX39" fmla="*/ 3988928 w 5241953"/>
              <a:gd name="connsiteY39" fmla="*/ 1485270 h 4196243"/>
              <a:gd name="connsiteX40" fmla="*/ 4342088 w 5241953"/>
              <a:gd name="connsiteY40" fmla="*/ 1376004 h 4196243"/>
              <a:gd name="connsiteX41" fmla="*/ 4490710 w 5241953"/>
              <a:gd name="connsiteY41" fmla="*/ 1615850 h 4196243"/>
              <a:gd name="connsiteX42" fmla="*/ 4596632 w 5241953"/>
              <a:gd name="connsiteY42" fmla="*/ 1682930 h 4196243"/>
              <a:gd name="connsiteX43" fmla="*/ 4671883 w 5241953"/>
              <a:gd name="connsiteY43" fmla="*/ 1814484 h 4196243"/>
              <a:gd name="connsiteX44" fmla="*/ 4752611 w 5241953"/>
              <a:gd name="connsiteY44" fmla="*/ 1932537 h 4196243"/>
              <a:gd name="connsiteX45" fmla="*/ 4915617 w 5241953"/>
              <a:gd name="connsiteY45" fmla="*/ 2016579 h 4196243"/>
              <a:gd name="connsiteX46" fmla="*/ 5151210 w 5241953"/>
              <a:gd name="connsiteY46" fmla="*/ 2005719 h 4196243"/>
              <a:gd name="connsiteX47" fmla="*/ 5231785 w 5241953"/>
              <a:gd name="connsiteY47" fmla="*/ 1869966 h 4196243"/>
              <a:gd name="connsiteX48" fmla="*/ 5023386 w 5241953"/>
              <a:gd name="connsiteY48" fmla="*/ 1931024 h 4196243"/>
              <a:gd name="connsiteX49" fmla="*/ 4834228 w 5241953"/>
              <a:gd name="connsiteY49" fmla="*/ 1829827 h 4196243"/>
              <a:gd name="connsiteX50" fmla="*/ 4798032 w 5241953"/>
              <a:gd name="connsiteY50" fmla="*/ 1599640 h 4196243"/>
              <a:gd name="connsiteX51" fmla="*/ 4961549 w 5241953"/>
              <a:gd name="connsiteY51" fmla="*/ 1417236 h 4196243"/>
              <a:gd name="connsiteX52" fmla="*/ 5100316 w 5241953"/>
              <a:gd name="connsiteY52" fmla="*/ 1489812 h 4196243"/>
              <a:gd name="connsiteX53" fmla="*/ 5154351 w 5241953"/>
              <a:gd name="connsiteY53" fmla="*/ 1569578 h 4196243"/>
              <a:gd name="connsiteX54" fmla="*/ 5223665 w 5241953"/>
              <a:gd name="connsiteY54" fmla="*/ 1534848 h 4196243"/>
              <a:gd name="connsiteX55" fmla="*/ 5167617 w 5241953"/>
              <a:gd name="connsiteY55" fmla="*/ 1392610 h 4196243"/>
              <a:gd name="connsiteX56" fmla="*/ 5014968 w 5241953"/>
              <a:gd name="connsiteY56" fmla="*/ 1308077 h 4196243"/>
              <a:gd name="connsiteX57" fmla="*/ 4841577 w 5241953"/>
              <a:gd name="connsiteY57" fmla="*/ 1366348 h 4196243"/>
              <a:gd name="connsiteX58" fmla="*/ 4720855 w 5241953"/>
              <a:gd name="connsiteY58" fmla="*/ 1501212 h 4196243"/>
              <a:gd name="connsiteX59" fmla="*/ 4649017 w 5241953"/>
              <a:gd name="connsiteY59" fmla="*/ 1535996 h 4196243"/>
              <a:gd name="connsiteX60" fmla="*/ 4609458 w 5241953"/>
              <a:gd name="connsiteY60" fmla="*/ 1523443 h 4196243"/>
              <a:gd name="connsiteX61" fmla="*/ 4403537 w 5241953"/>
              <a:gd name="connsiteY61" fmla="*/ 1212839 h 4196243"/>
              <a:gd name="connsiteX62" fmla="*/ 4031874 w 5241953"/>
              <a:gd name="connsiteY62" fmla="*/ 1310963 h 4196243"/>
              <a:gd name="connsiteX63" fmla="*/ 3725297 w 5241953"/>
              <a:gd name="connsiteY63" fmla="*/ 832678 h 4196243"/>
              <a:gd name="connsiteX64" fmla="*/ 3335124 w 5241953"/>
              <a:gd name="connsiteY64" fmla="*/ 1082765 h 4196243"/>
              <a:gd name="connsiteX65" fmla="*/ 3104918 w 5241953"/>
              <a:gd name="connsiteY65" fmla="*/ 749471 h 4196243"/>
              <a:gd name="connsiteX66" fmla="*/ 2795958 w 5241953"/>
              <a:gd name="connsiteY66" fmla="*/ 1094933 h 4196243"/>
              <a:gd name="connsiteX67" fmla="*/ 2606490 w 5241953"/>
              <a:gd name="connsiteY67" fmla="*/ 1716659 h 4196243"/>
              <a:gd name="connsiteX68" fmla="*/ 2621872 w 5241953"/>
              <a:gd name="connsiteY68" fmla="*/ 1866640 h 4196243"/>
              <a:gd name="connsiteX69" fmla="*/ 2138809 w 5241953"/>
              <a:gd name="connsiteY69" fmla="*/ 3465060 h 4196243"/>
              <a:gd name="connsiteX70" fmla="*/ 1737277 w 5241953"/>
              <a:gd name="connsiteY70" fmla="*/ 3584462 h 4196243"/>
              <a:gd name="connsiteX71" fmla="*/ 2021229 w 5241953"/>
              <a:gd name="connsiteY71" fmla="*/ 2451092 h 4196243"/>
              <a:gd name="connsiteX72" fmla="*/ 2066213 w 5241953"/>
              <a:gd name="connsiteY72" fmla="*/ 2427092 h 4196243"/>
              <a:gd name="connsiteX73" fmla="*/ 2165222 w 5241953"/>
              <a:gd name="connsiteY73" fmla="*/ 2108189 h 4196243"/>
              <a:gd name="connsiteX74" fmla="*/ 2168384 w 5241953"/>
              <a:gd name="connsiteY74" fmla="*/ 1522872 h 4196243"/>
              <a:gd name="connsiteX75" fmla="*/ 2482117 w 5241953"/>
              <a:gd name="connsiteY75" fmla="*/ 794609 h 4196243"/>
              <a:gd name="connsiteX76" fmla="*/ 2220311 w 5241953"/>
              <a:gd name="connsiteY76" fmla="*/ 491820 h 4196243"/>
              <a:gd name="connsiteX77" fmla="*/ 2155291 w 5241953"/>
              <a:gd name="connsiteY77" fmla="*/ 477834 h 4196243"/>
              <a:gd name="connsiteX78" fmla="*/ 1414922 w 5241953"/>
              <a:gd name="connsiteY78" fmla="*/ 637479 h 4196243"/>
              <a:gd name="connsiteX79" fmla="*/ 1145382 w 5241953"/>
              <a:gd name="connsiteY79" fmla="*/ 490182 h 4196243"/>
              <a:gd name="connsiteX80" fmla="*/ 877605 w 5241953"/>
              <a:gd name="connsiteY80" fmla="*/ 583474 h 4196243"/>
              <a:gd name="connsiteX81" fmla="*/ 910950 w 5241953"/>
              <a:gd name="connsiteY81" fmla="*/ 370489 h 4196243"/>
              <a:gd name="connsiteX82" fmla="*/ 933966 w 5241953"/>
              <a:gd name="connsiteY82" fmla="*/ 121376 h 4196243"/>
              <a:gd name="connsiteX83" fmla="*/ 928587 w 5241953"/>
              <a:gd name="connsiteY83" fmla="*/ 0 h 4196243"/>
              <a:gd name="connsiteX0" fmla="*/ 928587 w 5238874"/>
              <a:gd name="connsiteY0" fmla="*/ 0 h 4196243"/>
              <a:gd name="connsiteX1" fmla="*/ 775593 w 5238874"/>
              <a:gd name="connsiteY1" fmla="*/ 60288 h 4196243"/>
              <a:gd name="connsiteX2" fmla="*/ 807442 w 5238874"/>
              <a:gd name="connsiteY2" fmla="*/ 285080 h 4196243"/>
              <a:gd name="connsiteX3" fmla="*/ 707483 w 5238874"/>
              <a:gd name="connsiteY3" fmla="*/ 664081 h 4196243"/>
              <a:gd name="connsiteX4" fmla="*/ 643549 w 5238874"/>
              <a:gd name="connsiteY4" fmla="*/ 1327559 h 4196243"/>
              <a:gd name="connsiteX5" fmla="*/ 552821 w 5238874"/>
              <a:gd name="connsiteY5" fmla="*/ 1186107 h 4196243"/>
              <a:gd name="connsiteX6" fmla="*/ 470171 w 5238874"/>
              <a:gd name="connsiteY6" fmla="*/ 1305949 h 4196243"/>
              <a:gd name="connsiteX7" fmla="*/ 554214 w 5238874"/>
              <a:gd name="connsiteY7" fmla="*/ 1515437 h 4196243"/>
              <a:gd name="connsiteX8" fmla="*/ 590819 w 5238874"/>
              <a:gd name="connsiteY8" fmla="*/ 1685854 h 4196243"/>
              <a:gd name="connsiteX9" fmla="*/ 588013 w 5238874"/>
              <a:gd name="connsiteY9" fmla="*/ 1700664 h 4196243"/>
              <a:gd name="connsiteX10" fmla="*/ 130088 w 5238874"/>
              <a:gd name="connsiteY10" fmla="*/ 3168164 h 4196243"/>
              <a:gd name="connsiteX11" fmla="*/ 0 w 5238874"/>
              <a:gd name="connsiteY11" fmla="*/ 4129816 h 4196243"/>
              <a:gd name="connsiteX12" fmla="*/ 189322 w 5238874"/>
              <a:gd name="connsiteY12" fmla="*/ 4112195 h 4196243"/>
              <a:gd name="connsiteX13" fmla="*/ 373477 w 5238874"/>
              <a:gd name="connsiteY13" fmla="*/ 4196243 h 4196243"/>
              <a:gd name="connsiteX14" fmla="*/ 367969 w 5238874"/>
              <a:gd name="connsiteY14" fmla="*/ 3651380 h 4196243"/>
              <a:gd name="connsiteX15" fmla="*/ 444651 w 5238874"/>
              <a:gd name="connsiteY15" fmla="*/ 3114820 h 4196243"/>
              <a:gd name="connsiteX16" fmla="*/ 646812 w 5238874"/>
              <a:gd name="connsiteY16" fmla="*/ 2824856 h 4196243"/>
              <a:gd name="connsiteX17" fmla="*/ 824294 w 5238874"/>
              <a:gd name="connsiteY17" fmla="*/ 2649180 h 4196243"/>
              <a:gd name="connsiteX18" fmla="*/ 793121 w 5238874"/>
              <a:gd name="connsiteY18" fmla="*/ 2491164 h 4196243"/>
              <a:gd name="connsiteX19" fmla="*/ 611231 w 5238874"/>
              <a:gd name="connsiteY19" fmla="*/ 2619430 h 4196243"/>
              <a:gd name="connsiteX20" fmla="*/ 539987 w 5238874"/>
              <a:gd name="connsiteY20" fmla="*/ 2682653 h 4196243"/>
              <a:gd name="connsiteX21" fmla="*/ 754898 w 5238874"/>
              <a:gd name="connsiteY21" fmla="*/ 1844073 h 4196243"/>
              <a:gd name="connsiteX22" fmla="*/ 832225 w 5238874"/>
              <a:gd name="connsiteY22" fmla="*/ 899351 h 4196243"/>
              <a:gd name="connsiteX23" fmla="*/ 844826 w 5238874"/>
              <a:gd name="connsiteY23" fmla="*/ 803861 h 4196243"/>
              <a:gd name="connsiteX24" fmla="*/ 1051050 w 5238874"/>
              <a:gd name="connsiteY24" fmla="*/ 625020 h 4196243"/>
              <a:gd name="connsiteX25" fmla="*/ 1400371 w 5238874"/>
              <a:gd name="connsiteY25" fmla="*/ 802753 h 4196243"/>
              <a:gd name="connsiteX26" fmla="*/ 2265362 w 5238874"/>
              <a:gd name="connsiteY26" fmla="*/ 694306 h 4196243"/>
              <a:gd name="connsiteX27" fmla="*/ 2017898 w 5238874"/>
              <a:gd name="connsiteY27" fmla="*/ 1333455 h 4196243"/>
              <a:gd name="connsiteX28" fmla="*/ 1918097 w 5238874"/>
              <a:gd name="connsiteY28" fmla="*/ 2315484 h 4196243"/>
              <a:gd name="connsiteX29" fmla="*/ 1924015 w 5238874"/>
              <a:gd name="connsiteY29" fmla="*/ 2365066 h 4196243"/>
              <a:gd name="connsiteX30" fmla="*/ 1712634 w 5238874"/>
              <a:gd name="connsiteY30" fmla="*/ 3166063 h 4196243"/>
              <a:gd name="connsiteX31" fmla="*/ 1789868 w 5238874"/>
              <a:gd name="connsiteY31" fmla="*/ 3848638 h 4196243"/>
              <a:gd name="connsiteX32" fmla="*/ 2272944 w 5238874"/>
              <a:gd name="connsiteY32" fmla="*/ 3442936 h 4196243"/>
              <a:gd name="connsiteX33" fmla="*/ 2691603 w 5238874"/>
              <a:gd name="connsiteY33" fmla="*/ 1945855 h 4196243"/>
              <a:gd name="connsiteX34" fmla="*/ 2722387 w 5238874"/>
              <a:gd name="connsiteY34" fmla="*/ 1929158 h 4196243"/>
              <a:gd name="connsiteX35" fmla="*/ 2898500 w 5238874"/>
              <a:gd name="connsiteY35" fmla="*/ 1311119 h 4196243"/>
              <a:gd name="connsiteX36" fmla="*/ 3056172 w 5238874"/>
              <a:gd name="connsiteY36" fmla="*/ 955194 h 4196243"/>
              <a:gd name="connsiteX37" fmla="*/ 3284026 w 5238874"/>
              <a:gd name="connsiteY37" fmla="*/ 1291426 h 4196243"/>
              <a:gd name="connsiteX38" fmla="*/ 3694766 w 5238874"/>
              <a:gd name="connsiteY38" fmla="*/ 1026049 h 4196243"/>
              <a:gd name="connsiteX39" fmla="*/ 3988928 w 5238874"/>
              <a:gd name="connsiteY39" fmla="*/ 1485270 h 4196243"/>
              <a:gd name="connsiteX40" fmla="*/ 4342088 w 5238874"/>
              <a:gd name="connsiteY40" fmla="*/ 1376004 h 4196243"/>
              <a:gd name="connsiteX41" fmla="*/ 4490710 w 5238874"/>
              <a:gd name="connsiteY41" fmla="*/ 1615850 h 4196243"/>
              <a:gd name="connsiteX42" fmla="*/ 4596632 w 5238874"/>
              <a:gd name="connsiteY42" fmla="*/ 1682930 h 4196243"/>
              <a:gd name="connsiteX43" fmla="*/ 4671883 w 5238874"/>
              <a:gd name="connsiteY43" fmla="*/ 1814484 h 4196243"/>
              <a:gd name="connsiteX44" fmla="*/ 4752611 w 5238874"/>
              <a:gd name="connsiteY44" fmla="*/ 1932537 h 4196243"/>
              <a:gd name="connsiteX45" fmla="*/ 4915617 w 5238874"/>
              <a:gd name="connsiteY45" fmla="*/ 2016579 h 4196243"/>
              <a:gd name="connsiteX46" fmla="*/ 5151210 w 5238874"/>
              <a:gd name="connsiteY46" fmla="*/ 2005719 h 4196243"/>
              <a:gd name="connsiteX47" fmla="*/ 5231785 w 5238874"/>
              <a:gd name="connsiteY47" fmla="*/ 1869966 h 4196243"/>
              <a:gd name="connsiteX48" fmla="*/ 5023386 w 5238874"/>
              <a:gd name="connsiteY48" fmla="*/ 1931024 h 4196243"/>
              <a:gd name="connsiteX49" fmla="*/ 4834228 w 5238874"/>
              <a:gd name="connsiteY49" fmla="*/ 1829827 h 4196243"/>
              <a:gd name="connsiteX50" fmla="*/ 4798032 w 5238874"/>
              <a:gd name="connsiteY50" fmla="*/ 1599640 h 4196243"/>
              <a:gd name="connsiteX51" fmla="*/ 4961549 w 5238874"/>
              <a:gd name="connsiteY51" fmla="*/ 1417236 h 4196243"/>
              <a:gd name="connsiteX52" fmla="*/ 5100316 w 5238874"/>
              <a:gd name="connsiteY52" fmla="*/ 1489812 h 4196243"/>
              <a:gd name="connsiteX53" fmla="*/ 5154351 w 5238874"/>
              <a:gd name="connsiteY53" fmla="*/ 1569578 h 4196243"/>
              <a:gd name="connsiteX54" fmla="*/ 5223665 w 5238874"/>
              <a:gd name="connsiteY54" fmla="*/ 1534848 h 4196243"/>
              <a:gd name="connsiteX55" fmla="*/ 5167617 w 5238874"/>
              <a:gd name="connsiteY55" fmla="*/ 1392610 h 4196243"/>
              <a:gd name="connsiteX56" fmla="*/ 5014968 w 5238874"/>
              <a:gd name="connsiteY56" fmla="*/ 1308077 h 4196243"/>
              <a:gd name="connsiteX57" fmla="*/ 4841577 w 5238874"/>
              <a:gd name="connsiteY57" fmla="*/ 1366348 h 4196243"/>
              <a:gd name="connsiteX58" fmla="*/ 4720855 w 5238874"/>
              <a:gd name="connsiteY58" fmla="*/ 1501212 h 4196243"/>
              <a:gd name="connsiteX59" fmla="*/ 4649017 w 5238874"/>
              <a:gd name="connsiteY59" fmla="*/ 1535996 h 4196243"/>
              <a:gd name="connsiteX60" fmla="*/ 4609458 w 5238874"/>
              <a:gd name="connsiteY60" fmla="*/ 1523443 h 4196243"/>
              <a:gd name="connsiteX61" fmla="*/ 4403537 w 5238874"/>
              <a:gd name="connsiteY61" fmla="*/ 1212839 h 4196243"/>
              <a:gd name="connsiteX62" fmla="*/ 4031874 w 5238874"/>
              <a:gd name="connsiteY62" fmla="*/ 1310963 h 4196243"/>
              <a:gd name="connsiteX63" fmla="*/ 3725297 w 5238874"/>
              <a:gd name="connsiteY63" fmla="*/ 832678 h 4196243"/>
              <a:gd name="connsiteX64" fmla="*/ 3335124 w 5238874"/>
              <a:gd name="connsiteY64" fmla="*/ 1082765 h 4196243"/>
              <a:gd name="connsiteX65" fmla="*/ 3104918 w 5238874"/>
              <a:gd name="connsiteY65" fmla="*/ 749471 h 4196243"/>
              <a:gd name="connsiteX66" fmla="*/ 2795958 w 5238874"/>
              <a:gd name="connsiteY66" fmla="*/ 1094933 h 4196243"/>
              <a:gd name="connsiteX67" fmla="*/ 2606490 w 5238874"/>
              <a:gd name="connsiteY67" fmla="*/ 1716659 h 4196243"/>
              <a:gd name="connsiteX68" fmla="*/ 2621872 w 5238874"/>
              <a:gd name="connsiteY68" fmla="*/ 1866640 h 4196243"/>
              <a:gd name="connsiteX69" fmla="*/ 2138809 w 5238874"/>
              <a:gd name="connsiteY69" fmla="*/ 3465060 h 4196243"/>
              <a:gd name="connsiteX70" fmla="*/ 1737277 w 5238874"/>
              <a:gd name="connsiteY70" fmla="*/ 3584462 h 4196243"/>
              <a:gd name="connsiteX71" fmla="*/ 2021229 w 5238874"/>
              <a:gd name="connsiteY71" fmla="*/ 2451092 h 4196243"/>
              <a:gd name="connsiteX72" fmla="*/ 2066213 w 5238874"/>
              <a:gd name="connsiteY72" fmla="*/ 2427092 h 4196243"/>
              <a:gd name="connsiteX73" fmla="*/ 2165222 w 5238874"/>
              <a:gd name="connsiteY73" fmla="*/ 2108189 h 4196243"/>
              <a:gd name="connsiteX74" fmla="*/ 2168384 w 5238874"/>
              <a:gd name="connsiteY74" fmla="*/ 1522872 h 4196243"/>
              <a:gd name="connsiteX75" fmla="*/ 2482117 w 5238874"/>
              <a:gd name="connsiteY75" fmla="*/ 794609 h 4196243"/>
              <a:gd name="connsiteX76" fmla="*/ 2220311 w 5238874"/>
              <a:gd name="connsiteY76" fmla="*/ 491820 h 4196243"/>
              <a:gd name="connsiteX77" fmla="*/ 2155291 w 5238874"/>
              <a:gd name="connsiteY77" fmla="*/ 477834 h 4196243"/>
              <a:gd name="connsiteX78" fmla="*/ 1414922 w 5238874"/>
              <a:gd name="connsiteY78" fmla="*/ 637479 h 4196243"/>
              <a:gd name="connsiteX79" fmla="*/ 1145382 w 5238874"/>
              <a:gd name="connsiteY79" fmla="*/ 490182 h 4196243"/>
              <a:gd name="connsiteX80" fmla="*/ 877605 w 5238874"/>
              <a:gd name="connsiteY80" fmla="*/ 583474 h 4196243"/>
              <a:gd name="connsiteX81" fmla="*/ 910950 w 5238874"/>
              <a:gd name="connsiteY81" fmla="*/ 370489 h 4196243"/>
              <a:gd name="connsiteX82" fmla="*/ 933966 w 5238874"/>
              <a:gd name="connsiteY82" fmla="*/ 121376 h 4196243"/>
              <a:gd name="connsiteX83" fmla="*/ 928587 w 5238874"/>
              <a:gd name="connsiteY83" fmla="*/ 0 h 4196243"/>
              <a:gd name="connsiteX0" fmla="*/ 928587 w 5233028"/>
              <a:gd name="connsiteY0" fmla="*/ 0 h 4196243"/>
              <a:gd name="connsiteX1" fmla="*/ 775593 w 5233028"/>
              <a:gd name="connsiteY1" fmla="*/ 60288 h 4196243"/>
              <a:gd name="connsiteX2" fmla="*/ 807442 w 5233028"/>
              <a:gd name="connsiteY2" fmla="*/ 285080 h 4196243"/>
              <a:gd name="connsiteX3" fmla="*/ 707483 w 5233028"/>
              <a:gd name="connsiteY3" fmla="*/ 664081 h 4196243"/>
              <a:gd name="connsiteX4" fmla="*/ 643549 w 5233028"/>
              <a:gd name="connsiteY4" fmla="*/ 1327559 h 4196243"/>
              <a:gd name="connsiteX5" fmla="*/ 552821 w 5233028"/>
              <a:gd name="connsiteY5" fmla="*/ 1186107 h 4196243"/>
              <a:gd name="connsiteX6" fmla="*/ 470171 w 5233028"/>
              <a:gd name="connsiteY6" fmla="*/ 1305949 h 4196243"/>
              <a:gd name="connsiteX7" fmla="*/ 554214 w 5233028"/>
              <a:gd name="connsiteY7" fmla="*/ 1515437 h 4196243"/>
              <a:gd name="connsiteX8" fmla="*/ 590819 w 5233028"/>
              <a:gd name="connsiteY8" fmla="*/ 1685854 h 4196243"/>
              <a:gd name="connsiteX9" fmla="*/ 588013 w 5233028"/>
              <a:gd name="connsiteY9" fmla="*/ 1700664 h 4196243"/>
              <a:gd name="connsiteX10" fmla="*/ 130088 w 5233028"/>
              <a:gd name="connsiteY10" fmla="*/ 3168164 h 4196243"/>
              <a:gd name="connsiteX11" fmla="*/ 0 w 5233028"/>
              <a:gd name="connsiteY11" fmla="*/ 4129816 h 4196243"/>
              <a:gd name="connsiteX12" fmla="*/ 189322 w 5233028"/>
              <a:gd name="connsiteY12" fmla="*/ 4112195 h 4196243"/>
              <a:gd name="connsiteX13" fmla="*/ 373477 w 5233028"/>
              <a:gd name="connsiteY13" fmla="*/ 4196243 h 4196243"/>
              <a:gd name="connsiteX14" fmla="*/ 367969 w 5233028"/>
              <a:gd name="connsiteY14" fmla="*/ 3651380 h 4196243"/>
              <a:gd name="connsiteX15" fmla="*/ 444651 w 5233028"/>
              <a:gd name="connsiteY15" fmla="*/ 3114820 h 4196243"/>
              <a:gd name="connsiteX16" fmla="*/ 646812 w 5233028"/>
              <a:gd name="connsiteY16" fmla="*/ 2824856 h 4196243"/>
              <a:gd name="connsiteX17" fmla="*/ 824294 w 5233028"/>
              <a:gd name="connsiteY17" fmla="*/ 2649180 h 4196243"/>
              <a:gd name="connsiteX18" fmla="*/ 793121 w 5233028"/>
              <a:gd name="connsiteY18" fmla="*/ 2491164 h 4196243"/>
              <a:gd name="connsiteX19" fmla="*/ 611231 w 5233028"/>
              <a:gd name="connsiteY19" fmla="*/ 2619430 h 4196243"/>
              <a:gd name="connsiteX20" fmla="*/ 539987 w 5233028"/>
              <a:gd name="connsiteY20" fmla="*/ 2682653 h 4196243"/>
              <a:gd name="connsiteX21" fmla="*/ 754898 w 5233028"/>
              <a:gd name="connsiteY21" fmla="*/ 1844073 h 4196243"/>
              <a:gd name="connsiteX22" fmla="*/ 832225 w 5233028"/>
              <a:gd name="connsiteY22" fmla="*/ 899351 h 4196243"/>
              <a:gd name="connsiteX23" fmla="*/ 844826 w 5233028"/>
              <a:gd name="connsiteY23" fmla="*/ 803861 h 4196243"/>
              <a:gd name="connsiteX24" fmla="*/ 1051050 w 5233028"/>
              <a:gd name="connsiteY24" fmla="*/ 625020 h 4196243"/>
              <a:gd name="connsiteX25" fmla="*/ 1400371 w 5233028"/>
              <a:gd name="connsiteY25" fmla="*/ 802753 h 4196243"/>
              <a:gd name="connsiteX26" fmla="*/ 2265362 w 5233028"/>
              <a:gd name="connsiteY26" fmla="*/ 694306 h 4196243"/>
              <a:gd name="connsiteX27" fmla="*/ 2017898 w 5233028"/>
              <a:gd name="connsiteY27" fmla="*/ 1333455 h 4196243"/>
              <a:gd name="connsiteX28" fmla="*/ 1918097 w 5233028"/>
              <a:gd name="connsiteY28" fmla="*/ 2315484 h 4196243"/>
              <a:gd name="connsiteX29" fmla="*/ 1924015 w 5233028"/>
              <a:gd name="connsiteY29" fmla="*/ 2365066 h 4196243"/>
              <a:gd name="connsiteX30" fmla="*/ 1712634 w 5233028"/>
              <a:gd name="connsiteY30" fmla="*/ 3166063 h 4196243"/>
              <a:gd name="connsiteX31" fmla="*/ 1789868 w 5233028"/>
              <a:gd name="connsiteY31" fmla="*/ 3848638 h 4196243"/>
              <a:gd name="connsiteX32" fmla="*/ 2272944 w 5233028"/>
              <a:gd name="connsiteY32" fmla="*/ 3442936 h 4196243"/>
              <a:gd name="connsiteX33" fmla="*/ 2691603 w 5233028"/>
              <a:gd name="connsiteY33" fmla="*/ 1945855 h 4196243"/>
              <a:gd name="connsiteX34" fmla="*/ 2722387 w 5233028"/>
              <a:gd name="connsiteY34" fmla="*/ 1929158 h 4196243"/>
              <a:gd name="connsiteX35" fmla="*/ 2898500 w 5233028"/>
              <a:gd name="connsiteY35" fmla="*/ 1311119 h 4196243"/>
              <a:gd name="connsiteX36" fmla="*/ 3056172 w 5233028"/>
              <a:gd name="connsiteY36" fmla="*/ 955194 h 4196243"/>
              <a:gd name="connsiteX37" fmla="*/ 3284026 w 5233028"/>
              <a:gd name="connsiteY37" fmla="*/ 1291426 h 4196243"/>
              <a:gd name="connsiteX38" fmla="*/ 3694766 w 5233028"/>
              <a:gd name="connsiteY38" fmla="*/ 1026049 h 4196243"/>
              <a:gd name="connsiteX39" fmla="*/ 3988928 w 5233028"/>
              <a:gd name="connsiteY39" fmla="*/ 1485270 h 4196243"/>
              <a:gd name="connsiteX40" fmla="*/ 4342088 w 5233028"/>
              <a:gd name="connsiteY40" fmla="*/ 1376004 h 4196243"/>
              <a:gd name="connsiteX41" fmla="*/ 4490710 w 5233028"/>
              <a:gd name="connsiteY41" fmla="*/ 1615850 h 4196243"/>
              <a:gd name="connsiteX42" fmla="*/ 4596632 w 5233028"/>
              <a:gd name="connsiteY42" fmla="*/ 1682930 h 4196243"/>
              <a:gd name="connsiteX43" fmla="*/ 4671883 w 5233028"/>
              <a:gd name="connsiteY43" fmla="*/ 1814484 h 4196243"/>
              <a:gd name="connsiteX44" fmla="*/ 4752611 w 5233028"/>
              <a:gd name="connsiteY44" fmla="*/ 1932537 h 4196243"/>
              <a:gd name="connsiteX45" fmla="*/ 4915617 w 5233028"/>
              <a:gd name="connsiteY45" fmla="*/ 2016579 h 4196243"/>
              <a:gd name="connsiteX46" fmla="*/ 5151210 w 5233028"/>
              <a:gd name="connsiteY46" fmla="*/ 2005719 h 4196243"/>
              <a:gd name="connsiteX47" fmla="*/ 5231785 w 5233028"/>
              <a:gd name="connsiteY47" fmla="*/ 1869966 h 4196243"/>
              <a:gd name="connsiteX48" fmla="*/ 5099952 w 5233028"/>
              <a:gd name="connsiteY48" fmla="*/ 1906453 h 4196243"/>
              <a:gd name="connsiteX49" fmla="*/ 4834228 w 5233028"/>
              <a:gd name="connsiteY49" fmla="*/ 1829827 h 4196243"/>
              <a:gd name="connsiteX50" fmla="*/ 4798032 w 5233028"/>
              <a:gd name="connsiteY50" fmla="*/ 1599640 h 4196243"/>
              <a:gd name="connsiteX51" fmla="*/ 4961549 w 5233028"/>
              <a:gd name="connsiteY51" fmla="*/ 1417236 h 4196243"/>
              <a:gd name="connsiteX52" fmla="*/ 5100316 w 5233028"/>
              <a:gd name="connsiteY52" fmla="*/ 1489812 h 4196243"/>
              <a:gd name="connsiteX53" fmla="*/ 5154351 w 5233028"/>
              <a:gd name="connsiteY53" fmla="*/ 1569578 h 4196243"/>
              <a:gd name="connsiteX54" fmla="*/ 5223665 w 5233028"/>
              <a:gd name="connsiteY54" fmla="*/ 1534848 h 4196243"/>
              <a:gd name="connsiteX55" fmla="*/ 5167617 w 5233028"/>
              <a:gd name="connsiteY55" fmla="*/ 1392610 h 4196243"/>
              <a:gd name="connsiteX56" fmla="*/ 5014968 w 5233028"/>
              <a:gd name="connsiteY56" fmla="*/ 1308077 h 4196243"/>
              <a:gd name="connsiteX57" fmla="*/ 4841577 w 5233028"/>
              <a:gd name="connsiteY57" fmla="*/ 1366348 h 4196243"/>
              <a:gd name="connsiteX58" fmla="*/ 4720855 w 5233028"/>
              <a:gd name="connsiteY58" fmla="*/ 1501212 h 4196243"/>
              <a:gd name="connsiteX59" fmla="*/ 4649017 w 5233028"/>
              <a:gd name="connsiteY59" fmla="*/ 1535996 h 4196243"/>
              <a:gd name="connsiteX60" fmla="*/ 4609458 w 5233028"/>
              <a:gd name="connsiteY60" fmla="*/ 1523443 h 4196243"/>
              <a:gd name="connsiteX61" fmla="*/ 4403537 w 5233028"/>
              <a:gd name="connsiteY61" fmla="*/ 1212839 h 4196243"/>
              <a:gd name="connsiteX62" fmla="*/ 4031874 w 5233028"/>
              <a:gd name="connsiteY62" fmla="*/ 1310963 h 4196243"/>
              <a:gd name="connsiteX63" fmla="*/ 3725297 w 5233028"/>
              <a:gd name="connsiteY63" fmla="*/ 832678 h 4196243"/>
              <a:gd name="connsiteX64" fmla="*/ 3335124 w 5233028"/>
              <a:gd name="connsiteY64" fmla="*/ 1082765 h 4196243"/>
              <a:gd name="connsiteX65" fmla="*/ 3104918 w 5233028"/>
              <a:gd name="connsiteY65" fmla="*/ 749471 h 4196243"/>
              <a:gd name="connsiteX66" fmla="*/ 2795958 w 5233028"/>
              <a:gd name="connsiteY66" fmla="*/ 1094933 h 4196243"/>
              <a:gd name="connsiteX67" fmla="*/ 2606490 w 5233028"/>
              <a:gd name="connsiteY67" fmla="*/ 1716659 h 4196243"/>
              <a:gd name="connsiteX68" fmla="*/ 2621872 w 5233028"/>
              <a:gd name="connsiteY68" fmla="*/ 1866640 h 4196243"/>
              <a:gd name="connsiteX69" fmla="*/ 2138809 w 5233028"/>
              <a:gd name="connsiteY69" fmla="*/ 3465060 h 4196243"/>
              <a:gd name="connsiteX70" fmla="*/ 1737277 w 5233028"/>
              <a:gd name="connsiteY70" fmla="*/ 3584462 h 4196243"/>
              <a:gd name="connsiteX71" fmla="*/ 2021229 w 5233028"/>
              <a:gd name="connsiteY71" fmla="*/ 2451092 h 4196243"/>
              <a:gd name="connsiteX72" fmla="*/ 2066213 w 5233028"/>
              <a:gd name="connsiteY72" fmla="*/ 2427092 h 4196243"/>
              <a:gd name="connsiteX73" fmla="*/ 2165222 w 5233028"/>
              <a:gd name="connsiteY73" fmla="*/ 2108189 h 4196243"/>
              <a:gd name="connsiteX74" fmla="*/ 2168384 w 5233028"/>
              <a:gd name="connsiteY74" fmla="*/ 1522872 h 4196243"/>
              <a:gd name="connsiteX75" fmla="*/ 2482117 w 5233028"/>
              <a:gd name="connsiteY75" fmla="*/ 794609 h 4196243"/>
              <a:gd name="connsiteX76" fmla="*/ 2220311 w 5233028"/>
              <a:gd name="connsiteY76" fmla="*/ 491820 h 4196243"/>
              <a:gd name="connsiteX77" fmla="*/ 2155291 w 5233028"/>
              <a:gd name="connsiteY77" fmla="*/ 477834 h 4196243"/>
              <a:gd name="connsiteX78" fmla="*/ 1414922 w 5233028"/>
              <a:gd name="connsiteY78" fmla="*/ 637479 h 4196243"/>
              <a:gd name="connsiteX79" fmla="*/ 1145382 w 5233028"/>
              <a:gd name="connsiteY79" fmla="*/ 490182 h 4196243"/>
              <a:gd name="connsiteX80" fmla="*/ 877605 w 5233028"/>
              <a:gd name="connsiteY80" fmla="*/ 583474 h 4196243"/>
              <a:gd name="connsiteX81" fmla="*/ 910950 w 5233028"/>
              <a:gd name="connsiteY81" fmla="*/ 370489 h 4196243"/>
              <a:gd name="connsiteX82" fmla="*/ 933966 w 5233028"/>
              <a:gd name="connsiteY82" fmla="*/ 121376 h 4196243"/>
              <a:gd name="connsiteX83" fmla="*/ 928587 w 5233028"/>
              <a:gd name="connsiteY83" fmla="*/ 0 h 4196243"/>
              <a:gd name="connsiteX0" fmla="*/ 928587 w 5233028"/>
              <a:gd name="connsiteY0" fmla="*/ 0 h 4196243"/>
              <a:gd name="connsiteX1" fmla="*/ 775593 w 5233028"/>
              <a:gd name="connsiteY1" fmla="*/ 60288 h 4196243"/>
              <a:gd name="connsiteX2" fmla="*/ 807442 w 5233028"/>
              <a:gd name="connsiteY2" fmla="*/ 285080 h 4196243"/>
              <a:gd name="connsiteX3" fmla="*/ 707483 w 5233028"/>
              <a:gd name="connsiteY3" fmla="*/ 664081 h 4196243"/>
              <a:gd name="connsiteX4" fmla="*/ 643549 w 5233028"/>
              <a:gd name="connsiteY4" fmla="*/ 1327559 h 4196243"/>
              <a:gd name="connsiteX5" fmla="*/ 552821 w 5233028"/>
              <a:gd name="connsiteY5" fmla="*/ 1186107 h 4196243"/>
              <a:gd name="connsiteX6" fmla="*/ 470171 w 5233028"/>
              <a:gd name="connsiteY6" fmla="*/ 1305949 h 4196243"/>
              <a:gd name="connsiteX7" fmla="*/ 554214 w 5233028"/>
              <a:gd name="connsiteY7" fmla="*/ 1515437 h 4196243"/>
              <a:gd name="connsiteX8" fmla="*/ 590819 w 5233028"/>
              <a:gd name="connsiteY8" fmla="*/ 1685854 h 4196243"/>
              <a:gd name="connsiteX9" fmla="*/ 588013 w 5233028"/>
              <a:gd name="connsiteY9" fmla="*/ 1700664 h 4196243"/>
              <a:gd name="connsiteX10" fmla="*/ 130088 w 5233028"/>
              <a:gd name="connsiteY10" fmla="*/ 3168164 h 4196243"/>
              <a:gd name="connsiteX11" fmla="*/ 0 w 5233028"/>
              <a:gd name="connsiteY11" fmla="*/ 4129816 h 4196243"/>
              <a:gd name="connsiteX12" fmla="*/ 189322 w 5233028"/>
              <a:gd name="connsiteY12" fmla="*/ 4112195 h 4196243"/>
              <a:gd name="connsiteX13" fmla="*/ 373477 w 5233028"/>
              <a:gd name="connsiteY13" fmla="*/ 4196243 h 4196243"/>
              <a:gd name="connsiteX14" fmla="*/ 367969 w 5233028"/>
              <a:gd name="connsiteY14" fmla="*/ 3651380 h 4196243"/>
              <a:gd name="connsiteX15" fmla="*/ 444651 w 5233028"/>
              <a:gd name="connsiteY15" fmla="*/ 3114820 h 4196243"/>
              <a:gd name="connsiteX16" fmla="*/ 646812 w 5233028"/>
              <a:gd name="connsiteY16" fmla="*/ 2824856 h 4196243"/>
              <a:gd name="connsiteX17" fmla="*/ 824294 w 5233028"/>
              <a:gd name="connsiteY17" fmla="*/ 2649180 h 4196243"/>
              <a:gd name="connsiteX18" fmla="*/ 793121 w 5233028"/>
              <a:gd name="connsiteY18" fmla="*/ 2491164 h 4196243"/>
              <a:gd name="connsiteX19" fmla="*/ 611231 w 5233028"/>
              <a:gd name="connsiteY19" fmla="*/ 2619430 h 4196243"/>
              <a:gd name="connsiteX20" fmla="*/ 539987 w 5233028"/>
              <a:gd name="connsiteY20" fmla="*/ 2682653 h 4196243"/>
              <a:gd name="connsiteX21" fmla="*/ 754898 w 5233028"/>
              <a:gd name="connsiteY21" fmla="*/ 1844073 h 4196243"/>
              <a:gd name="connsiteX22" fmla="*/ 832225 w 5233028"/>
              <a:gd name="connsiteY22" fmla="*/ 899351 h 4196243"/>
              <a:gd name="connsiteX23" fmla="*/ 844826 w 5233028"/>
              <a:gd name="connsiteY23" fmla="*/ 803861 h 4196243"/>
              <a:gd name="connsiteX24" fmla="*/ 1051050 w 5233028"/>
              <a:gd name="connsiteY24" fmla="*/ 625020 h 4196243"/>
              <a:gd name="connsiteX25" fmla="*/ 1400371 w 5233028"/>
              <a:gd name="connsiteY25" fmla="*/ 802753 h 4196243"/>
              <a:gd name="connsiteX26" fmla="*/ 2265362 w 5233028"/>
              <a:gd name="connsiteY26" fmla="*/ 694306 h 4196243"/>
              <a:gd name="connsiteX27" fmla="*/ 2017898 w 5233028"/>
              <a:gd name="connsiteY27" fmla="*/ 1333455 h 4196243"/>
              <a:gd name="connsiteX28" fmla="*/ 1918097 w 5233028"/>
              <a:gd name="connsiteY28" fmla="*/ 2315484 h 4196243"/>
              <a:gd name="connsiteX29" fmla="*/ 1924015 w 5233028"/>
              <a:gd name="connsiteY29" fmla="*/ 2365066 h 4196243"/>
              <a:gd name="connsiteX30" fmla="*/ 1712634 w 5233028"/>
              <a:gd name="connsiteY30" fmla="*/ 3166063 h 4196243"/>
              <a:gd name="connsiteX31" fmla="*/ 1789868 w 5233028"/>
              <a:gd name="connsiteY31" fmla="*/ 3848638 h 4196243"/>
              <a:gd name="connsiteX32" fmla="*/ 2272944 w 5233028"/>
              <a:gd name="connsiteY32" fmla="*/ 3442936 h 4196243"/>
              <a:gd name="connsiteX33" fmla="*/ 2691603 w 5233028"/>
              <a:gd name="connsiteY33" fmla="*/ 1945855 h 4196243"/>
              <a:gd name="connsiteX34" fmla="*/ 2722387 w 5233028"/>
              <a:gd name="connsiteY34" fmla="*/ 1929158 h 4196243"/>
              <a:gd name="connsiteX35" fmla="*/ 2898500 w 5233028"/>
              <a:gd name="connsiteY35" fmla="*/ 1311119 h 4196243"/>
              <a:gd name="connsiteX36" fmla="*/ 3056172 w 5233028"/>
              <a:gd name="connsiteY36" fmla="*/ 955194 h 4196243"/>
              <a:gd name="connsiteX37" fmla="*/ 3284026 w 5233028"/>
              <a:gd name="connsiteY37" fmla="*/ 1291426 h 4196243"/>
              <a:gd name="connsiteX38" fmla="*/ 3694766 w 5233028"/>
              <a:gd name="connsiteY38" fmla="*/ 1026049 h 4196243"/>
              <a:gd name="connsiteX39" fmla="*/ 3988928 w 5233028"/>
              <a:gd name="connsiteY39" fmla="*/ 1485270 h 4196243"/>
              <a:gd name="connsiteX40" fmla="*/ 4342088 w 5233028"/>
              <a:gd name="connsiteY40" fmla="*/ 1376004 h 4196243"/>
              <a:gd name="connsiteX41" fmla="*/ 4490710 w 5233028"/>
              <a:gd name="connsiteY41" fmla="*/ 1615850 h 4196243"/>
              <a:gd name="connsiteX42" fmla="*/ 4596632 w 5233028"/>
              <a:gd name="connsiteY42" fmla="*/ 1682930 h 4196243"/>
              <a:gd name="connsiteX43" fmla="*/ 4671883 w 5233028"/>
              <a:gd name="connsiteY43" fmla="*/ 1814484 h 4196243"/>
              <a:gd name="connsiteX44" fmla="*/ 4752611 w 5233028"/>
              <a:gd name="connsiteY44" fmla="*/ 1932537 h 4196243"/>
              <a:gd name="connsiteX45" fmla="*/ 4915617 w 5233028"/>
              <a:gd name="connsiteY45" fmla="*/ 2016579 h 4196243"/>
              <a:gd name="connsiteX46" fmla="*/ 5151210 w 5233028"/>
              <a:gd name="connsiteY46" fmla="*/ 2005719 h 4196243"/>
              <a:gd name="connsiteX47" fmla="*/ 5231785 w 5233028"/>
              <a:gd name="connsiteY47" fmla="*/ 1869966 h 4196243"/>
              <a:gd name="connsiteX48" fmla="*/ 5099952 w 5233028"/>
              <a:gd name="connsiteY48" fmla="*/ 1906453 h 4196243"/>
              <a:gd name="connsiteX49" fmla="*/ 4834228 w 5233028"/>
              <a:gd name="connsiteY49" fmla="*/ 1829827 h 4196243"/>
              <a:gd name="connsiteX50" fmla="*/ 4798032 w 5233028"/>
              <a:gd name="connsiteY50" fmla="*/ 1599640 h 4196243"/>
              <a:gd name="connsiteX51" fmla="*/ 4961549 w 5233028"/>
              <a:gd name="connsiteY51" fmla="*/ 1417236 h 4196243"/>
              <a:gd name="connsiteX52" fmla="*/ 5100316 w 5233028"/>
              <a:gd name="connsiteY52" fmla="*/ 1489812 h 4196243"/>
              <a:gd name="connsiteX53" fmla="*/ 5154351 w 5233028"/>
              <a:gd name="connsiteY53" fmla="*/ 1569578 h 4196243"/>
              <a:gd name="connsiteX54" fmla="*/ 5223665 w 5233028"/>
              <a:gd name="connsiteY54" fmla="*/ 1534848 h 4196243"/>
              <a:gd name="connsiteX55" fmla="*/ 5167617 w 5233028"/>
              <a:gd name="connsiteY55" fmla="*/ 1392610 h 4196243"/>
              <a:gd name="connsiteX56" fmla="*/ 5014968 w 5233028"/>
              <a:gd name="connsiteY56" fmla="*/ 1308077 h 4196243"/>
              <a:gd name="connsiteX57" fmla="*/ 4841577 w 5233028"/>
              <a:gd name="connsiteY57" fmla="*/ 1366348 h 4196243"/>
              <a:gd name="connsiteX58" fmla="*/ 4720855 w 5233028"/>
              <a:gd name="connsiteY58" fmla="*/ 1501212 h 4196243"/>
              <a:gd name="connsiteX59" fmla="*/ 4649017 w 5233028"/>
              <a:gd name="connsiteY59" fmla="*/ 1535996 h 4196243"/>
              <a:gd name="connsiteX60" fmla="*/ 4609458 w 5233028"/>
              <a:gd name="connsiteY60" fmla="*/ 1523443 h 4196243"/>
              <a:gd name="connsiteX61" fmla="*/ 4403537 w 5233028"/>
              <a:gd name="connsiteY61" fmla="*/ 1212839 h 4196243"/>
              <a:gd name="connsiteX62" fmla="*/ 4031874 w 5233028"/>
              <a:gd name="connsiteY62" fmla="*/ 1310963 h 4196243"/>
              <a:gd name="connsiteX63" fmla="*/ 3725297 w 5233028"/>
              <a:gd name="connsiteY63" fmla="*/ 832678 h 4196243"/>
              <a:gd name="connsiteX64" fmla="*/ 3335124 w 5233028"/>
              <a:gd name="connsiteY64" fmla="*/ 1082765 h 4196243"/>
              <a:gd name="connsiteX65" fmla="*/ 3104918 w 5233028"/>
              <a:gd name="connsiteY65" fmla="*/ 749471 h 4196243"/>
              <a:gd name="connsiteX66" fmla="*/ 2795958 w 5233028"/>
              <a:gd name="connsiteY66" fmla="*/ 1094933 h 4196243"/>
              <a:gd name="connsiteX67" fmla="*/ 2606490 w 5233028"/>
              <a:gd name="connsiteY67" fmla="*/ 1716659 h 4196243"/>
              <a:gd name="connsiteX68" fmla="*/ 2621872 w 5233028"/>
              <a:gd name="connsiteY68" fmla="*/ 1866640 h 4196243"/>
              <a:gd name="connsiteX69" fmla="*/ 2138809 w 5233028"/>
              <a:gd name="connsiteY69" fmla="*/ 3465060 h 4196243"/>
              <a:gd name="connsiteX70" fmla="*/ 1737277 w 5233028"/>
              <a:gd name="connsiteY70" fmla="*/ 3584462 h 4196243"/>
              <a:gd name="connsiteX71" fmla="*/ 2021229 w 5233028"/>
              <a:gd name="connsiteY71" fmla="*/ 2451092 h 4196243"/>
              <a:gd name="connsiteX72" fmla="*/ 2066213 w 5233028"/>
              <a:gd name="connsiteY72" fmla="*/ 2427092 h 4196243"/>
              <a:gd name="connsiteX73" fmla="*/ 2165222 w 5233028"/>
              <a:gd name="connsiteY73" fmla="*/ 2108189 h 4196243"/>
              <a:gd name="connsiteX74" fmla="*/ 2168384 w 5233028"/>
              <a:gd name="connsiteY74" fmla="*/ 1522872 h 4196243"/>
              <a:gd name="connsiteX75" fmla="*/ 2482117 w 5233028"/>
              <a:gd name="connsiteY75" fmla="*/ 794609 h 4196243"/>
              <a:gd name="connsiteX76" fmla="*/ 2220311 w 5233028"/>
              <a:gd name="connsiteY76" fmla="*/ 491820 h 4196243"/>
              <a:gd name="connsiteX77" fmla="*/ 2155291 w 5233028"/>
              <a:gd name="connsiteY77" fmla="*/ 477834 h 4196243"/>
              <a:gd name="connsiteX78" fmla="*/ 1414922 w 5233028"/>
              <a:gd name="connsiteY78" fmla="*/ 637479 h 4196243"/>
              <a:gd name="connsiteX79" fmla="*/ 1145382 w 5233028"/>
              <a:gd name="connsiteY79" fmla="*/ 490182 h 4196243"/>
              <a:gd name="connsiteX80" fmla="*/ 877605 w 5233028"/>
              <a:gd name="connsiteY80" fmla="*/ 583474 h 4196243"/>
              <a:gd name="connsiteX81" fmla="*/ 910950 w 5233028"/>
              <a:gd name="connsiteY81" fmla="*/ 370489 h 4196243"/>
              <a:gd name="connsiteX82" fmla="*/ 933966 w 5233028"/>
              <a:gd name="connsiteY82" fmla="*/ 121376 h 4196243"/>
              <a:gd name="connsiteX83" fmla="*/ 928587 w 5233028"/>
              <a:gd name="connsiteY83" fmla="*/ 0 h 4196243"/>
              <a:gd name="connsiteX0" fmla="*/ 928587 w 5287065"/>
              <a:gd name="connsiteY0" fmla="*/ 0 h 4196243"/>
              <a:gd name="connsiteX1" fmla="*/ 775593 w 5287065"/>
              <a:gd name="connsiteY1" fmla="*/ 60288 h 4196243"/>
              <a:gd name="connsiteX2" fmla="*/ 807442 w 5287065"/>
              <a:gd name="connsiteY2" fmla="*/ 285080 h 4196243"/>
              <a:gd name="connsiteX3" fmla="*/ 707483 w 5287065"/>
              <a:gd name="connsiteY3" fmla="*/ 664081 h 4196243"/>
              <a:gd name="connsiteX4" fmla="*/ 643549 w 5287065"/>
              <a:gd name="connsiteY4" fmla="*/ 1327559 h 4196243"/>
              <a:gd name="connsiteX5" fmla="*/ 552821 w 5287065"/>
              <a:gd name="connsiteY5" fmla="*/ 1186107 h 4196243"/>
              <a:gd name="connsiteX6" fmla="*/ 470171 w 5287065"/>
              <a:gd name="connsiteY6" fmla="*/ 1305949 h 4196243"/>
              <a:gd name="connsiteX7" fmla="*/ 554214 w 5287065"/>
              <a:gd name="connsiteY7" fmla="*/ 1515437 h 4196243"/>
              <a:gd name="connsiteX8" fmla="*/ 590819 w 5287065"/>
              <a:gd name="connsiteY8" fmla="*/ 1685854 h 4196243"/>
              <a:gd name="connsiteX9" fmla="*/ 588013 w 5287065"/>
              <a:gd name="connsiteY9" fmla="*/ 1700664 h 4196243"/>
              <a:gd name="connsiteX10" fmla="*/ 130088 w 5287065"/>
              <a:gd name="connsiteY10" fmla="*/ 3168164 h 4196243"/>
              <a:gd name="connsiteX11" fmla="*/ 0 w 5287065"/>
              <a:gd name="connsiteY11" fmla="*/ 4129816 h 4196243"/>
              <a:gd name="connsiteX12" fmla="*/ 189322 w 5287065"/>
              <a:gd name="connsiteY12" fmla="*/ 4112195 h 4196243"/>
              <a:gd name="connsiteX13" fmla="*/ 373477 w 5287065"/>
              <a:gd name="connsiteY13" fmla="*/ 4196243 h 4196243"/>
              <a:gd name="connsiteX14" fmla="*/ 367969 w 5287065"/>
              <a:gd name="connsiteY14" fmla="*/ 3651380 h 4196243"/>
              <a:gd name="connsiteX15" fmla="*/ 444651 w 5287065"/>
              <a:gd name="connsiteY15" fmla="*/ 3114820 h 4196243"/>
              <a:gd name="connsiteX16" fmla="*/ 646812 w 5287065"/>
              <a:gd name="connsiteY16" fmla="*/ 2824856 h 4196243"/>
              <a:gd name="connsiteX17" fmla="*/ 824294 w 5287065"/>
              <a:gd name="connsiteY17" fmla="*/ 2649180 h 4196243"/>
              <a:gd name="connsiteX18" fmla="*/ 793121 w 5287065"/>
              <a:gd name="connsiteY18" fmla="*/ 2491164 h 4196243"/>
              <a:gd name="connsiteX19" fmla="*/ 611231 w 5287065"/>
              <a:gd name="connsiteY19" fmla="*/ 2619430 h 4196243"/>
              <a:gd name="connsiteX20" fmla="*/ 539987 w 5287065"/>
              <a:gd name="connsiteY20" fmla="*/ 2682653 h 4196243"/>
              <a:gd name="connsiteX21" fmla="*/ 754898 w 5287065"/>
              <a:gd name="connsiteY21" fmla="*/ 1844073 h 4196243"/>
              <a:gd name="connsiteX22" fmla="*/ 832225 w 5287065"/>
              <a:gd name="connsiteY22" fmla="*/ 899351 h 4196243"/>
              <a:gd name="connsiteX23" fmla="*/ 844826 w 5287065"/>
              <a:gd name="connsiteY23" fmla="*/ 803861 h 4196243"/>
              <a:gd name="connsiteX24" fmla="*/ 1051050 w 5287065"/>
              <a:gd name="connsiteY24" fmla="*/ 625020 h 4196243"/>
              <a:gd name="connsiteX25" fmla="*/ 1400371 w 5287065"/>
              <a:gd name="connsiteY25" fmla="*/ 802753 h 4196243"/>
              <a:gd name="connsiteX26" fmla="*/ 2265362 w 5287065"/>
              <a:gd name="connsiteY26" fmla="*/ 694306 h 4196243"/>
              <a:gd name="connsiteX27" fmla="*/ 2017898 w 5287065"/>
              <a:gd name="connsiteY27" fmla="*/ 1333455 h 4196243"/>
              <a:gd name="connsiteX28" fmla="*/ 1918097 w 5287065"/>
              <a:gd name="connsiteY28" fmla="*/ 2315484 h 4196243"/>
              <a:gd name="connsiteX29" fmla="*/ 1924015 w 5287065"/>
              <a:gd name="connsiteY29" fmla="*/ 2365066 h 4196243"/>
              <a:gd name="connsiteX30" fmla="*/ 1712634 w 5287065"/>
              <a:gd name="connsiteY30" fmla="*/ 3166063 h 4196243"/>
              <a:gd name="connsiteX31" fmla="*/ 1789868 w 5287065"/>
              <a:gd name="connsiteY31" fmla="*/ 3848638 h 4196243"/>
              <a:gd name="connsiteX32" fmla="*/ 2272944 w 5287065"/>
              <a:gd name="connsiteY32" fmla="*/ 3442936 h 4196243"/>
              <a:gd name="connsiteX33" fmla="*/ 2691603 w 5287065"/>
              <a:gd name="connsiteY33" fmla="*/ 1945855 h 4196243"/>
              <a:gd name="connsiteX34" fmla="*/ 2722387 w 5287065"/>
              <a:gd name="connsiteY34" fmla="*/ 1929158 h 4196243"/>
              <a:gd name="connsiteX35" fmla="*/ 2898500 w 5287065"/>
              <a:gd name="connsiteY35" fmla="*/ 1311119 h 4196243"/>
              <a:gd name="connsiteX36" fmla="*/ 3056172 w 5287065"/>
              <a:gd name="connsiteY36" fmla="*/ 955194 h 4196243"/>
              <a:gd name="connsiteX37" fmla="*/ 3284026 w 5287065"/>
              <a:gd name="connsiteY37" fmla="*/ 1291426 h 4196243"/>
              <a:gd name="connsiteX38" fmla="*/ 3694766 w 5287065"/>
              <a:gd name="connsiteY38" fmla="*/ 1026049 h 4196243"/>
              <a:gd name="connsiteX39" fmla="*/ 3988928 w 5287065"/>
              <a:gd name="connsiteY39" fmla="*/ 1485270 h 4196243"/>
              <a:gd name="connsiteX40" fmla="*/ 4342088 w 5287065"/>
              <a:gd name="connsiteY40" fmla="*/ 1376004 h 4196243"/>
              <a:gd name="connsiteX41" fmla="*/ 4490710 w 5287065"/>
              <a:gd name="connsiteY41" fmla="*/ 1615850 h 4196243"/>
              <a:gd name="connsiteX42" fmla="*/ 4596632 w 5287065"/>
              <a:gd name="connsiteY42" fmla="*/ 1682930 h 4196243"/>
              <a:gd name="connsiteX43" fmla="*/ 4671883 w 5287065"/>
              <a:gd name="connsiteY43" fmla="*/ 1814484 h 4196243"/>
              <a:gd name="connsiteX44" fmla="*/ 4752611 w 5287065"/>
              <a:gd name="connsiteY44" fmla="*/ 1932537 h 4196243"/>
              <a:gd name="connsiteX45" fmla="*/ 4915617 w 5287065"/>
              <a:gd name="connsiteY45" fmla="*/ 2016579 h 4196243"/>
              <a:gd name="connsiteX46" fmla="*/ 5151210 w 5287065"/>
              <a:gd name="connsiteY46" fmla="*/ 2005719 h 4196243"/>
              <a:gd name="connsiteX47" fmla="*/ 5231785 w 5287065"/>
              <a:gd name="connsiteY47" fmla="*/ 1869966 h 4196243"/>
              <a:gd name="connsiteX48" fmla="*/ 5099952 w 5287065"/>
              <a:gd name="connsiteY48" fmla="*/ 1906453 h 4196243"/>
              <a:gd name="connsiteX49" fmla="*/ 4834228 w 5287065"/>
              <a:gd name="connsiteY49" fmla="*/ 1829827 h 4196243"/>
              <a:gd name="connsiteX50" fmla="*/ 4798032 w 5287065"/>
              <a:gd name="connsiteY50" fmla="*/ 1599640 h 4196243"/>
              <a:gd name="connsiteX51" fmla="*/ 4961549 w 5287065"/>
              <a:gd name="connsiteY51" fmla="*/ 1417236 h 4196243"/>
              <a:gd name="connsiteX52" fmla="*/ 5100316 w 5287065"/>
              <a:gd name="connsiteY52" fmla="*/ 1489812 h 4196243"/>
              <a:gd name="connsiteX53" fmla="*/ 5154351 w 5287065"/>
              <a:gd name="connsiteY53" fmla="*/ 1569578 h 4196243"/>
              <a:gd name="connsiteX54" fmla="*/ 5287018 w 5287065"/>
              <a:gd name="connsiteY54" fmla="*/ 1583811 h 4196243"/>
              <a:gd name="connsiteX55" fmla="*/ 5167617 w 5287065"/>
              <a:gd name="connsiteY55" fmla="*/ 1392610 h 4196243"/>
              <a:gd name="connsiteX56" fmla="*/ 5014968 w 5287065"/>
              <a:gd name="connsiteY56" fmla="*/ 1308077 h 4196243"/>
              <a:gd name="connsiteX57" fmla="*/ 4841577 w 5287065"/>
              <a:gd name="connsiteY57" fmla="*/ 1366348 h 4196243"/>
              <a:gd name="connsiteX58" fmla="*/ 4720855 w 5287065"/>
              <a:gd name="connsiteY58" fmla="*/ 1501212 h 4196243"/>
              <a:gd name="connsiteX59" fmla="*/ 4649017 w 5287065"/>
              <a:gd name="connsiteY59" fmla="*/ 1535996 h 4196243"/>
              <a:gd name="connsiteX60" fmla="*/ 4609458 w 5287065"/>
              <a:gd name="connsiteY60" fmla="*/ 1523443 h 4196243"/>
              <a:gd name="connsiteX61" fmla="*/ 4403537 w 5287065"/>
              <a:gd name="connsiteY61" fmla="*/ 1212839 h 4196243"/>
              <a:gd name="connsiteX62" fmla="*/ 4031874 w 5287065"/>
              <a:gd name="connsiteY62" fmla="*/ 1310963 h 4196243"/>
              <a:gd name="connsiteX63" fmla="*/ 3725297 w 5287065"/>
              <a:gd name="connsiteY63" fmla="*/ 832678 h 4196243"/>
              <a:gd name="connsiteX64" fmla="*/ 3335124 w 5287065"/>
              <a:gd name="connsiteY64" fmla="*/ 1082765 h 4196243"/>
              <a:gd name="connsiteX65" fmla="*/ 3104918 w 5287065"/>
              <a:gd name="connsiteY65" fmla="*/ 749471 h 4196243"/>
              <a:gd name="connsiteX66" fmla="*/ 2795958 w 5287065"/>
              <a:gd name="connsiteY66" fmla="*/ 1094933 h 4196243"/>
              <a:gd name="connsiteX67" fmla="*/ 2606490 w 5287065"/>
              <a:gd name="connsiteY67" fmla="*/ 1716659 h 4196243"/>
              <a:gd name="connsiteX68" fmla="*/ 2621872 w 5287065"/>
              <a:gd name="connsiteY68" fmla="*/ 1866640 h 4196243"/>
              <a:gd name="connsiteX69" fmla="*/ 2138809 w 5287065"/>
              <a:gd name="connsiteY69" fmla="*/ 3465060 h 4196243"/>
              <a:gd name="connsiteX70" fmla="*/ 1737277 w 5287065"/>
              <a:gd name="connsiteY70" fmla="*/ 3584462 h 4196243"/>
              <a:gd name="connsiteX71" fmla="*/ 2021229 w 5287065"/>
              <a:gd name="connsiteY71" fmla="*/ 2451092 h 4196243"/>
              <a:gd name="connsiteX72" fmla="*/ 2066213 w 5287065"/>
              <a:gd name="connsiteY72" fmla="*/ 2427092 h 4196243"/>
              <a:gd name="connsiteX73" fmla="*/ 2165222 w 5287065"/>
              <a:gd name="connsiteY73" fmla="*/ 2108189 h 4196243"/>
              <a:gd name="connsiteX74" fmla="*/ 2168384 w 5287065"/>
              <a:gd name="connsiteY74" fmla="*/ 1522872 h 4196243"/>
              <a:gd name="connsiteX75" fmla="*/ 2482117 w 5287065"/>
              <a:gd name="connsiteY75" fmla="*/ 794609 h 4196243"/>
              <a:gd name="connsiteX76" fmla="*/ 2220311 w 5287065"/>
              <a:gd name="connsiteY76" fmla="*/ 491820 h 4196243"/>
              <a:gd name="connsiteX77" fmla="*/ 2155291 w 5287065"/>
              <a:gd name="connsiteY77" fmla="*/ 477834 h 4196243"/>
              <a:gd name="connsiteX78" fmla="*/ 1414922 w 5287065"/>
              <a:gd name="connsiteY78" fmla="*/ 637479 h 4196243"/>
              <a:gd name="connsiteX79" fmla="*/ 1145382 w 5287065"/>
              <a:gd name="connsiteY79" fmla="*/ 490182 h 4196243"/>
              <a:gd name="connsiteX80" fmla="*/ 877605 w 5287065"/>
              <a:gd name="connsiteY80" fmla="*/ 583474 h 4196243"/>
              <a:gd name="connsiteX81" fmla="*/ 910950 w 5287065"/>
              <a:gd name="connsiteY81" fmla="*/ 370489 h 4196243"/>
              <a:gd name="connsiteX82" fmla="*/ 933966 w 5287065"/>
              <a:gd name="connsiteY82" fmla="*/ 121376 h 4196243"/>
              <a:gd name="connsiteX83" fmla="*/ 928587 w 5287065"/>
              <a:gd name="connsiteY83" fmla="*/ 0 h 4196243"/>
              <a:gd name="connsiteX0" fmla="*/ 928587 w 5288266"/>
              <a:gd name="connsiteY0" fmla="*/ 0 h 4196243"/>
              <a:gd name="connsiteX1" fmla="*/ 775593 w 5288266"/>
              <a:gd name="connsiteY1" fmla="*/ 60288 h 4196243"/>
              <a:gd name="connsiteX2" fmla="*/ 807442 w 5288266"/>
              <a:gd name="connsiteY2" fmla="*/ 285080 h 4196243"/>
              <a:gd name="connsiteX3" fmla="*/ 707483 w 5288266"/>
              <a:gd name="connsiteY3" fmla="*/ 664081 h 4196243"/>
              <a:gd name="connsiteX4" fmla="*/ 643549 w 5288266"/>
              <a:gd name="connsiteY4" fmla="*/ 1327559 h 4196243"/>
              <a:gd name="connsiteX5" fmla="*/ 552821 w 5288266"/>
              <a:gd name="connsiteY5" fmla="*/ 1186107 h 4196243"/>
              <a:gd name="connsiteX6" fmla="*/ 470171 w 5288266"/>
              <a:gd name="connsiteY6" fmla="*/ 1305949 h 4196243"/>
              <a:gd name="connsiteX7" fmla="*/ 554214 w 5288266"/>
              <a:gd name="connsiteY7" fmla="*/ 1515437 h 4196243"/>
              <a:gd name="connsiteX8" fmla="*/ 590819 w 5288266"/>
              <a:gd name="connsiteY8" fmla="*/ 1685854 h 4196243"/>
              <a:gd name="connsiteX9" fmla="*/ 588013 w 5288266"/>
              <a:gd name="connsiteY9" fmla="*/ 1700664 h 4196243"/>
              <a:gd name="connsiteX10" fmla="*/ 130088 w 5288266"/>
              <a:gd name="connsiteY10" fmla="*/ 3168164 h 4196243"/>
              <a:gd name="connsiteX11" fmla="*/ 0 w 5288266"/>
              <a:gd name="connsiteY11" fmla="*/ 4129816 h 4196243"/>
              <a:gd name="connsiteX12" fmla="*/ 189322 w 5288266"/>
              <a:gd name="connsiteY12" fmla="*/ 4112195 h 4196243"/>
              <a:gd name="connsiteX13" fmla="*/ 373477 w 5288266"/>
              <a:gd name="connsiteY13" fmla="*/ 4196243 h 4196243"/>
              <a:gd name="connsiteX14" fmla="*/ 367969 w 5288266"/>
              <a:gd name="connsiteY14" fmla="*/ 3651380 h 4196243"/>
              <a:gd name="connsiteX15" fmla="*/ 444651 w 5288266"/>
              <a:gd name="connsiteY15" fmla="*/ 3114820 h 4196243"/>
              <a:gd name="connsiteX16" fmla="*/ 646812 w 5288266"/>
              <a:gd name="connsiteY16" fmla="*/ 2824856 h 4196243"/>
              <a:gd name="connsiteX17" fmla="*/ 824294 w 5288266"/>
              <a:gd name="connsiteY17" fmla="*/ 2649180 h 4196243"/>
              <a:gd name="connsiteX18" fmla="*/ 793121 w 5288266"/>
              <a:gd name="connsiteY18" fmla="*/ 2491164 h 4196243"/>
              <a:gd name="connsiteX19" fmla="*/ 611231 w 5288266"/>
              <a:gd name="connsiteY19" fmla="*/ 2619430 h 4196243"/>
              <a:gd name="connsiteX20" fmla="*/ 539987 w 5288266"/>
              <a:gd name="connsiteY20" fmla="*/ 2682653 h 4196243"/>
              <a:gd name="connsiteX21" fmla="*/ 754898 w 5288266"/>
              <a:gd name="connsiteY21" fmla="*/ 1844073 h 4196243"/>
              <a:gd name="connsiteX22" fmla="*/ 832225 w 5288266"/>
              <a:gd name="connsiteY22" fmla="*/ 899351 h 4196243"/>
              <a:gd name="connsiteX23" fmla="*/ 844826 w 5288266"/>
              <a:gd name="connsiteY23" fmla="*/ 803861 h 4196243"/>
              <a:gd name="connsiteX24" fmla="*/ 1051050 w 5288266"/>
              <a:gd name="connsiteY24" fmla="*/ 625020 h 4196243"/>
              <a:gd name="connsiteX25" fmla="*/ 1400371 w 5288266"/>
              <a:gd name="connsiteY25" fmla="*/ 802753 h 4196243"/>
              <a:gd name="connsiteX26" fmla="*/ 2265362 w 5288266"/>
              <a:gd name="connsiteY26" fmla="*/ 694306 h 4196243"/>
              <a:gd name="connsiteX27" fmla="*/ 2017898 w 5288266"/>
              <a:gd name="connsiteY27" fmla="*/ 1333455 h 4196243"/>
              <a:gd name="connsiteX28" fmla="*/ 1918097 w 5288266"/>
              <a:gd name="connsiteY28" fmla="*/ 2315484 h 4196243"/>
              <a:gd name="connsiteX29" fmla="*/ 1924015 w 5288266"/>
              <a:gd name="connsiteY29" fmla="*/ 2365066 h 4196243"/>
              <a:gd name="connsiteX30" fmla="*/ 1712634 w 5288266"/>
              <a:gd name="connsiteY30" fmla="*/ 3166063 h 4196243"/>
              <a:gd name="connsiteX31" fmla="*/ 1789868 w 5288266"/>
              <a:gd name="connsiteY31" fmla="*/ 3848638 h 4196243"/>
              <a:gd name="connsiteX32" fmla="*/ 2272944 w 5288266"/>
              <a:gd name="connsiteY32" fmla="*/ 3442936 h 4196243"/>
              <a:gd name="connsiteX33" fmla="*/ 2691603 w 5288266"/>
              <a:gd name="connsiteY33" fmla="*/ 1945855 h 4196243"/>
              <a:gd name="connsiteX34" fmla="*/ 2722387 w 5288266"/>
              <a:gd name="connsiteY34" fmla="*/ 1929158 h 4196243"/>
              <a:gd name="connsiteX35" fmla="*/ 2898500 w 5288266"/>
              <a:gd name="connsiteY35" fmla="*/ 1311119 h 4196243"/>
              <a:gd name="connsiteX36" fmla="*/ 3056172 w 5288266"/>
              <a:gd name="connsiteY36" fmla="*/ 955194 h 4196243"/>
              <a:gd name="connsiteX37" fmla="*/ 3284026 w 5288266"/>
              <a:gd name="connsiteY37" fmla="*/ 1291426 h 4196243"/>
              <a:gd name="connsiteX38" fmla="*/ 3694766 w 5288266"/>
              <a:gd name="connsiteY38" fmla="*/ 1026049 h 4196243"/>
              <a:gd name="connsiteX39" fmla="*/ 3988928 w 5288266"/>
              <a:gd name="connsiteY39" fmla="*/ 1485270 h 4196243"/>
              <a:gd name="connsiteX40" fmla="*/ 4342088 w 5288266"/>
              <a:gd name="connsiteY40" fmla="*/ 1376004 h 4196243"/>
              <a:gd name="connsiteX41" fmla="*/ 4490710 w 5288266"/>
              <a:gd name="connsiteY41" fmla="*/ 1615850 h 4196243"/>
              <a:gd name="connsiteX42" fmla="*/ 4596632 w 5288266"/>
              <a:gd name="connsiteY42" fmla="*/ 1682930 h 4196243"/>
              <a:gd name="connsiteX43" fmla="*/ 4671883 w 5288266"/>
              <a:gd name="connsiteY43" fmla="*/ 1814484 h 4196243"/>
              <a:gd name="connsiteX44" fmla="*/ 4752611 w 5288266"/>
              <a:gd name="connsiteY44" fmla="*/ 1932537 h 4196243"/>
              <a:gd name="connsiteX45" fmla="*/ 4915617 w 5288266"/>
              <a:gd name="connsiteY45" fmla="*/ 2016579 h 4196243"/>
              <a:gd name="connsiteX46" fmla="*/ 5151210 w 5288266"/>
              <a:gd name="connsiteY46" fmla="*/ 2005719 h 4196243"/>
              <a:gd name="connsiteX47" fmla="*/ 5231785 w 5288266"/>
              <a:gd name="connsiteY47" fmla="*/ 1869966 h 4196243"/>
              <a:gd name="connsiteX48" fmla="*/ 5099952 w 5288266"/>
              <a:gd name="connsiteY48" fmla="*/ 1906453 h 4196243"/>
              <a:gd name="connsiteX49" fmla="*/ 4834228 w 5288266"/>
              <a:gd name="connsiteY49" fmla="*/ 1829827 h 4196243"/>
              <a:gd name="connsiteX50" fmla="*/ 4798032 w 5288266"/>
              <a:gd name="connsiteY50" fmla="*/ 1599640 h 4196243"/>
              <a:gd name="connsiteX51" fmla="*/ 4961549 w 5288266"/>
              <a:gd name="connsiteY51" fmla="*/ 1417236 h 4196243"/>
              <a:gd name="connsiteX52" fmla="*/ 5100316 w 5288266"/>
              <a:gd name="connsiteY52" fmla="*/ 1489812 h 4196243"/>
              <a:gd name="connsiteX53" fmla="*/ 5222297 w 5288266"/>
              <a:gd name="connsiteY53" fmla="*/ 1615984 h 4196243"/>
              <a:gd name="connsiteX54" fmla="*/ 5287018 w 5288266"/>
              <a:gd name="connsiteY54" fmla="*/ 1583811 h 4196243"/>
              <a:gd name="connsiteX55" fmla="*/ 5167617 w 5288266"/>
              <a:gd name="connsiteY55" fmla="*/ 1392610 h 4196243"/>
              <a:gd name="connsiteX56" fmla="*/ 5014968 w 5288266"/>
              <a:gd name="connsiteY56" fmla="*/ 1308077 h 4196243"/>
              <a:gd name="connsiteX57" fmla="*/ 4841577 w 5288266"/>
              <a:gd name="connsiteY57" fmla="*/ 1366348 h 4196243"/>
              <a:gd name="connsiteX58" fmla="*/ 4720855 w 5288266"/>
              <a:gd name="connsiteY58" fmla="*/ 1501212 h 4196243"/>
              <a:gd name="connsiteX59" fmla="*/ 4649017 w 5288266"/>
              <a:gd name="connsiteY59" fmla="*/ 1535996 h 4196243"/>
              <a:gd name="connsiteX60" fmla="*/ 4609458 w 5288266"/>
              <a:gd name="connsiteY60" fmla="*/ 1523443 h 4196243"/>
              <a:gd name="connsiteX61" fmla="*/ 4403537 w 5288266"/>
              <a:gd name="connsiteY61" fmla="*/ 1212839 h 4196243"/>
              <a:gd name="connsiteX62" fmla="*/ 4031874 w 5288266"/>
              <a:gd name="connsiteY62" fmla="*/ 1310963 h 4196243"/>
              <a:gd name="connsiteX63" fmla="*/ 3725297 w 5288266"/>
              <a:gd name="connsiteY63" fmla="*/ 832678 h 4196243"/>
              <a:gd name="connsiteX64" fmla="*/ 3335124 w 5288266"/>
              <a:gd name="connsiteY64" fmla="*/ 1082765 h 4196243"/>
              <a:gd name="connsiteX65" fmla="*/ 3104918 w 5288266"/>
              <a:gd name="connsiteY65" fmla="*/ 749471 h 4196243"/>
              <a:gd name="connsiteX66" fmla="*/ 2795958 w 5288266"/>
              <a:gd name="connsiteY66" fmla="*/ 1094933 h 4196243"/>
              <a:gd name="connsiteX67" fmla="*/ 2606490 w 5288266"/>
              <a:gd name="connsiteY67" fmla="*/ 1716659 h 4196243"/>
              <a:gd name="connsiteX68" fmla="*/ 2621872 w 5288266"/>
              <a:gd name="connsiteY68" fmla="*/ 1866640 h 4196243"/>
              <a:gd name="connsiteX69" fmla="*/ 2138809 w 5288266"/>
              <a:gd name="connsiteY69" fmla="*/ 3465060 h 4196243"/>
              <a:gd name="connsiteX70" fmla="*/ 1737277 w 5288266"/>
              <a:gd name="connsiteY70" fmla="*/ 3584462 h 4196243"/>
              <a:gd name="connsiteX71" fmla="*/ 2021229 w 5288266"/>
              <a:gd name="connsiteY71" fmla="*/ 2451092 h 4196243"/>
              <a:gd name="connsiteX72" fmla="*/ 2066213 w 5288266"/>
              <a:gd name="connsiteY72" fmla="*/ 2427092 h 4196243"/>
              <a:gd name="connsiteX73" fmla="*/ 2165222 w 5288266"/>
              <a:gd name="connsiteY73" fmla="*/ 2108189 h 4196243"/>
              <a:gd name="connsiteX74" fmla="*/ 2168384 w 5288266"/>
              <a:gd name="connsiteY74" fmla="*/ 1522872 h 4196243"/>
              <a:gd name="connsiteX75" fmla="*/ 2482117 w 5288266"/>
              <a:gd name="connsiteY75" fmla="*/ 794609 h 4196243"/>
              <a:gd name="connsiteX76" fmla="*/ 2220311 w 5288266"/>
              <a:gd name="connsiteY76" fmla="*/ 491820 h 4196243"/>
              <a:gd name="connsiteX77" fmla="*/ 2155291 w 5288266"/>
              <a:gd name="connsiteY77" fmla="*/ 477834 h 4196243"/>
              <a:gd name="connsiteX78" fmla="*/ 1414922 w 5288266"/>
              <a:gd name="connsiteY78" fmla="*/ 637479 h 4196243"/>
              <a:gd name="connsiteX79" fmla="*/ 1145382 w 5288266"/>
              <a:gd name="connsiteY79" fmla="*/ 490182 h 4196243"/>
              <a:gd name="connsiteX80" fmla="*/ 877605 w 5288266"/>
              <a:gd name="connsiteY80" fmla="*/ 583474 h 4196243"/>
              <a:gd name="connsiteX81" fmla="*/ 910950 w 5288266"/>
              <a:gd name="connsiteY81" fmla="*/ 370489 h 4196243"/>
              <a:gd name="connsiteX82" fmla="*/ 933966 w 5288266"/>
              <a:gd name="connsiteY82" fmla="*/ 121376 h 4196243"/>
              <a:gd name="connsiteX83" fmla="*/ 928587 w 5288266"/>
              <a:gd name="connsiteY83" fmla="*/ 0 h 4196243"/>
              <a:gd name="connsiteX0" fmla="*/ 928587 w 5288128"/>
              <a:gd name="connsiteY0" fmla="*/ 0 h 4196243"/>
              <a:gd name="connsiteX1" fmla="*/ 775593 w 5288128"/>
              <a:gd name="connsiteY1" fmla="*/ 60288 h 4196243"/>
              <a:gd name="connsiteX2" fmla="*/ 807442 w 5288128"/>
              <a:gd name="connsiteY2" fmla="*/ 285080 h 4196243"/>
              <a:gd name="connsiteX3" fmla="*/ 707483 w 5288128"/>
              <a:gd name="connsiteY3" fmla="*/ 664081 h 4196243"/>
              <a:gd name="connsiteX4" fmla="*/ 643549 w 5288128"/>
              <a:gd name="connsiteY4" fmla="*/ 1327559 h 4196243"/>
              <a:gd name="connsiteX5" fmla="*/ 552821 w 5288128"/>
              <a:gd name="connsiteY5" fmla="*/ 1186107 h 4196243"/>
              <a:gd name="connsiteX6" fmla="*/ 470171 w 5288128"/>
              <a:gd name="connsiteY6" fmla="*/ 1305949 h 4196243"/>
              <a:gd name="connsiteX7" fmla="*/ 554214 w 5288128"/>
              <a:gd name="connsiteY7" fmla="*/ 1515437 h 4196243"/>
              <a:gd name="connsiteX8" fmla="*/ 590819 w 5288128"/>
              <a:gd name="connsiteY8" fmla="*/ 1685854 h 4196243"/>
              <a:gd name="connsiteX9" fmla="*/ 588013 w 5288128"/>
              <a:gd name="connsiteY9" fmla="*/ 1700664 h 4196243"/>
              <a:gd name="connsiteX10" fmla="*/ 130088 w 5288128"/>
              <a:gd name="connsiteY10" fmla="*/ 3168164 h 4196243"/>
              <a:gd name="connsiteX11" fmla="*/ 0 w 5288128"/>
              <a:gd name="connsiteY11" fmla="*/ 4129816 h 4196243"/>
              <a:gd name="connsiteX12" fmla="*/ 189322 w 5288128"/>
              <a:gd name="connsiteY12" fmla="*/ 4112195 h 4196243"/>
              <a:gd name="connsiteX13" fmla="*/ 373477 w 5288128"/>
              <a:gd name="connsiteY13" fmla="*/ 4196243 h 4196243"/>
              <a:gd name="connsiteX14" fmla="*/ 367969 w 5288128"/>
              <a:gd name="connsiteY14" fmla="*/ 3651380 h 4196243"/>
              <a:gd name="connsiteX15" fmla="*/ 444651 w 5288128"/>
              <a:gd name="connsiteY15" fmla="*/ 3114820 h 4196243"/>
              <a:gd name="connsiteX16" fmla="*/ 646812 w 5288128"/>
              <a:gd name="connsiteY16" fmla="*/ 2824856 h 4196243"/>
              <a:gd name="connsiteX17" fmla="*/ 824294 w 5288128"/>
              <a:gd name="connsiteY17" fmla="*/ 2649180 h 4196243"/>
              <a:gd name="connsiteX18" fmla="*/ 793121 w 5288128"/>
              <a:gd name="connsiteY18" fmla="*/ 2491164 h 4196243"/>
              <a:gd name="connsiteX19" fmla="*/ 611231 w 5288128"/>
              <a:gd name="connsiteY19" fmla="*/ 2619430 h 4196243"/>
              <a:gd name="connsiteX20" fmla="*/ 539987 w 5288128"/>
              <a:gd name="connsiteY20" fmla="*/ 2682653 h 4196243"/>
              <a:gd name="connsiteX21" fmla="*/ 754898 w 5288128"/>
              <a:gd name="connsiteY21" fmla="*/ 1844073 h 4196243"/>
              <a:gd name="connsiteX22" fmla="*/ 832225 w 5288128"/>
              <a:gd name="connsiteY22" fmla="*/ 899351 h 4196243"/>
              <a:gd name="connsiteX23" fmla="*/ 844826 w 5288128"/>
              <a:gd name="connsiteY23" fmla="*/ 803861 h 4196243"/>
              <a:gd name="connsiteX24" fmla="*/ 1051050 w 5288128"/>
              <a:gd name="connsiteY24" fmla="*/ 625020 h 4196243"/>
              <a:gd name="connsiteX25" fmla="*/ 1400371 w 5288128"/>
              <a:gd name="connsiteY25" fmla="*/ 802753 h 4196243"/>
              <a:gd name="connsiteX26" fmla="*/ 2265362 w 5288128"/>
              <a:gd name="connsiteY26" fmla="*/ 694306 h 4196243"/>
              <a:gd name="connsiteX27" fmla="*/ 2017898 w 5288128"/>
              <a:gd name="connsiteY27" fmla="*/ 1333455 h 4196243"/>
              <a:gd name="connsiteX28" fmla="*/ 1918097 w 5288128"/>
              <a:gd name="connsiteY28" fmla="*/ 2315484 h 4196243"/>
              <a:gd name="connsiteX29" fmla="*/ 1924015 w 5288128"/>
              <a:gd name="connsiteY29" fmla="*/ 2365066 h 4196243"/>
              <a:gd name="connsiteX30" fmla="*/ 1712634 w 5288128"/>
              <a:gd name="connsiteY30" fmla="*/ 3166063 h 4196243"/>
              <a:gd name="connsiteX31" fmla="*/ 1789868 w 5288128"/>
              <a:gd name="connsiteY31" fmla="*/ 3848638 h 4196243"/>
              <a:gd name="connsiteX32" fmla="*/ 2272944 w 5288128"/>
              <a:gd name="connsiteY32" fmla="*/ 3442936 h 4196243"/>
              <a:gd name="connsiteX33" fmla="*/ 2691603 w 5288128"/>
              <a:gd name="connsiteY33" fmla="*/ 1945855 h 4196243"/>
              <a:gd name="connsiteX34" fmla="*/ 2722387 w 5288128"/>
              <a:gd name="connsiteY34" fmla="*/ 1929158 h 4196243"/>
              <a:gd name="connsiteX35" fmla="*/ 2898500 w 5288128"/>
              <a:gd name="connsiteY35" fmla="*/ 1311119 h 4196243"/>
              <a:gd name="connsiteX36" fmla="*/ 3056172 w 5288128"/>
              <a:gd name="connsiteY36" fmla="*/ 955194 h 4196243"/>
              <a:gd name="connsiteX37" fmla="*/ 3284026 w 5288128"/>
              <a:gd name="connsiteY37" fmla="*/ 1291426 h 4196243"/>
              <a:gd name="connsiteX38" fmla="*/ 3694766 w 5288128"/>
              <a:gd name="connsiteY38" fmla="*/ 1026049 h 4196243"/>
              <a:gd name="connsiteX39" fmla="*/ 3988928 w 5288128"/>
              <a:gd name="connsiteY39" fmla="*/ 1485270 h 4196243"/>
              <a:gd name="connsiteX40" fmla="*/ 4342088 w 5288128"/>
              <a:gd name="connsiteY40" fmla="*/ 1376004 h 4196243"/>
              <a:gd name="connsiteX41" fmla="*/ 4490710 w 5288128"/>
              <a:gd name="connsiteY41" fmla="*/ 1615850 h 4196243"/>
              <a:gd name="connsiteX42" fmla="*/ 4596632 w 5288128"/>
              <a:gd name="connsiteY42" fmla="*/ 1682930 h 4196243"/>
              <a:gd name="connsiteX43" fmla="*/ 4671883 w 5288128"/>
              <a:gd name="connsiteY43" fmla="*/ 1814484 h 4196243"/>
              <a:gd name="connsiteX44" fmla="*/ 4752611 w 5288128"/>
              <a:gd name="connsiteY44" fmla="*/ 1932537 h 4196243"/>
              <a:gd name="connsiteX45" fmla="*/ 4915617 w 5288128"/>
              <a:gd name="connsiteY45" fmla="*/ 2016579 h 4196243"/>
              <a:gd name="connsiteX46" fmla="*/ 5151210 w 5288128"/>
              <a:gd name="connsiteY46" fmla="*/ 2005719 h 4196243"/>
              <a:gd name="connsiteX47" fmla="*/ 5231785 w 5288128"/>
              <a:gd name="connsiteY47" fmla="*/ 1869966 h 4196243"/>
              <a:gd name="connsiteX48" fmla="*/ 5099952 w 5288128"/>
              <a:gd name="connsiteY48" fmla="*/ 1906453 h 4196243"/>
              <a:gd name="connsiteX49" fmla="*/ 4834228 w 5288128"/>
              <a:gd name="connsiteY49" fmla="*/ 1829827 h 4196243"/>
              <a:gd name="connsiteX50" fmla="*/ 4798032 w 5288128"/>
              <a:gd name="connsiteY50" fmla="*/ 1599640 h 4196243"/>
              <a:gd name="connsiteX51" fmla="*/ 4961549 w 5288128"/>
              <a:gd name="connsiteY51" fmla="*/ 1417236 h 4196243"/>
              <a:gd name="connsiteX52" fmla="*/ 5139640 w 5288128"/>
              <a:gd name="connsiteY52" fmla="*/ 1501012 h 4196243"/>
              <a:gd name="connsiteX53" fmla="*/ 5222297 w 5288128"/>
              <a:gd name="connsiteY53" fmla="*/ 1615984 h 4196243"/>
              <a:gd name="connsiteX54" fmla="*/ 5287018 w 5288128"/>
              <a:gd name="connsiteY54" fmla="*/ 1583811 h 4196243"/>
              <a:gd name="connsiteX55" fmla="*/ 5167617 w 5288128"/>
              <a:gd name="connsiteY55" fmla="*/ 1392610 h 4196243"/>
              <a:gd name="connsiteX56" fmla="*/ 5014968 w 5288128"/>
              <a:gd name="connsiteY56" fmla="*/ 1308077 h 4196243"/>
              <a:gd name="connsiteX57" fmla="*/ 4841577 w 5288128"/>
              <a:gd name="connsiteY57" fmla="*/ 1366348 h 4196243"/>
              <a:gd name="connsiteX58" fmla="*/ 4720855 w 5288128"/>
              <a:gd name="connsiteY58" fmla="*/ 1501212 h 4196243"/>
              <a:gd name="connsiteX59" fmla="*/ 4649017 w 5288128"/>
              <a:gd name="connsiteY59" fmla="*/ 1535996 h 4196243"/>
              <a:gd name="connsiteX60" fmla="*/ 4609458 w 5288128"/>
              <a:gd name="connsiteY60" fmla="*/ 1523443 h 4196243"/>
              <a:gd name="connsiteX61" fmla="*/ 4403537 w 5288128"/>
              <a:gd name="connsiteY61" fmla="*/ 1212839 h 4196243"/>
              <a:gd name="connsiteX62" fmla="*/ 4031874 w 5288128"/>
              <a:gd name="connsiteY62" fmla="*/ 1310963 h 4196243"/>
              <a:gd name="connsiteX63" fmla="*/ 3725297 w 5288128"/>
              <a:gd name="connsiteY63" fmla="*/ 832678 h 4196243"/>
              <a:gd name="connsiteX64" fmla="*/ 3335124 w 5288128"/>
              <a:gd name="connsiteY64" fmla="*/ 1082765 h 4196243"/>
              <a:gd name="connsiteX65" fmla="*/ 3104918 w 5288128"/>
              <a:gd name="connsiteY65" fmla="*/ 749471 h 4196243"/>
              <a:gd name="connsiteX66" fmla="*/ 2795958 w 5288128"/>
              <a:gd name="connsiteY66" fmla="*/ 1094933 h 4196243"/>
              <a:gd name="connsiteX67" fmla="*/ 2606490 w 5288128"/>
              <a:gd name="connsiteY67" fmla="*/ 1716659 h 4196243"/>
              <a:gd name="connsiteX68" fmla="*/ 2621872 w 5288128"/>
              <a:gd name="connsiteY68" fmla="*/ 1866640 h 4196243"/>
              <a:gd name="connsiteX69" fmla="*/ 2138809 w 5288128"/>
              <a:gd name="connsiteY69" fmla="*/ 3465060 h 4196243"/>
              <a:gd name="connsiteX70" fmla="*/ 1737277 w 5288128"/>
              <a:gd name="connsiteY70" fmla="*/ 3584462 h 4196243"/>
              <a:gd name="connsiteX71" fmla="*/ 2021229 w 5288128"/>
              <a:gd name="connsiteY71" fmla="*/ 2451092 h 4196243"/>
              <a:gd name="connsiteX72" fmla="*/ 2066213 w 5288128"/>
              <a:gd name="connsiteY72" fmla="*/ 2427092 h 4196243"/>
              <a:gd name="connsiteX73" fmla="*/ 2165222 w 5288128"/>
              <a:gd name="connsiteY73" fmla="*/ 2108189 h 4196243"/>
              <a:gd name="connsiteX74" fmla="*/ 2168384 w 5288128"/>
              <a:gd name="connsiteY74" fmla="*/ 1522872 h 4196243"/>
              <a:gd name="connsiteX75" fmla="*/ 2482117 w 5288128"/>
              <a:gd name="connsiteY75" fmla="*/ 794609 h 4196243"/>
              <a:gd name="connsiteX76" fmla="*/ 2220311 w 5288128"/>
              <a:gd name="connsiteY76" fmla="*/ 491820 h 4196243"/>
              <a:gd name="connsiteX77" fmla="*/ 2155291 w 5288128"/>
              <a:gd name="connsiteY77" fmla="*/ 477834 h 4196243"/>
              <a:gd name="connsiteX78" fmla="*/ 1414922 w 5288128"/>
              <a:gd name="connsiteY78" fmla="*/ 637479 h 4196243"/>
              <a:gd name="connsiteX79" fmla="*/ 1145382 w 5288128"/>
              <a:gd name="connsiteY79" fmla="*/ 490182 h 4196243"/>
              <a:gd name="connsiteX80" fmla="*/ 877605 w 5288128"/>
              <a:gd name="connsiteY80" fmla="*/ 583474 h 4196243"/>
              <a:gd name="connsiteX81" fmla="*/ 910950 w 5288128"/>
              <a:gd name="connsiteY81" fmla="*/ 370489 h 4196243"/>
              <a:gd name="connsiteX82" fmla="*/ 933966 w 5288128"/>
              <a:gd name="connsiteY82" fmla="*/ 121376 h 4196243"/>
              <a:gd name="connsiteX83" fmla="*/ 928587 w 5288128"/>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34228 w 5287024"/>
              <a:gd name="connsiteY49" fmla="*/ 1829827 h 4196243"/>
              <a:gd name="connsiteX50" fmla="*/ 4798032 w 5287024"/>
              <a:gd name="connsiteY50" fmla="*/ 1599640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98032 w 5287024"/>
              <a:gd name="connsiteY50" fmla="*/ 1599640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98032 w 5287024"/>
              <a:gd name="connsiteY50" fmla="*/ 1599640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31785 w 5287024"/>
              <a:gd name="connsiteY47" fmla="*/ 1869966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21104 w 5287024"/>
              <a:gd name="connsiteY47" fmla="*/ 1921032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99952 w 5287024"/>
              <a:gd name="connsiteY48" fmla="*/ 1906453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193524 w 5287024"/>
              <a:gd name="connsiteY47" fmla="*/ 190931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9868 w 5287024"/>
              <a:gd name="connsiteY31" fmla="*/ 3848638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3138 w 5287024"/>
              <a:gd name="connsiteY31" fmla="*/ 4021209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7277 w 5287024"/>
              <a:gd name="connsiteY70" fmla="*/ 3584462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3138 w 5287024"/>
              <a:gd name="connsiteY31" fmla="*/ 4021209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6730 w 5287024"/>
              <a:gd name="connsiteY70" fmla="*/ 3799723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783138 w 5287024"/>
              <a:gd name="connsiteY31" fmla="*/ 4021209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6730 w 5287024"/>
              <a:gd name="connsiteY70" fmla="*/ 3799723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36730 w 5287024"/>
              <a:gd name="connsiteY70" fmla="*/ 3799723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12634 w 5287024"/>
              <a:gd name="connsiteY30" fmla="*/ 3166063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65222 w 5287024"/>
              <a:gd name="connsiteY73" fmla="*/ 2108189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066213 w 5287024"/>
              <a:gd name="connsiteY72" fmla="*/ 2427092 h 4196243"/>
              <a:gd name="connsiteX73" fmla="*/ 2116638 w 5287024"/>
              <a:gd name="connsiteY73" fmla="*/ 2069993 h 4196243"/>
              <a:gd name="connsiteX74" fmla="*/ 2168384 w 5287024"/>
              <a:gd name="connsiteY74" fmla="*/ 1522872 h 4196243"/>
              <a:gd name="connsiteX75" fmla="*/ 2482117 w 5287024"/>
              <a:gd name="connsiteY75" fmla="*/ 794609 h 4196243"/>
              <a:gd name="connsiteX76" fmla="*/ 2220311 w 5287024"/>
              <a:gd name="connsiteY76" fmla="*/ 491820 h 4196243"/>
              <a:gd name="connsiteX77" fmla="*/ 2155291 w 5287024"/>
              <a:gd name="connsiteY77" fmla="*/ 477834 h 4196243"/>
              <a:gd name="connsiteX78" fmla="*/ 1414922 w 5287024"/>
              <a:gd name="connsiteY78" fmla="*/ 637479 h 4196243"/>
              <a:gd name="connsiteX79" fmla="*/ 1145382 w 5287024"/>
              <a:gd name="connsiteY79" fmla="*/ 490182 h 4196243"/>
              <a:gd name="connsiteX80" fmla="*/ 877605 w 5287024"/>
              <a:gd name="connsiteY80" fmla="*/ 583474 h 4196243"/>
              <a:gd name="connsiteX81" fmla="*/ 910950 w 5287024"/>
              <a:gd name="connsiteY81" fmla="*/ 370489 h 4196243"/>
              <a:gd name="connsiteX82" fmla="*/ 933966 w 5287024"/>
              <a:gd name="connsiteY82" fmla="*/ 121376 h 4196243"/>
              <a:gd name="connsiteX83" fmla="*/ 928587 w 5287024"/>
              <a:gd name="connsiteY83"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17898 w 5287024"/>
              <a:gd name="connsiteY27" fmla="*/ 1333455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272944 w 5287024"/>
              <a:gd name="connsiteY32" fmla="*/ 3442936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17436 w 5287024"/>
              <a:gd name="connsiteY32" fmla="*/ 3499817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38809 w 5287024"/>
              <a:gd name="connsiteY69" fmla="*/ 346506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17436 w 5287024"/>
              <a:gd name="connsiteY32" fmla="*/ 3499817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97668 w 5287024"/>
              <a:gd name="connsiteY69" fmla="*/ 3527262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27711 w 5287024"/>
              <a:gd name="connsiteY32" fmla="*/ 3523822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197668 w 5287024"/>
              <a:gd name="connsiteY69" fmla="*/ 3527262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27711 w 5287024"/>
              <a:gd name="connsiteY32" fmla="*/ 3523822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209307 w 5287024"/>
              <a:gd name="connsiteY69" fmla="*/ 354504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46867 w 5287024"/>
              <a:gd name="connsiteY32" fmla="*/ 3530918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209307 w 5287024"/>
              <a:gd name="connsiteY69" fmla="*/ 3545040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196243"/>
              <a:gd name="connsiteX1" fmla="*/ 775593 w 5287024"/>
              <a:gd name="connsiteY1" fmla="*/ 60288 h 4196243"/>
              <a:gd name="connsiteX2" fmla="*/ 807442 w 5287024"/>
              <a:gd name="connsiteY2" fmla="*/ 285080 h 4196243"/>
              <a:gd name="connsiteX3" fmla="*/ 707483 w 5287024"/>
              <a:gd name="connsiteY3" fmla="*/ 664081 h 4196243"/>
              <a:gd name="connsiteX4" fmla="*/ 643549 w 5287024"/>
              <a:gd name="connsiteY4" fmla="*/ 1327559 h 4196243"/>
              <a:gd name="connsiteX5" fmla="*/ 552821 w 5287024"/>
              <a:gd name="connsiteY5" fmla="*/ 1186107 h 4196243"/>
              <a:gd name="connsiteX6" fmla="*/ 470171 w 5287024"/>
              <a:gd name="connsiteY6" fmla="*/ 1305949 h 4196243"/>
              <a:gd name="connsiteX7" fmla="*/ 554214 w 5287024"/>
              <a:gd name="connsiteY7" fmla="*/ 1515437 h 4196243"/>
              <a:gd name="connsiteX8" fmla="*/ 590819 w 5287024"/>
              <a:gd name="connsiteY8" fmla="*/ 1685854 h 4196243"/>
              <a:gd name="connsiteX9" fmla="*/ 588013 w 5287024"/>
              <a:gd name="connsiteY9" fmla="*/ 1700664 h 4196243"/>
              <a:gd name="connsiteX10" fmla="*/ 130088 w 5287024"/>
              <a:gd name="connsiteY10" fmla="*/ 3168164 h 4196243"/>
              <a:gd name="connsiteX11" fmla="*/ 0 w 5287024"/>
              <a:gd name="connsiteY11" fmla="*/ 4129816 h 4196243"/>
              <a:gd name="connsiteX12" fmla="*/ 189322 w 5287024"/>
              <a:gd name="connsiteY12" fmla="*/ 4112195 h 4196243"/>
              <a:gd name="connsiteX13" fmla="*/ 373477 w 5287024"/>
              <a:gd name="connsiteY13" fmla="*/ 4196243 h 4196243"/>
              <a:gd name="connsiteX14" fmla="*/ 367969 w 5287024"/>
              <a:gd name="connsiteY14" fmla="*/ 3651380 h 4196243"/>
              <a:gd name="connsiteX15" fmla="*/ 444651 w 5287024"/>
              <a:gd name="connsiteY15" fmla="*/ 3114820 h 4196243"/>
              <a:gd name="connsiteX16" fmla="*/ 646812 w 5287024"/>
              <a:gd name="connsiteY16" fmla="*/ 2824856 h 4196243"/>
              <a:gd name="connsiteX17" fmla="*/ 824294 w 5287024"/>
              <a:gd name="connsiteY17" fmla="*/ 2649180 h 4196243"/>
              <a:gd name="connsiteX18" fmla="*/ 793121 w 5287024"/>
              <a:gd name="connsiteY18" fmla="*/ 2491164 h 4196243"/>
              <a:gd name="connsiteX19" fmla="*/ 611231 w 5287024"/>
              <a:gd name="connsiteY19" fmla="*/ 2619430 h 4196243"/>
              <a:gd name="connsiteX20" fmla="*/ 539987 w 5287024"/>
              <a:gd name="connsiteY20" fmla="*/ 2682653 h 4196243"/>
              <a:gd name="connsiteX21" fmla="*/ 754898 w 5287024"/>
              <a:gd name="connsiteY21" fmla="*/ 1844073 h 4196243"/>
              <a:gd name="connsiteX22" fmla="*/ 832225 w 5287024"/>
              <a:gd name="connsiteY22" fmla="*/ 899351 h 4196243"/>
              <a:gd name="connsiteX23" fmla="*/ 844826 w 5287024"/>
              <a:gd name="connsiteY23" fmla="*/ 803861 h 4196243"/>
              <a:gd name="connsiteX24" fmla="*/ 1051050 w 5287024"/>
              <a:gd name="connsiteY24" fmla="*/ 625020 h 4196243"/>
              <a:gd name="connsiteX25" fmla="*/ 1400371 w 5287024"/>
              <a:gd name="connsiteY25" fmla="*/ 802753 h 4196243"/>
              <a:gd name="connsiteX26" fmla="*/ 2265362 w 5287024"/>
              <a:gd name="connsiteY26" fmla="*/ 694306 h 4196243"/>
              <a:gd name="connsiteX27" fmla="*/ 2046631 w 5287024"/>
              <a:gd name="connsiteY27" fmla="*/ 1344099 h 4196243"/>
              <a:gd name="connsiteX28" fmla="*/ 1918097 w 5287024"/>
              <a:gd name="connsiteY28" fmla="*/ 2315484 h 4196243"/>
              <a:gd name="connsiteX29" fmla="*/ 1924015 w 5287024"/>
              <a:gd name="connsiteY29" fmla="*/ 2365066 h 4196243"/>
              <a:gd name="connsiteX30" fmla="*/ 1775555 w 5287024"/>
              <a:gd name="connsiteY30" fmla="*/ 3162438 h 4196243"/>
              <a:gd name="connsiteX31" fmla="*/ 1823598 w 5287024"/>
              <a:gd name="connsiteY31" fmla="*/ 4191061 h 4196243"/>
              <a:gd name="connsiteX32" fmla="*/ 2346867 w 5287024"/>
              <a:gd name="connsiteY32" fmla="*/ 3530918 h 4196243"/>
              <a:gd name="connsiteX33" fmla="*/ 2691603 w 5287024"/>
              <a:gd name="connsiteY33" fmla="*/ 1945855 h 4196243"/>
              <a:gd name="connsiteX34" fmla="*/ 2722387 w 5287024"/>
              <a:gd name="connsiteY34" fmla="*/ 1929158 h 4196243"/>
              <a:gd name="connsiteX35" fmla="*/ 2898500 w 5287024"/>
              <a:gd name="connsiteY35" fmla="*/ 1311119 h 4196243"/>
              <a:gd name="connsiteX36" fmla="*/ 3056172 w 5287024"/>
              <a:gd name="connsiteY36" fmla="*/ 955194 h 4196243"/>
              <a:gd name="connsiteX37" fmla="*/ 3284026 w 5287024"/>
              <a:gd name="connsiteY37" fmla="*/ 1291426 h 4196243"/>
              <a:gd name="connsiteX38" fmla="*/ 3694766 w 5287024"/>
              <a:gd name="connsiteY38" fmla="*/ 1026049 h 4196243"/>
              <a:gd name="connsiteX39" fmla="*/ 3988928 w 5287024"/>
              <a:gd name="connsiteY39" fmla="*/ 1485270 h 4196243"/>
              <a:gd name="connsiteX40" fmla="*/ 4342088 w 5287024"/>
              <a:gd name="connsiteY40" fmla="*/ 1376004 h 4196243"/>
              <a:gd name="connsiteX41" fmla="*/ 4490710 w 5287024"/>
              <a:gd name="connsiteY41" fmla="*/ 1615850 h 4196243"/>
              <a:gd name="connsiteX42" fmla="*/ 4596632 w 5287024"/>
              <a:gd name="connsiteY42" fmla="*/ 1682930 h 4196243"/>
              <a:gd name="connsiteX43" fmla="*/ 4671883 w 5287024"/>
              <a:gd name="connsiteY43" fmla="*/ 1814484 h 4196243"/>
              <a:gd name="connsiteX44" fmla="*/ 4752611 w 5287024"/>
              <a:gd name="connsiteY44" fmla="*/ 1932537 h 4196243"/>
              <a:gd name="connsiteX45" fmla="*/ 4915617 w 5287024"/>
              <a:gd name="connsiteY45" fmla="*/ 2016579 h 4196243"/>
              <a:gd name="connsiteX46" fmla="*/ 5151210 w 5287024"/>
              <a:gd name="connsiteY46" fmla="*/ 2005719 h 4196243"/>
              <a:gd name="connsiteX47" fmla="*/ 5213413 w 5287024"/>
              <a:gd name="connsiteY47" fmla="*/ 1880192 h 4196243"/>
              <a:gd name="connsiteX48" fmla="*/ 5061170 w 5287024"/>
              <a:gd name="connsiteY48" fmla="*/ 1934057 h 4196243"/>
              <a:gd name="connsiteX49" fmla="*/ 4824544 w 5287024"/>
              <a:gd name="connsiteY49" fmla="*/ 1850259 h 4196243"/>
              <a:gd name="connsiteX50" fmla="*/ 4776583 w 5287024"/>
              <a:gd name="connsiteY50" fmla="*/ 1593531 h 4196243"/>
              <a:gd name="connsiteX51" fmla="*/ 4961549 w 5287024"/>
              <a:gd name="connsiteY51" fmla="*/ 1417236 h 4196243"/>
              <a:gd name="connsiteX52" fmla="*/ 5139640 w 5287024"/>
              <a:gd name="connsiteY52" fmla="*/ 1501012 h 4196243"/>
              <a:gd name="connsiteX53" fmla="*/ 5222297 w 5287024"/>
              <a:gd name="connsiteY53" fmla="*/ 1615984 h 4196243"/>
              <a:gd name="connsiteX54" fmla="*/ 5287018 w 5287024"/>
              <a:gd name="connsiteY54" fmla="*/ 1583811 h 4196243"/>
              <a:gd name="connsiteX55" fmla="*/ 5218706 w 5287024"/>
              <a:gd name="connsiteY55" fmla="*/ 1430351 h 4196243"/>
              <a:gd name="connsiteX56" fmla="*/ 5014968 w 5287024"/>
              <a:gd name="connsiteY56" fmla="*/ 1308077 h 4196243"/>
              <a:gd name="connsiteX57" fmla="*/ 4841577 w 5287024"/>
              <a:gd name="connsiteY57" fmla="*/ 1366348 h 4196243"/>
              <a:gd name="connsiteX58" fmla="*/ 4720855 w 5287024"/>
              <a:gd name="connsiteY58" fmla="*/ 1501212 h 4196243"/>
              <a:gd name="connsiteX59" fmla="*/ 4649017 w 5287024"/>
              <a:gd name="connsiteY59" fmla="*/ 1535996 h 4196243"/>
              <a:gd name="connsiteX60" fmla="*/ 4609458 w 5287024"/>
              <a:gd name="connsiteY60" fmla="*/ 1523443 h 4196243"/>
              <a:gd name="connsiteX61" fmla="*/ 4403537 w 5287024"/>
              <a:gd name="connsiteY61" fmla="*/ 1212839 h 4196243"/>
              <a:gd name="connsiteX62" fmla="*/ 4031874 w 5287024"/>
              <a:gd name="connsiteY62" fmla="*/ 1310963 h 4196243"/>
              <a:gd name="connsiteX63" fmla="*/ 3725297 w 5287024"/>
              <a:gd name="connsiteY63" fmla="*/ 832678 h 4196243"/>
              <a:gd name="connsiteX64" fmla="*/ 3335124 w 5287024"/>
              <a:gd name="connsiteY64" fmla="*/ 1082765 h 4196243"/>
              <a:gd name="connsiteX65" fmla="*/ 3104918 w 5287024"/>
              <a:gd name="connsiteY65" fmla="*/ 749471 h 4196243"/>
              <a:gd name="connsiteX66" fmla="*/ 2795958 w 5287024"/>
              <a:gd name="connsiteY66" fmla="*/ 1094933 h 4196243"/>
              <a:gd name="connsiteX67" fmla="*/ 2606490 w 5287024"/>
              <a:gd name="connsiteY67" fmla="*/ 1716659 h 4196243"/>
              <a:gd name="connsiteX68" fmla="*/ 2621872 w 5287024"/>
              <a:gd name="connsiteY68" fmla="*/ 1866640 h 4196243"/>
              <a:gd name="connsiteX69" fmla="*/ 2242828 w 5287024"/>
              <a:gd name="connsiteY69" fmla="*/ 3557457 h 4196243"/>
              <a:gd name="connsiteX70" fmla="*/ 1798407 w 5287024"/>
              <a:gd name="connsiteY70" fmla="*/ 3990900 h 4196243"/>
              <a:gd name="connsiteX71" fmla="*/ 2021229 w 5287024"/>
              <a:gd name="connsiteY71" fmla="*/ 2451092 h 4196243"/>
              <a:gd name="connsiteX72" fmla="*/ 2116638 w 5287024"/>
              <a:gd name="connsiteY72" fmla="*/ 2069993 h 4196243"/>
              <a:gd name="connsiteX73" fmla="*/ 2168384 w 5287024"/>
              <a:gd name="connsiteY73" fmla="*/ 1522872 h 4196243"/>
              <a:gd name="connsiteX74" fmla="*/ 2482117 w 5287024"/>
              <a:gd name="connsiteY74" fmla="*/ 794609 h 4196243"/>
              <a:gd name="connsiteX75" fmla="*/ 2220311 w 5287024"/>
              <a:gd name="connsiteY75" fmla="*/ 491820 h 4196243"/>
              <a:gd name="connsiteX76" fmla="*/ 2155291 w 5287024"/>
              <a:gd name="connsiteY76" fmla="*/ 477834 h 4196243"/>
              <a:gd name="connsiteX77" fmla="*/ 1414922 w 5287024"/>
              <a:gd name="connsiteY77" fmla="*/ 637479 h 4196243"/>
              <a:gd name="connsiteX78" fmla="*/ 1145382 w 5287024"/>
              <a:gd name="connsiteY78" fmla="*/ 490182 h 4196243"/>
              <a:gd name="connsiteX79" fmla="*/ 877605 w 5287024"/>
              <a:gd name="connsiteY79" fmla="*/ 583474 h 4196243"/>
              <a:gd name="connsiteX80" fmla="*/ 910950 w 5287024"/>
              <a:gd name="connsiteY80" fmla="*/ 370489 h 4196243"/>
              <a:gd name="connsiteX81" fmla="*/ 933966 w 5287024"/>
              <a:gd name="connsiteY81" fmla="*/ 121376 h 4196243"/>
              <a:gd name="connsiteX82" fmla="*/ 928587 w 5287024"/>
              <a:gd name="connsiteY82" fmla="*/ 0 h 4196243"/>
              <a:gd name="connsiteX0" fmla="*/ 928587 w 5287024"/>
              <a:gd name="connsiteY0" fmla="*/ 0 h 4220159"/>
              <a:gd name="connsiteX1" fmla="*/ 775593 w 5287024"/>
              <a:gd name="connsiteY1" fmla="*/ 60288 h 4220159"/>
              <a:gd name="connsiteX2" fmla="*/ 807442 w 5287024"/>
              <a:gd name="connsiteY2" fmla="*/ 285080 h 4220159"/>
              <a:gd name="connsiteX3" fmla="*/ 707483 w 5287024"/>
              <a:gd name="connsiteY3" fmla="*/ 664081 h 4220159"/>
              <a:gd name="connsiteX4" fmla="*/ 643549 w 5287024"/>
              <a:gd name="connsiteY4" fmla="*/ 1327559 h 4220159"/>
              <a:gd name="connsiteX5" fmla="*/ 552821 w 5287024"/>
              <a:gd name="connsiteY5" fmla="*/ 1186107 h 4220159"/>
              <a:gd name="connsiteX6" fmla="*/ 470171 w 5287024"/>
              <a:gd name="connsiteY6" fmla="*/ 1305949 h 4220159"/>
              <a:gd name="connsiteX7" fmla="*/ 554214 w 5287024"/>
              <a:gd name="connsiteY7" fmla="*/ 1515437 h 4220159"/>
              <a:gd name="connsiteX8" fmla="*/ 590819 w 5287024"/>
              <a:gd name="connsiteY8" fmla="*/ 1685854 h 4220159"/>
              <a:gd name="connsiteX9" fmla="*/ 588013 w 5287024"/>
              <a:gd name="connsiteY9" fmla="*/ 1700664 h 4220159"/>
              <a:gd name="connsiteX10" fmla="*/ 130088 w 5287024"/>
              <a:gd name="connsiteY10" fmla="*/ 3168164 h 4220159"/>
              <a:gd name="connsiteX11" fmla="*/ 0 w 5287024"/>
              <a:gd name="connsiteY11" fmla="*/ 4129816 h 4220159"/>
              <a:gd name="connsiteX12" fmla="*/ 189322 w 5287024"/>
              <a:gd name="connsiteY12" fmla="*/ 4112195 h 4220159"/>
              <a:gd name="connsiteX13" fmla="*/ 373477 w 5287024"/>
              <a:gd name="connsiteY13" fmla="*/ 4196243 h 4220159"/>
              <a:gd name="connsiteX14" fmla="*/ 367969 w 5287024"/>
              <a:gd name="connsiteY14" fmla="*/ 3651380 h 4220159"/>
              <a:gd name="connsiteX15" fmla="*/ 444651 w 5287024"/>
              <a:gd name="connsiteY15" fmla="*/ 3114820 h 4220159"/>
              <a:gd name="connsiteX16" fmla="*/ 646812 w 5287024"/>
              <a:gd name="connsiteY16" fmla="*/ 2824856 h 4220159"/>
              <a:gd name="connsiteX17" fmla="*/ 824294 w 5287024"/>
              <a:gd name="connsiteY17" fmla="*/ 2649180 h 4220159"/>
              <a:gd name="connsiteX18" fmla="*/ 793121 w 5287024"/>
              <a:gd name="connsiteY18" fmla="*/ 2491164 h 4220159"/>
              <a:gd name="connsiteX19" fmla="*/ 611231 w 5287024"/>
              <a:gd name="connsiteY19" fmla="*/ 2619430 h 4220159"/>
              <a:gd name="connsiteX20" fmla="*/ 539987 w 5287024"/>
              <a:gd name="connsiteY20" fmla="*/ 2682653 h 4220159"/>
              <a:gd name="connsiteX21" fmla="*/ 754898 w 5287024"/>
              <a:gd name="connsiteY21" fmla="*/ 1844073 h 4220159"/>
              <a:gd name="connsiteX22" fmla="*/ 832225 w 5287024"/>
              <a:gd name="connsiteY22" fmla="*/ 899351 h 4220159"/>
              <a:gd name="connsiteX23" fmla="*/ 844826 w 5287024"/>
              <a:gd name="connsiteY23" fmla="*/ 803861 h 4220159"/>
              <a:gd name="connsiteX24" fmla="*/ 1051050 w 5287024"/>
              <a:gd name="connsiteY24" fmla="*/ 625020 h 4220159"/>
              <a:gd name="connsiteX25" fmla="*/ 1400371 w 5287024"/>
              <a:gd name="connsiteY25" fmla="*/ 802753 h 4220159"/>
              <a:gd name="connsiteX26" fmla="*/ 2265362 w 5287024"/>
              <a:gd name="connsiteY26" fmla="*/ 694306 h 4220159"/>
              <a:gd name="connsiteX27" fmla="*/ 2046631 w 5287024"/>
              <a:gd name="connsiteY27" fmla="*/ 1344099 h 4220159"/>
              <a:gd name="connsiteX28" fmla="*/ 1918097 w 5287024"/>
              <a:gd name="connsiteY28" fmla="*/ 2315484 h 4220159"/>
              <a:gd name="connsiteX29" fmla="*/ 1924015 w 5287024"/>
              <a:gd name="connsiteY29" fmla="*/ 2365066 h 4220159"/>
              <a:gd name="connsiteX30" fmla="*/ 1775555 w 5287024"/>
              <a:gd name="connsiteY30" fmla="*/ 3162438 h 4220159"/>
              <a:gd name="connsiteX31" fmla="*/ 1818143 w 5287024"/>
              <a:gd name="connsiteY31" fmla="*/ 4215974 h 4220159"/>
              <a:gd name="connsiteX32" fmla="*/ 2346867 w 5287024"/>
              <a:gd name="connsiteY32" fmla="*/ 3530918 h 4220159"/>
              <a:gd name="connsiteX33" fmla="*/ 2691603 w 5287024"/>
              <a:gd name="connsiteY33" fmla="*/ 1945855 h 4220159"/>
              <a:gd name="connsiteX34" fmla="*/ 2722387 w 5287024"/>
              <a:gd name="connsiteY34" fmla="*/ 1929158 h 4220159"/>
              <a:gd name="connsiteX35" fmla="*/ 2898500 w 5287024"/>
              <a:gd name="connsiteY35" fmla="*/ 1311119 h 4220159"/>
              <a:gd name="connsiteX36" fmla="*/ 3056172 w 5287024"/>
              <a:gd name="connsiteY36" fmla="*/ 955194 h 4220159"/>
              <a:gd name="connsiteX37" fmla="*/ 3284026 w 5287024"/>
              <a:gd name="connsiteY37" fmla="*/ 1291426 h 4220159"/>
              <a:gd name="connsiteX38" fmla="*/ 3694766 w 5287024"/>
              <a:gd name="connsiteY38" fmla="*/ 1026049 h 4220159"/>
              <a:gd name="connsiteX39" fmla="*/ 3988928 w 5287024"/>
              <a:gd name="connsiteY39" fmla="*/ 1485270 h 4220159"/>
              <a:gd name="connsiteX40" fmla="*/ 4342088 w 5287024"/>
              <a:gd name="connsiteY40" fmla="*/ 1376004 h 4220159"/>
              <a:gd name="connsiteX41" fmla="*/ 4490710 w 5287024"/>
              <a:gd name="connsiteY41" fmla="*/ 1615850 h 4220159"/>
              <a:gd name="connsiteX42" fmla="*/ 4596632 w 5287024"/>
              <a:gd name="connsiteY42" fmla="*/ 1682930 h 4220159"/>
              <a:gd name="connsiteX43" fmla="*/ 4671883 w 5287024"/>
              <a:gd name="connsiteY43" fmla="*/ 1814484 h 4220159"/>
              <a:gd name="connsiteX44" fmla="*/ 4752611 w 5287024"/>
              <a:gd name="connsiteY44" fmla="*/ 1932537 h 4220159"/>
              <a:gd name="connsiteX45" fmla="*/ 4915617 w 5287024"/>
              <a:gd name="connsiteY45" fmla="*/ 2016579 h 4220159"/>
              <a:gd name="connsiteX46" fmla="*/ 5151210 w 5287024"/>
              <a:gd name="connsiteY46" fmla="*/ 2005719 h 4220159"/>
              <a:gd name="connsiteX47" fmla="*/ 5213413 w 5287024"/>
              <a:gd name="connsiteY47" fmla="*/ 1880192 h 4220159"/>
              <a:gd name="connsiteX48" fmla="*/ 5061170 w 5287024"/>
              <a:gd name="connsiteY48" fmla="*/ 1934057 h 4220159"/>
              <a:gd name="connsiteX49" fmla="*/ 4824544 w 5287024"/>
              <a:gd name="connsiteY49" fmla="*/ 1850259 h 4220159"/>
              <a:gd name="connsiteX50" fmla="*/ 4776583 w 5287024"/>
              <a:gd name="connsiteY50" fmla="*/ 1593531 h 4220159"/>
              <a:gd name="connsiteX51" fmla="*/ 4961549 w 5287024"/>
              <a:gd name="connsiteY51" fmla="*/ 1417236 h 4220159"/>
              <a:gd name="connsiteX52" fmla="*/ 5139640 w 5287024"/>
              <a:gd name="connsiteY52" fmla="*/ 1501012 h 4220159"/>
              <a:gd name="connsiteX53" fmla="*/ 5222297 w 5287024"/>
              <a:gd name="connsiteY53" fmla="*/ 1615984 h 4220159"/>
              <a:gd name="connsiteX54" fmla="*/ 5287018 w 5287024"/>
              <a:gd name="connsiteY54" fmla="*/ 1583811 h 4220159"/>
              <a:gd name="connsiteX55" fmla="*/ 5218706 w 5287024"/>
              <a:gd name="connsiteY55" fmla="*/ 1430351 h 4220159"/>
              <a:gd name="connsiteX56" fmla="*/ 5014968 w 5287024"/>
              <a:gd name="connsiteY56" fmla="*/ 1308077 h 4220159"/>
              <a:gd name="connsiteX57" fmla="*/ 4841577 w 5287024"/>
              <a:gd name="connsiteY57" fmla="*/ 1366348 h 4220159"/>
              <a:gd name="connsiteX58" fmla="*/ 4720855 w 5287024"/>
              <a:gd name="connsiteY58" fmla="*/ 1501212 h 4220159"/>
              <a:gd name="connsiteX59" fmla="*/ 4649017 w 5287024"/>
              <a:gd name="connsiteY59" fmla="*/ 1535996 h 4220159"/>
              <a:gd name="connsiteX60" fmla="*/ 4609458 w 5287024"/>
              <a:gd name="connsiteY60" fmla="*/ 1523443 h 4220159"/>
              <a:gd name="connsiteX61" fmla="*/ 4403537 w 5287024"/>
              <a:gd name="connsiteY61" fmla="*/ 1212839 h 4220159"/>
              <a:gd name="connsiteX62" fmla="*/ 4031874 w 5287024"/>
              <a:gd name="connsiteY62" fmla="*/ 1310963 h 4220159"/>
              <a:gd name="connsiteX63" fmla="*/ 3725297 w 5287024"/>
              <a:gd name="connsiteY63" fmla="*/ 832678 h 4220159"/>
              <a:gd name="connsiteX64" fmla="*/ 3335124 w 5287024"/>
              <a:gd name="connsiteY64" fmla="*/ 1082765 h 4220159"/>
              <a:gd name="connsiteX65" fmla="*/ 3104918 w 5287024"/>
              <a:gd name="connsiteY65" fmla="*/ 749471 h 4220159"/>
              <a:gd name="connsiteX66" fmla="*/ 2795958 w 5287024"/>
              <a:gd name="connsiteY66" fmla="*/ 1094933 h 4220159"/>
              <a:gd name="connsiteX67" fmla="*/ 2606490 w 5287024"/>
              <a:gd name="connsiteY67" fmla="*/ 1716659 h 4220159"/>
              <a:gd name="connsiteX68" fmla="*/ 2621872 w 5287024"/>
              <a:gd name="connsiteY68" fmla="*/ 1866640 h 4220159"/>
              <a:gd name="connsiteX69" fmla="*/ 2242828 w 5287024"/>
              <a:gd name="connsiteY69" fmla="*/ 3557457 h 4220159"/>
              <a:gd name="connsiteX70" fmla="*/ 1798407 w 5287024"/>
              <a:gd name="connsiteY70" fmla="*/ 3990900 h 4220159"/>
              <a:gd name="connsiteX71" fmla="*/ 2021229 w 5287024"/>
              <a:gd name="connsiteY71" fmla="*/ 2451092 h 4220159"/>
              <a:gd name="connsiteX72" fmla="*/ 2116638 w 5287024"/>
              <a:gd name="connsiteY72" fmla="*/ 2069993 h 4220159"/>
              <a:gd name="connsiteX73" fmla="*/ 2168384 w 5287024"/>
              <a:gd name="connsiteY73" fmla="*/ 1522872 h 4220159"/>
              <a:gd name="connsiteX74" fmla="*/ 2482117 w 5287024"/>
              <a:gd name="connsiteY74" fmla="*/ 794609 h 4220159"/>
              <a:gd name="connsiteX75" fmla="*/ 2220311 w 5287024"/>
              <a:gd name="connsiteY75" fmla="*/ 491820 h 4220159"/>
              <a:gd name="connsiteX76" fmla="*/ 2155291 w 5287024"/>
              <a:gd name="connsiteY76" fmla="*/ 477834 h 4220159"/>
              <a:gd name="connsiteX77" fmla="*/ 1414922 w 5287024"/>
              <a:gd name="connsiteY77" fmla="*/ 637479 h 4220159"/>
              <a:gd name="connsiteX78" fmla="*/ 1145382 w 5287024"/>
              <a:gd name="connsiteY78" fmla="*/ 490182 h 4220159"/>
              <a:gd name="connsiteX79" fmla="*/ 877605 w 5287024"/>
              <a:gd name="connsiteY79" fmla="*/ 583474 h 4220159"/>
              <a:gd name="connsiteX80" fmla="*/ 910950 w 5287024"/>
              <a:gd name="connsiteY80" fmla="*/ 370489 h 4220159"/>
              <a:gd name="connsiteX81" fmla="*/ 933966 w 5287024"/>
              <a:gd name="connsiteY81" fmla="*/ 121376 h 4220159"/>
              <a:gd name="connsiteX82" fmla="*/ 928587 w 5287024"/>
              <a:gd name="connsiteY82" fmla="*/ 0 h 4220159"/>
              <a:gd name="connsiteX0" fmla="*/ 928587 w 5287024"/>
              <a:gd name="connsiteY0" fmla="*/ 0 h 4220159"/>
              <a:gd name="connsiteX1" fmla="*/ 775593 w 5287024"/>
              <a:gd name="connsiteY1" fmla="*/ 60288 h 4220159"/>
              <a:gd name="connsiteX2" fmla="*/ 807442 w 5287024"/>
              <a:gd name="connsiteY2" fmla="*/ 285080 h 4220159"/>
              <a:gd name="connsiteX3" fmla="*/ 707483 w 5287024"/>
              <a:gd name="connsiteY3" fmla="*/ 664081 h 4220159"/>
              <a:gd name="connsiteX4" fmla="*/ 643549 w 5287024"/>
              <a:gd name="connsiteY4" fmla="*/ 1327559 h 4220159"/>
              <a:gd name="connsiteX5" fmla="*/ 552821 w 5287024"/>
              <a:gd name="connsiteY5" fmla="*/ 1186107 h 4220159"/>
              <a:gd name="connsiteX6" fmla="*/ 470171 w 5287024"/>
              <a:gd name="connsiteY6" fmla="*/ 1305949 h 4220159"/>
              <a:gd name="connsiteX7" fmla="*/ 554214 w 5287024"/>
              <a:gd name="connsiteY7" fmla="*/ 1515437 h 4220159"/>
              <a:gd name="connsiteX8" fmla="*/ 590819 w 5287024"/>
              <a:gd name="connsiteY8" fmla="*/ 1685854 h 4220159"/>
              <a:gd name="connsiteX9" fmla="*/ 588013 w 5287024"/>
              <a:gd name="connsiteY9" fmla="*/ 1700664 h 4220159"/>
              <a:gd name="connsiteX10" fmla="*/ 130088 w 5287024"/>
              <a:gd name="connsiteY10" fmla="*/ 3168164 h 4220159"/>
              <a:gd name="connsiteX11" fmla="*/ 0 w 5287024"/>
              <a:gd name="connsiteY11" fmla="*/ 4129816 h 4220159"/>
              <a:gd name="connsiteX12" fmla="*/ 189322 w 5287024"/>
              <a:gd name="connsiteY12" fmla="*/ 4112195 h 4220159"/>
              <a:gd name="connsiteX13" fmla="*/ 373477 w 5287024"/>
              <a:gd name="connsiteY13" fmla="*/ 4196243 h 4220159"/>
              <a:gd name="connsiteX14" fmla="*/ 367969 w 5287024"/>
              <a:gd name="connsiteY14" fmla="*/ 3651380 h 4220159"/>
              <a:gd name="connsiteX15" fmla="*/ 444651 w 5287024"/>
              <a:gd name="connsiteY15" fmla="*/ 3114820 h 4220159"/>
              <a:gd name="connsiteX16" fmla="*/ 646812 w 5287024"/>
              <a:gd name="connsiteY16" fmla="*/ 2824856 h 4220159"/>
              <a:gd name="connsiteX17" fmla="*/ 824294 w 5287024"/>
              <a:gd name="connsiteY17" fmla="*/ 2649180 h 4220159"/>
              <a:gd name="connsiteX18" fmla="*/ 793121 w 5287024"/>
              <a:gd name="connsiteY18" fmla="*/ 2491164 h 4220159"/>
              <a:gd name="connsiteX19" fmla="*/ 611231 w 5287024"/>
              <a:gd name="connsiteY19" fmla="*/ 2619430 h 4220159"/>
              <a:gd name="connsiteX20" fmla="*/ 539987 w 5287024"/>
              <a:gd name="connsiteY20" fmla="*/ 2682653 h 4220159"/>
              <a:gd name="connsiteX21" fmla="*/ 754898 w 5287024"/>
              <a:gd name="connsiteY21" fmla="*/ 1844073 h 4220159"/>
              <a:gd name="connsiteX22" fmla="*/ 832225 w 5287024"/>
              <a:gd name="connsiteY22" fmla="*/ 899351 h 4220159"/>
              <a:gd name="connsiteX23" fmla="*/ 844826 w 5287024"/>
              <a:gd name="connsiteY23" fmla="*/ 803861 h 4220159"/>
              <a:gd name="connsiteX24" fmla="*/ 1051050 w 5287024"/>
              <a:gd name="connsiteY24" fmla="*/ 625020 h 4220159"/>
              <a:gd name="connsiteX25" fmla="*/ 1400371 w 5287024"/>
              <a:gd name="connsiteY25" fmla="*/ 802753 h 4220159"/>
              <a:gd name="connsiteX26" fmla="*/ 2265362 w 5287024"/>
              <a:gd name="connsiteY26" fmla="*/ 694306 h 4220159"/>
              <a:gd name="connsiteX27" fmla="*/ 2046631 w 5287024"/>
              <a:gd name="connsiteY27" fmla="*/ 1344099 h 4220159"/>
              <a:gd name="connsiteX28" fmla="*/ 1918097 w 5287024"/>
              <a:gd name="connsiteY28" fmla="*/ 2315484 h 4220159"/>
              <a:gd name="connsiteX29" fmla="*/ 1924015 w 5287024"/>
              <a:gd name="connsiteY29" fmla="*/ 2365066 h 4220159"/>
              <a:gd name="connsiteX30" fmla="*/ 1775555 w 5287024"/>
              <a:gd name="connsiteY30" fmla="*/ 3162438 h 4220159"/>
              <a:gd name="connsiteX31" fmla="*/ 1818143 w 5287024"/>
              <a:gd name="connsiteY31" fmla="*/ 4215974 h 4220159"/>
              <a:gd name="connsiteX32" fmla="*/ 2346867 w 5287024"/>
              <a:gd name="connsiteY32" fmla="*/ 3530918 h 4220159"/>
              <a:gd name="connsiteX33" fmla="*/ 2691603 w 5287024"/>
              <a:gd name="connsiteY33" fmla="*/ 1945855 h 4220159"/>
              <a:gd name="connsiteX34" fmla="*/ 2722387 w 5287024"/>
              <a:gd name="connsiteY34" fmla="*/ 1929158 h 4220159"/>
              <a:gd name="connsiteX35" fmla="*/ 2898500 w 5287024"/>
              <a:gd name="connsiteY35" fmla="*/ 1311119 h 4220159"/>
              <a:gd name="connsiteX36" fmla="*/ 3056172 w 5287024"/>
              <a:gd name="connsiteY36" fmla="*/ 955194 h 4220159"/>
              <a:gd name="connsiteX37" fmla="*/ 3284026 w 5287024"/>
              <a:gd name="connsiteY37" fmla="*/ 1291426 h 4220159"/>
              <a:gd name="connsiteX38" fmla="*/ 3694766 w 5287024"/>
              <a:gd name="connsiteY38" fmla="*/ 1026049 h 4220159"/>
              <a:gd name="connsiteX39" fmla="*/ 3988928 w 5287024"/>
              <a:gd name="connsiteY39" fmla="*/ 1485270 h 4220159"/>
              <a:gd name="connsiteX40" fmla="*/ 4342088 w 5287024"/>
              <a:gd name="connsiteY40" fmla="*/ 1376004 h 4220159"/>
              <a:gd name="connsiteX41" fmla="*/ 4490710 w 5287024"/>
              <a:gd name="connsiteY41" fmla="*/ 1615850 h 4220159"/>
              <a:gd name="connsiteX42" fmla="*/ 4596632 w 5287024"/>
              <a:gd name="connsiteY42" fmla="*/ 1682930 h 4220159"/>
              <a:gd name="connsiteX43" fmla="*/ 4671883 w 5287024"/>
              <a:gd name="connsiteY43" fmla="*/ 1814484 h 4220159"/>
              <a:gd name="connsiteX44" fmla="*/ 4752611 w 5287024"/>
              <a:gd name="connsiteY44" fmla="*/ 1932537 h 4220159"/>
              <a:gd name="connsiteX45" fmla="*/ 4915617 w 5287024"/>
              <a:gd name="connsiteY45" fmla="*/ 2016579 h 4220159"/>
              <a:gd name="connsiteX46" fmla="*/ 5151210 w 5287024"/>
              <a:gd name="connsiteY46" fmla="*/ 2005719 h 4220159"/>
              <a:gd name="connsiteX47" fmla="*/ 5213413 w 5287024"/>
              <a:gd name="connsiteY47" fmla="*/ 1880192 h 4220159"/>
              <a:gd name="connsiteX48" fmla="*/ 5061170 w 5287024"/>
              <a:gd name="connsiteY48" fmla="*/ 1934057 h 4220159"/>
              <a:gd name="connsiteX49" fmla="*/ 4824544 w 5287024"/>
              <a:gd name="connsiteY49" fmla="*/ 1850259 h 4220159"/>
              <a:gd name="connsiteX50" fmla="*/ 4776583 w 5287024"/>
              <a:gd name="connsiteY50" fmla="*/ 1593531 h 4220159"/>
              <a:gd name="connsiteX51" fmla="*/ 4961549 w 5287024"/>
              <a:gd name="connsiteY51" fmla="*/ 1417236 h 4220159"/>
              <a:gd name="connsiteX52" fmla="*/ 5139640 w 5287024"/>
              <a:gd name="connsiteY52" fmla="*/ 1501012 h 4220159"/>
              <a:gd name="connsiteX53" fmla="*/ 5222297 w 5287024"/>
              <a:gd name="connsiteY53" fmla="*/ 1615984 h 4220159"/>
              <a:gd name="connsiteX54" fmla="*/ 5287018 w 5287024"/>
              <a:gd name="connsiteY54" fmla="*/ 1583811 h 4220159"/>
              <a:gd name="connsiteX55" fmla="*/ 5218706 w 5287024"/>
              <a:gd name="connsiteY55" fmla="*/ 1430351 h 4220159"/>
              <a:gd name="connsiteX56" fmla="*/ 5014968 w 5287024"/>
              <a:gd name="connsiteY56" fmla="*/ 1308077 h 4220159"/>
              <a:gd name="connsiteX57" fmla="*/ 4841577 w 5287024"/>
              <a:gd name="connsiteY57" fmla="*/ 1366348 h 4220159"/>
              <a:gd name="connsiteX58" fmla="*/ 4720855 w 5287024"/>
              <a:gd name="connsiteY58" fmla="*/ 1501212 h 4220159"/>
              <a:gd name="connsiteX59" fmla="*/ 4649017 w 5287024"/>
              <a:gd name="connsiteY59" fmla="*/ 1535996 h 4220159"/>
              <a:gd name="connsiteX60" fmla="*/ 4609458 w 5287024"/>
              <a:gd name="connsiteY60" fmla="*/ 1523443 h 4220159"/>
              <a:gd name="connsiteX61" fmla="*/ 4403537 w 5287024"/>
              <a:gd name="connsiteY61" fmla="*/ 1212839 h 4220159"/>
              <a:gd name="connsiteX62" fmla="*/ 4031874 w 5287024"/>
              <a:gd name="connsiteY62" fmla="*/ 1310963 h 4220159"/>
              <a:gd name="connsiteX63" fmla="*/ 3725297 w 5287024"/>
              <a:gd name="connsiteY63" fmla="*/ 832678 h 4220159"/>
              <a:gd name="connsiteX64" fmla="*/ 3335124 w 5287024"/>
              <a:gd name="connsiteY64" fmla="*/ 1082765 h 4220159"/>
              <a:gd name="connsiteX65" fmla="*/ 3104918 w 5287024"/>
              <a:gd name="connsiteY65" fmla="*/ 749471 h 4220159"/>
              <a:gd name="connsiteX66" fmla="*/ 2795958 w 5287024"/>
              <a:gd name="connsiteY66" fmla="*/ 1094933 h 4220159"/>
              <a:gd name="connsiteX67" fmla="*/ 2606490 w 5287024"/>
              <a:gd name="connsiteY67" fmla="*/ 1716659 h 4220159"/>
              <a:gd name="connsiteX68" fmla="*/ 2621872 w 5287024"/>
              <a:gd name="connsiteY68" fmla="*/ 1866640 h 4220159"/>
              <a:gd name="connsiteX69" fmla="*/ 2242828 w 5287024"/>
              <a:gd name="connsiteY69" fmla="*/ 3557457 h 4220159"/>
              <a:gd name="connsiteX70" fmla="*/ 1811439 w 5287024"/>
              <a:gd name="connsiteY70" fmla="*/ 4049593 h 4220159"/>
              <a:gd name="connsiteX71" fmla="*/ 2021229 w 5287024"/>
              <a:gd name="connsiteY71" fmla="*/ 2451092 h 4220159"/>
              <a:gd name="connsiteX72" fmla="*/ 2116638 w 5287024"/>
              <a:gd name="connsiteY72" fmla="*/ 2069993 h 4220159"/>
              <a:gd name="connsiteX73" fmla="*/ 2168384 w 5287024"/>
              <a:gd name="connsiteY73" fmla="*/ 1522872 h 4220159"/>
              <a:gd name="connsiteX74" fmla="*/ 2482117 w 5287024"/>
              <a:gd name="connsiteY74" fmla="*/ 794609 h 4220159"/>
              <a:gd name="connsiteX75" fmla="*/ 2220311 w 5287024"/>
              <a:gd name="connsiteY75" fmla="*/ 491820 h 4220159"/>
              <a:gd name="connsiteX76" fmla="*/ 2155291 w 5287024"/>
              <a:gd name="connsiteY76" fmla="*/ 477834 h 4220159"/>
              <a:gd name="connsiteX77" fmla="*/ 1414922 w 5287024"/>
              <a:gd name="connsiteY77" fmla="*/ 637479 h 4220159"/>
              <a:gd name="connsiteX78" fmla="*/ 1145382 w 5287024"/>
              <a:gd name="connsiteY78" fmla="*/ 490182 h 4220159"/>
              <a:gd name="connsiteX79" fmla="*/ 877605 w 5287024"/>
              <a:gd name="connsiteY79" fmla="*/ 583474 h 4220159"/>
              <a:gd name="connsiteX80" fmla="*/ 910950 w 5287024"/>
              <a:gd name="connsiteY80" fmla="*/ 370489 h 4220159"/>
              <a:gd name="connsiteX81" fmla="*/ 933966 w 5287024"/>
              <a:gd name="connsiteY81" fmla="*/ 121376 h 4220159"/>
              <a:gd name="connsiteX82" fmla="*/ 928587 w 5287024"/>
              <a:gd name="connsiteY82" fmla="*/ 0 h 4220159"/>
              <a:gd name="connsiteX0" fmla="*/ 928587 w 5287024"/>
              <a:gd name="connsiteY0" fmla="*/ 0 h 4220159"/>
              <a:gd name="connsiteX1" fmla="*/ 775593 w 5287024"/>
              <a:gd name="connsiteY1" fmla="*/ 60288 h 4220159"/>
              <a:gd name="connsiteX2" fmla="*/ 807442 w 5287024"/>
              <a:gd name="connsiteY2" fmla="*/ 285080 h 4220159"/>
              <a:gd name="connsiteX3" fmla="*/ 707483 w 5287024"/>
              <a:gd name="connsiteY3" fmla="*/ 664081 h 4220159"/>
              <a:gd name="connsiteX4" fmla="*/ 643549 w 5287024"/>
              <a:gd name="connsiteY4" fmla="*/ 1327559 h 4220159"/>
              <a:gd name="connsiteX5" fmla="*/ 552821 w 5287024"/>
              <a:gd name="connsiteY5" fmla="*/ 1186107 h 4220159"/>
              <a:gd name="connsiteX6" fmla="*/ 470171 w 5287024"/>
              <a:gd name="connsiteY6" fmla="*/ 1305949 h 4220159"/>
              <a:gd name="connsiteX7" fmla="*/ 554214 w 5287024"/>
              <a:gd name="connsiteY7" fmla="*/ 1515437 h 4220159"/>
              <a:gd name="connsiteX8" fmla="*/ 590819 w 5287024"/>
              <a:gd name="connsiteY8" fmla="*/ 1685854 h 4220159"/>
              <a:gd name="connsiteX9" fmla="*/ 588013 w 5287024"/>
              <a:gd name="connsiteY9" fmla="*/ 1700664 h 4220159"/>
              <a:gd name="connsiteX10" fmla="*/ 130088 w 5287024"/>
              <a:gd name="connsiteY10" fmla="*/ 3168164 h 4220159"/>
              <a:gd name="connsiteX11" fmla="*/ 0 w 5287024"/>
              <a:gd name="connsiteY11" fmla="*/ 4129816 h 4220159"/>
              <a:gd name="connsiteX12" fmla="*/ 189322 w 5287024"/>
              <a:gd name="connsiteY12" fmla="*/ 4112195 h 4220159"/>
              <a:gd name="connsiteX13" fmla="*/ 373477 w 5287024"/>
              <a:gd name="connsiteY13" fmla="*/ 4196243 h 4220159"/>
              <a:gd name="connsiteX14" fmla="*/ 367969 w 5287024"/>
              <a:gd name="connsiteY14" fmla="*/ 3651380 h 4220159"/>
              <a:gd name="connsiteX15" fmla="*/ 444651 w 5287024"/>
              <a:gd name="connsiteY15" fmla="*/ 3114820 h 4220159"/>
              <a:gd name="connsiteX16" fmla="*/ 646812 w 5287024"/>
              <a:gd name="connsiteY16" fmla="*/ 2824856 h 4220159"/>
              <a:gd name="connsiteX17" fmla="*/ 824294 w 5287024"/>
              <a:gd name="connsiteY17" fmla="*/ 2649180 h 4220159"/>
              <a:gd name="connsiteX18" fmla="*/ 793121 w 5287024"/>
              <a:gd name="connsiteY18" fmla="*/ 2491164 h 4220159"/>
              <a:gd name="connsiteX19" fmla="*/ 611231 w 5287024"/>
              <a:gd name="connsiteY19" fmla="*/ 2619430 h 4220159"/>
              <a:gd name="connsiteX20" fmla="*/ 539987 w 5287024"/>
              <a:gd name="connsiteY20" fmla="*/ 2682653 h 4220159"/>
              <a:gd name="connsiteX21" fmla="*/ 754898 w 5287024"/>
              <a:gd name="connsiteY21" fmla="*/ 1844073 h 4220159"/>
              <a:gd name="connsiteX22" fmla="*/ 832225 w 5287024"/>
              <a:gd name="connsiteY22" fmla="*/ 899351 h 4220159"/>
              <a:gd name="connsiteX23" fmla="*/ 844826 w 5287024"/>
              <a:gd name="connsiteY23" fmla="*/ 803861 h 4220159"/>
              <a:gd name="connsiteX24" fmla="*/ 1051050 w 5287024"/>
              <a:gd name="connsiteY24" fmla="*/ 625020 h 4220159"/>
              <a:gd name="connsiteX25" fmla="*/ 1400371 w 5287024"/>
              <a:gd name="connsiteY25" fmla="*/ 802753 h 4220159"/>
              <a:gd name="connsiteX26" fmla="*/ 2265362 w 5287024"/>
              <a:gd name="connsiteY26" fmla="*/ 694306 h 4220159"/>
              <a:gd name="connsiteX27" fmla="*/ 2046631 w 5287024"/>
              <a:gd name="connsiteY27" fmla="*/ 1344099 h 4220159"/>
              <a:gd name="connsiteX28" fmla="*/ 1918097 w 5287024"/>
              <a:gd name="connsiteY28" fmla="*/ 2315484 h 4220159"/>
              <a:gd name="connsiteX29" fmla="*/ 1924015 w 5287024"/>
              <a:gd name="connsiteY29" fmla="*/ 2365066 h 4220159"/>
              <a:gd name="connsiteX30" fmla="*/ 1798104 w 5287024"/>
              <a:gd name="connsiteY30" fmla="*/ 3130392 h 4220159"/>
              <a:gd name="connsiteX31" fmla="*/ 1818143 w 5287024"/>
              <a:gd name="connsiteY31" fmla="*/ 4215974 h 4220159"/>
              <a:gd name="connsiteX32" fmla="*/ 2346867 w 5287024"/>
              <a:gd name="connsiteY32" fmla="*/ 3530918 h 4220159"/>
              <a:gd name="connsiteX33" fmla="*/ 2691603 w 5287024"/>
              <a:gd name="connsiteY33" fmla="*/ 1945855 h 4220159"/>
              <a:gd name="connsiteX34" fmla="*/ 2722387 w 5287024"/>
              <a:gd name="connsiteY34" fmla="*/ 1929158 h 4220159"/>
              <a:gd name="connsiteX35" fmla="*/ 2898500 w 5287024"/>
              <a:gd name="connsiteY35" fmla="*/ 1311119 h 4220159"/>
              <a:gd name="connsiteX36" fmla="*/ 3056172 w 5287024"/>
              <a:gd name="connsiteY36" fmla="*/ 955194 h 4220159"/>
              <a:gd name="connsiteX37" fmla="*/ 3284026 w 5287024"/>
              <a:gd name="connsiteY37" fmla="*/ 1291426 h 4220159"/>
              <a:gd name="connsiteX38" fmla="*/ 3694766 w 5287024"/>
              <a:gd name="connsiteY38" fmla="*/ 1026049 h 4220159"/>
              <a:gd name="connsiteX39" fmla="*/ 3988928 w 5287024"/>
              <a:gd name="connsiteY39" fmla="*/ 1485270 h 4220159"/>
              <a:gd name="connsiteX40" fmla="*/ 4342088 w 5287024"/>
              <a:gd name="connsiteY40" fmla="*/ 1376004 h 4220159"/>
              <a:gd name="connsiteX41" fmla="*/ 4490710 w 5287024"/>
              <a:gd name="connsiteY41" fmla="*/ 1615850 h 4220159"/>
              <a:gd name="connsiteX42" fmla="*/ 4596632 w 5287024"/>
              <a:gd name="connsiteY42" fmla="*/ 1682930 h 4220159"/>
              <a:gd name="connsiteX43" fmla="*/ 4671883 w 5287024"/>
              <a:gd name="connsiteY43" fmla="*/ 1814484 h 4220159"/>
              <a:gd name="connsiteX44" fmla="*/ 4752611 w 5287024"/>
              <a:gd name="connsiteY44" fmla="*/ 1932537 h 4220159"/>
              <a:gd name="connsiteX45" fmla="*/ 4915617 w 5287024"/>
              <a:gd name="connsiteY45" fmla="*/ 2016579 h 4220159"/>
              <a:gd name="connsiteX46" fmla="*/ 5151210 w 5287024"/>
              <a:gd name="connsiteY46" fmla="*/ 2005719 h 4220159"/>
              <a:gd name="connsiteX47" fmla="*/ 5213413 w 5287024"/>
              <a:gd name="connsiteY47" fmla="*/ 1880192 h 4220159"/>
              <a:gd name="connsiteX48" fmla="*/ 5061170 w 5287024"/>
              <a:gd name="connsiteY48" fmla="*/ 1934057 h 4220159"/>
              <a:gd name="connsiteX49" fmla="*/ 4824544 w 5287024"/>
              <a:gd name="connsiteY49" fmla="*/ 1850259 h 4220159"/>
              <a:gd name="connsiteX50" fmla="*/ 4776583 w 5287024"/>
              <a:gd name="connsiteY50" fmla="*/ 1593531 h 4220159"/>
              <a:gd name="connsiteX51" fmla="*/ 4961549 w 5287024"/>
              <a:gd name="connsiteY51" fmla="*/ 1417236 h 4220159"/>
              <a:gd name="connsiteX52" fmla="*/ 5139640 w 5287024"/>
              <a:gd name="connsiteY52" fmla="*/ 1501012 h 4220159"/>
              <a:gd name="connsiteX53" fmla="*/ 5222297 w 5287024"/>
              <a:gd name="connsiteY53" fmla="*/ 1615984 h 4220159"/>
              <a:gd name="connsiteX54" fmla="*/ 5287018 w 5287024"/>
              <a:gd name="connsiteY54" fmla="*/ 1583811 h 4220159"/>
              <a:gd name="connsiteX55" fmla="*/ 5218706 w 5287024"/>
              <a:gd name="connsiteY55" fmla="*/ 1430351 h 4220159"/>
              <a:gd name="connsiteX56" fmla="*/ 5014968 w 5287024"/>
              <a:gd name="connsiteY56" fmla="*/ 1308077 h 4220159"/>
              <a:gd name="connsiteX57" fmla="*/ 4841577 w 5287024"/>
              <a:gd name="connsiteY57" fmla="*/ 1366348 h 4220159"/>
              <a:gd name="connsiteX58" fmla="*/ 4720855 w 5287024"/>
              <a:gd name="connsiteY58" fmla="*/ 1501212 h 4220159"/>
              <a:gd name="connsiteX59" fmla="*/ 4649017 w 5287024"/>
              <a:gd name="connsiteY59" fmla="*/ 1535996 h 4220159"/>
              <a:gd name="connsiteX60" fmla="*/ 4609458 w 5287024"/>
              <a:gd name="connsiteY60" fmla="*/ 1523443 h 4220159"/>
              <a:gd name="connsiteX61" fmla="*/ 4403537 w 5287024"/>
              <a:gd name="connsiteY61" fmla="*/ 1212839 h 4220159"/>
              <a:gd name="connsiteX62" fmla="*/ 4031874 w 5287024"/>
              <a:gd name="connsiteY62" fmla="*/ 1310963 h 4220159"/>
              <a:gd name="connsiteX63" fmla="*/ 3725297 w 5287024"/>
              <a:gd name="connsiteY63" fmla="*/ 832678 h 4220159"/>
              <a:gd name="connsiteX64" fmla="*/ 3335124 w 5287024"/>
              <a:gd name="connsiteY64" fmla="*/ 1082765 h 4220159"/>
              <a:gd name="connsiteX65" fmla="*/ 3104918 w 5287024"/>
              <a:gd name="connsiteY65" fmla="*/ 749471 h 4220159"/>
              <a:gd name="connsiteX66" fmla="*/ 2795958 w 5287024"/>
              <a:gd name="connsiteY66" fmla="*/ 1094933 h 4220159"/>
              <a:gd name="connsiteX67" fmla="*/ 2606490 w 5287024"/>
              <a:gd name="connsiteY67" fmla="*/ 1716659 h 4220159"/>
              <a:gd name="connsiteX68" fmla="*/ 2621872 w 5287024"/>
              <a:gd name="connsiteY68" fmla="*/ 1866640 h 4220159"/>
              <a:gd name="connsiteX69" fmla="*/ 2242828 w 5287024"/>
              <a:gd name="connsiteY69" fmla="*/ 3557457 h 4220159"/>
              <a:gd name="connsiteX70" fmla="*/ 1811439 w 5287024"/>
              <a:gd name="connsiteY70" fmla="*/ 4049593 h 4220159"/>
              <a:gd name="connsiteX71" fmla="*/ 2021229 w 5287024"/>
              <a:gd name="connsiteY71" fmla="*/ 2451092 h 4220159"/>
              <a:gd name="connsiteX72" fmla="*/ 2116638 w 5287024"/>
              <a:gd name="connsiteY72" fmla="*/ 2069993 h 4220159"/>
              <a:gd name="connsiteX73" fmla="*/ 2168384 w 5287024"/>
              <a:gd name="connsiteY73" fmla="*/ 1522872 h 4220159"/>
              <a:gd name="connsiteX74" fmla="*/ 2482117 w 5287024"/>
              <a:gd name="connsiteY74" fmla="*/ 794609 h 4220159"/>
              <a:gd name="connsiteX75" fmla="*/ 2220311 w 5287024"/>
              <a:gd name="connsiteY75" fmla="*/ 491820 h 4220159"/>
              <a:gd name="connsiteX76" fmla="*/ 2155291 w 5287024"/>
              <a:gd name="connsiteY76" fmla="*/ 477834 h 4220159"/>
              <a:gd name="connsiteX77" fmla="*/ 1414922 w 5287024"/>
              <a:gd name="connsiteY77" fmla="*/ 637479 h 4220159"/>
              <a:gd name="connsiteX78" fmla="*/ 1145382 w 5287024"/>
              <a:gd name="connsiteY78" fmla="*/ 490182 h 4220159"/>
              <a:gd name="connsiteX79" fmla="*/ 877605 w 5287024"/>
              <a:gd name="connsiteY79" fmla="*/ 583474 h 4220159"/>
              <a:gd name="connsiteX80" fmla="*/ 910950 w 5287024"/>
              <a:gd name="connsiteY80" fmla="*/ 370489 h 4220159"/>
              <a:gd name="connsiteX81" fmla="*/ 933966 w 5287024"/>
              <a:gd name="connsiteY81" fmla="*/ 121376 h 4220159"/>
              <a:gd name="connsiteX82" fmla="*/ 928587 w 5287024"/>
              <a:gd name="connsiteY82" fmla="*/ 0 h 4220159"/>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42828 w 5287024"/>
              <a:gd name="connsiteY69" fmla="*/ 3557457 h 4334016"/>
              <a:gd name="connsiteX70" fmla="*/ 1811439 w 5287024"/>
              <a:gd name="connsiteY70" fmla="*/ 4049593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42828 w 5287024"/>
              <a:gd name="connsiteY69" fmla="*/ 3557457 h 4334016"/>
              <a:gd name="connsiteX70" fmla="*/ 1884027 w 5287024"/>
              <a:gd name="connsiteY70" fmla="*/ 4190946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42828 w 5287024"/>
              <a:gd name="connsiteY69" fmla="*/ 3557457 h 4334016"/>
              <a:gd name="connsiteX70" fmla="*/ 1884027 w 5287024"/>
              <a:gd name="connsiteY70" fmla="*/ 4190946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4027 w 5287024"/>
              <a:gd name="connsiteY70" fmla="*/ 4190946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2021229 w 5287024"/>
              <a:gd name="connsiteY71" fmla="*/ 2451092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975432 w 5287024"/>
              <a:gd name="connsiteY71" fmla="*/ 2494727 h 4334016"/>
              <a:gd name="connsiteX72" fmla="*/ 2116638 w 5287024"/>
              <a:gd name="connsiteY72" fmla="*/ 2069993 h 4334016"/>
              <a:gd name="connsiteX73" fmla="*/ 2168384 w 5287024"/>
              <a:gd name="connsiteY73" fmla="*/ 1522872 h 4334016"/>
              <a:gd name="connsiteX74" fmla="*/ 2482117 w 5287024"/>
              <a:gd name="connsiteY74" fmla="*/ 794609 h 4334016"/>
              <a:gd name="connsiteX75" fmla="*/ 2220311 w 5287024"/>
              <a:gd name="connsiteY75" fmla="*/ 491820 h 4334016"/>
              <a:gd name="connsiteX76" fmla="*/ 2155291 w 5287024"/>
              <a:gd name="connsiteY76" fmla="*/ 477834 h 4334016"/>
              <a:gd name="connsiteX77" fmla="*/ 1414922 w 5287024"/>
              <a:gd name="connsiteY77" fmla="*/ 637479 h 4334016"/>
              <a:gd name="connsiteX78" fmla="*/ 1145382 w 5287024"/>
              <a:gd name="connsiteY78" fmla="*/ 490182 h 4334016"/>
              <a:gd name="connsiteX79" fmla="*/ 877605 w 5287024"/>
              <a:gd name="connsiteY79" fmla="*/ 583474 h 4334016"/>
              <a:gd name="connsiteX80" fmla="*/ 910950 w 5287024"/>
              <a:gd name="connsiteY80" fmla="*/ 370489 h 4334016"/>
              <a:gd name="connsiteX81" fmla="*/ 933966 w 5287024"/>
              <a:gd name="connsiteY81" fmla="*/ 121376 h 4334016"/>
              <a:gd name="connsiteX82" fmla="*/ 928587 w 5287024"/>
              <a:gd name="connsiteY82"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79508 w 5287024"/>
              <a:gd name="connsiteY71" fmla="*/ 3532089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79508 w 5287024"/>
              <a:gd name="connsiteY71" fmla="*/ 3532089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016"/>
              <a:gd name="connsiteX1" fmla="*/ 775593 w 5287024"/>
              <a:gd name="connsiteY1" fmla="*/ 60288 h 4334016"/>
              <a:gd name="connsiteX2" fmla="*/ 807442 w 5287024"/>
              <a:gd name="connsiteY2" fmla="*/ 285080 h 4334016"/>
              <a:gd name="connsiteX3" fmla="*/ 707483 w 5287024"/>
              <a:gd name="connsiteY3" fmla="*/ 664081 h 4334016"/>
              <a:gd name="connsiteX4" fmla="*/ 643549 w 5287024"/>
              <a:gd name="connsiteY4" fmla="*/ 1327559 h 4334016"/>
              <a:gd name="connsiteX5" fmla="*/ 552821 w 5287024"/>
              <a:gd name="connsiteY5" fmla="*/ 1186107 h 4334016"/>
              <a:gd name="connsiteX6" fmla="*/ 470171 w 5287024"/>
              <a:gd name="connsiteY6" fmla="*/ 1305949 h 4334016"/>
              <a:gd name="connsiteX7" fmla="*/ 554214 w 5287024"/>
              <a:gd name="connsiteY7" fmla="*/ 1515437 h 4334016"/>
              <a:gd name="connsiteX8" fmla="*/ 590819 w 5287024"/>
              <a:gd name="connsiteY8" fmla="*/ 1685854 h 4334016"/>
              <a:gd name="connsiteX9" fmla="*/ 588013 w 5287024"/>
              <a:gd name="connsiteY9" fmla="*/ 1700664 h 4334016"/>
              <a:gd name="connsiteX10" fmla="*/ 130088 w 5287024"/>
              <a:gd name="connsiteY10" fmla="*/ 3168164 h 4334016"/>
              <a:gd name="connsiteX11" fmla="*/ 0 w 5287024"/>
              <a:gd name="connsiteY11" fmla="*/ 4129816 h 4334016"/>
              <a:gd name="connsiteX12" fmla="*/ 189322 w 5287024"/>
              <a:gd name="connsiteY12" fmla="*/ 4112195 h 4334016"/>
              <a:gd name="connsiteX13" fmla="*/ 373477 w 5287024"/>
              <a:gd name="connsiteY13" fmla="*/ 4196243 h 4334016"/>
              <a:gd name="connsiteX14" fmla="*/ 367969 w 5287024"/>
              <a:gd name="connsiteY14" fmla="*/ 3651380 h 4334016"/>
              <a:gd name="connsiteX15" fmla="*/ 444651 w 5287024"/>
              <a:gd name="connsiteY15" fmla="*/ 3114820 h 4334016"/>
              <a:gd name="connsiteX16" fmla="*/ 646812 w 5287024"/>
              <a:gd name="connsiteY16" fmla="*/ 2824856 h 4334016"/>
              <a:gd name="connsiteX17" fmla="*/ 824294 w 5287024"/>
              <a:gd name="connsiteY17" fmla="*/ 2649180 h 4334016"/>
              <a:gd name="connsiteX18" fmla="*/ 793121 w 5287024"/>
              <a:gd name="connsiteY18" fmla="*/ 2491164 h 4334016"/>
              <a:gd name="connsiteX19" fmla="*/ 611231 w 5287024"/>
              <a:gd name="connsiteY19" fmla="*/ 2619430 h 4334016"/>
              <a:gd name="connsiteX20" fmla="*/ 539987 w 5287024"/>
              <a:gd name="connsiteY20" fmla="*/ 2682653 h 4334016"/>
              <a:gd name="connsiteX21" fmla="*/ 754898 w 5287024"/>
              <a:gd name="connsiteY21" fmla="*/ 1844073 h 4334016"/>
              <a:gd name="connsiteX22" fmla="*/ 832225 w 5287024"/>
              <a:gd name="connsiteY22" fmla="*/ 899351 h 4334016"/>
              <a:gd name="connsiteX23" fmla="*/ 844826 w 5287024"/>
              <a:gd name="connsiteY23" fmla="*/ 803861 h 4334016"/>
              <a:gd name="connsiteX24" fmla="*/ 1051050 w 5287024"/>
              <a:gd name="connsiteY24" fmla="*/ 625020 h 4334016"/>
              <a:gd name="connsiteX25" fmla="*/ 1400371 w 5287024"/>
              <a:gd name="connsiteY25" fmla="*/ 802753 h 4334016"/>
              <a:gd name="connsiteX26" fmla="*/ 2265362 w 5287024"/>
              <a:gd name="connsiteY26" fmla="*/ 694306 h 4334016"/>
              <a:gd name="connsiteX27" fmla="*/ 2046631 w 5287024"/>
              <a:gd name="connsiteY27" fmla="*/ 1344099 h 4334016"/>
              <a:gd name="connsiteX28" fmla="*/ 1918097 w 5287024"/>
              <a:gd name="connsiteY28" fmla="*/ 2315484 h 4334016"/>
              <a:gd name="connsiteX29" fmla="*/ 1924015 w 5287024"/>
              <a:gd name="connsiteY29" fmla="*/ 2365066 h 4334016"/>
              <a:gd name="connsiteX30" fmla="*/ 1798104 w 5287024"/>
              <a:gd name="connsiteY30" fmla="*/ 3130392 h 4334016"/>
              <a:gd name="connsiteX31" fmla="*/ 1891398 w 5287024"/>
              <a:gd name="connsiteY31" fmla="*/ 4330641 h 4334016"/>
              <a:gd name="connsiteX32" fmla="*/ 2346867 w 5287024"/>
              <a:gd name="connsiteY32" fmla="*/ 3530918 h 4334016"/>
              <a:gd name="connsiteX33" fmla="*/ 2691603 w 5287024"/>
              <a:gd name="connsiteY33" fmla="*/ 1945855 h 4334016"/>
              <a:gd name="connsiteX34" fmla="*/ 2722387 w 5287024"/>
              <a:gd name="connsiteY34" fmla="*/ 1929158 h 4334016"/>
              <a:gd name="connsiteX35" fmla="*/ 2898500 w 5287024"/>
              <a:gd name="connsiteY35" fmla="*/ 1311119 h 4334016"/>
              <a:gd name="connsiteX36" fmla="*/ 3056172 w 5287024"/>
              <a:gd name="connsiteY36" fmla="*/ 955194 h 4334016"/>
              <a:gd name="connsiteX37" fmla="*/ 3284026 w 5287024"/>
              <a:gd name="connsiteY37" fmla="*/ 1291426 h 4334016"/>
              <a:gd name="connsiteX38" fmla="*/ 3694766 w 5287024"/>
              <a:gd name="connsiteY38" fmla="*/ 1026049 h 4334016"/>
              <a:gd name="connsiteX39" fmla="*/ 3988928 w 5287024"/>
              <a:gd name="connsiteY39" fmla="*/ 1485270 h 4334016"/>
              <a:gd name="connsiteX40" fmla="*/ 4342088 w 5287024"/>
              <a:gd name="connsiteY40" fmla="*/ 1376004 h 4334016"/>
              <a:gd name="connsiteX41" fmla="*/ 4490710 w 5287024"/>
              <a:gd name="connsiteY41" fmla="*/ 1615850 h 4334016"/>
              <a:gd name="connsiteX42" fmla="*/ 4596632 w 5287024"/>
              <a:gd name="connsiteY42" fmla="*/ 1682930 h 4334016"/>
              <a:gd name="connsiteX43" fmla="*/ 4671883 w 5287024"/>
              <a:gd name="connsiteY43" fmla="*/ 1814484 h 4334016"/>
              <a:gd name="connsiteX44" fmla="*/ 4752611 w 5287024"/>
              <a:gd name="connsiteY44" fmla="*/ 1932537 h 4334016"/>
              <a:gd name="connsiteX45" fmla="*/ 4915617 w 5287024"/>
              <a:gd name="connsiteY45" fmla="*/ 2016579 h 4334016"/>
              <a:gd name="connsiteX46" fmla="*/ 5151210 w 5287024"/>
              <a:gd name="connsiteY46" fmla="*/ 2005719 h 4334016"/>
              <a:gd name="connsiteX47" fmla="*/ 5213413 w 5287024"/>
              <a:gd name="connsiteY47" fmla="*/ 1880192 h 4334016"/>
              <a:gd name="connsiteX48" fmla="*/ 5061170 w 5287024"/>
              <a:gd name="connsiteY48" fmla="*/ 1934057 h 4334016"/>
              <a:gd name="connsiteX49" fmla="*/ 4824544 w 5287024"/>
              <a:gd name="connsiteY49" fmla="*/ 1850259 h 4334016"/>
              <a:gd name="connsiteX50" fmla="*/ 4776583 w 5287024"/>
              <a:gd name="connsiteY50" fmla="*/ 1593531 h 4334016"/>
              <a:gd name="connsiteX51" fmla="*/ 4961549 w 5287024"/>
              <a:gd name="connsiteY51" fmla="*/ 1417236 h 4334016"/>
              <a:gd name="connsiteX52" fmla="*/ 5139640 w 5287024"/>
              <a:gd name="connsiteY52" fmla="*/ 1501012 h 4334016"/>
              <a:gd name="connsiteX53" fmla="*/ 5222297 w 5287024"/>
              <a:gd name="connsiteY53" fmla="*/ 1615984 h 4334016"/>
              <a:gd name="connsiteX54" fmla="*/ 5287018 w 5287024"/>
              <a:gd name="connsiteY54" fmla="*/ 1583811 h 4334016"/>
              <a:gd name="connsiteX55" fmla="*/ 5218706 w 5287024"/>
              <a:gd name="connsiteY55" fmla="*/ 1430351 h 4334016"/>
              <a:gd name="connsiteX56" fmla="*/ 5014968 w 5287024"/>
              <a:gd name="connsiteY56" fmla="*/ 1308077 h 4334016"/>
              <a:gd name="connsiteX57" fmla="*/ 4841577 w 5287024"/>
              <a:gd name="connsiteY57" fmla="*/ 1366348 h 4334016"/>
              <a:gd name="connsiteX58" fmla="*/ 4720855 w 5287024"/>
              <a:gd name="connsiteY58" fmla="*/ 1501212 h 4334016"/>
              <a:gd name="connsiteX59" fmla="*/ 4649017 w 5287024"/>
              <a:gd name="connsiteY59" fmla="*/ 1535996 h 4334016"/>
              <a:gd name="connsiteX60" fmla="*/ 4609458 w 5287024"/>
              <a:gd name="connsiteY60" fmla="*/ 1523443 h 4334016"/>
              <a:gd name="connsiteX61" fmla="*/ 4403537 w 5287024"/>
              <a:gd name="connsiteY61" fmla="*/ 1212839 h 4334016"/>
              <a:gd name="connsiteX62" fmla="*/ 4031874 w 5287024"/>
              <a:gd name="connsiteY62" fmla="*/ 1310963 h 4334016"/>
              <a:gd name="connsiteX63" fmla="*/ 3725297 w 5287024"/>
              <a:gd name="connsiteY63" fmla="*/ 832678 h 4334016"/>
              <a:gd name="connsiteX64" fmla="*/ 3335124 w 5287024"/>
              <a:gd name="connsiteY64" fmla="*/ 1082765 h 4334016"/>
              <a:gd name="connsiteX65" fmla="*/ 3104918 w 5287024"/>
              <a:gd name="connsiteY65" fmla="*/ 749471 h 4334016"/>
              <a:gd name="connsiteX66" fmla="*/ 2795958 w 5287024"/>
              <a:gd name="connsiteY66" fmla="*/ 1094933 h 4334016"/>
              <a:gd name="connsiteX67" fmla="*/ 2606490 w 5287024"/>
              <a:gd name="connsiteY67" fmla="*/ 1716659 h 4334016"/>
              <a:gd name="connsiteX68" fmla="*/ 2621872 w 5287024"/>
              <a:gd name="connsiteY68" fmla="*/ 1866640 h 4334016"/>
              <a:gd name="connsiteX69" fmla="*/ 2234614 w 5287024"/>
              <a:gd name="connsiteY69" fmla="*/ 3547681 h 4334016"/>
              <a:gd name="connsiteX70" fmla="*/ 1881299 w 5287024"/>
              <a:gd name="connsiteY70" fmla="*/ 4203403 h 4334016"/>
              <a:gd name="connsiteX71" fmla="*/ 1837743 w 5287024"/>
              <a:gd name="connsiteY71" fmla="*/ 3462753 h 4334016"/>
              <a:gd name="connsiteX72" fmla="*/ 1975432 w 5287024"/>
              <a:gd name="connsiteY72" fmla="*/ 2494727 h 4334016"/>
              <a:gd name="connsiteX73" fmla="*/ 2116638 w 5287024"/>
              <a:gd name="connsiteY73" fmla="*/ 2069993 h 4334016"/>
              <a:gd name="connsiteX74" fmla="*/ 2168384 w 5287024"/>
              <a:gd name="connsiteY74" fmla="*/ 1522872 h 4334016"/>
              <a:gd name="connsiteX75" fmla="*/ 2482117 w 5287024"/>
              <a:gd name="connsiteY75" fmla="*/ 794609 h 4334016"/>
              <a:gd name="connsiteX76" fmla="*/ 2220311 w 5287024"/>
              <a:gd name="connsiteY76" fmla="*/ 491820 h 4334016"/>
              <a:gd name="connsiteX77" fmla="*/ 2155291 w 5287024"/>
              <a:gd name="connsiteY77" fmla="*/ 477834 h 4334016"/>
              <a:gd name="connsiteX78" fmla="*/ 1414922 w 5287024"/>
              <a:gd name="connsiteY78" fmla="*/ 637479 h 4334016"/>
              <a:gd name="connsiteX79" fmla="*/ 1145382 w 5287024"/>
              <a:gd name="connsiteY79" fmla="*/ 490182 h 4334016"/>
              <a:gd name="connsiteX80" fmla="*/ 877605 w 5287024"/>
              <a:gd name="connsiteY80" fmla="*/ 583474 h 4334016"/>
              <a:gd name="connsiteX81" fmla="*/ 910950 w 5287024"/>
              <a:gd name="connsiteY81" fmla="*/ 370489 h 4334016"/>
              <a:gd name="connsiteX82" fmla="*/ 933966 w 5287024"/>
              <a:gd name="connsiteY82" fmla="*/ 121376 h 4334016"/>
              <a:gd name="connsiteX83" fmla="*/ 928587 w 5287024"/>
              <a:gd name="connsiteY83" fmla="*/ 0 h 4334016"/>
              <a:gd name="connsiteX0" fmla="*/ 928587 w 5287024"/>
              <a:gd name="connsiteY0" fmla="*/ 0 h 4334530"/>
              <a:gd name="connsiteX1" fmla="*/ 775593 w 5287024"/>
              <a:gd name="connsiteY1" fmla="*/ 60288 h 4334530"/>
              <a:gd name="connsiteX2" fmla="*/ 807442 w 5287024"/>
              <a:gd name="connsiteY2" fmla="*/ 285080 h 4334530"/>
              <a:gd name="connsiteX3" fmla="*/ 707483 w 5287024"/>
              <a:gd name="connsiteY3" fmla="*/ 664081 h 4334530"/>
              <a:gd name="connsiteX4" fmla="*/ 643549 w 5287024"/>
              <a:gd name="connsiteY4" fmla="*/ 1327559 h 4334530"/>
              <a:gd name="connsiteX5" fmla="*/ 552821 w 5287024"/>
              <a:gd name="connsiteY5" fmla="*/ 1186107 h 4334530"/>
              <a:gd name="connsiteX6" fmla="*/ 470171 w 5287024"/>
              <a:gd name="connsiteY6" fmla="*/ 1305949 h 4334530"/>
              <a:gd name="connsiteX7" fmla="*/ 554214 w 5287024"/>
              <a:gd name="connsiteY7" fmla="*/ 1515437 h 4334530"/>
              <a:gd name="connsiteX8" fmla="*/ 590819 w 5287024"/>
              <a:gd name="connsiteY8" fmla="*/ 1685854 h 4334530"/>
              <a:gd name="connsiteX9" fmla="*/ 588013 w 5287024"/>
              <a:gd name="connsiteY9" fmla="*/ 1700664 h 4334530"/>
              <a:gd name="connsiteX10" fmla="*/ 130088 w 5287024"/>
              <a:gd name="connsiteY10" fmla="*/ 3168164 h 4334530"/>
              <a:gd name="connsiteX11" fmla="*/ 0 w 5287024"/>
              <a:gd name="connsiteY11" fmla="*/ 4129816 h 4334530"/>
              <a:gd name="connsiteX12" fmla="*/ 189322 w 5287024"/>
              <a:gd name="connsiteY12" fmla="*/ 4112195 h 4334530"/>
              <a:gd name="connsiteX13" fmla="*/ 373477 w 5287024"/>
              <a:gd name="connsiteY13" fmla="*/ 4196243 h 4334530"/>
              <a:gd name="connsiteX14" fmla="*/ 367969 w 5287024"/>
              <a:gd name="connsiteY14" fmla="*/ 3651380 h 4334530"/>
              <a:gd name="connsiteX15" fmla="*/ 444651 w 5287024"/>
              <a:gd name="connsiteY15" fmla="*/ 3114820 h 4334530"/>
              <a:gd name="connsiteX16" fmla="*/ 646812 w 5287024"/>
              <a:gd name="connsiteY16" fmla="*/ 2824856 h 4334530"/>
              <a:gd name="connsiteX17" fmla="*/ 824294 w 5287024"/>
              <a:gd name="connsiteY17" fmla="*/ 2649180 h 4334530"/>
              <a:gd name="connsiteX18" fmla="*/ 793121 w 5287024"/>
              <a:gd name="connsiteY18" fmla="*/ 2491164 h 4334530"/>
              <a:gd name="connsiteX19" fmla="*/ 611231 w 5287024"/>
              <a:gd name="connsiteY19" fmla="*/ 2619430 h 4334530"/>
              <a:gd name="connsiteX20" fmla="*/ 539987 w 5287024"/>
              <a:gd name="connsiteY20" fmla="*/ 2682653 h 4334530"/>
              <a:gd name="connsiteX21" fmla="*/ 754898 w 5287024"/>
              <a:gd name="connsiteY21" fmla="*/ 1844073 h 4334530"/>
              <a:gd name="connsiteX22" fmla="*/ 832225 w 5287024"/>
              <a:gd name="connsiteY22" fmla="*/ 899351 h 4334530"/>
              <a:gd name="connsiteX23" fmla="*/ 844826 w 5287024"/>
              <a:gd name="connsiteY23" fmla="*/ 803861 h 4334530"/>
              <a:gd name="connsiteX24" fmla="*/ 1051050 w 5287024"/>
              <a:gd name="connsiteY24" fmla="*/ 625020 h 4334530"/>
              <a:gd name="connsiteX25" fmla="*/ 1400371 w 5287024"/>
              <a:gd name="connsiteY25" fmla="*/ 802753 h 4334530"/>
              <a:gd name="connsiteX26" fmla="*/ 2265362 w 5287024"/>
              <a:gd name="connsiteY26" fmla="*/ 694306 h 4334530"/>
              <a:gd name="connsiteX27" fmla="*/ 2046631 w 5287024"/>
              <a:gd name="connsiteY27" fmla="*/ 1344099 h 4334530"/>
              <a:gd name="connsiteX28" fmla="*/ 1918097 w 5287024"/>
              <a:gd name="connsiteY28" fmla="*/ 2315484 h 4334530"/>
              <a:gd name="connsiteX29" fmla="*/ 1924015 w 5287024"/>
              <a:gd name="connsiteY29" fmla="*/ 2365066 h 4334530"/>
              <a:gd name="connsiteX30" fmla="*/ 1798104 w 5287024"/>
              <a:gd name="connsiteY30" fmla="*/ 3130392 h 4334530"/>
              <a:gd name="connsiteX31" fmla="*/ 1891398 w 5287024"/>
              <a:gd name="connsiteY31" fmla="*/ 4330641 h 4334530"/>
              <a:gd name="connsiteX32" fmla="*/ 2346867 w 5287024"/>
              <a:gd name="connsiteY32" fmla="*/ 3530918 h 4334530"/>
              <a:gd name="connsiteX33" fmla="*/ 2691603 w 5287024"/>
              <a:gd name="connsiteY33" fmla="*/ 1945855 h 4334530"/>
              <a:gd name="connsiteX34" fmla="*/ 2722387 w 5287024"/>
              <a:gd name="connsiteY34" fmla="*/ 1929158 h 4334530"/>
              <a:gd name="connsiteX35" fmla="*/ 2898500 w 5287024"/>
              <a:gd name="connsiteY35" fmla="*/ 1311119 h 4334530"/>
              <a:gd name="connsiteX36" fmla="*/ 3056172 w 5287024"/>
              <a:gd name="connsiteY36" fmla="*/ 955194 h 4334530"/>
              <a:gd name="connsiteX37" fmla="*/ 3284026 w 5287024"/>
              <a:gd name="connsiteY37" fmla="*/ 1291426 h 4334530"/>
              <a:gd name="connsiteX38" fmla="*/ 3694766 w 5287024"/>
              <a:gd name="connsiteY38" fmla="*/ 1026049 h 4334530"/>
              <a:gd name="connsiteX39" fmla="*/ 3988928 w 5287024"/>
              <a:gd name="connsiteY39" fmla="*/ 1485270 h 4334530"/>
              <a:gd name="connsiteX40" fmla="*/ 4342088 w 5287024"/>
              <a:gd name="connsiteY40" fmla="*/ 1376004 h 4334530"/>
              <a:gd name="connsiteX41" fmla="*/ 4490710 w 5287024"/>
              <a:gd name="connsiteY41" fmla="*/ 1615850 h 4334530"/>
              <a:gd name="connsiteX42" fmla="*/ 4596632 w 5287024"/>
              <a:gd name="connsiteY42" fmla="*/ 1682930 h 4334530"/>
              <a:gd name="connsiteX43" fmla="*/ 4671883 w 5287024"/>
              <a:gd name="connsiteY43" fmla="*/ 1814484 h 4334530"/>
              <a:gd name="connsiteX44" fmla="*/ 4752611 w 5287024"/>
              <a:gd name="connsiteY44" fmla="*/ 1932537 h 4334530"/>
              <a:gd name="connsiteX45" fmla="*/ 4915617 w 5287024"/>
              <a:gd name="connsiteY45" fmla="*/ 2016579 h 4334530"/>
              <a:gd name="connsiteX46" fmla="*/ 5151210 w 5287024"/>
              <a:gd name="connsiteY46" fmla="*/ 2005719 h 4334530"/>
              <a:gd name="connsiteX47" fmla="*/ 5213413 w 5287024"/>
              <a:gd name="connsiteY47" fmla="*/ 1880192 h 4334530"/>
              <a:gd name="connsiteX48" fmla="*/ 5061170 w 5287024"/>
              <a:gd name="connsiteY48" fmla="*/ 1934057 h 4334530"/>
              <a:gd name="connsiteX49" fmla="*/ 4824544 w 5287024"/>
              <a:gd name="connsiteY49" fmla="*/ 1850259 h 4334530"/>
              <a:gd name="connsiteX50" fmla="*/ 4776583 w 5287024"/>
              <a:gd name="connsiteY50" fmla="*/ 1593531 h 4334530"/>
              <a:gd name="connsiteX51" fmla="*/ 4961549 w 5287024"/>
              <a:gd name="connsiteY51" fmla="*/ 1417236 h 4334530"/>
              <a:gd name="connsiteX52" fmla="*/ 5139640 w 5287024"/>
              <a:gd name="connsiteY52" fmla="*/ 1501012 h 4334530"/>
              <a:gd name="connsiteX53" fmla="*/ 5222297 w 5287024"/>
              <a:gd name="connsiteY53" fmla="*/ 1615984 h 4334530"/>
              <a:gd name="connsiteX54" fmla="*/ 5287018 w 5287024"/>
              <a:gd name="connsiteY54" fmla="*/ 1583811 h 4334530"/>
              <a:gd name="connsiteX55" fmla="*/ 5218706 w 5287024"/>
              <a:gd name="connsiteY55" fmla="*/ 1430351 h 4334530"/>
              <a:gd name="connsiteX56" fmla="*/ 5014968 w 5287024"/>
              <a:gd name="connsiteY56" fmla="*/ 1308077 h 4334530"/>
              <a:gd name="connsiteX57" fmla="*/ 4841577 w 5287024"/>
              <a:gd name="connsiteY57" fmla="*/ 1366348 h 4334530"/>
              <a:gd name="connsiteX58" fmla="*/ 4720855 w 5287024"/>
              <a:gd name="connsiteY58" fmla="*/ 1501212 h 4334530"/>
              <a:gd name="connsiteX59" fmla="*/ 4649017 w 5287024"/>
              <a:gd name="connsiteY59" fmla="*/ 1535996 h 4334530"/>
              <a:gd name="connsiteX60" fmla="*/ 4609458 w 5287024"/>
              <a:gd name="connsiteY60" fmla="*/ 1523443 h 4334530"/>
              <a:gd name="connsiteX61" fmla="*/ 4403537 w 5287024"/>
              <a:gd name="connsiteY61" fmla="*/ 1212839 h 4334530"/>
              <a:gd name="connsiteX62" fmla="*/ 4031874 w 5287024"/>
              <a:gd name="connsiteY62" fmla="*/ 1310963 h 4334530"/>
              <a:gd name="connsiteX63" fmla="*/ 3725297 w 5287024"/>
              <a:gd name="connsiteY63" fmla="*/ 832678 h 4334530"/>
              <a:gd name="connsiteX64" fmla="*/ 3335124 w 5287024"/>
              <a:gd name="connsiteY64" fmla="*/ 1082765 h 4334530"/>
              <a:gd name="connsiteX65" fmla="*/ 3104918 w 5287024"/>
              <a:gd name="connsiteY65" fmla="*/ 749471 h 4334530"/>
              <a:gd name="connsiteX66" fmla="*/ 2795958 w 5287024"/>
              <a:gd name="connsiteY66" fmla="*/ 1094933 h 4334530"/>
              <a:gd name="connsiteX67" fmla="*/ 2606490 w 5287024"/>
              <a:gd name="connsiteY67" fmla="*/ 1716659 h 4334530"/>
              <a:gd name="connsiteX68" fmla="*/ 2621872 w 5287024"/>
              <a:gd name="connsiteY68" fmla="*/ 1866640 h 4334530"/>
              <a:gd name="connsiteX69" fmla="*/ 2234614 w 5287024"/>
              <a:gd name="connsiteY69" fmla="*/ 3547681 h 4334530"/>
              <a:gd name="connsiteX70" fmla="*/ 1881299 w 5287024"/>
              <a:gd name="connsiteY70" fmla="*/ 4203403 h 4334530"/>
              <a:gd name="connsiteX71" fmla="*/ 1837743 w 5287024"/>
              <a:gd name="connsiteY71" fmla="*/ 3462753 h 4334530"/>
              <a:gd name="connsiteX72" fmla="*/ 1975432 w 5287024"/>
              <a:gd name="connsiteY72" fmla="*/ 2494727 h 4334530"/>
              <a:gd name="connsiteX73" fmla="*/ 2116638 w 5287024"/>
              <a:gd name="connsiteY73" fmla="*/ 2069993 h 4334530"/>
              <a:gd name="connsiteX74" fmla="*/ 2168384 w 5287024"/>
              <a:gd name="connsiteY74" fmla="*/ 1522872 h 4334530"/>
              <a:gd name="connsiteX75" fmla="*/ 2482117 w 5287024"/>
              <a:gd name="connsiteY75" fmla="*/ 794609 h 4334530"/>
              <a:gd name="connsiteX76" fmla="*/ 2220311 w 5287024"/>
              <a:gd name="connsiteY76" fmla="*/ 491820 h 4334530"/>
              <a:gd name="connsiteX77" fmla="*/ 2155291 w 5287024"/>
              <a:gd name="connsiteY77" fmla="*/ 477834 h 4334530"/>
              <a:gd name="connsiteX78" fmla="*/ 1414922 w 5287024"/>
              <a:gd name="connsiteY78" fmla="*/ 637479 h 4334530"/>
              <a:gd name="connsiteX79" fmla="*/ 1145382 w 5287024"/>
              <a:gd name="connsiteY79" fmla="*/ 490182 h 4334530"/>
              <a:gd name="connsiteX80" fmla="*/ 877605 w 5287024"/>
              <a:gd name="connsiteY80" fmla="*/ 583474 h 4334530"/>
              <a:gd name="connsiteX81" fmla="*/ 910950 w 5287024"/>
              <a:gd name="connsiteY81" fmla="*/ 370489 h 4334530"/>
              <a:gd name="connsiteX82" fmla="*/ 933966 w 5287024"/>
              <a:gd name="connsiteY82" fmla="*/ 121376 h 4334530"/>
              <a:gd name="connsiteX83" fmla="*/ 928587 w 5287024"/>
              <a:gd name="connsiteY83" fmla="*/ 0 h 4334530"/>
              <a:gd name="connsiteX0" fmla="*/ 928587 w 5287024"/>
              <a:gd name="connsiteY0" fmla="*/ 0 h 4334530"/>
              <a:gd name="connsiteX1" fmla="*/ 775593 w 5287024"/>
              <a:gd name="connsiteY1" fmla="*/ 60288 h 4334530"/>
              <a:gd name="connsiteX2" fmla="*/ 807442 w 5287024"/>
              <a:gd name="connsiteY2" fmla="*/ 285080 h 4334530"/>
              <a:gd name="connsiteX3" fmla="*/ 707483 w 5287024"/>
              <a:gd name="connsiteY3" fmla="*/ 664081 h 4334530"/>
              <a:gd name="connsiteX4" fmla="*/ 643549 w 5287024"/>
              <a:gd name="connsiteY4" fmla="*/ 1327559 h 4334530"/>
              <a:gd name="connsiteX5" fmla="*/ 552821 w 5287024"/>
              <a:gd name="connsiteY5" fmla="*/ 1186107 h 4334530"/>
              <a:gd name="connsiteX6" fmla="*/ 470171 w 5287024"/>
              <a:gd name="connsiteY6" fmla="*/ 1305949 h 4334530"/>
              <a:gd name="connsiteX7" fmla="*/ 554214 w 5287024"/>
              <a:gd name="connsiteY7" fmla="*/ 1515437 h 4334530"/>
              <a:gd name="connsiteX8" fmla="*/ 590819 w 5287024"/>
              <a:gd name="connsiteY8" fmla="*/ 1685854 h 4334530"/>
              <a:gd name="connsiteX9" fmla="*/ 588013 w 5287024"/>
              <a:gd name="connsiteY9" fmla="*/ 1700664 h 4334530"/>
              <a:gd name="connsiteX10" fmla="*/ 130088 w 5287024"/>
              <a:gd name="connsiteY10" fmla="*/ 3168164 h 4334530"/>
              <a:gd name="connsiteX11" fmla="*/ 0 w 5287024"/>
              <a:gd name="connsiteY11" fmla="*/ 4129816 h 4334530"/>
              <a:gd name="connsiteX12" fmla="*/ 189322 w 5287024"/>
              <a:gd name="connsiteY12" fmla="*/ 4112195 h 4334530"/>
              <a:gd name="connsiteX13" fmla="*/ 373477 w 5287024"/>
              <a:gd name="connsiteY13" fmla="*/ 4196243 h 4334530"/>
              <a:gd name="connsiteX14" fmla="*/ 367969 w 5287024"/>
              <a:gd name="connsiteY14" fmla="*/ 3651380 h 4334530"/>
              <a:gd name="connsiteX15" fmla="*/ 444651 w 5287024"/>
              <a:gd name="connsiteY15" fmla="*/ 3114820 h 4334530"/>
              <a:gd name="connsiteX16" fmla="*/ 646812 w 5287024"/>
              <a:gd name="connsiteY16" fmla="*/ 2824856 h 4334530"/>
              <a:gd name="connsiteX17" fmla="*/ 824294 w 5287024"/>
              <a:gd name="connsiteY17" fmla="*/ 2649180 h 4334530"/>
              <a:gd name="connsiteX18" fmla="*/ 793121 w 5287024"/>
              <a:gd name="connsiteY18" fmla="*/ 2491164 h 4334530"/>
              <a:gd name="connsiteX19" fmla="*/ 611231 w 5287024"/>
              <a:gd name="connsiteY19" fmla="*/ 2619430 h 4334530"/>
              <a:gd name="connsiteX20" fmla="*/ 539987 w 5287024"/>
              <a:gd name="connsiteY20" fmla="*/ 2682653 h 4334530"/>
              <a:gd name="connsiteX21" fmla="*/ 754898 w 5287024"/>
              <a:gd name="connsiteY21" fmla="*/ 1844073 h 4334530"/>
              <a:gd name="connsiteX22" fmla="*/ 832225 w 5287024"/>
              <a:gd name="connsiteY22" fmla="*/ 899351 h 4334530"/>
              <a:gd name="connsiteX23" fmla="*/ 844826 w 5287024"/>
              <a:gd name="connsiteY23" fmla="*/ 803861 h 4334530"/>
              <a:gd name="connsiteX24" fmla="*/ 1051050 w 5287024"/>
              <a:gd name="connsiteY24" fmla="*/ 625020 h 4334530"/>
              <a:gd name="connsiteX25" fmla="*/ 1400371 w 5287024"/>
              <a:gd name="connsiteY25" fmla="*/ 802753 h 4334530"/>
              <a:gd name="connsiteX26" fmla="*/ 2265362 w 5287024"/>
              <a:gd name="connsiteY26" fmla="*/ 694306 h 4334530"/>
              <a:gd name="connsiteX27" fmla="*/ 2046631 w 5287024"/>
              <a:gd name="connsiteY27" fmla="*/ 1344099 h 4334530"/>
              <a:gd name="connsiteX28" fmla="*/ 1918097 w 5287024"/>
              <a:gd name="connsiteY28" fmla="*/ 2315484 h 4334530"/>
              <a:gd name="connsiteX29" fmla="*/ 1924015 w 5287024"/>
              <a:gd name="connsiteY29" fmla="*/ 2365066 h 4334530"/>
              <a:gd name="connsiteX30" fmla="*/ 1798104 w 5287024"/>
              <a:gd name="connsiteY30" fmla="*/ 3130392 h 4334530"/>
              <a:gd name="connsiteX31" fmla="*/ 1891398 w 5287024"/>
              <a:gd name="connsiteY31" fmla="*/ 4330641 h 4334530"/>
              <a:gd name="connsiteX32" fmla="*/ 2346867 w 5287024"/>
              <a:gd name="connsiteY32" fmla="*/ 3530918 h 4334530"/>
              <a:gd name="connsiteX33" fmla="*/ 2691603 w 5287024"/>
              <a:gd name="connsiteY33" fmla="*/ 1945855 h 4334530"/>
              <a:gd name="connsiteX34" fmla="*/ 2722387 w 5287024"/>
              <a:gd name="connsiteY34" fmla="*/ 1929158 h 4334530"/>
              <a:gd name="connsiteX35" fmla="*/ 2898500 w 5287024"/>
              <a:gd name="connsiteY35" fmla="*/ 1311119 h 4334530"/>
              <a:gd name="connsiteX36" fmla="*/ 3056172 w 5287024"/>
              <a:gd name="connsiteY36" fmla="*/ 955194 h 4334530"/>
              <a:gd name="connsiteX37" fmla="*/ 3284026 w 5287024"/>
              <a:gd name="connsiteY37" fmla="*/ 1291426 h 4334530"/>
              <a:gd name="connsiteX38" fmla="*/ 3694766 w 5287024"/>
              <a:gd name="connsiteY38" fmla="*/ 1026049 h 4334530"/>
              <a:gd name="connsiteX39" fmla="*/ 3988928 w 5287024"/>
              <a:gd name="connsiteY39" fmla="*/ 1485270 h 4334530"/>
              <a:gd name="connsiteX40" fmla="*/ 4342088 w 5287024"/>
              <a:gd name="connsiteY40" fmla="*/ 1376004 h 4334530"/>
              <a:gd name="connsiteX41" fmla="*/ 4490710 w 5287024"/>
              <a:gd name="connsiteY41" fmla="*/ 1615850 h 4334530"/>
              <a:gd name="connsiteX42" fmla="*/ 4596632 w 5287024"/>
              <a:gd name="connsiteY42" fmla="*/ 1682930 h 4334530"/>
              <a:gd name="connsiteX43" fmla="*/ 4671883 w 5287024"/>
              <a:gd name="connsiteY43" fmla="*/ 1814484 h 4334530"/>
              <a:gd name="connsiteX44" fmla="*/ 4752611 w 5287024"/>
              <a:gd name="connsiteY44" fmla="*/ 1932537 h 4334530"/>
              <a:gd name="connsiteX45" fmla="*/ 4915617 w 5287024"/>
              <a:gd name="connsiteY45" fmla="*/ 2016579 h 4334530"/>
              <a:gd name="connsiteX46" fmla="*/ 5151210 w 5287024"/>
              <a:gd name="connsiteY46" fmla="*/ 2005719 h 4334530"/>
              <a:gd name="connsiteX47" fmla="*/ 5213413 w 5287024"/>
              <a:gd name="connsiteY47" fmla="*/ 1880192 h 4334530"/>
              <a:gd name="connsiteX48" fmla="*/ 5061170 w 5287024"/>
              <a:gd name="connsiteY48" fmla="*/ 1934057 h 4334530"/>
              <a:gd name="connsiteX49" fmla="*/ 4824544 w 5287024"/>
              <a:gd name="connsiteY49" fmla="*/ 1850259 h 4334530"/>
              <a:gd name="connsiteX50" fmla="*/ 4776583 w 5287024"/>
              <a:gd name="connsiteY50" fmla="*/ 1593531 h 4334530"/>
              <a:gd name="connsiteX51" fmla="*/ 4961549 w 5287024"/>
              <a:gd name="connsiteY51" fmla="*/ 1417236 h 4334530"/>
              <a:gd name="connsiteX52" fmla="*/ 5139640 w 5287024"/>
              <a:gd name="connsiteY52" fmla="*/ 1501012 h 4334530"/>
              <a:gd name="connsiteX53" fmla="*/ 5222297 w 5287024"/>
              <a:gd name="connsiteY53" fmla="*/ 1615984 h 4334530"/>
              <a:gd name="connsiteX54" fmla="*/ 5287018 w 5287024"/>
              <a:gd name="connsiteY54" fmla="*/ 1583811 h 4334530"/>
              <a:gd name="connsiteX55" fmla="*/ 5218706 w 5287024"/>
              <a:gd name="connsiteY55" fmla="*/ 1430351 h 4334530"/>
              <a:gd name="connsiteX56" fmla="*/ 5014968 w 5287024"/>
              <a:gd name="connsiteY56" fmla="*/ 1308077 h 4334530"/>
              <a:gd name="connsiteX57" fmla="*/ 4841577 w 5287024"/>
              <a:gd name="connsiteY57" fmla="*/ 1366348 h 4334530"/>
              <a:gd name="connsiteX58" fmla="*/ 4720855 w 5287024"/>
              <a:gd name="connsiteY58" fmla="*/ 1501212 h 4334530"/>
              <a:gd name="connsiteX59" fmla="*/ 4649017 w 5287024"/>
              <a:gd name="connsiteY59" fmla="*/ 1535996 h 4334530"/>
              <a:gd name="connsiteX60" fmla="*/ 4609458 w 5287024"/>
              <a:gd name="connsiteY60" fmla="*/ 1523443 h 4334530"/>
              <a:gd name="connsiteX61" fmla="*/ 4403537 w 5287024"/>
              <a:gd name="connsiteY61" fmla="*/ 1212839 h 4334530"/>
              <a:gd name="connsiteX62" fmla="*/ 4031874 w 5287024"/>
              <a:gd name="connsiteY62" fmla="*/ 1310963 h 4334530"/>
              <a:gd name="connsiteX63" fmla="*/ 3725297 w 5287024"/>
              <a:gd name="connsiteY63" fmla="*/ 832678 h 4334530"/>
              <a:gd name="connsiteX64" fmla="*/ 3335124 w 5287024"/>
              <a:gd name="connsiteY64" fmla="*/ 1082765 h 4334530"/>
              <a:gd name="connsiteX65" fmla="*/ 3104918 w 5287024"/>
              <a:gd name="connsiteY65" fmla="*/ 749471 h 4334530"/>
              <a:gd name="connsiteX66" fmla="*/ 2795958 w 5287024"/>
              <a:gd name="connsiteY66" fmla="*/ 1094933 h 4334530"/>
              <a:gd name="connsiteX67" fmla="*/ 2606490 w 5287024"/>
              <a:gd name="connsiteY67" fmla="*/ 1716659 h 4334530"/>
              <a:gd name="connsiteX68" fmla="*/ 2621872 w 5287024"/>
              <a:gd name="connsiteY68" fmla="*/ 1866640 h 4334530"/>
              <a:gd name="connsiteX69" fmla="*/ 2234614 w 5287024"/>
              <a:gd name="connsiteY69" fmla="*/ 3547681 h 4334530"/>
              <a:gd name="connsiteX70" fmla="*/ 1881299 w 5287024"/>
              <a:gd name="connsiteY70" fmla="*/ 4203403 h 4334530"/>
              <a:gd name="connsiteX71" fmla="*/ 1837743 w 5287024"/>
              <a:gd name="connsiteY71" fmla="*/ 3462753 h 4334530"/>
              <a:gd name="connsiteX72" fmla="*/ 1975432 w 5287024"/>
              <a:gd name="connsiteY72" fmla="*/ 2494727 h 4334530"/>
              <a:gd name="connsiteX73" fmla="*/ 2116638 w 5287024"/>
              <a:gd name="connsiteY73" fmla="*/ 2069993 h 4334530"/>
              <a:gd name="connsiteX74" fmla="*/ 2168384 w 5287024"/>
              <a:gd name="connsiteY74" fmla="*/ 1522872 h 4334530"/>
              <a:gd name="connsiteX75" fmla="*/ 2482117 w 5287024"/>
              <a:gd name="connsiteY75" fmla="*/ 794609 h 4334530"/>
              <a:gd name="connsiteX76" fmla="*/ 2220311 w 5287024"/>
              <a:gd name="connsiteY76" fmla="*/ 491820 h 4334530"/>
              <a:gd name="connsiteX77" fmla="*/ 2155291 w 5287024"/>
              <a:gd name="connsiteY77" fmla="*/ 477834 h 4334530"/>
              <a:gd name="connsiteX78" fmla="*/ 1414922 w 5287024"/>
              <a:gd name="connsiteY78" fmla="*/ 637479 h 4334530"/>
              <a:gd name="connsiteX79" fmla="*/ 1145382 w 5287024"/>
              <a:gd name="connsiteY79" fmla="*/ 490182 h 4334530"/>
              <a:gd name="connsiteX80" fmla="*/ 877605 w 5287024"/>
              <a:gd name="connsiteY80" fmla="*/ 583474 h 4334530"/>
              <a:gd name="connsiteX81" fmla="*/ 910950 w 5287024"/>
              <a:gd name="connsiteY81" fmla="*/ 370489 h 4334530"/>
              <a:gd name="connsiteX82" fmla="*/ 933966 w 5287024"/>
              <a:gd name="connsiteY82" fmla="*/ 121376 h 4334530"/>
              <a:gd name="connsiteX83" fmla="*/ 928587 w 5287024"/>
              <a:gd name="connsiteY83" fmla="*/ 0 h 4334530"/>
              <a:gd name="connsiteX0" fmla="*/ 928587 w 5287024"/>
              <a:gd name="connsiteY0" fmla="*/ 0 h 4334917"/>
              <a:gd name="connsiteX1" fmla="*/ 775593 w 5287024"/>
              <a:gd name="connsiteY1" fmla="*/ 60288 h 4334917"/>
              <a:gd name="connsiteX2" fmla="*/ 807442 w 5287024"/>
              <a:gd name="connsiteY2" fmla="*/ 285080 h 4334917"/>
              <a:gd name="connsiteX3" fmla="*/ 707483 w 5287024"/>
              <a:gd name="connsiteY3" fmla="*/ 664081 h 4334917"/>
              <a:gd name="connsiteX4" fmla="*/ 643549 w 5287024"/>
              <a:gd name="connsiteY4" fmla="*/ 1327559 h 4334917"/>
              <a:gd name="connsiteX5" fmla="*/ 552821 w 5287024"/>
              <a:gd name="connsiteY5" fmla="*/ 1186107 h 4334917"/>
              <a:gd name="connsiteX6" fmla="*/ 470171 w 5287024"/>
              <a:gd name="connsiteY6" fmla="*/ 1305949 h 4334917"/>
              <a:gd name="connsiteX7" fmla="*/ 554214 w 5287024"/>
              <a:gd name="connsiteY7" fmla="*/ 1515437 h 4334917"/>
              <a:gd name="connsiteX8" fmla="*/ 590819 w 5287024"/>
              <a:gd name="connsiteY8" fmla="*/ 1685854 h 4334917"/>
              <a:gd name="connsiteX9" fmla="*/ 588013 w 5287024"/>
              <a:gd name="connsiteY9" fmla="*/ 1700664 h 4334917"/>
              <a:gd name="connsiteX10" fmla="*/ 130088 w 5287024"/>
              <a:gd name="connsiteY10" fmla="*/ 3168164 h 4334917"/>
              <a:gd name="connsiteX11" fmla="*/ 0 w 5287024"/>
              <a:gd name="connsiteY11" fmla="*/ 4129816 h 4334917"/>
              <a:gd name="connsiteX12" fmla="*/ 189322 w 5287024"/>
              <a:gd name="connsiteY12" fmla="*/ 4112195 h 4334917"/>
              <a:gd name="connsiteX13" fmla="*/ 373477 w 5287024"/>
              <a:gd name="connsiteY13" fmla="*/ 4196243 h 4334917"/>
              <a:gd name="connsiteX14" fmla="*/ 367969 w 5287024"/>
              <a:gd name="connsiteY14" fmla="*/ 3651380 h 4334917"/>
              <a:gd name="connsiteX15" fmla="*/ 444651 w 5287024"/>
              <a:gd name="connsiteY15" fmla="*/ 3114820 h 4334917"/>
              <a:gd name="connsiteX16" fmla="*/ 646812 w 5287024"/>
              <a:gd name="connsiteY16" fmla="*/ 2824856 h 4334917"/>
              <a:gd name="connsiteX17" fmla="*/ 824294 w 5287024"/>
              <a:gd name="connsiteY17" fmla="*/ 2649180 h 4334917"/>
              <a:gd name="connsiteX18" fmla="*/ 793121 w 5287024"/>
              <a:gd name="connsiteY18" fmla="*/ 2491164 h 4334917"/>
              <a:gd name="connsiteX19" fmla="*/ 611231 w 5287024"/>
              <a:gd name="connsiteY19" fmla="*/ 2619430 h 4334917"/>
              <a:gd name="connsiteX20" fmla="*/ 539987 w 5287024"/>
              <a:gd name="connsiteY20" fmla="*/ 2682653 h 4334917"/>
              <a:gd name="connsiteX21" fmla="*/ 754898 w 5287024"/>
              <a:gd name="connsiteY21" fmla="*/ 1844073 h 4334917"/>
              <a:gd name="connsiteX22" fmla="*/ 832225 w 5287024"/>
              <a:gd name="connsiteY22" fmla="*/ 899351 h 4334917"/>
              <a:gd name="connsiteX23" fmla="*/ 844826 w 5287024"/>
              <a:gd name="connsiteY23" fmla="*/ 803861 h 4334917"/>
              <a:gd name="connsiteX24" fmla="*/ 1051050 w 5287024"/>
              <a:gd name="connsiteY24" fmla="*/ 625020 h 4334917"/>
              <a:gd name="connsiteX25" fmla="*/ 1400371 w 5287024"/>
              <a:gd name="connsiteY25" fmla="*/ 802753 h 4334917"/>
              <a:gd name="connsiteX26" fmla="*/ 2265362 w 5287024"/>
              <a:gd name="connsiteY26" fmla="*/ 694306 h 4334917"/>
              <a:gd name="connsiteX27" fmla="*/ 2046631 w 5287024"/>
              <a:gd name="connsiteY27" fmla="*/ 1344099 h 4334917"/>
              <a:gd name="connsiteX28" fmla="*/ 1918097 w 5287024"/>
              <a:gd name="connsiteY28" fmla="*/ 2315484 h 4334917"/>
              <a:gd name="connsiteX29" fmla="*/ 1924015 w 5287024"/>
              <a:gd name="connsiteY29" fmla="*/ 2365066 h 4334917"/>
              <a:gd name="connsiteX30" fmla="*/ 1798104 w 5287024"/>
              <a:gd name="connsiteY30" fmla="*/ 3130392 h 4334917"/>
              <a:gd name="connsiteX31" fmla="*/ 1891398 w 5287024"/>
              <a:gd name="connsiteY31" fmla="*/ 4330641 h 4334917"/>
              <a:gd name="connsiteX32" fmla="*/ 2346867 w 5287024"/>
              <a:gd name="connsiteY32" fmla="*/ 3530918 h 4334917"/>
              <a:gd name="connsiteX33" fmla="*/ 2691603 w 5287024"/>
              <a:gd name="connsiteY33" fmla="*/ 1945855 h 4334917"/>
              <a:gd name="connsiteX34" fmla="*/ 2722387 w 5287024"/>
              <a:gd name="connsiteY34" fmla="*/ 1929158 h 4334917"/>
              <a:gd name="connsiteX35" fmla="*/ 2898500 w 5287024"/>
              <a:gd name="connsiteY35" fmla="*/ 1311119 h 4334917"/>
              <a:gd name="connsiteX36" fmla="*/ 3056172 w 5287024"/>
              <a:gd name="connsiteY36" fmla="*/ 955194 h 4334917"/>
              <a:gd name="connsiteX37" fmla="*/ 3284026 w 5287024"/>
              <a:gd name="connsiteY37" fmla="*/ 1291426 h 4334917"/>
              <a:gd name="connsiteX38" fmla="*/ 3694766 w 5287024"/>
              <a:gd name="connsiteY38" fmla="*/ 1026049 h 4334917"/>
              <a:gd name="connsiteX39" fmla="*/ 3988928 w 5287024"/>
              <a:gd name="connsiteY39" fmla="*/ 1485270 h 4334917"/>
              <a:gd name="connsiteX40" fmla="*/ 4342088 w 5287024"/>
              <a:gd name="connsiteY40" fmla="*/ 1376004 h 4334917"/>
              <a:gd name="connsiteX41" fmla="*/ 4490710 w 5287024"/>
              <a:gd name="connsiteY41" fmla="*/ 1615850 h 4334917"/>
              <a:gd name="connsiteX42" fmla="*/ 4596632 w 5287024"/>
              <a:gd name="connsiteY42" fmla="*/ 1682930 h 4334917"/>
              <a:gd name="connsiteX43" fmla="*/ 4671883 w 5287024"/>
              <a:gd name="connsiteY43" fmla="*/ 1814484 h 4334917"/>
              <a:gd name="connsiteX44" fmla="*/ 4752611 w 5287024"/>
              <a:gd name="connsiteY44" fmla="*/ 1932537 h 4334917"/>
              <a:gd name="connsiteX45" fmla="*/ 4915617 w 5287024"/>
              <a:gd name="connsiteY45" fmla="*/ 2016579 h 4334917"/>
              <a:gd name="connsiteX46" fmla="*/ 5151210 w 5287024"/>
              <a:gd name="connsiteY46" fmla="*/ 2005719 h 4334917"/>
              <a:gd name="connsiteX47" fmla="*/ 5213413 w 5287024"/>
              <a:gd name="connsiteY47" fmla="*/ 1880192 h 4334917"/>
              <a:gd name="connsiteX48" fmla="*/ 5061170 w 5287024"/>
              <a:gd name="connsiteY48" fmla="*/ 1934057 h 4334917"/>
              <a:gd name="connsiteX49" fmla="*/ 4824544 w 5287024"/>
              <a:gd name="connsiteY49" fmla="*/ 1850259 h 4334917"/>
              <a:gd name="connsiteX50" fmla="*/ 4776583 w 5287024"/>
              <a:gd name="connsiteY50" fmla="*/ 1593531 h 4334917"/>
              <a:gd name="connsiteX51" fmla="*/ 4961549 w 5287024"/>
              <a:gd name="connsiteY51" fmla="*/ 1417236 h 4334917"/>
              <a:gd name="connsiteX52" fmla="*/ 5139640 w 5287024"/>
              <a:gd name="connsiteY52" fmla="*/ 1501012 h 4334917"/>
              <a:gd name="connsiteX53" fmla="*/ 5222297 w 5287024"/>
              <a:gd name="connsiteY53" fmla="*/ 1615984 h 4334917"/>
              <a:gd name="connsiteX54" fmla="*/ 5287018 w 5287024"/>
              <a:gd name="connsiteY54" fmla="*/ 1583811 h 4334917"/>
              <a:gd name="connsiteX55" fmla="*/ 5218706 w 5287024"/>
              <a:gd name="connsiteY55" fmla="*/ 1430351 h 4334917"/>
              <a:gd name="connsiteX56" fmla="*/ 5014968 w 5287024"/>
              <a:gd name="connsiteY56" fmla="*/ 1308077 h 4334917"/>
              <a:gd name="connsiteX57" fmla="*/ 4841577 w 5287024"/>
              <a:gd name="connsiteY57" fmla="*/ 1366348 h 4334917"/>
              <a:gd name="connsiteX58" fmla="*/ 4720855 w 5287024"/>
              <a:gd name="connsiteY58" fmla="*/ 1501212 h 4334917"/>
              <a:gd name="connsiteX59" fmla="*/ 4649017 w 5287024"/>
              <a:gd name="connsiteY59" fmla="*/ 1535996 h 4334917"/>
              <a:gd name="connsiteX60" fmla="*/ 4609458 w 5287024"/>
              <a:gd name="connsiteY60" fmla="*/ 1523443 h 4334917"/>
              <a:gd name="connsiteX61" fmla="*/ 4403537 w 5287024"/>
              <a:gd name="connsiteY61" fmla="*/ 1212839 h 4334917"/>
              <a:gd name="connsiteX62" fmla="*/ 4031874 w 5287024"/>
              <a:gd name="connsiteY62" fmla="*/ 1310963 h 4334917"/>
              <a:gd name="connsiteX63" fmla="*/ 3725297 w 5287024"/>
              <a:gd name="connsiteY63" fmla="*/ 832678 h 4334917"/>
              <a:gd name="connsiteX64" fmla="*/ 3335124 w 5287024"/>
              <a:gd name="connsiteY64" fmla="*/ 1082765 h 4334917"/>
              <a:gd name="connsiteX65" fmla="*/ 3104918 w 5287024"/>
              <a:gd name="connsiteY65" fmla="*/ 749471 h 4334917"/>
              <a:gd name="connsiteX66" fmla="*/ 2795958 w 5287024"/>
              <a:gd name="connsiteY66" fmla="*/ 1094933 h 4334917"/>
              <a:gd name="connsiteX67" fmla="*/ 2606490 w 5287024"/>
              <a:gd name="connsiteY67" fmla="*/ 1716659 h 4334917"/>
              <a:gd name="connsiteX68" fmla="*/ 2621872 w 5287024"/>
              <a:gd name="connsiteY68" fmla="*/ 1866640 h 4334917"/>
              <a:gd name="connsiteX69" fmla="*/ 2234614 w 5287024"/>
              <a:gd name="connsiteY69" fmla="*/ 3547681 h 4334917"/>
              <a:gd name="connsiteX70" fmla="*/ 1881299 w 5287024"/>
              <a:gd name="connsiteY70" fmla="*/ 4203403 h 4334917"/>
              <a:gd name="connsiteX71" fmla="*/ 1837743 w 5287024"/>
              <a:gd name="connsiteY71" fmla="*/ 3462753 h 4334917"/>
              <a:gd name="connsiteX72" fmla="*/ 1975432 w 5287024"/>
              <a:gd name="connsiteY72" fmla="*/ 2494727 h 4334917"/>
              <a:gd name="connsiteX73" fmla="*/ 2116638 w 5287024"/>
              <a:gd name="connsiteY73" fmla="*/ 2069993 h 4334917"/>
              <a:gd name="connsiteX74" fmla="*/ 2168384 w 5287024"/>
              <a:gd name="connsiteY74" fmla="*/ 1522872 h 4334917"/>
              <a:gd name="connsiteX75" fmla="*/ 2482117 w 5287024"/>
              <a:gd name="connsiteY75" fmla="*/ 794609 h 4334917"/>
              <a:gd name="connsiteX76" fmla="*/ 2220311 w 5287024"/>
              <a:gd name="connsiteY76" fmla="*/ 491820 h 4334917"/>
              <a:gd name="connsiteX77" fmla="*/ 2155291 w 5287024"/>
              <a:gd name="connsiteY77" fmla="*/ 477834 h 4334917"/>
              <a:gd name="connsiteX78" fmla="*/ 1414922 w 5287024"/>
              <a:gd name="connsiteY78" fmla="*/ 637479 h 4334917"/>
              <a:gd name="connsiteX79" fmla="*/ 1145382 w 5287024"/>
              <a:gd name="connsiteY79" fmla="*/ 490182 h 4334917"/>
              <a:gd name="connsiteX80" fmla="*/ 877605 w 5287024"/>
              <a:gd name="connsiteY80" fmla="*/ 583474 h 4334917"/>
              <a:gd name="connsiteX81" fmla="*/ 910950 w 5287024"/>
              <a:gd name="connsiteY81" fmla="*/ 370489 h 4334917"/>
              <a:gd name="connsiteX82" fmla="*/ 933966 w 5287024"/>
              <a:gd name="connsiteY82" fmla="*/ 121376 h 4334917"/>
              <a:gd name="connsiteX83" fmla="*/ 928587 w 5287024"/>
              <a:gd name="connsiteY83" fmla="*/ 0 h 4334917"/>
              <a:gd name="connsiteX0" fmla="*/ 928587 w 5287024"/>
              <a:gd name="connsiteY0" fmla="*/ 0 h 4334916"/>
              <a:gd name="connsiteX1" fmla="*/ 775593 w 5287024"/>
              <a:gd name="connsiteY1" fmla="*/ 60288 h 4334916"/>
              <a:gd name="connsiteX2" fmla="*/ 807442 w 5287024"/>
              <a:gd name="connsiteY2" fmla="*/ 285080 h 4334916"/>
              <a:gd name="connsiteX3" fmla="*/ 707483 w 5287024"/>
              <a:gd name="connsiteY3" fmla="*/ 664081 h 4334916"/>
              <a:gd name="connsiteX4" fmla="*/ 643549 w 5287024"/>
              <a:gd name="connsiteY4" fmla="*/ 1327559 h 4334916"/>
              <a:gd name="connsiteX5" fmla="*/ 552821 w 5287024"/>
              <a:gd name="connsiteY5" fmla="*/ 1186107 h 4334916"/>
              <a:gd name="connsiteX6" fmla="*/ 470171 w 5287024"/>
              <a:gd name="connsiteY6" fmla="*/ 1305949 h 4334916"/>
              <a:gd name="connsiteX7" fmla="*/ 554214 w 5287024"/>
              <a:gd name="connsiteY7" fmla="*/ 1515437 h 4334916"/>
              <a:gd name="connsiteX8" fmla="*/ 590819 w 5287024"/>
              <a:gd name="connsiteY8" fmla="*/ 1685854 h 4334916"/>
              <a:gd name="connsiteX9" fmla="*/ 588013 w 5287024"/>
              <a:gd name="connsiteY9" fmla="*/ 1700664 h 4334916"/>
              <a:gd name="connsiteX10" fmla="*/ 130088 w 5287024"/>
              <a:gd name="connsiteY10" fmla="*/ 3168164 h 4334916"/>
              <a:gd name="connsiteX11" fmla="*/ 0 w 5287024"/>
              <a:gd name="connsiteY11" fmla="*/ 4129816 h 4334916"/>
              <a:gd name="connsiteX12" fmla="*/ 189322 w 5287024"/>
              <a:gd name="connsiteY12" fmla="*/ 4112195 h 4334916"/>
              <a:gd name="connsiteX13" fmla="*/ 373477 w 5287024"/>
              <a:gd name="connsiteY13" fmla="*/ 4196243 h 4334916"/>
              <a:gd name="connsiteX14" fmla="*/ 367969 w 5287024"/>
              <a:gd name="connsiteY14" fmla="*/ 3651380 h 4334916"/>
              <a:gd name="connsiteX15" fmla="*/ 444651 w 5287024"/>
              <a:gd name="connsiteY15" fmla="*/ 3114820 h 4334916"/>
              <a:gd name="connsiteX16" fmla="*/ 646812 w 5287024"/>
              <a:gd name="connsiteY16" fmla="*/ 2824856 h 4334916"/>
              <a:gd name="connsiteX17" fmla="*/ 824294 w 5287024"/>
              <a:gd name="connsiteY17" fmla="*/ 2649180 h 4334916"/>
              <a:gd name="connsiteX18" fmla="*/ 793121 w 5287024"/>
              <a:gd name="connsiteY18" fmla="*/ 2491164 h 4334916"/>
              <a:gd name="connsiteX19" fmla="*/ 611231 w 5287024"/>
              <a:gd name="connsiteY19" fmla="*/ 2619430 h 4334916"/>
              <a:gd name="connsiteX20" fmla="*/ 539987 w 5287024"/>
              <a:gd name="connsiteY20" fmla="*/ 2682653 h 4334916"/>
              <a:gd name="connsiteX21" fmla="*/ 754898 w 5287024"/>
              <a:gd name="connsiteY21" fmla="*/ 1844073 h 4334916"/>
              <a:gd name="connsiteX22" fmla="*/ 832225 w 5287024"/>
              <a:gd name="connsiteY22" fmla="*/ 899351 h 4334916"/>
              <a:gd name="connsiteX23" fmla="*/ 844826 w 5287024"/>
              <a:gd name="connsiteY23" fmla="*/ 803861 h 4334916"/>
              <a:gd name="connsiteX24" fmla="*/ 1051050 w 5287024"/>
              <a:gd name="connsiteY24" fmla="*/ 625020 h 4334916"/>
              <a:gd name="connsiteX25" fmla="*/ 1400371 w 5287024"/>
              <a:gd name="connsiteY25" fmla="*/ 802753 h 4334916"/>
              <a:gd name="connsiteX26" fmla="*/ 2265362 w 5287024"/>
              <a:gd name="connsiteY26" fmla="*/ 694306 h 4334916"/>
              <a:gd name="connsiteX27" fmla="*/ 2046631 w 5287024"/>
              <a:gd name="connsiteY27" fmla="*/ 1344099 h 4334916"/>
              <a:gd name="connsiteX28" fmla="*/ 1918097 w 5287024"/>
              <a:gd name="connsiteY28" fmla="*/ 2315484 h 4334916"/>
              <a:gd name="connsiteX29" fmla="*/ 1924015 w 5287024"/>
              <a:gd name="connsiteY29" fmla="*/ 2365066 h 4334916"/>
              <a:gd name="connsiteX30" fmla="*/ 1798104 w 5287024"/>
              <a:gd name="connsiteY30" fmla="*/ 3130392 h 4334916"/>
              <a:gd name="connsiteX31" fmla="*/ 1891398 w 5287024"/>
              <a:gd name="connsiteY31" fmla="*/ 4330641 h 4334916"/>
              <a:gd name="connsiteX32" fmla="*/ 2346867 w 5287024"/>
              <a:gd name="connsiteY32" fmla="*/ 3530918 h 4334916"/>
              <a:gd name="connsiteX33" fmla="*/ 2691603 w 5287024"/>
              <a:gd name="connsiteY33" fmla="*/ 1945855 h 4334916"/>
              <a:gd name="connsiteX34" fmla="*/ 2722387 w 5287024"/>
              <a:gd name="connsiteY34" fmla="*/ 1929158 h 4334916"/>
              <a:gd name="connsiteX35" fmla="*/ 2898500 w 5287024"/>
              <a:gd name="connsiteY35" fmla="*/ 1311119 h 4334916"/>
              <a:gd name="connsiteX36" fmla="*/ 3056172 w 5287024"/>
              <a:gd name="connsiteY36" fmla="*/ 955194 h 4334916"/>
              <a:gd name="connsiteX37" fmla="*/ 3284026 w 5287024"/>
              <a:gd name="connsiteY37" fmla="*/ 1291426 h 4334916"/>
              <a:gd name="connsiteX38" fmla="*/ 3694766 w 5287024"/>
              <a:gd name="connsiteY38" fmla="*/ 1026049 h 4334916"/>
              <a:gd name="connsiteX39" fmla="*/ 3988928 w 5287024"/>
              <a:gd name="connsiteY39" fmla="*/ 1485270 h 4334916"/>
              <a:gd name="connsiteX40" fmla="*/ 4342088 w 5287024"/>
              <a:gd name="connsiteY40" fmla="*/ 1376004 h 4334916"/>
              <a:gd name="connsiteX41" fmla="*/ 4490710 w 5287024"/>
              <a:gd name="connsiteY41" fmla="*/ 1615850 h 4334916"/>
              <a:gd name="connsiteX42" fmla="*/ 4596632 w 5287024"/>
              <a:gd name="connsiteY42" fmla="*/ 1682930 h 4334916"/>
              <a:gd name="connsiteX43" fmla="*/ 4671883 w 5287024"/>
              <a:gd name="connsiteY43" fmla="*/ 1814484 h 4334916"/>
              <a:gd name="connsiteX44" fmla="*/ 4752611 w 5287024"/>
              <a:gd name="connsiteY44" fmla="*/ 1932537 h 4334916"/>
              <a:gd name="connsiteX45" fmla="*/ 4915617 w 5287024"/>
              <a:gd name="connsiteY45" fmla="*/ 2016579 h 4334916"/>
              <a:gd name="connsiteX46" fmla="*/ 5151210 w 5287024"/>
              <a:gd name="connsiteY46" fmla="*/ 2005719 h 4334916"/>
              <a:gd name="connsiteX47" fmla="*/ 5213413 w 5287024"/>
              <a:gd name="connsiteY47" fmla="*/ 1880192 h 4334916"/>
              <a:gd name="connsiteX48" fmla="*/ 5061170 w 5287024"/>
              <a:gd name="connsiteY48" fmla="*/ 1934057 h 4334916"/>
              <a:gd name="connsiteX49" fmla="*/ 4824544 w 5287024"/>
              <a:gd name="connsiteY49" fmla="*/ 1850259 h 4334916"/>
              <a:gd name="connsiteX50" fmla="*/ 4776583 w 5287024"/>
              <a:gd name="connsiteY50" fmla="*/ 1593531 h 4334916"/>
              <a:gd name="connsiteX51" fmla="*/ 4961549 w 5287024"/>
              <a:gd name="connsiteY51" fmla="*/ 1417236 h 4334916"/>
              <a:gd name="connsiteX52" fmla="*/ 5139640 w 5287024"/>
              <a:gd name="connsiteY52" fmla="*/ 1501012 h 4334916"/>
              <a:gd name="connsiteX53" fmla="*/ 5222297 w 5287024"/>
              <a:gd name="connsiteY53" fmla="*/ 1615984 h 4334916"/>
              <a:gd name="connsiteX54" fmla="*/ 5287018 w 5287024"/>
              <a:gd name="connsiteY54" fmla="*/ 1583811 h 4334916"/>
              <a:gd name="connsiteX55" fmla="*/ 5218706 w 5287024"/>
              <a:gd name="connsiteY55" fmla="*/ 1430351 h 4334916"/>
              <a:gd name="connsiteX56" fmla="*/ 5014968 w 5287024"/>
              <a:gd name="connsiteY56" fmla="*/ 1308077 h 4334916"/>
              <a:gd name="connsiteX57" fmla="*/ 4841577 w 5287024"/>
              <a:gd name="connsiteY57" fmla="*/ 1366348 h 4334916"/>
              <a:gd name="connsiteX58" fmla="*/ 4720855 w 5287024"/>
              <a:gd name="connsiteY58" fmla="*/ 1501212 h 4334916"/>
              <a:gd name="connsiteX59" fmla="*/ 4649017 w 5287024"/>
              <a:gd name="connsiteY59" fmla="*/ 1535996 h 4334916"/>
              <a:gd name="connsiteX60" fmla="*/ 4609458 w 5287024"/>
              <a:gd name="connsiteY60" fmla="*/ 1523443 h 4334916"/>
              <a:gd name="connsiteX61" fmla="*/ 4403537 w 5287024"/>
              <a:gd name="connsiteY61" fmla="*/ 1212839 h 4334916"/>
              <a:gd name="connsiteX62" fmla="*/ 4031874 w 5287024"/>
              <a:gd name="connsiteY62" fmla="*/ 1310963 h 4334916"/>
              <a:gd name="connsiteX63" fmla="*/ 3725297 w 5287024"/>
              <a:gd name="connsiteY63" fmla="*/ 832678 h 4334916"/>
              <a:gd name="connsiteX64" fmla="*/ 3335124 w 5287024"/>
              <a:gd name="connsiteY64" fmla="*/ 1082765 h 4334916"/>
              <a:gd name="connsiteX65" fmla="*/ 3104918 w 5287024"/>
              <a:gd name="connsiteY65" fmla="*/ 749471 h 4334916"/>
              <a:gd name="connsiteX66" fmla="*/ 2795958 w 5287024"/>
              <a:gd name="connsiteY66" fmla="*/ 1094933 h 4334916"/>
              <a:gd name="connsiteX67" fmla="*/ 2606490 w 5287024"/>
              <a:gd name="connsiteY67" fmla="*/ 1716659 h 4334916"/>
              <a:gd name="connsiteX68" fmla="*/ 2621872 w 5287024"/>
              <a:gd name="connsiteY68" fmla="*/ 1866640 h 4334916"/>
              <a:gd name="connsiteX69" fmla="*/ 2234614 w 5287024"/>
              <a:gd name="connsiteY69" fmla="*/ 3547681 h 4334916"/>
              <a:gd name="connsiteX70" fmla="*/ 1881299 w 5287024"/>
              <a:gd name="connsiteY70" fmla="*/ 4203403 h 4334916"/>
              <a:gd name="connsiteX71" fmla="*/ 1861657 w 5287024"/>
              <a:gd name="connsiteY71" fmla="*/ 3424480 h 4334916"/>
              <a:gd name="connsiteX72" fmla="*/ 1975432 w 5287024"/>
              <a:gd name="connsiteY72" fmla="*/ 2494727 h 4334916"/>
              <a:gd name="connsiteX73" fmla="*/ 2116638 w 5287024"/>
              <a:gd name="connsiteY73" fmla="*/ 2069993 h 4334916"/>
              <a:gd name="connsiteX74" fmla="*/ 2168384 w 5287024"/>
              <a:gd name="connsiteY74" fmla="*/ 1522872 h 4334916"/>
              <a:gd name="connsiteX75" fmla="*/ 2482117 w 5287024"/>
              <a:gd name="connsiteY75" fmla="*/ 794609 h 4334916"/>
              <a:gd name="connsiteX76" fmla="*/ 2220311 w 5287024"/>
              <a:gd name="connsiteY76" fmla="*/ 491820 h 4334916"/>
              <a:gd name="connsiteX77" fmla="*/ 2155291 w 5287024"/>
              <a:gd name="connsiteY77" fmla="*/ 477834 h 4334916"/>
              <a:gd name="connsiteX78" fmla="*/ 1414922 w 5287024"/>
              <a:gd name="connsiteY78" fmla="*/ 637479 h 4334916"/>
              <a:gd name="connsiteX79" fmla="*/ 1145382 w 5287024"/>
              <a:gd name="connsiteY79" fmla="*/ 490182 h 4334916"/>
              <a:gd name="connsiteX80" fmla="*/ 877605 w 5287024"/>
              <a:gd name="connsiteY80" fmla="*/ 583474 h 4334916"/>
              <a:gd name="connsiteX81" fmla="*/ 910950 w 5287024"/>
              <a:gd name="connsiteY81" fmla="*/ 370489 h 4334916"/>
              <a:gd name="connsiteX82" fmla="*/ 933966 w 5287024"/>
              <a:gd name="connsiteY82" fmla="*/ 121376 h 4334916"/>
              <a:gd name="connsiteX83" fmla="*/ 928587 w 5287024"/>
              <a:gd name="connsiteY83" fmla="*/ 0 h 4334916"/>
              <a:gd name="connsiteX0" fmla="*/ 928587 w 5287024"/>
              <a:gd name="connsiteY0" fmla="*/ 0 h 4334916"/>
              <a:gd name="connsiteX1" fmla="*/ 775593 w 5287024"/>
              <a:gd name="connsiteY1" fmla="*/ 60288 h 4334916"/>
              <a:gd name="connsiteX2" fmla="*/ 807442 w 5287024"/>
              <a:gd name="connsiteY2" fmla="*/ 285080 h 4334916"/>
              <a:gd name="connsiteX3" fmla="*/ 707483 w 5287024"/>
              <a:gd name="connsiteY3" fmla="*/ 664081 h 4334916"/>
              <a:gd name="connsiteX4" fmla="*/ 643549 w 5287024"/>
              <a:gd name="connsiteY4" fmla="*/ 1327559 h 4334916"/>
              <a:gd name="connsiteX5" fmla="*/ 552821 w 5287024"/>
              <a:gd name="connsiteY5" fmla="*/ 1186107 h 4334916"/>
              <a:gd name="connsiteX6" fmla="*/ 470171 w 5287024"/>
              <a:gd name="connsiteY6" fmla="*/ 1305949 h 4334916"/>
              <a:gd name="connsiteX7" fmla="*/ 554214 w 5287024"/>
              <a:gd name="connsiteY7" fmla="*/ 1515437 h 4334916"/>
              <a:gd name="connsiteX8" fmla="*/ 590819 w 5287024"/>
              <a:gd name="connsiteY8" fmla="*/ 1685854 h 4334916"/>
              <a:gd name="connsiteX9" fmla="*/ 588013 w 5287024"/>
              <a:gd name="connsiteY9" fmla="*/ 1700664 h 4334916"/>
              <a:gd name="connsiteX10" fmla="*/ 130088 w 5287024"/>
              <a:gd name="connsiteY10" fmla="*/ 3168164 h 4334916"/>
              <a:gd name="connsiteX11" fmla="*/ 0 w 5287024"/>
              <a:gd name="connsiteY11" fmla="*/ 4129816 h 4334916"/>
              <a:gd name="connsiteX12" fmla="*/ 189322 w 5287024"/>
              <a:gd name="connsiteY12" fmla="*/ 4112195 h 4334916"/>
              <a:gd name="connsiteX13" fmla="*/ 373477 w 5287024"/>
              <a:gd name="connsiteY13" fmla="*/ 4196243 h 4334916"/>
              <a:gd name="connsiteX14" fmla="*/ 367969 w 5287024"/>
              <a:gd name="connsiteY14" fmla="*/ 3651380 h 4334916"/>
              <a:gd name="connsiteX15" fmla="*/ 444651 w 5287024"/>
              <a:gd name="connsiteY15" fmla="*/ 3114820 h 4334916"/>
              <a:gd name="connsiteX16" fmla="*/ 646812 w 5287024"/>
              <a:gd name="connsiteY16" fmla="*/ 2824856 h 4334916"/>
              <a:gd name="connsiteX17" fmla="*/ 824294 w 5287024"/>
              <a:gd name="connsiteY17" fmla="*/ 2649180 h 4334916"/>
              <a:gd name="connsiteX18" fmla="*/ 793121 w 5287024"/>
              <a:gd name="connsiteY18" fmla="*/ 2491164 h 4334916"/>
              <a:gd name="connsiteX19" fmla="*/ 611231 w 5287024"/>
              <a:gd name="connsiteY19" fmla="*/ 2619430 h 4334916"/>
              <a:gd name="connsiteX20" fmla="*/ 539987 w 5287024"/>
              <a:gd name="connsiteY20" fmla="*/ 2682653 h 4334916"/>
              <a:gd name="connsiteX21" fmla="*/ 754898 w 5287024"/>
              <a:gd name="connsiteY21" fmla="*/ 1844073 h 4334916"/>
              <a:gd name="connsiteX22" fmla="*/ 832225 w 5287024"/>
              <a:gd name="connsiteY22" fmla="*/ 899351 h 4334916"/>
              <a:gd name="connsiteX23" fmla="*/ 844826 w 5287024"/>
              <a:gd name="connsiteY23" fmla="*/ 803861 h 4334916"/>
              <a:gd name="connsiteX24" fmla="*/ 1051050 w 5287024"/>
              <a:gd name="connsiteY24" fmla="*/ 625020 h 4334916"/>
              <a:gd name="connsiteX25" fmla="*/ 1400371 w 5287024"/>
              <a:gd name="connsiteY25" fmla="*/ 802753 h 4334916"/>
              <a:gd name="connsiteX26" fmla="*/ 2265362 w 5287024"/>
              <a:gd name="connsiteY26" fmla="*/ 694306 h 4334916"/>
              <a:gd name="connsiteX27" fmla="*/ 2046631 w 5287024"/>
              <a:gd name="connsiteY27" fmla="*/ 1344099 h 4334916"/>
              <a:gd name="connsiteX28" fmla="*/ 1918097 w 5287024"/>
              <a:gd name="connsiteY28" fmla="*/ 2315484 h 4334916"/>
              <a:gd name="connsiteX29" fmla="*/ 1924015 w 5287024"/>
              <a:gd name="connsiteY29" fmla="*/ 2365066 h 4334916"/>
              <a:gd name="connsiteX30" fmla="*/ 1798104 w 5287024"/>
              <a:gd name="connsiteY30" fmla="*/ 3130392 h 4334916"/>
              <a:gd name="connsiteX31" fmla="*/ 1891398 w 5287024"/>
              <a:gd name="connsiteY31" fmla="*/ 4330641 h 4334916"/>
              <a:gd name="connsiteX32" fmla="*/ 2346867 w 5287024"/>
              <a:gd name="connsiteY32" fmla="*/ 3530918 h 4334916"/>
              <a:gd name="connsiteX33" fmla="*/ 2691603 w 5287024"/>
              <a:gd name="connsiteY33" fmla="*/ 1945855 h 4334916"/>
              <a:gd name="connsiteX34" fmla="*/ 2722387 w 5287024"/>
              <a:gd name="connsiteY34" fmla="*/ 1929158 h 4334916"/>
              <a:gd name="connsiteX35" fmla="*/ 2898500 w 5287024"/>
              <a:gd name="connsiteY35" fmla="*/ 1311119 h 4334916"/>
              <a:gd name="connsiteX36" fmla="*/ 3056172 w 5287024"/>
              <a:gd name="connsiteY36" fmla="*/ 955194 h 4334916"/>
              <a:gd name="connsiteX37" fmla="*/ 3284026 w 5287024"/>
              <a:gd name="connsiteY37" fmla="*/ 1291426 h 4334916"/>
              <a:gd name="connsiteX38" fmla="*/ 3694766 w 5287024"/>
              <a:gd name="connsiteY38" fmla="*/ 1026049 h 4334916"/>
              <a:gd name="connsiteX39" fmla="*/ 3988928 w 5287024"/>
              <a:gd name="connsiteY39" fmla="*/ 1485270 h 4334916"/>
              <a:gd name="connsiteX40" fmla="*/ 4342088 w 5287024"/>
              <a:gd name="connsiteY40" fmla="*/ 1376004 h 4334916"/>
              <a:gd name="connsiteX41" fmla="*/ 4490710 w 5287024"/>
              <a:gd name="connsiteY41" fmla="*/ 1615850 h 4334916"/>
              <a:gd name="connsiteX42" fmla="*/ 4596632 w 5287024"/>
              <a:gd name="connsiteY42" fmla="*/ 1682930 h 4334916"/>
              <a:gd name="connsiteX43" fmla="*/ 4671883 w 5287024"/>
              <a:gd name="connsiteY43" fmla="*/ 1814484 h 4334916"/>
              <a:gd name="connsiteX44" fmla="*/ 4752611 w 5287024"/>
              <a:gd name="connsiteY44" fmla="*/ 1932537 h 4334916"/>
              <a:gd name="connsiteX45" fmla="*/ 4915617 w 5287024"/>
              <a:gd name="connsiteY45" fmla="*/ 2016579 h 4334916"/>
              <a:gd name="connsiteX46" fmla="*/ 5151210 w 5287024"/>
              <a:gd name="connsiteY46" fmla="*/ 2005719 h 4334916"/>
              <a:gd name="connsiteX47" fmla="*/ 5213413 w 5287024"/>
              <a:gd name="connsiteY47" fmla="*/ 1880192 h 4334916"/>
              <a:gd name="connsiteX48" fmla="*/ 5061170 w 5287024"/>
              <a:gd name="connsiteY48" fmla="*/ 1934057 h 4334916"/>
              <a:gd name="connsiteX49" fmla="*/ 4824544 w 5287024"/>
              <a:gd name="connsiteY49" fmla="*/ 1850259 h 4334916"/>
              <a:gd name="connsiteX50" fmla="*/ 4776583 w 5287024"/>
              <a:gd name="connsiteY50" fmla="*/ 1593531 h 4334916"/>
              <a:gd name="connsiteX51" fmla="*/ 4961549 w 5287024"/>
              <a:gd name="connsiteY51" fmla="*/ 1417236 h 4334916"/>
              <a:gd name="connsiteX52" fmla="*/ 5139640 w 5287024"/>
              <a:gd name="connsiteY52" fmla="*/ 1501012 h 4334916"/>
              <a:gd name="connsiteX53" fmla="*/ 5222297 w 5287024"/>
              <a:gd name="connsiteY53" fmla="*/ 1615984 h 4334916"/>
              <a:gd name="connsiteX54" fmla="*/ 5287018 w 5287024"/>
              <a:gd name="connsiteY54" fmla="*/ 1583811 h 4334916"/>
              <a:gd name="connsiteX55" fmla="*/ 5218706 w 5287024"/>
              <a:gd name="connsiteY55" fmla="*/ 1430351 h 4334916"/>
              <a:gd name="connsiteX56" fmla="*/ 5014968 w 5287024"/>
              <a:gd name="connsiteY56" fmla="*/ 1308077 h 4334916"/>
              <a:gd name="connsiteX57" fmla="*/ 4841577 w 5287024"/>
              <a:gd name="connsiteY57" fmla="*/ 1366348 h 4334916"/>
              <a:gd name="connsiteX58" fmla="*/ 4720855 w 5287024"/>
              <a:gd name="connsiteY58" fmla="*/ 1501212 h 4334916"/>
              <a:gd name="connsiteX59" fmla="*/ 4649017 w 5287024"/>
              <a:gd name="connsiteY59" fmla="*/ 1535996 h 4334916"/>
              <a:gd name="connsiteX60" fmla="*/ 4609458 w 5287024"/>
              <a:gd name="connsiteY60" fmla="*/ 1523443 h 4334916"/>
              <a:gd name="connsiteX61" fmla="*/ 4403537 w 5287024"/>
              <a:gd name="connsiteY61" fmla="*/ 1212839 h 4334916"/>
              <a:gd name="connsiteX62" fmla="*/ 4031874 w 5287024"/>
              <a:gd name="connsiteY62" fmla="*/ 1310963 h 4334916"/>
              <a:gd name="connsiteX63" fmla="*/ 3725297 w 5287024"/>
              <a:gd name="connsiteY63" fmla="*/ 832678 h 4334916"/>
              <a:gd name="connsiteX64" fmla="*/ 3335124 w 5287024"/>
              <a:gd name="connsiteY64" fmla="*/ 1082765 h 4334916"/>
              <a:gd name="connsiteX65" fmla="*/ 3104918 w 5287024"/>
              <a:gd name="connsiteY65" fmla="*/ 749471 h 4334916"/>
              <a:gd name="connsiteX66" fmla="*/ 2795958 w 5287024"/>
              <a:gd name="connsiteY66" fmla="*/ 1094933 h 4334916"/>
              <a:gd name="connsiteX67" fmla="*/ 2606490 w 5287024"/>
              <a:gd name="connsiteY67" fmla="*/ 1716659 h 4334916"/>
              <a:gd name="connsiteX68" fmla="*/ 2621872 w 5287024"/>
              <a:gd name="connsiteY68" fmla="*/ 1866640 h 4334916"/>
              <a:gd name="connsiteX69" fmla="*/ 2234614 w 5287024"/>
              <a:gd name="connsiteY69" fmla="*/ 3547681 h 4334916"/>
              <a:gd name="connsiteX70" fmla="*/ 1881299 w 5287024"/>
              <a:gd name="connsiteY70" fmla="*/ 4203403 h 4334916"/>
              <a:gd name="connsiteX71" fmla="*/ 1861657 w 5287024"/>
              <a:gd name="connsiteY71" fmla="*/ 3424480 h 4334916"/>
              <a:gd name="connsiteX72" fmla="*/ 1975432 w 5287024"/>
              <a:gd name="connsiteY72" fmla="*/ 2494727 h 4334916"/>
              <a:gd name="connsiteX73" fmla="*/ 2116638 w 5287024"/>
              <a:gd name="connsiteY73" fmla="*/ 2069993 h 4334916"/>
              <a:gd name="connsiteX74" fmla="*/ 2168384 w 5287024"/>
              <a:gd name="connsiteY74" fmla="*/ 1522872 h 4334916"/>
              <a:gd name="connsiteX75" fmla="*/ 2482117 w 5287024"/>
              <a:gd name="connsiteY75" fmla="*/ 794609 h 4334916"/>
              <a:gd name="connsiteX76" fmla="*/ 2220311 w 5287024"/>
              <a:gd name="connsiteY76" fmla="*/ 491820 h 4334916"/>
              <a:gd name="connsiteX77" fmla="*/ 2155291 w 5287024"/>
              <a:gd name="connsiteY77" fmla="*/ 477834 h 4334916"/>
              <a:gd name="connsiteX78" fmla="*/ 1414922 w 5287024"/>
              <a:gd name="connsiteY78" fmla="*/ 637479 h 4334916"/>
              <a:gd name="connsiteX79" fmla="*/ 1145382 w 5287024"/>
              <a:gd name="connsiteY79" fmla="*/ 490182 h 4334916"/>
              <a:gd name="connsiteX80" fmla="*/ 877605 w 5287024"/>
              <a:gd name="connsiteY80" fmla="*/ 583474 h 4334916"/>
              <a:gd name="connsiteX81" fmla="*/ 910950 w 5287024"/>
              <a:gd name="connsiteY81" fmla="*/ 370489 h 4334916"/>
              <a:gd name="connsiteX82" fmla="*/ 933966 w 5287024"/>
              <a:gd name="connsiteY82" fmla="*/ 121376 h 4334916"/>
              <a:gd name="connsiteX83" fmla="*/ 928587 w 5287024"/>
              <a:gd name="connsiteY83" fmla="*/ 0 h 4334916"/>
              <a:gd name="connsiteX0" fmla="*/ 928587 w 5287024"/>
              <a:gd name="connsiteY0" fmla="*/ 0 h 4334916"/>
              <a:gd name="connsiteX1" fmla="*/ 775593 w 5287024"/>
              <a:gd name="connsiteY1" fmla="*/ 60288 h 4334916"/>
              <a:gd name="connsiteX2" fmla="*/ 807442 w 5287024"/>
              <a:gd name="connsiteY2" fmla="*/ 285080 h 4334916"/>
              <a:gd name="connsiteX3" fmla="*/ 707483 w 5287024"/>
              <a:gd name="connsiteY3" fmla="*/ 664081 h 4334916"/>
              <a:gd name="connsiteX4" fmla="*/ 643549 w 5287024"/>
              <a:gd name="connsiteY4" fmla="*/ 1327559 h 4334916"/>
              <a:gd name="connsiteX5" fmla="*/ 552821 w 5287024"/>
              <a:gd name="connsiteY5" fmla="*/ 1186107 h 4334916"/>
              <a:gd name="connsiteX6" fmla="*/ 470171 w 5287024"/>
              <a:gd name="connsiteY6" fmla="*/ 1305949 h 4334916"/>
              <a:gd name="connsiteX7" fmla="*/ 554214 w 5287024"/>
              <a:gd name="connsiteY7" fmla="*/ 1515437 h 4334916"/>
              <a:gd name="connsiteX8" fmla="*/ 590819 w 5287024"/>
              <a:gd name="connsiteY8" fmla="*/ 1685854 h 4334916"/>
              <a:gd name="connsiteX9" fmla="*/ 588013 w 5287024"/>
              <a:gd name="connsiteY9" fmla="*/ 1700664 h 4334916"/>
              <a:gd name="connsiteX10" fmla="*/ 130088 w 5287024"/>
              <a:gd name="connsiteY10" fmla="*/ 3168164 h 4334916"/>
              <a:gd name="connsiteX11" fmla="*/ 0 w 5287024"/>
              <a:gd name="connsiteY11" fmla="*/ 4129816 h 4334916"/>
              <a:gd name="connsiteX12" fmla="*/ 189322 w 5287024"/>
              <a:gd name="connsiteY12" fmla="*/ 4112195 h 4334916"/>
              <a:gd name="connsiteX13" fmla="*/ 373477 w 5287024"/>
              <a:gd name="connsiteY13" fmla="*/ 4196243 h 4334916"/>
              <a:gd name="connsiteX14" fmla="*/ 367969 w 5287024"/>
              <a:gd name="connsiteY14" fmla="*/ 3651380 h 4334916"/>
              <a:gd name="connsiteX15" fmla="*/ 444651 w 5287024"/>
              <a:gd name="connsiteY15" fmla="*/ 3114820 h 4334916"/>
              <a:gd name="connsiteX16" fmla="*/ 646812 w 5287024"/>
              <a:gd name="connsiteY16" fmla="*/ 2824856 h 4334916"/>
              <a:gd name="connsiteX17" fmla="*/ 824294 w 5287024"/>
              <a:gd name="connsiteY17" fmla="*/ 2649180 h 4334916"/>
              <a:gd name="connsiteX18" fmla="*/ 793121 w 5287024"/>
              <a:gd name="connsiteY18" fmla="*/ 2491164 h 4334916"/>
              <a:gd name="connsiteX19" fmla="*/ 611231 w 5287024"/>
              <a:gd name="connsiteY19" fmla="*/ 2619430 h 4334916"/>
              <a:gd name="connsiteX20" fmla="*/ 539987 w 5287024"/>
              <a:gd name="connsiteY20" fmla="*/ 2682653 h 4334916"/>
              <a:gd name="connsiteX21" fmla="*/ 754898 w 5287024"/>
              <a:gd name="connsiteY21" fmla="*/ 1844073 h 4334916"/>
              <a:gd name="connsiteX22" fmla="*/ 832225 w 5287024"/>
              <a:gd name="connsiteY22" fmla="*/ 899351 h 4334916"/>
              <a:gd name="connsiteX23" fmla="*/ 844826 w 5287024"/>
              <a:gd name="connsiteY23" fmla="*/ 803861 h 4334916"/>
              <a:gd name="connsiteX24" fmla="*/ 1051050 w 5287024"/>
              <a:gd name="connsiteY24" fmla="*/ 625020 h 4334916"/>
              <a:gd name="connsiteX25" fmla="*/ 1400371 w 5287024"/>
              <a:gd name="connsiteY25" fmla="*/ 802753 h 4334916"/>
              <a:gd name="connsiteX26" fmla="*/ 2265362 w 5287024"/>
              <a:gd name="connsiteY26" fmla="*/ 694306 h 4334916"/>
              <a:gd name="connsiteX27" fmla="*/ 2046631 w 5287024"/>
              <a:gd name="connsiteY27" fmla="*/ 1344099 h 4334916"/>
              <a:gd name="connsiteX28" fmla="*/ 1918097 w 5287024"/>
              <a:gd name="connsiteY28" fmla="*/ 2315484 h 4334916"/>
              <a:gd name="connsiteX29" fmla="*/ 1924015 w 5287024"/>
              <a:gd name="connsiteY29" fmla="*/ 2365066 h 4334916"/>
              <a:gd name="connsiteX30" fmla="*/ 1798104 w 5287024"/>
              <a:gd name="connsiteY30" fmla="*/ 3130392 h 4334916"/>
              <a:gd name="connsiteX31" fmla="*/ 1891398 w 5287024"/>
              <a:gd name="connsiteY31" fmla="*/ 4330641 h 4334916"/>
              <a:gd name="connsiteX32" fmla="*/ 2346867 w 5287024"/>
              <a:gd name="connsiteY32" fmla="*/ 3530918 h 4334916"/>
              <a:gd name="connsiteX33" fmla="*/ 2691603 w 5287024"/>
              <a:gd name="connsiteY33" fmla="*/ 1945855 h 4334916"/>
              <a:gd name="connsiteX34" fmla="*/ 2722387 w 5287024"/>
              <a:gd name="connsiteY34" fmla="*/ 1929158 h 4334916"/>
              <a:gd name="connsiteX35" fmla="*/ 2898500 w 5287024"/>
              <a:gd name="connsiteY35" fmla="*/ 1311119 h 4334916"/>
              <a:gd name="connsiteX36" fmla="*/ 3056172 w 5287024"/>
              <a:gd name="connsiteY36" fmla="*/ 955194 h 4334916"/>
              <a:gd name="connsiteX37" fmla="*/ 3284026 w 5287024"/>
              <a:gd name="connsiteY37" fmla="*/ 1291426 h 4334916"/>
              <a:gd name="connsiteX38" fmla="*/ 3694766 w 5287024"/>
              <a:gd name="connsiteY38" fmla="*/ 1026049 h 4334916"/>
              <a:gd name="connsiteX39" fmla="*/ 3988928 w 5287024"/>
              <a:gd name="connsiteY39" fmla="*/ 1485270 h 4334916"/>
              <a:gd name="connsiteX40" fmla="*/ 4342088 w 5287024"/>
              <a:gd name="connsiteY40" fmla="*/ 1376004 h 4334916"/>
              <a:gd name="connsiteX41" fmla="*/ 4490710 w 5287024"/>
              <a:gd name="connsiteY41" fmla="*/ 1615850 h 4334916"/>
              <a:gd name="connsiteX42" fmla="*/ 4596632 w 5287024"/>
              <a:gd name="connsiteY42" fmla="*/ 1682930 h 4334916"/>
              <a:gd name="connsiteX43" fmla="*/ 4671883 w 5287024"/>
              <a:gd name="connsiteY43" fmla="*/ 1814484 h 4334916"/>
              <a:gd name="connsiteX44" fmla="*/ 4752611 w 5287024"/>
              <a:gd name="connsiteY44" fmla="*/ 1932537 h 4334916"/>
              <a:gd name="connsiteX45" fmla="*/ 4915617 w 5287024"/>
              <a:gd name="connsiteY45" fmla="*/ 2016579 h 4334916"/>
              <a:gd name="connsiteX46" fmla="*/ 5151210 w 5287024"/>
              <a:gd name="connsiteY46" fmla="*/ 2005719 h 4334916"/>
              <a:gd name="connsiteX47" fmla="*/ 5213413 w 5287024"/>
              <a:gd name="connsiteY47" fmla="*/ 1880192 h 4334916"/>
              <a:gd name="connsiteX48" fmla="*/ 5061170 w 5287024"/>
              <a:gd name="connsiteY48" fmla="*/ 1934057 h 4334916"/>
              <a:gd name="connsiteX49" fmla="*/ 4824544 w 5287024"/>
              <a:gd name="connsiteY49" fmla="*/ 1850259 h 4334916"/>
              <a:gd name="connsiteX50" fmla="*/ 4776583 w 5287024"/>
              <a:gd name="connsiteY50" fmla="*/ 1593531 h 4334916"/>
              <a:gd name="connsiteX51" fmla="*/ 4961549 w 5287024"/>
              <a:gd name="connsiteY51" fmla="*/ 1417236 h 4334916"/>
              <a:gd name="connsiteX52" fmla="*/ 5139640 w 5287024"/>
              <a:gd name="connsiteY52" fmla="*/ 1501012 h 4334916"/>
              <a:gd name="connsiteX53" fmla="*/ 5222297 w 5287024"/>
              <a:gd name="connsiteY53" fmla="*/ 1615984 h 4334916"/>
              <a:gd name="connsiteX54" fmla="*/ 5287018 w 5287024"/>
              <a:gd name="connsiteY54" fmla="*/ 1583811 h 4334916"/>
              <a:gd name="connsiteX55" fmla="*/ 5218706 w 5287024"/>
              <a:gd name="connsiteY55" fmla="*/ 1430351 h 4334916"/>
              <a:gd name="connsiteX56" fmla="*/ 5014968 w 5287024"/>
              <a:gd name="connsiteY56" fmla="*/ 1308077 h 4334916"/>
              <a:gd name="connsiteX57" fmla="*/ 4841577 w 5287024"/>
              <a:gd name="connsiteY57" fmla="*/ 1366348 h 4334916"/>
              <a:gd name="connsiteX58" fmla="*/ 4720855 w 5287024"/>
              <a:gd name="connsiteY58" fmla="*/ 1501212 h 4334916"/>
              <a:gd name="connsiteX59" fmla="*/ 4649017 w 5287024"/>
              <a:gd name="connsiteY59" fmla="*/ 1535996 h 4334916"/>
              <a:gd name="connsiteX60" fmla="*/ 4609458 w 5287024"/>
              <a:gd name="connsiteY60" fmla="*/ 1523443 h 4334916"/>
              <a:gd name="connsiteX61" fmla="*/ 4403537 w 5287024"/>
              <a:gd name="connsiteY61" fmla="*/ 1212839 h 4334916"/>
              <a:gd name="connsiteX62" fmla="*/ 4031874 w 5287024"/>
              <a:gd name="connsiteY62" fmla="*/ 1310963 h 4334916"/>
              <a:gd name="connsiteX63" fmla="*/ 3725297 w 5287024"/>
              <a:gd name="connsiteY63" fmla="*/ 832678 h 4334916"/>
              <a:gd name="connsiteX64" fmla="*/ 3335124 w 5287024"/>
              <a:gd name="connsiteY64" fmla="*/ 1082765 h 4334916"/>
              <a:gd name="connsiteX65" fmla="*/ 3104918 w 5287024"/>
              <a:gd name="connsiteY65" fmla="*/ 749471 h 4334916"/>
              <a:gd name="connsiteX66" fmla="*/ 2795958 w 5287024"/>
              <a:gd name="connsiteY66" fmla="*/ 1094933 h 4334916"/>
              <a:gd name="connsiteX67" fmla="*/ 2606490 w 5287024"/>
              <a:gd name="connsiteY67" fmla="*/ 1716659 h 4334916"/>
              <a:gd name="connsiteX68" fmla="*/ 2621872 w 5287024"/>
              <a:gd name="connsiteY68" fmla="*/ 1866640 h 4334916"/>
              <a:gd name="connsiteX69" fmla="*/ 2234614 w 5287024"/>
              <a:gd name="connsiteY69" fmla="*/ 3547681 h 4334916"/>
              <a:gd name="connsiteX70" fmla="*/ 1881299 w 5287024"/>
              <a:gd name="connsiteY70" fmla="*/ 4203403 h 4334916"/>
              <a:gd name="connsiteX71" fmla="*/ 1861657 w 5287024"/>
              <a:gd name="connsiteY71" fmla="*/ 3424480 h 4334916"/>
              <a:gd name="connsiteX72" fmla="*/ 2014378 w 5287024"/>
              <a:gd name="connsiteY72" fmla="*/ 2435089 h 4334916"/>
              <a:gd name="connsiteX73" fmla="*/ 2116638 w 5287024"/>
              <a:gd name="connsiteY73" fmla="*/ 2069993 h 4334916"/>
              <a:gd name="connsiteX74" fmla="*/ 2168384 w 5287024"/>
              <a:gd name="connsiteY74" fmla="*/ 1522872 h 4334916"/>
              <a:gd name="connsiteX75" fmla="*/ 2482117 w 5287024"/>
              <a:gd name="connsiteY75" fmla="*/ 794609 h 4334916"/>
              <a:gd name="connsiteX76" fmla="*/ 2220311 w 5287024"/>
              <a:gd name="connsiteY76" fmla="*/ 491820 h 4334916"/>
              <a:gd name="connsiteX77" fmla="*/ 2155291 w 5287024"/>
              <a:gd name="connsiteY77" fmla="*/ 477834 h 4334916"/>
              <a:gd name="connsiteX78" fmla="*/ 1414922 w 5287024"/>
              <a:gd name="connsiteY78" fmla="*/ 637479 h 4334916"/>
              <a:gd name="connsiteX79" fmla="*/ 1145382 w 5287024"/>
              <a:gd name="connsiteY79" fmla="*/ 490182 h 4334916"/>
              <a:gd name="connsiteX80" fmla="*/ 877605 w 5287024"/>
              <a:gd name="connsiteY80" fmla="*/ 583474 h 4334916"/>
              <a:gd name="connsiteX81" fmla="*/ 910950 w 5287024"/>
              <a:gd name="connsiteY81" fmla="*/ 370489 h 4334916"/>
              <a:gd name="connsiteX82" fmla="*/ 933966 w 5287024"/>
              <a:gd name="connsiteY82" fmla="*/ 121376 h 4334916"/>
              <a:gd name="connsiteX83" fmla="*/ 928587 w 5287024"/>
              <a:gd name="connsiteY83" fmla="*/ 0 h 4334916"/>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34614 w 5287024"/>
              <a:gd name="connsiteY69" fmla="*/ 3547681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61315 w 5287024"/>
              <a:gd name="connsiteY69" fmla="*/ 3591238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61315 w 5287024"/>
              <a:gd name="connsiteY69" fmla="*/ 3591238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557"/>
              <a:gd name="connsiteX1" fmla="*/ 775593 w 5287024"/>
              <a:gd name="connsiteY1" fmla="*/ 60288 h 4360557"/>
              <a:gd name="connsiteX2" fmla="*/ 807442 w 5287024"/>
              <a:gd name="connsiteY2" fmla="*/ 285080 h 4360557"/>
              <a:gd name="connsiteX3" fmla="*/ 707483 w 5287024"/>
              <a:gd name="connsiteY3" fmla="*/ 664081 h 4360557"/>
              <a:gd name="connsiteX4" fmla="*/ 643549 w 5287024"/>
              <a:gd name="connsiteY4" fmla="*/ 1327559 h 4360557"/>
              <a:gd name="connsiteX5" fmla="*/ 552821 w 5287024"/>
              <a:gd name="connsiteY5" fmla="*/ 1186107 h 4360557"/>
              <a:gd name="connsiteX6" fmla="*/ 470171 w 5287024"/>
              <a:gd name="connsiteY6" fmla="*/ 1305949 h 4360557"/>
              <a:gd name="connsiteX7" fmla="*/ 554214 w 5287024"/>
              <a:gd name="connsiteY7" fmla="*/ 1515437 h 4360557"/>
              <a:gd name="connsiteX8" fmla="*/ 590819 w 5287024"/>
              <a:gd name="connsiteY8" fmla="*/ 1685854 h 4360557"/>
              <a:gd name="connsiteX9" fmla="*/ 588013 w 5287024"/>
              <a:gd name="connsiteY9" fmla="*/ 1700664 h 4360557"/>
              <a:gd name="connsiteX10" fmla="*/ 130088 w 5287024"/>
              <a:gd name="connsiteY10" fmla="*/ 3168164 h 4360557"/>
              <a:gd name="connsiteX11" fmla="*/ 0 w 5287024"/>
              <a:gd name="connsiteY11" fmla="*/ 4129816 h 4360557"/>
              <a:gd name="connsiteX12" fmla="*/ 189322 w 5287024"/>
              <a:gd name="connsiteY12" fmla="*/ 4112195 h 4360557"/>
              <a:gd name="connsiteX13" fmla="*/ 373477 w 5287024"/>
              <a:gd name="connsiteY13" fmla="*/ 4196243 h 4360557"/>
              <a:gd name="connsiteX14" fmla="*/ 367969 w 5287024"/>
              <a:gd name="connsiteY14" fmla="*/ 3651380 h 4360557"/>
              <a:gd name="connsiteX15" fmla="*/ 444651 w 5287024"/>
              <a:gd name="connsiteY15" fmla="*/ 3114820 h 4360557"/>
              <a:gd name="connsiteX16" fmla="*/ 646812 w 5287024"/>
              <a:gd name="connsiteY16" fmla="*/ 2824856 h 4360557"/>
              <a:gd name="connsiteX17" fmla="*/ 824294 w 5287024"/>
              <a:gd name="connsiteY17" fmla="*/ 2649180 h 4360557"/>
              <a:gd name="connsiteX18" fmla="*/ 793121 w 5287024"/>
              <a:gd name="connsiteY18" fmla="*/ 2491164 h 4360557"/>
              <a:gd name="connsiteX19" fmla="*/ 611231 w 5287024"/>
              <a:gd name="connsiteY19" fmla="*/ 2619430 h 4360557"/>
              <a:gd name="connsiteX20" fmla="*/ 539987 w 5287024"/>
              <a:gd name="connsiteY20" fmla="*/ 2682653 h 4360557"/>
              <a:gd name="connsiteX21" fmla="*/ 754898 w 5287024"/>
              <a:gd name="connsiteY21" fmla="*/ 1844073 h 4360557"/>
              <a:gd name="connsiteX22" fmla="*/ 832225 w 5287024"/>
              <a:gd name="connsiteY22" fmla="*/ 899351 h 4360557"/>
              <a:gd name="connsiteX23" fmla="*/ 844826 w 5287024"/>
              <a:gd name="connsiteY23" fmla="*/ 803861 h 4360557"/>
              <a:gd name="connsiteX24" fmla="*/ 1051050 w 5287024"/>
              <a:gd name="connsiteY24" fmla="*/ 625020 h 4360557"/>
              <a:gd name="connsiteX25" fmla="*/ 1400371 w 5287024"/>
              <a:gd name="connsiteY25" fmla="*/ 802753 h 4360557"/>
              <a:gd name="connsiteX26" fmla="*/ 2265362 w 5287024"/>
              <a:gd name="connsiteY26" fmla="*/ 694306 h 4360557"/>
              <a:gd name="connsiteX27" fmla="*/ 2046631 w 5287024"/>
              <a:gd name="connsiteY27" fmla="*/ 1344099 h 4360557"/>
              <a:gd name="connsiteX28" fmla="*/ 1918097 w 5287024"/>
              <a:gd name="connsiteY28" fmla="*/ 2315484 h 4360557"/>
              <a:gd name="connsiteX29" fmla="*/ 1924015 w 5287024"/>
              <a:gd name="connsiteY29" fmla="*/ 2365066 h 4360557"/>
              <a:gd name="connsiteX30" fmla="*/ 1798104 w 5287024"/>
              <a:gd name="connsiteY30" fmla="*/ 3130392 h 4360557"/>
              <a:gd name="connsiteX31" fmla="*/ 1890731 w 5287024"/>
              <a:gd name="connsiteY31" fmla="*/ 4357327 h 4360557"/>
              <a:gd name="connsiteX32" fmla="*/ 2346867 w 5287024"/>
              <a:gd name="connsiteY32" fmla="*/ 3530918 h 4360557"/>
              <a:gd name="connsiteX33" fmla="*/ 2691603 w 5287024"/>
              <a:gd name="connsiteY33" fmla="*/ 1945855 h 4360557"/>
              <a:gd name="connsiteX34" fmla="*/ 2722387 w 5287024"/>
              <a:gd name="connsiteY34" fmla="*/ 1929158 h 4360557"/>
              <a:gd name="connsiteX35" fmla="*/ 2898500 w 5287024"/>
              <a:gd name="connsiteY35" fmla="*/ 1311119 h 4360557"/>
              <a:gd name="connsiteX36" fmla="*/ 3056172 w 5287024"/>
              <a:gd name="connsiteY36" fmla="*/ 955194 h 4360557"/>
              <a:gd name="connsiteX37" fmla="*/ 3284026 w 5287024"/>
              <a:gd name="connsiteY37" fmla="*/ 1291426 h 4360557"/>
              <a:gd name="connsiteX38" fmla="*/ 3694766 w 5287024"/>
              <a:gd name="connsiteY38" fmla="*/ 1026049 h 4360557"/>
              <a:gd name="connsiteX39" fmla="*/ 3988928 w 5287024"/>
              <a:gd name="connsiteY39" fmla="*/ 1485270 h 4360557"/>
              <a:gd name="connsiteX40" fmla="*/ 4342088 w 5287024"/>
              <a:gd name="connsiteY40" fmla="*/ 1376004 h 4360557"/>
              <a:gd name="connsiteX41" fmla="*/ 4490710 w 5287024"/>
              <a:gd name="connsiteY41" fmla="*/ 1615850 h 4360557"/>
              <a:gd name="connsiteX42" fmla="*/ 4596632 w 5287024"/>
              <a:gd name="connsiteY42" fmla="*/ 1682930 h 4360557"/>
              <a:gd name="connsiteX43" fmla="*/ 4671883 w 5287024"/>
              <a:gd name="connsiteY43" fmla="*/ 1814484 h 4360557"/>
              <a:gd name="connsiteX44" fmla="*/ 4752611 w 5287024"/>
              <a:gd name="connsiteY44" fmla="*/ 1932537 h 4360557"/>
              <a:gd name="connsiteX45" fmla="*/ 4915617 w 5287024"/>
              <a:gd name="connsiteY45" fmla="*/ 2016579 h 4360557"/>
              <a:gd name="connsiteX46" fmla="*/ 5151210 w 5287024"/>
              <a:gd name="connsiteY46" fmla="*/ 2005719 h 4360557"/>
              <a:gd name="connsiteX47" fmla="*/ 5213413 w 5287024"/>
              <a:gd name="connsiteY47" fmla="*/ 1880192 h 4360557"/>
              <a:gd name="connsiteX48" fmla="*/ 5061170 w 5287024"/>
              <a:gd name="connsiteY48" fmla="*/ 1934057 h 4360557"/>
              <a:gd name="connsiteX49" fmla="*/ 4824544 w 5287024"/>
              <a:gd name="connsiteY49" fmla="*/ 1850259 h 4360557"/>
              <a:gd name="connsiteX50" fmla="*/ 4776583 w 5287024"/>
              <a:gd name="connsiteY50" fmla="*/ 1593531 h 4360557"/>
              <a:gd name="connsiteX51" fmla="*/ 4961549 w 5287024"/>
              <a:gd name="connsiteY51" fmla="*/ 1417236 h 4360557"/>
              <a:gd name="connsiteX52" fmla="*/ 5139640 w 5287024"/>
              <a:gd name="connsiteY52" fmla="*/ 1501012 h 4360557"/>
              <a:gd name="connsiteX53" fmla="*/ 5222297 w 5287024"/>
              <a:gd name="connsiteY53" fmla="*/ 1615984 h 4360557"/>
              <a:gd name="connsiteX54" fmla="*/ 5287018 w 5287024"/>
              <a:gd name="connsiteY54" fmla="*/ 1583811 h 4360557"/>
              <a:gd name="connsiteX55" fmla="*/ 5218706 w 5287024"/>
              <a:gd name="connsiteY55" fmla="*/ 1430351 h 4360557"/>
              <a:gd name="connsiteX56" fmla="*/ 5014968 w 5287024"/>
              <a:gd name="connsiteY56" fmla="*/ 1308077 h 4360557"/>
              <a:gd name="connsiteX57" fmla="*/ 4841577 w 5287024"/>
              <a:gd name="connsiteY57" fmla="*/ 1366348 h 4360557"/>
              <a:gd name="connsiteX58" fmla="*/ 4720855 w 5287024"/>
              <a:gd name="connsiteY58" fmla="*/ 1501212 h 4360557"/>
              <a:gd name="connsiteX59" fmla="*/ 4649017 w 5287024"/>
              <a:gd name="connsiteY59" fmla="*/ 1535996 h 4360557"/>
              <a:gd name="connsiteX60" fmla="*/ 4609458 w 5287024"/>
              <a:gd name="connsiteY60" fmla="*/ 1523443 h 4360557"/>
              <a:gd name="connsiteX61" fmla="*/ 4403537 w 5287024"/>
              <a:gd name="connsiteY61" fmla="*/ 1212839 h 4360557"/>
              <a:gd name="connsiteX62" fmla="*/ 4031874 w 5287024"/>
              <a:gd name="connsiteY62" fmla="*/ 1310963 h 4360557"/>
              <a:gd name="connsiteX63" fmla="*/ 3725297 w 5287024"/>
              <a:gd name="connsiteY63" fmla="*/ 832678 h 4360557"/>
              <a:gd name="connsiteX64" fmla="*/ 3335124 w 5287024"/>
              <a:gd name="connsiteY64" fmla="*/ 1082765 h 4360557"/>
              <a:gd name="connsiteX65" fmla="*/ 3104918 w 5287024"/>
              <a:gd name="connsiteY65" fmla="*/ 749471 h 4360557"/>
              <a:gd name="connsiteX66" fmla="*/ 2795958 w 5287024"/>
              <a:gd name="connsiteY66" fmla="*/ 1094933 h 4360557"/>
              <a:gd name="connsiteX67" fmla="*/ 2606490 w 5287024"/>
              <a:gd name="connsiteY67" fmla="*/ 1716659 h 4360557"/>
              <a:gd name="connsiteX68" fmla="*/ 2621872 w 5287024"/>
              <a:gd name="connsiteY68" fmla="*/ 1866640 h 4360557"/>
              <a:gd name="connsiteX69" fmla="*/ 2266103 w 5287024"/>
              <a:gd name="connsiteY69" fmla="*/ 3593012 h 4360557"/>
              <a:gd name="connsiteX70" fmla="*/ 1881299 w 5287024"/>
              <a:gd name="connsiteY70" fmla="*/ 4203403 h 4360557"/>
              <a:gd name="connsiteX71" fmla="*/ 1861657 w 5287024"/>
              <a:gd name="connsiteY71" fmla="*/ 3424480 h 4360557"/>
              <a:gd name="connsiteX72" fmla="*/ 2014378 w 5287024"/>
              <a:gd name="connsiteY72" fmla="*/ 2435089 h 4360557"/>
              <a:gd name="connsiteX73" fmla="*/ 2116638 w 5287024"/>
              <a:gd name="connsiteY73" fmla="*/ 2069993 h 4360557"/>
              <a:gd name="connsiteX74" fmla="*/ 2168384 w 5287024"/>
              <a:gd name="connsiteY74" fmla="*/ 1522872 h 4360557"/>
              <a:gd name="connsiteX75" fmla="*/ 2482117 w 5287024"/>
              <a:gd name="connsiteY75" fmla="*/ 794609 h 4360557"/>
              <a:gd name="connsiteX76" fmla="*/ 2220311 w 5287024"/>
              <a:gd name="connsiteY76" fmla="*/ 491820 h 4360557"/>
              <a:gd name="connsiteX77" fmla="*/ 2155291 w 5287024"/>
              <a:gd name="connsiteY77" fmla="*/ 477834 h 4360557"/>
              <a:gd name="connsiteX78" fmla="*/ 1414922 w 5287024"/>
              <a:gd name="connsiteY78" fmla="*/ 637479 h 4360557"/>
              <a:gd name="connsiteX79" fmla="*/ 1145382 w 5287024"/>
              <a:gd name="connsiteY79" fmla="*/ 490182 h 4360557"/>
              <a:gd name="connsiteX80" fmla="*/ 877605 w 5287024"/>
              <a:gd name="connsiteY80" fmla="*/ 583474 h 4360557"/>
              <a:gd name="connsiteX81" fmla="*/ 910950 w 5287024"/>
              <a:gd name="connsiteY81" fmla="*/ 370489 h 4360557"/>
              <a:gd name="connsiteX82" fmla="*/ 933966 w 5287024"/>
              <a:gd name="connsiteY82" fmla="*/ 121376 h 4360557"/>
              <a:gd name="connsiteX83" fmla="*/ 928587 w 5287024"/>
              <a:gd name="connsiteY83" fmla="*/ 0 h 4360557"/>
              <a:gd name="connsiteX0" fmla="*/ 928587 w 5287024"/>
              <a:gd name="connsiteY0" fmla="*/ 0 h 4360809"/>
              <a:gd name="connsiteX1" fmla="*/ 775593 w 5287024"/>
              <a:gd name="connsiteY1" fmla="*/ 60288 h 4360809"/>
              <a:gd name="connsiteX2" fmla="*/ 807442 w 5287024"/>
              <a:gd name="connsiteY2" fmla="*/ 285080 h 4360809"/>
              <a:gd name="connsiteX3" fmla="*/ 707483 w 5287024"/>
              <a:gd name="connsiteY3" fmla="*/ 664081 h 4360809"/>
              <a:gd name="connsiteX4" fmla="*/ 643549 w 5287024"/>
              <a:gd name="connsiteY4" fmla="*/ 1327559 h 4360809"/>
              <a:gd name="connsiteX5" fmla="*/ 552821 w 5287024"/>
              <a:gd name="connsiteY5" fmla="*/ 1186107 h 4360809"/>
              <a:gd name="connsiteX6" fmla="*/ 470171 w 5287024"/>
              <a:gd name="connsiteY6" fmla="*/ 1305949 h 4360809"/>
              <a:gd name="connsiteX7" fmla="*/ 554214 w 5287024"/>
              <a:gd name="connsiteY7" fmla="*/ 1515437 h 4360809"/>
              <a:gd name="connsiteX8" fmla="*/ 590819 w 5287024"/>
              <a:gd name="connsiteY8" fmla="*/ 1685854 h 4360809"/>
              <a:gd name="connsiteX9" fmla="*/ 588013 w 5287024"/>
              <a:gd name="connsiteY9" fmla="*/ 1700664 h 4360809"/>
              <a:gd name="connsiteX10" fmla="*/ 130088 w 5287024"/>
              <a:gd name="connsiteY10" fmla="*/ 3168164 h 4360809"/>
              <a:gd name="connsiteX11" fmla="*/ 0 w 5287024"/>
              <a:gd name="connsiteY11" fmla="*/ 4129816 h 4360809"/>
              <a:gd name="connsiteX12" fmla="*/ 189322 w 5287024"/>
              <a:gd name="connsiteY12" fmla="*/ 4112195 h 4360809"/>
              <a:gd name="connsiteX13" fmla="*/ 373477 w 5287024"/>
              <a:gd name="connsiteY13" fmla="*/ 4196243 h 4360809"/>
              <a:gd name="connsiteX14" fmla="*/ 367969 w 5287024"/>
              <a:gd name="connsiteY14" fmla="*/ 3651380 h 4360809"/>
              <a:gd name="connsiteX15" fmla="*/ 444651 w 5287024"/>
              <a:gd name="connsiteY15" fmla="*/ 3114820 h 4360809"/>
              <a:gd name="connsiteX16" fmla="*/ 646812 w 5287024"/>
              <a:gd name="connsiteY16" fmla="*/ 2824856 h 4360809"/>
              <a:gd name="connsiteX17" fmla="*/ 824294 w 5287024"/>
              <a:gd name="connsiteY17" fmla="*/ 2649180 h 4360809"/>
              <a:gd name="connsiteX18" fmla="*/ 793121 w 5287024"/>
              <a:gd name="connsiteY18" fmla="*/ 2491164 h 4360809"/>
              <a:gd name="connsiteX19" fmla="*/ 611231 w 5287024"/>
              <a:gd name="connsiteY19" fmla="*/ 2619430 h 4360809"/>
              <a:gd name="connsiteX20" fmla="*/ 539987 w 5287024"/>
              <a:gd name="connsiteY20" fmla="*/ 2682653 h 4360809"/>
              <a:gd name="connsiteX21" fmla="*/ 754898 w 5287024"/>
              <a:gd name="connsiteY21" fmla="*/ 1844073 h 4360809"/>
              <a:gd name="connsiteX22" fmla="*/ 832225 w 5287024"/>
              <a:gd name="connsiteY22" fmla="*/ 899351 h 4360809"/>
              <a:gd name="connsiteX23" fmla="*/ 844826 w 5287024"/>
              <a:gd name="connsiteY23" fmla="*/ 803861 h 4360809"/>
              <a:gd name="connsiteX24" fmla="*/ 1051050 w 5287024"/>
              <a:gd name="connsiteY24" fmla="*/ 625020 h 4360809"/>
              <a:gd name="connsiteX25" fmla="*/ 1400371 w 5287024"/>
              <a:gd name="connsiteY25" fmla="*/ 802753 h 4360809"/>
              <a:gd name="connsiteX26" fmla="*/ 2265362 w 5287024"/>
              <a:gd name="connsiteY26" fmla="*/ 694306 h 4360809"/>
              <a:gd name="connsiteX27" fmla="*/ 2046631 w 5287024"/>
              <a:gd name="connsiteY27" fmla="*/ 1344099 h 4360809"/>
              <a:gd name="connsiteX28" fmla="*/ 1918097 w 5287024"/>
              <a:gd name="connsiteY28" fmla="*/ 2315484 h 4360809"/>
              <a:gd name="connsiteX29" fmla="*/ 1924015 w 5287024"/>
              <a:gd name="connsiteY29" fmla="*/ 2365066 h 4360809"/>
              <a:gd name="connsiteX30" fmla="*/ 1798104 w 5287024"/>
              <a:gd name="connsiteY30" fmla="*/ 3130392 h 4360809"/>
              <a:gd name="connsiteX31" fmla="*/ 1890731 w 5287024"/>
              <a:gd name="connsiteY31" fmla="*/ 4357327 h 4360809"/>
              <a:gd name="connsiteX32" fmla="*/ 2338684 w 5287024"/>
              <a:gd name="connsiteY32" fmla="*/ 3568286 h 4360809"/>
              <a:gd name="connsiteX33" fmla="*/ 2691603 w 5287024"/>
              <a:gd name="connsiteY33" fmla="*/ 1945855 h 4360809"/>
              <a:gd name="connsiteX34" fmla="*/ 2722387 w 5287024"/>
              <a:gd name="connsiteY34" fmla="*/ 1929158 h 4360809"/>
              <a:gd name="connsiteX35" fmla="*/ 2898500 w 5287024"/>
              <a:gd name="connsiteY35" fmla="*/ 1311119 h 4360809"/>
              <a:gd name="connsiteX36" fmla="*/ 3056172 w 5287024"/>
              <a:gd name="connsiteY36" fmla="*/ 955194 h 4360809"/>
              <a:gd name="connsiteX37" fmla="*/ 3284026 w 5287024"/>
              <a:gd name="connsiteY37" fmla="*/ 1291426 h 4360809"/>
              <a:gd name="connsiteX38" fmla="*/ 3694766 w 5287024"/>
              <a:gd name="connsiteY38" fmla="*/ 1026049 h 4360809"/>
              <a:gd name="connsiteX39" fmla="*/ 3988928 w 5287024"/>
              <a:gd name="connsiteY39" fmla="*/ 1485270 h 4360809"/>
              <a:gd name="connsiteX40" fmla="*/ 4342088 w 5287024"/>
              <a:gd name="connsiteY40" fmla="*/ 1376004 h 4360809"/>
              <a:gd name="connsiteX41" fmla="*/ 4490710 w 5287024"/>
              <a:gd name="connsiteY41" fmla="*/ 1615850 h 4360809"/>
              <a:gd name="connsiteX42" fmla="*/ 4596632 w 5287024"/>
              <a:gd name="connsiteY42" fmla="*/ 1682930 h 4360809"/>
              <a:gd name="connsiteX43" fmla="*/ 4671883 w 5287024"/>
              <a:gd name="connsiteY43" fmla="*/ 1814484 h 4360809"/>
              <a:gd name="connsiteX44" fmla="*/ 4752611 w 5287024"/>
              <a:gd name="connsiteY44" fmla="*/ 1932537 h 4360809"/>
              <a:gd name="connsiteX45" fmla="*/ 4915617 w 5287024"/>
              <a:gd name="connsiteY45" fmla="*/ 2016579 h 4360809"/>
              <a:gd name="connsiteX46" fmla="*/ 5151210 w 5287024"/>
              <a:gd name="connsiteY46" fmla="*/ 2005719 h 4360809"/>
              <a:gd name="connsiteX47" fmla="*/ 5213413 w 5287024"/>
              <a:gd name="connsiteY47" fmla="*/ 1880192 h 4360809"/>
              <a:gd name="connsiteX48" fmla="*/ 5061170 w 5287024"/>
              <a:gd name="connsiteY48" fmla="*/ 1934057 h 4360809"/>
              <a:gd name="connsiteX49" fmla="*/ 4824544 w 5287024"/>
              <a:gd name="connsiteY49" fmla="*/ 1850259 h 4360809"/>
              <a:gd name="connsiteX50" fmla="*/ 4776583 w 5287024"/>
              <a:gd name="connsiteY50" fmla="*/ 1593531 h 4360809"/>
              <a:gd name="connsiteX51" fmla="*/ 4961549 w 5287024"/>
              <a:gd name="connsiteY51" fmla="*/ 1417236 h 4360809"/>
              <a:gd name="connsiteX52" fmla="*/ 5139640 w 5287024"/>
              <a:gd name="connsiteY52" fmla="*/ 1501012 h 4360809"/>
              <a:gd name="connsiteX53" fmla="*/ 5222297 w 5287024"/>
              <a:gd name="connsiteY53" fmla="*/ 1615984 h 4360809"/>
              <a:gd name="connsiteX54" fmla="*/ 5287018 w 5287024"/>
              <a:gd name="connsiteY54" fmla="*/ 1583811 h 4360809"/>
              <a:gd name="connsiteX55" fmla="*/ 5218706 w 5287024"/>
              <a:gd name="connsiteY55" fmla="*/ 1430351 h 4360809"/>
              <a:gd name="connsiteX56" fmla="*/ 5014968 w 5287024"/>
              <a:gd name="connsiteY56" fmla="*/ 1308077 h 4360809"/>
              <a:gd name="connsiteX57" fmla="*/ 4841577 w 5287024"/>
              <a:gd name="connsiteY57" fmla="*/ 1366348 h 4360809"/>
              <a:gd name="connsiteX58" fmla="*/ 4720855 w 5287024"/>
              <a:gd name="connsiteY58" fmla="*/ 1501212 h 4360809"/>
              <a:gd name="connsiteX59" fmla="*/ 4649017 w 5287024"/>
              <a:gd name="connsiteY59" fmla="*/ 1535996 h 4360809"/>
              <a:gd name="connsiteX60" fmla="*/ 4609458 w 5287024"/>
              <a:gd name="connsiteY60" fmla="*/ 1523443 h 4360809"/>
              <a:gd name="connsiteX61" fmla="*/ 4403537 w 5287024"/>
              <a:gd name="connsiteY61" fmla="*/ 1212839 h 4360809"/>
              <a:gd name="connsiteX62" fmla="*/ 4031874 w 5287024"/>
              <a:gd name="connsiteY62" fmla="*/ 1310963 h 4360809"/>
              <a:gd name="connsiteX63" fmla="*/ 3725297 w 5287024"/>
              <a:gd name="connsiteY63" fmla="*/ 832678 h 4360809"/>
              <a:gd name="connsiteX64" fmla="*/ 3335124 w 5287024"/>
              <a:gd name="connsiteY64" fmla="*/ 1082765 h 4360809"/>
              <a:gd name="connsiteX65" fmla="*/ 3104918 w 5287024"/>
              <a:gd name="connsiteY65" fmla="*/ 749471 h 4360809"/>
              <a:gd name="connsiteX66" fmla="*/ 2795958 w 5287024"/>
              <a:gd name="connsiteY66" fmla="*/ 1094933 h 4360809"/>
              <a:gd name="connsiteX67" fmla="*/ 2606490 w 5287024"/>
              <a:gd name="connsiteY67" fmla="*/ 1716659 h 4360809"/>
              <a:gd name="connsiteX68" fmla="*/ 2621872 w 5287024"/>
              <a:gd name="connsiteY68" fmla="*/ 1866640 h 4360809"/>
              <a:gd name="connsiteX69" fmla="*/ 2266103 w 5287024"/>
              <a:gd name="connsiteY69" fmla="*/ 3593012 h 4360809"/>
              <a:gd name="connsiteX70" fmla="*/ 1881299 w 5287024"/>
              <a:gd name="connsiteY70" fmla="*/ 4203403 h 4360809"/>
              <a:gd name="connsiteX71" fmla="*/ 1861657 w 5287024"/>
              <a:gd name="connsiteY71" fmla="*/ 3424480 h 4360809"/>
              <a:gd name="connsiteX72" fmla="*/ 2014378 w 5287024"/>
              <a:gd name="connsiteY72" fmla="*/ 2435089 h 4360809"/>
              <a:gd name="connsiteX73" fmla="*/ 2116638 w 5287024"/>
              <a:gd name="connsiteY73" fmla="*/ 2069993 h 4360809"/>
              <a:gd name="connsiteX74" fmla="*/ 2168384 w 5287024"/>
              <a:gd name="connsiteY74" fmla="*/ 1522872 h 4360809"/>
              <a:gd name="connsiteX75" fmla="*/ 2482117 w 5287024"/>
              <a:gd name="connsiteY75" fmla="*/ 794609 h 4360809"/>
              <a:gd name="connsiteX76" fmla="*/ 2220311 w 5287024"/>
              <a:gd name="connsiteY76" fmla="*/ 491820 h 4360809"/>
              <a:gd name="connsiteX77" fmla="*/ 2155291 w 5287024"/>
              <a:gd name="connsiteY77" fmla="*/ 477834 h 4360809"/>
              <a:gd name="connsiteX78" fmla="*/ 1414922 w 5287024"/>
              <a:gd name="connsiteY78" fmla="*/ 637479 h 4360809"/>
              <a:gd name="connsiteX79" fmla="*/ 1145382 w 5287024"/>
              <a:gd name="connsiteY79" fmla="*/ 490182 h 4360809"/>
              <a:gd name="connsiteX80" fmla="*/ 877605 w 5287024"/>
              <a:gd name="connsiteY80" fmla="*/ 583474 h 4360809"/>
              <a:gd name="connsiteX81" fmla="*/ 910950 w 5287024"/>
              <a:gd name="connsiteY81" fmla="*/ 370489 h 4360809"/>
              <a:gd name="connsiteX82" fmla="*/ 933966 w 5287024"/>
              <a:gd name="connsiteY82" fmla="*/ 121376 h 4360809"/>
              <a:gd name="connsiteX83" fmla="*/ 928587 w 5287024"/>
              <a:gd name="connsiteY83" fmla="*/ 0 h 4360809"/>
              <a:gd name="connsiteX0" fmla="*/ 928587 w 5287024"/>
              <a:gd name="connsiteY0" fmla="*/ 0 h 4361697"/>
              <a:gd name="connsiteX1" fmla="*/ 775593 w 5287024"/>
              <a:gd name="connsiteY1" fmla="*/ 60288 h 4361697"/>
              <a:gd name="connsiteX2" fmla="*/ 807442 w 5287024"/>
              <a:gd name="connsiteY2" fmla="*/ 285080 h 4361697"/>
              <a:gd name="connsiteX3" fmla="*/ 707483 w 5287024"/>
              <a:gd name="connsiteY3" fmla="*/ 664081 h 4361697"/>
              <a:gd name="connsiteX4" fmla="*/ 643549 w 5287024"/>
              <a:gd name="connsiteY4" fmla="*/ 1327559 h 4361697"/>
              <a:gd name="connsiteX5" fmla="*/ 552821 w 5287024"/>
              <a:gd name="connsiteY5" fmla="*/ 1186107 h 4361697"/>
              <a:gd name="connsiteX6" fmla="*/ 470171 w 5287024"/>
              <a:gd name="connsiteY6" fmla="*/ 1305949 h 4361697"/>
              <a:gd name="connsiteX7" fmla="*/ 554214 w 5287024"/>
              <a:gd name="connsiteY7" fmla="*/ 1515437 h 4361697"/>
              <a:gd name="connsiteX8" fmla="*/ 590819 w 5287024"/>
              <a:gd name="connsiteY8" fmla="*/ 1685854 h 4361697"/>
              <a:gd name="connsiteX9" fmla="*/ 588013 w 5287024"/>
              <a:gd name="connsiteY9" fmla="*/ 1700664 h 4361697"/>
              <a:gd name="connsiteX10" fmla="*/ 130088 w 5287024"/>
              <a:gd name="connsiteY10" fmla="*/ 3168164 h 4361697"/>
              <a:gd name="connsiteX11" fmla="*/ 0 w 5287024"/>
              <a:gd name="connsiteY11" fmla="*/ 4129816 h 4361697"/>
              <a:gd name="connsiteX12" fmla="*/ 189322 w 5287024"/>
              <a:gd name="connsiteY12" fmla="*/ 4112195 h 4361697"/>
              <a:gd name="connsiteX13" fmla="*/ 373477 w 5287024"/>
              <a:gd name="connsiteY13" fmla="*/ 4196243 h 4361697"/>
              <a:gd name="connsiteX14" fmla="*/ 367969 w 5287024"/>
              <a:gd name="connsiteY14" fmla="*/ 3651380 h 4361697"/>
              <a:gd name="connsiteX15" fmla="*/ 444651 w 5287024"/>
              <a:gd name="connsiteY15" fmla="*/ 3114820 h 4361697"/>
              <a:gd name="connsiteX16" fmla="*/ 646812 w 5287024"/>
              <a:gd name="connsiteY16" fmla="*/ 2824856 h 4361697"/>
              <a:gd name="connsiteX17" fmla="*/ 824294 w 5287024"/>
              <a:gd name="connsiteY17" fmla="*/ 2649180 h 4361697"/>
              <a:gd name="connsiteX18" fmla="*/ 793121 w 5287024"/>
              <a:gd name="connsiteY18" fmla="*/ 2491164 h 4361697"/>
              <a:gd name="connsiteX19" fmla="*/ 611231 w 5287024"/>
              <a:gd name="connsiteY19" fmla="*/ 2619430 h 4361697"/>
              <a:gd name="connsiteX20" fmla="*/ 539987 w 5287024"/>
              <a:gd name="connsiteY20" fmla="*/ 2682653 h 4361697"/>
              <a:gd name="connsiteX21" fmla="*/ 754898 w 5287024"/>
              <a:gd name="connsiteY21" fmla="*/ 1844073 h 4361697"/>
              <a:gd name="connsiteX22" fmla="*/ 832225 w 5287024"/>
              <a:gd name="connsiteY22" fmla="*/ 899351 h 4361697"/>
              <a:gd name="connsiteX23" fmla="*/ 844826 w 5287024"/>
              <a:gd name="connsiteY23" fmla="*/ 803861 h 4361697"/>
              <a:gd name="connsiteX24" fmla="*/ 1051050 w 5287024"/>
              <a:gd name="connsiteY24" fmla="*/ 625020 h 4361697"/>
              <a:gd name="connsiteX25" fmla="*/ 1400371 w 5287024"/>
              <a:gd name="connsiteY25" fmla="*/ 802753 h 4361697"/>
              <a:gd name="connsiteX26" fmla="*/ 2265362 w 5287024"/>
              <a:gd name="connsiteY26" fmla="*/ 694306 h 4361697"/>
              <a:gd name="connsiteX27" fmla="*/ 2046631 w 5287024"/>
              <a:gd name="connsiteY27" fmla="*/ 1344099 h 4361697"/>
              <a:gd name="connsiteX28" fmla="*/ 1918097 w 5287024"/>
              <a:gd name="connsiteY28" fmla="*/ 2315484 h 4361697"/>
              <a:gd name="connsiteX29" fmla="*/ 1924015 w 5287024"/>
              <a:gd name="connsiteY29" fmla="*/ 2365066 h 4361697"/>
              <a:gd name="connsiteX30" fmla="*/ 1798104 w 5287024"/>
              <a:gd name="connsiteY30" fmla="*/ 3130392 h 4361697"/>
              <a:gd name="connsiteX31" fmla="*/ 1890731 w 5287024"/>
              <a:gd name="connsiteY31" fmla="*/ 4357327 h 4361697"/>
              <a:gd name="connsiteX32" fmla="*/ 2275824 w 5287024"/>
              <a:gd name="connsiteY32" fmla="*/ 3666199 h 4361697"/>
              <a:gd name="connsiteX33" fmla="*/ 2691603 w 5287024"/>
              <a:gd name="connsiteY33" fmla="*/ 1945855 h 4361697"/>
              <a:gd name="connsiteX34" fmla="*/ 2722387 w 5287024"/>
              <a:gd name="connsiteY34" fmla="*/ 1929158 h 4361697"/>
              <a:gd name="connsiteX35" fmla="*/ 2898500 w 5287024"/>
              <a:gd name="connsiteY35" fmla="*/ 1311119 h 4361697"/>
              <a:gd name="connsiteX36" fmla="*/ 3056172 w 5287024"/>
              <a:gd name="connsiteY36" fmla="*/ 955194 h 4361697"/>
              <a:gd name="connsiteX37" fmla="*/ 3284026 w 5287024"/>
              <a:gd name="connsiteY37" fmla="*/ 1291426 h 4361697"/>
              <a:gd name="connsiteX38" fmla="*/ 3694766 w 5287024"/>
              <a:gd name="connsiteY38" fmla="*/ 1026049 h 4361697"/>
              <a:gd name="connsiteX39" fmla="*/ 3988928 w 5287024"/>
              <a:gd name="connsiteY39" fmla="*/ 1485270 h 4361697"/>
              <a:gd name="connsiteX40" fmla="*/ 4342088 w 5287024"/>
              <a:gd name="connsiteY40" fmla="*/ 1376004 h 4361697"/>
              <a:gd name="connsiteX41" fmla="*/ 4490710 w 5287024"/>
              <a:gd name="connsiteY41" fmla="*/ 1615850 h 4361697"/>
              <a:gd name="connsiteX42" fmla="*/ 4596632 w 5287024"/>
              <a:gd name="connsiteY42" fmla="*/ 1682930 h 4361697"/>
              <a:gd name="connsiteX43" fmla="*/ 4671883 w 5287024"/>
              <a:gd name="connsiteY43" fmla="*/ 1814484 h 4361697"/>
              <a:gd name="connsiteX44" fmla="*/ 4752611 w 5287024"/>
              <a:gd name="connsiteY44" fmla="*/ 1932537 h 4361697"/>
              <a:gd name="connsiteX45" fmla="*/ 4915617 w 5287024"/>
              <a:gd name="connsiteY45" fmla="*/ 2016579 h 4361697"/>
              <a:gd name="connsiteX46" fmla="*/ 5151210 w 5287024"/>
              <a:gd name="connsiteY46" fmla="*/ 2005719 h 4361697"/>
              <a:gd name="connsiteX47" fmla="*/ 5213413 w 5287024"/>
              <a:gd name="connsiteY47" fmla="*/ 1880192 h 4361697"/>
              <a:gd name="connsiteX48" fmla="*/ 5061170 w 5287024"/>
              <a:gd name="connsiteY48" fmla="*/ 1934057 h 4361697"/>
              <a:gd name="connsiteX49" fmla="*/ 4824544 w 5287024"/>
              <a:gd name="connsiteY49" fmla="*/ 1850259 h 4361697"/>
              <a:gd name="connsiteX50" fmla="*/ 4776583 w 5287024"/>
              <a:gd name="connsiteY50" fmla="*/ 1593531 h 4361697"/>
              <a:gd name="connsiteX51" fmla="*/ 4961549 w 5287024"/>
              <a:gd name="connsiteY51" fmla="*/ 1417236 h 4361697"/>
              <a:gd name="connsiteX52" fmla="*/ 5139640 w 5287024"/>
              <a:gd name="connsiteY52" fmla="*/ 1501012 h 4361697"/>
              <a:gd name="connsiteX53" fmla="*/ 5222297 w 5287024"/>
              <a:gd name="connsiteY53" fmla="*/ 1615984 h 4361697"/>
              <a:gd name="connsiteX54" fmla="*/ 5287018 w 5287024"/>
              <a:gd name="connsiteY54" fmla="*/ 1583811 h 4361697"/>
              <a:gd name="connsiteX55" fmla="*/ 5218706 w 5287024"/>
              <a:gd name="connsiteY55" fmla="*/ 1430351 h 4361697"/>
              <a:gd name="connsiteX56" fmla="*/ 5014968 w 5287024"/>
              <a:gd name="connsiteY56" fmla="*/ 1308077 h 4361697"/>
              <a:gd name="connsiteX57" fmla="*/ 4841577 w 5287024"/>
              <a:gd name="connsiteY57" fmla="*/ 1366348 h 4361697"/>
              <a:gd name="connsiteX58" fmla="*/ 4720855 w 5287024"/>
              <a:gd name="connsiteY58" fmla="*/ 1501212 h 4361697"/>
              <a:gd name="connsiteX59" fmla="*/ 4649017 w 5287024"/>
              <a:gd name="connsiteY59" fmla="*/ 1535996 h 4361697"/>
              <a:gd name="connsiteX60" fmla="*/ 4609458 w 5287024"/>
              <a:gd name="connsiteY60" fmla="*/ 1523443 h 4361697"/>
              <a:gd name="connsiteX61" fmla="*/ 4403537 w 5287024"/>
              <a:gd name="connsiteY61" fmla="*/ 1212839 h 4361697"/>
              <a:gd name="connsiteX62" fmla="*/ 4031874 w 5287024"/>
              <a:gd name="connsiteY62" fmla="*/ 1310963 h 4361697"/>
              <a:gd name="connsiteX63" fmla="*/ 3725297 w 5287024"/>
              <a:gd name="connsiteY63" fmla="*/ 832678 h 4361697"/>
              <a:gd name="connsiteX64" fmla="*/ 3335124 w 5287024"/>
              <a:gd name="connsiteY64" fmla="*/ 1082765 h 4361697"/>
              <a:gd name="connsiteX65" fmla="*/ 3104918 w 5287024"/>
              <a:gd name="connsiteY65" fmla="*/ 749471 h 4361697"/>
              <a:gd name="connsiteX66" fmla="*/ 2795958 w 5287024"/>
              <a:gd name="connsiteY66" fmla="*/ 1094933 h 4361697"/>
              <a:gd name="connsiteX67" fmla="*/ 2606490 w 5287024"/>
              <a:gd name="connsiteY67" fmla="*/ 1716659 h 4361697"/>
              <a:gd name="connsiteX68" fmla="*/ 2621872 w 5287024"/>
              <a:gd name="connsiteY68" fmla="*/ 1866640 h 4361697"/>
              <a:gd name="connsiteX69" fmla="*/ 2266103 w 5287024"/>
              <a:gd name="connsiteY69" fmla="*/ 3593012 h 4361697"/>
              <a:gd name="connsiteX70" fmla="*/ 1881299 w 5287024"/>
              <a:gd name="connsiteY70" fmla="*/ 4203403 h 4361697"/>
              <a:gd name="connsiteX71" fmla="*/ 1861657 w 5287024"/>
              <a:gd name="connsiteY71" fmla="*/ 3424480 h 4361697"/>
              <a:gd name="connsiteX72" fmla="*/ 2014378 w 5287024"/>
              <a:gd name="connsiteY72" fmla="*/ 2435089 h 4361697"/>
              <a:gd name="connsiteX73" fmla="*/ 2116638 w 5287024"/>
              <a:gd name="connsiteY73" fmla="*/ 2069993 h 4361697"/>
              <a:gd name="connsiteX74" fmla="*/ 2168384 w 5287024"/>
              <a:gd name="connsiteY74" fmla="*/ 1522872 h 4361697"/>
              <a:gd name="connsiteX75" fmla="*/ 2482117 w 5287024"/>
              <a:gd name="connsiteY75" fmla="*/ 794609 h 4361697"/>
              <a:gd name="connsiteX76" fmla="*/ 2220311 w 5287024"/>
              <a:gd name="connsiteY76" fmla="*/ 491820 h 4361697"/>
              <a:gd name="connsiteX77" fmla="*/ 2155291 w 5287024"/>
              <a:gd name="connsiteY77" fmla="*/ 477834 h 4361697"/>
              <a:gd name="connsiteX78" fmla="*/ 1414922 w 5287024"/>
              <a:gd name="connsiteY78" fmla="*/ 637479 h 4361697"/>
              <a:gd name="connsiteX79" fmla="*/ 1145382 w 5287024"/>
              <a:gd name="connsiteY79" fmla="*/ 490182 h 4361697"/>
              <a:gd name="connsiteX80" fmla="*/ 877605 w 5287024"/>
              <a:gd name="connsiteY80" fmla="*/ 583474 h 4361697"/>
              <a:gd name="connsiteX81" fmla="*/ 910950 w 5287024"/>
              <a:gd name="connsiteY81" fmla="*/ 370489 h 4361697"/>
              <a:gd name="connsiteX82" fmla="*/ 933966 w 5287024"/>
              <a:gd name="connsiteY82" fmla="*/ 121376 h 4361697"/>
              <a:gd name="connsiteX83" fmla="*/ 928587 w 5287024"/>
              <a:gd name="connsiteY83" fmla="*/ 0 h 4361697"/>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21872 w 5287024"/>
              <a:gd name="connsiteY68" fmla="*/ 1866640 h 4361800"/>
              <a:gd name="connsiteX69" fmla="*/ 2266103 w 5287024"/>
              <a:gd name="connsiteY69" fmla="*/ 3593012 h 4361800"/>
              <a:gd name="connsiteX70" fmla="*/ 1881299 w 5287024"/>
              <a:gd name="connsiteY70" fmla="*/ 4203403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21872 w 5287024"/>
              <a:gd name="connsiteY68" fmla="*/ 1866640 h 4361800"/>
              <a:gd name="connsiteX69" fmla="*/ 2266103 w 5287024"/>
              <a:gd name="connsiteY69" fmla="*/ 3593012 h 4361800"/>
              <a:gd name="connsiteX70" fmla="*/ 1927388 w 5287024"/>
              <a:gd name="connsiteY70" fmla="*/ 4260876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27388 w 5287024"/>
              <a:gd name="connsiteY70" fmla="*/ 4260876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61657 w 5287024"/>
              <a:gd name="connsiteY71" fmla="*/ 3424480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39308 w 5287024"/>
              <a:gd name="connsiteY71" fmla="*/ 3416202 h 4361800"/>
              <a:gd name="connsiteX72" fmla="*/ 2014378 w 5287024"/>
              <a:gd name="connsiteY72" fmla="*/ 2435089 h 4361800"/>
              <a:gd name="connsiteX73" fmla="*/ 2116638 w 5287024"/>
              <a:gd name="connsiteY73" fmla="*/ 206999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39308 w 5287024"/>
              <a:gd name="connsiteY71" fmla="*/ 3416202 h 4361800"/>
              <a:gd name="connsiteX72" fmla="*/ 2014378 w 5287024"/>
              <a:gd name="connsiteY72" fmla="*/ 2435089 h 4361800"/>
              <a:gd name="connsiteX73" fmla="*/ 2084714 w 5287024"/>
              <a:gd name="connsiteY73" fmla="*/ 2058168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1800"/>
              <a:gd name="connsiteX1" fmla="*/ 775593 w 5287024"/>
              <a:gd name="connsiteY1" fmla="*/ 60288 h 4361800"/>
              <a:gd name="connsiteX2" fmla="*/ 807442 w 5287024"/>
              <a:gd name="connsiteY2" fmla="*/ 285080 h 4361800"/>
              <a:gd name="connsiteX3" fmla="*/ 707483 w 5287024"/>
              <a:gd name="connsiteY3" fmla="*/ 664081 h 4361800"/>
              <a:gd name="connsiteX4" fmla="*/ 643549 w 5287024"/>
              <a:gd name="connsiteY4" fmla="*/ 1327559 h 4361800"/>
              <a:gd name="connsiteX5" fmla="*/ 552821 w 5287024"/>
              <a:gd name="connsiteY5" fmla="*/ 1186107 h 4361800"/>
              <a:gd name="connsiteX6" fmla="*/ 470171 w 5287024"/>
              <a:gd name="connsiteY6" fmla="*/ 1305949 h 4361800"/>
              <a:gd name="connsiteX7" fmla="*/ 554214 w 5287024"/>
              <a:gd name="connsiteY7" fmla="*/ 1515437 h 4361800"/>
              <a:gd name="connsiteX8" fmla="*/ 590819 w 5287024"/>
              <a:gd name="connsiteY8" fmla="*/ 1685854 h 4361800"/>
              <a:gd name="connsiteX9" fmla="*/ 588013 w 5287024"/>
              <a:gd name="connsiteY9" fmla="*/ 1700664 h 4361800"/>
              <a:gd name="connsiteX10" fmla="*/ 130088 w 5287024"/>
              <a:gd name="connsiteY10" fmla="*/ 3168164 h 4361800"/>
              <a:gd name="connsiteX11" fmla="*/ 0 w 5287024"/>
              <a:gd name="connsiteY11" fmla="*/ 4129816 h 4361800"/>
              <a:gd name="connsiteX12" fmla="*/ 189322 w 5287024"/>
              <a:gd name="connsiteY12" fmla="*/ 4112195 h 4361800"/>
              <a:gd name="connsiteX13" fmla="*/ 373477 w 5287024"/>
              <a:gd name="connsiteY13" fmla="*/ 4196243 h 4361800"/>
              <a:gd name="connsiteX14" fmla="*/ 367969 w 5287024"/>
              <a:gd name="connsiteY14" fmla="*/ 3651380 h 4361800"/>
              <a:gd name="connsiteX15" fmla="*/ 444651 w 5287024"/>
              <a:gd name="connsiteY15" fmla="*/ 3114820 h 4361800"/>
              <a:gd name="connsiteX16" fmla="*/ 646812 w 5287024"/>
              <a:gd name="connsiteY16" fmla="*/ 2824856 h 4361800"/>
              <a:gd name="connsiteX17" fmla="*/ 824294 w 5287024"/>
              <a:gd name="connsiteY17" fmla="*/ 2649180 h 4361800"/>
              <a:gd name="connsiteX18" fmla="*/ 793121 w 5287024"/>
              <a:gd name="connsiteY18" fmla="*/ 2491164 h 4361800"/>
              <a:gd name="connsiteX19" fmla="*/ 611231 w 5287024"/>
              <a:gd name="connsiteY19" fmla="*/ 2619430 h 4361800"/>
              <a:gd name="connsiteX20" fmla="*/ 539987 w 5287024"/>
              <a:gd name="connsiteY20" fmla="*/ 2682653 h 4361800"/>
              <a:gd name="connsiteX21" fmla="*/ 754898 w 5287024"/>
              <a:gd name="connsiteY21" fmla="*/ 1844073 h 4361800"/>
              <a:gd name="connsiteX22" fmla="*/ 832225 w 5287024"/>
              <a:gd name="connsiteY22" fmla="*/ 899351 h 4361800"/>
              <a:gd name="connsiteX23" fmla="*/ 844826 w 5287024"/>
              <a:gd name="connsiteY23" fmla="*/ 803861 h 4361800"/>
              <a:gd name="connsiteX24" fmla="*/ 1051050 w 5287024"/>
              <a:gd name="connsiteY24" fmla="*/ 625020 h 4361800"/>
              <a:gd name="connsiteX25" fmla="*/ 1400371 w 5287024"/>
              <a:gd name="connsiteY25" fmla="*/ 802753 h 4361800"/>
              <a:gd name="connsiteX26" fmla="*/ 2265362 w 5287024"/>
              <a:gd name="connsiteY26" fmla="*/ 694306 h 4361800"/>
              <a:gd name="connsiteX27" fmla="*/ 2046631 w 5287024"/>
              <a:gd name="connsiteY27" fmla="*/ 1344099 h 4361800"/>
              <a:gd name="connsiteX28" fmla="*/ 1918097 w 5287024"/>
              <a:gd name="connsiteY28" fmla="*/ 2315484 h 4361800"/>
              <a:gd name="connsiteX29" fmla="*/ 1924015 w 5287024"/>
              <a:gd name="connsiteY29" fmla="*/ 2365066 h 4361800"/>
              <a:gd name="connsiteX30" fmla="*/ 1798104 w 5287024"/>
              <a:gd name="connsiteY30" fmla="*/ 3130392 h 4361800"/>
              <a:gd name="connsiteX31" fmla="*/ 1890731 w 5287024"/>
              <a:gd name="connsiteY31" fmla="*/ 4357327 h 4361800"/>
              <a:gd name="connsiteX32" fmla="*/ 2299768 w 5287024"/>
              <a:gd name="connsiteY32" fmla="*/ 3675068 h 4361800"/>
              <a:gd name="connsiteX33" fmla="*/ 2691603 w 5287024"/>
              <a:gd name="connsiteY33" fmla="*/ 1945855 h 4361800"/>
              <a:gd name="connsiteX34" fmla="*/ 2722387 w 5287024"/>
              <a:gd name="connsiteY34" fmla="*/ 1929158 h 4361800"/>
              <a:gd name="connsiteX35" fmla="*/ 2898500 w 5287024"/>
              <a:gd name="connsiteY35" fmla="*/ 1311119 h 4361800"/>
              <a:gd name="connsiteX36" fmla="*/ 3056172 w 5287024"/>
              <a:gd name="connsiteY36" fmla="*/ 955194 h 4361800"/>
              <a:gd name="connsiteX37" fmla="*/ 3284026 w 5287024"/>
              <a:gd name="connsiteY37" fmla="*/ 1291426 h 4361800"/>
              <a:gd name="connsiteX38" fmla="*/ 3694766 w 5287024"/>
              <a:gd name="connsiteY38" fmla="*/ 1026049 h 4361800"/>
              <a:gd name="connsiteX39" fmla="*/ 3988928 w 5287024"/>
              <a:gd name="connsiteY39" fmla="*/ 1485270 h 4361800"/>
              <a:gd name="connsiteX40" fmla="*/ 4342088 w 5287024"/>
              <a:gd name="connsiteY40" fmla="*/ 1376004 h 4361800"/>
              <a:gd name="connsiteX41" fmla="*/ 4490710 w 5287024"/>
              <a:gd name="connsiteY41" fmla="*/ 1615850 h 4361800"/>
              <a:gd name="connsiteX42" fmla="*/ 4596632 w 5287024"/>
              <a:gd name="connsiteY42" fmla="*/ 1682930 h 4361800"/>
              <a:gd name="connsiteX43" fmla="*/ 4671883 w 5287024"/>
              <a:gd name="connsiteY43" fmla="*/ 1814484 h 4361800"/>
              <a:gd name="connsiteX44" fmla="*/ 4752611 w 5287024"/>
              <a:gd name="connsiteY44" fmla="*/ 1932537 h 4361800"/>
              <a:gd name="connsiteX45" fmla="*/ 4915617 w 5287024"/>
              <a:gd name="connsiteY45" fmla="*/ 2016579 h 4361800"/>
              <a:gd name="connsiteX46" fmla="*/ 5151210 w 5287024"/>
              <a:gd name="connsiteY46" fmla="*/ 2005719 h 4361800"/>
              <a:gd name="connsiteX47" fmla="*/ 5213413 w 5287024"/>
              <a:gd name="connsiteY47" fmla="*/ 1880192 h 4361800"/>
              <a:gd name="connsiteX48" fmla="*/ 5061170 w 5287024"/>
              <a:gd name="connsiteY48" fmla="*/ 1934057 h 4361800"/>
              <a:gd name="connsiteX49" fmla="*/ 4824544 w 5287024"/>
              <a:gd name="connsiteY49" fmla="*/ 1850259 h 4361800"/>
              <a:gd name="connsiteX50" fmla="*/ 4776583 w 5287024"/>
              <a:gd name="connsiteY50" fmla="*/ 1593531 h 4361800"/>
              <a:gd name="connsiteX51" fmla="*/ 4961549 w 5287024"/>
              <a:gd name="connsiteY51" fmla="*/ 1417236 h 4361800"/>
              <a:gd name="connsiteX52" fmla="*/ 5139640 w 5287024"/>
              <a:gd name="connsiteY52" fmla="*/ 1501012 h 4361800"/>
              <a:gd name="connsiteX53" fmla="*/ 5222297 w 5287024"/>
              <a:gd name="connsiteY53" fmla="*/ 1615984 h 4361800"/>
              <a:gd name="connsiteX54" fmla="*/ 5287018 w 5287024"/>
              <a:gd name="connsiteY54" fmla="*/ 1583811 h 4361800"/>
              <a:gd name="connsiteX55" fmla="*/ 5218706 w 5287024"/>
              <a:gd name="connsiteY55" fmla="*/ 1430351 h 4361800"/>
              <a:gd name="connsiteX56" fmla="*/ 5014968 w 5287024"/>
              <a:gd name="connsiteY56" fmla="*/ 1308077 h 4361800"/>
              <a:gd name="connsiteX57" fmla="*/ 4841577 w 5287024"/>
              <a:gd name="connsiteY57" fmla="*/ 1366348 h 4361800"/>
              <a:gd name="connsiteX58" fmla="*/ 4720855 w 5287024"/>
              <a:gd name="connsiteY58" fmla="*/ 1501212 h 4361800"/>
              <a:gd name="connsiteX59" fmla="*/ 4649017 w 5287024"/>
              <a:gd name="connsiteY59" fmla="*/ 1535996 h 4361800"/>
              <a:gd name="connsiteX60" fmla="*/ 4609458 w 5287024"/>
              <a:gd name="connsiteY60" fmla="*/ 1523443 h 4361800"/>
              <a:gd name="connsiteX61" fmla="*/ 4403537 w 5287024"/>
              <a:gd name="connsiteY61" fmla="*/ 1212839 h 4361800"/>
              <a:gd name="connsiteX62" fmla="*/ 4031874 w 5287024"/>
              <a:gd name="connsiteY62" fmla="*/ 1310963 h 4361800"/>
              <a:gd name="connsiteX63" fmla="*/ 3725297 w 5287024"/>
              <a:gd name="connsiteY63" fmla="*/ 832678 h 4361800"/>
              <a:gd name="connsiteX64" fmla="*/ 3335124 w 5287024"/>
              <a:gd name="connsiteY64" fmla="*/ 1082765 h 4361800"/>
              <a:gd name="connsiteX65" fmla="*/ 3104918 w 5287024"/>
              <a:gd name="connsiteY65" fmla="*/ 749471 h 4361800"/>
              <a:gd name="connsiteX66" fmla="*/ 2795958 w 5287024"/>
              <a:gd name="connsiteY66" fmla="*/ 1094933 h 4361800"/>
              <a:gd name="connsiteX67" fmla="*/ 2606490 w 5287024"/>
              <a:gd name="connsiteY67" fmla="*/ 1716659 h 4361800"/>
              <a:gd name="connsiteX68" fmla="*/ 2636965 w 5287024"/>
              <a:gd name="connsiteY68" fmla="*/ 1939562 h 4361800"/>
              <a:gd name="connsiteX69" fmla="*/ 2266103 w 5287024"/>
              <a:gd name="connsiteY69" fmla="*/ 3593012 h 4361800"/>
              <a:gd name="connsiteX70" fmla="*/ 1902776 w 5287024"/>
              <a:gd name="connsiteY70" fmla="*/ 4278693 h 4361800"/>
              <a:gd name="connsiteX71" fmla="*/ 1839308 w 5287024"/>
              <a:gd name="connsiteY71" fmla="*/ 3416202 h 4361800"/>
              <a:gd name="connsiteX72" fmla="*/ 2014378 w 5287024"/>
              <a:gd name="connsiteY72" fmla="*/ 2435089 h 4361800"/>
              <a:gd name="connsiteX73" fmla="*/ 2065560 w 5287024"/>
              <a:gd name="connsiteY73" fmla="*/ 2051073 h 4361800"/>
              <a:gd name="connsiteX74" fmla="*/ 2168384 w 5287024"/>
              <a:gd name="connsiteY74" fmla="*/ 1522872 h 4361800"/>
              <a:gd name="connsiteX75" fmla="*/ 2482117 w 5287024"/>
              <a:gd name="connsiteY75" fmla="*/ 794609 h 4361800"/>
              <a:gd name="connsiteX76" fmla="*/ 2220311 w 5287024"/>
              <a:gd name="connsiteY76" fmla="*/ 491820 h 4361800"/>
              <a:gd name="connsiteX77" fmla="*/ 2155291 w 5287024"/>
              <a:gd name="connsiteY77" fmla="*/ 477834 h 4361800"/>
              <a:gd name="connsiteX78" fmla="*/ 1414922 w 5287024"/>
              <a:gd name="connsiteY78" fmla="*/ 637479 h 4361800"/>
              <a:gd name="connsiteX79" fmla="*/ 1145382 w 5287024"/>
              <a:gd name="connsiteY79" fmla="*/ 490182 h 4361800"/>
              <a:gd name="connsiteX80" fmla="*/ 877605 w 5287024"/>
              <a:gd name="connsiteY80" fmla="*/ 583474 h 4361800"/>
              <a:gd name="connsiteX81" fmla="*/ 910950 w 5287024"/>
              <a:gd name="connsiteY81" fmla="*/ 370489 h 4361800"/>
              <a:gd name="connsiteX82" fmla="*/ 933966 w 5287024"/>
              <a:gd name="connsiteY82" fmla="*/ 121376 h 4361800"/>
              <a:gd name="connsiteX83" fmla="*/ 928587 w 5287024"/>
              <a:gd name="connsiteY83" fmla="*/ 0 h 4361800"/>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66103 w 5287024"/>
              <a:gd name="connsiteY69" fmla="*/ 3593012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66103 w 5287024"/>
              <a:gd name="connsiteY69" fmla="*/ 3593012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44724 w 5287024"/>
              <a:gd name="connsiteY69" fmla="*/ 3674868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924015 w 5287024"/>
              <a:gd name="connsiteY29" fmla="*/ 2365066 h 4362107"/>
              <a:gd name="connsiteX30" fmla="*/ 1798104 w 5287024"/>
              <a:gd name="connsiteY30" fmla="*/ 3130392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36965 w 5287024"/>
              <a:gd name="connsiteY68" fmla="*/ 1939562 h 4362107"/>
              <a:gd name="connsiteX69" fmla="*/ 2244724 w 5287024"/>
              <a:gd name="connsiteY69" fmla="*/ 3674868 h 4362107"/>
              <a:gd name="connsiteX70" fmla="*/ 1902776 w 5287024"/>
              <a:gd name="connsiteY70" fmla="*/ 4278693 h 4362107"/>
              <a:gd name="connsiteX71" fmla="*/ 1839308 w 5287024"/>
              <a:gd name="connsiteY71" fmla="*/ 3416202 h 4362107"/>
              <a:gd name="connsiteX72" fmla="*/ 2014378 w 5287024"/>
              <a:gd name="connsiteY72" fmla="*/ 2435089 h 4362107"/>
              <a:gd name="connsiteX73" fmla="*/ 2065560 w 5287024"/>
              <a:gd name="connsiteY73" fmla="*/ 2051073 h 4362107"/>
              <a:gd name="connsiteX74" fmla="*/ 2168384 w 5287024"/>
              <a:gd name="connsiteY74" fmla="*/ 1522872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18097 w 5287024"/>
              <a:gd name="connsiteY28" fmla="*/ 23154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49982 w 5287024"/>
              <a:gd name="connsiteY28" fmla="*/ 2264451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46631 w 5287024"/>
              <a:gd name="connsiteY27" fmla="*/ 1344099 h 4362107"/>
              <a:gd name="connsiteX28" fmla="*/ 1958126 w 5287024"/>
              <a:gd name="connsiteY28" fmla="*/ 2164226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58126 w 5287024"/>
              <a:gd name="connsiteY28" fmla="*/ 2164226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65560 w 5287024"/>
              <a:gd name="connsiteY72" fmla="*/ 2051073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2014378 w 5287024"/>
              <a:gd name="connsiteY71" fmla="*/ 2435089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98104 w 5287024"/>
              <a:gd name="connsiteY29" fmla="*/ 3130392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44724 w 5287024"/>
              <a:gd name="connsiteY68" fmla="*/ 3674868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7851 w 5287024"/>
              <a:gd name="connsiteY68" fmla="*/ 3673106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7851 w 5287024"/>
              <a:gd name="connsiteY68" fmla="*/ 3673106 h 4362107"/>
              <a:gd name="connsiteX69" fmla="*/ 1902776 w 5287024"/>
              <a:gd name="connsiteY69" fmla="*/ 4278693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7851 w 5287024"/>
              <a:gd name="connsiteY68" fmla="*/ 3673106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36965 w 5287024"/>
              <a:gd name="connsiteY67" fmla="*/ 1939562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68384 w 5287024"/>
              <a:gd name="connsiteY73" fmla="*/ 1522872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30303 w 5287024"/>
              <a:gd name="connsiteY27" fmla="*/ 1481694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89358 w 5287024"/>
              <a:gd name="connsiteY73" fmla="*/ 1521663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0939 w 5287024"/>
              <a:gd name="connsiteY27" fmla="*/ 1518406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57356 w 5287024"/>
              <a:gd name="connsiteY72" fmla="*/ 2057012 h 4362107"/>
              <a:gd name="connsiteX73" fmla="*/ 2189358 w 5287024"/>
              <a:gd name="connsiteY73" fmla="*/ 1521663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0939 w 5287024"/>
              <a:gd name="connsiteY27" fmla="*/ 1518406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89358 w 5287024"/>
              <a:gd name="connsiteY73" fmla="*/ 1521663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0939 w 5287024"/>
              <a:gd name="connsiteY27" fmla="*/ 1518406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68038 w 5287024"/>
              <a:gd name="connsiteY29" fmla="*/ 3173120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2075 w 5287024"/>
              <a:gd name="connsiteY29" fmla="*/ 3167207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71229 w 5287024"/>
              <a:gd name="connsiteY29" fmla="*/ 317430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3903 w 5287024"/>
              <a:gd name="connsiteY71" fmla="*/ 2649810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6630 w 5287024"/>
              <a:gd name="connsiteY71" fmla="*/ 2637355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6630 w 5287024"/>
              <a:gd name="connsiteY71" fmla="*/ 2637355 h 4362107"/>
              <a:gd name="connsiteX72" fmla="*/ 2076511 w 5287024"/>
              <a:gd name="connsiteY72" fmla="*/ 206410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5504 w 5287024"/>
              <a:gd name="connsiteY69" fmla="*/ 4266237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85440 w 5287024"/>
              <a:gd name="connsiteY69" fmla="*/ 4263293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85440 w 5287024"/>
              <a:gd name="connsiteY69" fmla="*/ 4263293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89077 w 5287024"/>
              <a:gd name="connsiteY69" fmla="*/ 4246686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902776 w 5287024"/>
              <a:gd name="connsiteY69" fmla="*/ 4278693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79519 w 5287024"/>
              <a:gd name="connsiteY69" fmla="*/ 4274568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5947 w 5287024"/>
              <a:gd name="connsiteY69" fmla="*/ 4294120 h 4362107"/>
              <a:gd name="connsiteX70" fmla="*/ 1839308 w 5287024"/>
              <a:gd name="connsiteY70" fmla="*/ 341620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5947 w 5287024"/>
              <a:gd name="connsiteY69" fmla="*/ 4294120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76793 w 5287024"/>
              <a:gd name="connsiteY69" fmla="*/ 4287025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76793 w 5287024"/>
              <a:gd name="connsiteY69" fmla="*/ 4287025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91421 w 5287024"/>
              <a:gd name="connsiteY70" fmla="*/ 3398463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66630 w 5287024"/>
              <a:gd name="connsiteY71" fmla="*/ 2637355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085605 w 5287024"/>
              <a:gd name="connsiteY72" fmla="*/ 2022586 h 4362107"/>
              <a:gd name="connsiteX73" fmla="*/ 2196652 w 5287024"/>
              <a:gd name="connsiteY73" fmla="*/ 1519876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085605 w 5287024"/>
              <a:gd name="connsiteY72" fmla="*/ 2022586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61319 w 5287024"/>
              <a:gd name="connsiteY27" fmla="*/ 1497672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40018 w 5287024"/>
              <a:gd name="connsiteY71" fmla="*/ 2735229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10913 w 5287024"/>
              <a:gd name="connsiteY72" fmla="*/ 2025228 h 4362107"/>
              <a:gd name="connsiteX73" fmla="*/ 2251389 w 5287024"/>
              <a:gd name="connsiteY73" fmla="*/ 155361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10913 w 5287024"/>
              <a:gd name="connsiteY72" fmla="*/ 2025228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59203 w 5287024"/>
              <a:gd name="connsiteY71" fmla="*/ 2789468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29393 w 5287024"/>
              <a:gd name="connsiteY28" fmla="*/ 215358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28362 w 5287024"/>
              <a:gd name="connsiteY27" fmla="*/ 1522506 h 4362107"/>
              <a:gd name="connsiteX28" fmla="*/ 1985493 w 5287024"/>
              <a:gd name="connsiteY28" fmla="*/ 2181098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85493 w 5287024"/>
              <a:gd name="connsiteY28" fmla="*/ 2181098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99859 w 5287024"/>
              <a:gd name="connsiteY28" fmla="*/ 2186420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1989996 w 5287024"/>
              <a:gd name="connsiteY71" fmla="*/ 2814341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99859 w 5287024"/>
              <a:gd name="connsiteY28" fmla="*/ 2186420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56760 w 5287024"/>
              <a:gd name="connsiteY28" fmla="*/ 2170455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47516 w 5287024"/>
              <a:gd name="connsiteY27" fmla="*/ 1529602 h 4362107"/>
              <a:gd name="connsiteX28" fmla="*/ 1956760 w 5287024"/>
              <a:gd name="connsiteY28" fmla="*/ 2170455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6760 w 5287024"/>
              <a:gd name="connsiteY28" fmla="*/ 2170455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42395 w 5287024"/>
              <a:gd name="connsiteY28" fmla="*/ 2165134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1159 w 5287024"/>
              <a:gd name="connsiteY69" fmla="*/ 4292347 h 4362107"/>
              <a:gd name="connsiteX70" fmla="*/ 1779754 w 5287024"/>
              <a:gd name="connsiteY70" fmla="*/ 3333542 h 4362107"/>
              <a:gd name="connsiteX71" fmla="*/ 2004969 w 5287024"/>
              <a:gd name="connsiteY71" fmla="*/ 2698689 h 4362107"/>
              <a:gd name="connsiteX72" fmla="*/ 2146495 w 5287024"/>
              <a:gd name="connsiteY72" fmla="*/ 2051875 h 4362107"/>
              <a:gd name="connsiteX73" fmla="*/ 2275333 w 5287024"/>
              <a:gd name="connsiteY73" fmla="*/ 1562488 h 4362107"/>
              <a:gd name="connsiteX74" fmla="*/ 2482117 w 5287024"/>
              <a:gd name="connsiteY74" fmla="*/ 794609 h 4362107"/>
              <a:gd name="connsiteX75" fmla="*/ 2220311 w 5287024"/>
              <a:gd name="connsiteY75" fmla="*/ 491820 h 4362107"/>
              <a:gd name="connsiteX76" fmla="*/ 2155291 w 5287024"/>
              <a:gd name="connsiteY76" fmla="*/ 477834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68483 w 5287024"/>
              <a:gd name="connsiteY29" fmla="*/ 2684107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79754 w 5287024"/>
              <a:gd name="connsiteY71" fmla="*/ 3333542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79754 w 5287024"/>
              <a:gd name="connsiteY71" fmla="*/ 3333542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39304 w 5287024"/>
              <a:gd name="connsiteY30" fmla="*/ 3162479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39304 w 5287024"/>
              <a:gd name="connsiteY30" fmla="*/ 3162479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2004969 w 5287024"/>
              <a:gd name="connsiteY72" fmla="*/ 2698689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39304 w 5287024"/>
              <a:gd name="connsiteY30" fmla="*/ 3162479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45903 w 5287024"/>
              <a:gd name="connsiteY29" fmla="*/ 2669010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54063 w 5287024"/>
              <a:gd name="connsiteY28" fmla="*/ 2230056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107145 w 5287024"/>
              <a:gd name="connsiteY27" fmla="*/ 1501180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75333 w 5287024"/>
              <a:gd name="connsiteY74" fmla="*/ 156248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46495 w 5287024"/>
              <a:gd name="connsiteY73" fmla="*/ 2051875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26748 w 5287024"/>
              <a:gd name="connsiteY29" fmla="*/ 2661914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20541 w 5287024"/>
              <a:gd name="connsiteY28" fmla="*/ 2217639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96203 w 5287024"/>
              <a:gd name="connsiteY27" fmla="*/ 1503861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65362 w 5287024"/>
              <a:gd name="connsiteY26" fmla="*/ 694306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29113 w 5287024"/>
              <a:gd name="connsiteY26" fmla="*/ 694344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82117 w 5287024"/>
              <a:gd name="connsiteY75" fmla="*/ 794609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29113 w 5287024"/>
              <a:gd name="connsiteY26" fmla="*/ 694344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11609 w 5287024"/>
              <a:gd name="connsiteY73" fmla="*/ 2045686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51389 w 5287024"/>
              <a:gd name="connsiteY74" fmla="*/ 1553618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422592 w 5287024"/>
              <a:gd name="connsiteY75" fmla="*/ 759093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73 w 5287024"/>
              <a:gd name="connsiteY26" fmla="*/ 665017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1836 w 5287024"/>
              <a:gd name="connsiteY27" fmla="*/ 1498540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906174 w 5287024"/>
              <a:gd name="connsiteY28" fmla="*/ 2212317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1159 w 5287024"/>
              <a:gd name="connsiteY70" fmla="*/ 4292347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220311 w 5287024"/>
              <a:gd name="connsiteY76" fmla="*/ 491820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21512 w 5287024"/>
              <a:gd name="connsiteY76" fmla="*/ 455241 h 4362107"/>
              <a:gd name="connsiteX77" fmla="*/ 2155291 w 5287024"/>
              <a:gd name="connsiteY77" fmla="*/ 477834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21512 w 5287024"/>
              <a:gd name="connsiteY76" fmla="*/ 455241 h 4362107"/>
              <a:gd name="connsiteX77" fmla="*/ 2142259 w 5287024"/>
              <a:gd name="connsiteY77" fmla="*/ 41914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31757 w 5287024"/>
              <a:gd name="connsiteY76" fmla="*/ 432102 h 4362107"/>
              <a:gd name="connsiteX77" fmla="*/ 2142259 w 5287024"/>
              <a:gd name="connsiteY77" fmla="*/ 41914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226082 w 5287024"/>
              <a:gd name="connsiteY74" fmla="*/ 1550975 h 4362107"/>
              <a:gd name="connsiteX75" fmla="*/ 2393860 w 5287024"/>
              <a:gd name="connsiteY75" fmla="*/ 748451 h 4362107"/>
              <a:gd name="connsiteX76" fmla="*/ 2331757 w 5287024"/>
              <a:gd name="connsiteY76" fmla="*/ 432102 h 4362107"/>
              <a:gd name="connsiteX77" fmla="*/ 2142259 w 5287024"/>
              <a:gd name="connsiteY77" fmla="*/ 41914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121187 w 5287024"/>
              <a:gd name="connsiteY73" fmla="*/ 2049234 h 4362107"/>
              <a:gd name="connsiteX74" fmla="*/ 2393860 w 5287024"/>
              <a:gd name="connsiteY74" fmla="*/ 748451 h 4362107"/>
              <a:gd name="connsiteX75" fmla="*/ 2331757 w 5287024"/>
              <a:gd name="connsiteY75" fmla="*/ 432102 h 4362107"/>
              <a:gd name="connsiteX76" fmla="*/ 2142259 w 5287024"/>
              <a:gd name="connsiteY76" fmla="*/ 41914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93201 w 5287024"/>
              <a:gd name="connsiteY28" fmla="*/ 2247912 h 4362107"/>
              <a:gd name="connsiteX29" fmla="*/ 1813745 w 5287024"/>
              <a:gd name="connsiteY29" fmla="*/ 2650366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31757 w 5287024"/>
              <a:gd name="connsiteY74" fmla="*/ 432102 h 4362107"/>
              <a:gd name="connsiteX75" fmla="*/ 2142259 w 5287024"/>
              <a:gd name="connsiteY75" fmla="*/ 419141 h 4362107"/>
              <a:gd name="connsiteX76" fmla="*/ 1414922 w 5287024"/>
              <a:gd name="connsiteY76" fmla="*/ 637479 h 4362107"/>
              <a:gd name="connsiteX77" fmla="*/ 1145382 w 5287024"/>
              <a:gd name="connsiteY77" fmla="*/ 490182 h 4362107"/>
              <a:gd name="connsiteX78" fmla="*/ 877605 w 5287024"/>
              <a:gd name="connsiteY78" fmla="*/ 583474 h 4362107"/>
              <a:gd name="connsiteX79" fmla="*/ 910950 w 5287024"/>
              <a:gd name="connsiteY79" fmla="*/ 370489 h 4362107"/>
              <a:gd name="connsiteX80" fmla="*/ 933966 w 5287024"/>
              <a:gd name="connsiteY80" fmla="*/ 121376 h 4362107"/>
              <a:gd name="connsiteX81" fmla="*/ 928587 w 5287024"/>
              <a:gd name="connsiteY81"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83199 w 5287024"/>
              <a:gd name="connsiteY27" fmla="*/ 1492312 h 4362107"/>
              <a:gd name="connsiteX28" fmla="*/ 1813745 w 5287024"/>
              <a:gd name="connsiteY28" fmla="*/ 2650366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13745 w 5287024"/>
              <a:gd name="connsiteY28" fmla="*/ 2650366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20565 w 5287024"/>
              <a:gd name="connsiteY28" fmla="*/ 2619227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31757 w 5287024"/>
              <a:gd name="connsiteY73" fmla="*/ 432102 h 4362107"/>
              <a:gd name="connsiteX74" fmla="*/ 2142259 w 5287024"/>
              <a:gd name="connsiteY74" fmla="*/ 419141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42259 w 5287024"/>
              <a:gd name="connsiteY73" fmla="*/ 419141 h 4362107"/>
              <a:gd name="connsiteX74" fmla="*/ 1414922 w 5287024"/>
              <a:gd name="connsiteY74" fmla="*/ 637479 h 4362107"/>
              <a:gd name="connsiteX75" fmla="*/ 1145382 w 5287024"/>
              <a:gd name="connsiteY75" fmla="*/ 490182 h 4362107"/>
              <a:gd name="connsiteX76" fmla="*/ 877605 w 5287024"/>
              <a:gd name="connsiteY76" fmla="*/ 583474 h 4362107"/>
              <a:gd name="connsiteX77" fmla="*/ 910950 w 5287024"/>
              <a:gd name="connsiteY77" fmla="*/ 370489 h 4362107"/>
              <a:gd name="connsiteX78" fmla="*/ 933966 w 5287024"/>
              <a:gd name="connsiteY78" fmla="*/ 121376 h 4362107"/>
              <a:gd name="connsiteX79" fmla="*/ 928587 w 5287024"/>
              <a:gd name="connsiteY79"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59353 w 5287024"/>
              <a:gd name="connsiteY73" fmla="*/ 412006 h 4362107"/>
              <a:gd name="connsiteX74" fmla="*/ 1414922 w 5287024"/>
              <a:gd name="connsiteY74" fmla="*/ 637479 h 4362107"/>
              <a:gd name="connsiteX75" fmla="*/ 1145382 w 5287024"/>
              <a:gd name="connsiteY75" fmla="*/ 490182 h 4362107"/>
              <a:gd name="connsiteX76" fmla="*/ 877605 w 5287024"/>
              <a:gd name="connsiteY76" fmla="*/ 583474 h 4362107"/>
              <a:gd name="connsiteX77" fmla="*/ 910950 w 5287024"/>
              <a:gd name="connsiteY77" fmla="*/ 370489 h 4362107"/>
              <a:gd name="connsiteX78" fmla="*/ 933966 w 5287024"/>
              <a:gd name="connsiteY78" fmla="*/ 121376 h 4362107"/>
              <a:gd name="connsiteX79" fmla="*/ 928587 w 5287024"/>
              <a:gd name="connsiteY79"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59353 w 5287024"/>
              <a:gd name="connsiteY73" fmla="*/ 412006 h 4362107"/>
              <a:gd name="connsiteX74" fmla="*/ 1414922 w 5287024"/>
              <a:gd name="connsiteY74" fmla="*/ 637479 h 4362107"/>
              <a:gd name="connsiteX75" fmla="*/ 1145382 w 5287024"/>
              <a:gd name="connsiteY75" fmla="*/ 490182 h 4362107"/>
              <a:gd name="connsiteX76" fmla="*/ 877605 w 5287024"/>
              <a:gd name="connsiteY76" fmla="*/ 583474 h 4362107"/>
              <a:gd name="connsiteX77" fmla="*/ 910950 w 5287024"/>
              <a:gd name="connsiteY77" fmla="*/ 370489 h 4362107"/>
              <a:gd name="connsiteX78" fmla="*/ 933966 w 5287024"/>
              <a:gd name="connsiteY78" fmla="*/ 121376 h 4362107"/>
              <a:gd name="connsiteX79" fmla="*/ 928587 w 5287024"/>
              <a:gd name="connsiteY79"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159353 w 5287024"/>
              <a:gd name="connsiteY73" fmla="*/ 412006 h 4362107"/>
              <a:gd name="connsiteX74" fmla="*/ 1921118 w 5287024"/>
              <a:gd name="connsiteY74" fmla="*/ 481639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33215 w 5287024"/>
              <a:gd name="connsiteY73" fmla="*/ 405702 h 4362107"/>
              <a:gd name="connsiteX74" fmla="*/ 1921118 w 5287024"/>
              <a:gd name="connsiteY74" fmla="*/ 481639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33215 w 5287024"/>
              <a:gd name="connsiteY73" fmla="*/ 405702 h 4362107"/>
              <a:gd name="connsiteX74" fmla="*/ 1921118 w 5287024"/>
              <a:gd name="connsiteY74" fmla="*/ 481639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33215 w 5287024"/>
              <a:gd name="connsiteY73" fmla="*/ 405702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78344 w 5287024"/>
              <a:gd name="connsiteY73" fmla="*/ 388754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78344 w 5287024"/>
              <a:gd name="connsiteY73" fmla="*/ 388754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78344 w 5287024"/>
              <a:gd name="connsiteY73" fmla="*/ 388754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97470 w 5287024"/>
              <a:gd name="connsiteY73" fmla="*/ 348706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297470 w 5287024"/>
              <a:gd name="connsiteY73" fmla="*/ 348706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186015 w 5287024"/>
              <a:gd name="connsiteY26" fmla="*/ 678379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414922 w 5287024"/>
              <a:gd name="connsiteY75" fmla="*/ 637479 h 4362107"/>
              <a:gd name="connsiteX76" fmla="*/ 1145382 w 5287024"/>
              <a:gd name="connsiteY76" fmla="*/ 490182 h 4362107"/>
              <a:gd name="connsiteX77" fmla="*/ 877605 w 5287024"/>
              <a:gd name="connsiteY77" fmla="*/ 583474 h 4362107"/>
              <a:gd name="connsiteX78" fmla="*/ 910950 w 5287024"/>
              <a:gd name="connsiteY78" fmla="*/ 370489 h 4362107"/>
              <a:gd name="connsiteX79" fmla="*/ 933966 w 5287024"/>
              <a:gd name="connsiteY79" fmla="*/ 121376 h 4362107"/>
              <a:gd name="connsiteX80" fmla="*/ 928587 w 5287024"/>
              <a:gd name="connsiteY80"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2204444 w 5287024"/>
              <a:gd name="connsiteY26" fmla="*/ 617873 h 4362107"/>
              <a:gd name="connsiteX27" fmla="*/ 2074289 w 5287024"/>
              <a:gd name="connsiteY27" fmla="*/ 1462078 h 4362107"/>
              <a:gd name="connsiteX28" fmla="*/ 1805531 w 5287024"/>
              <a:gd name="connsiteY28" fmla="*/ 2640591 h 4362107"/>
              <a:gd name="connsiteX29" fmla="*/ 1758459 w 5287024"/>
              <a:gd name="connsiteY29" fmla="*/ 3169574 h 4362107"/>
              <a:gd name="connsiteX30" fmla="*/ 1890731 w 5287024"/>
              <a:gd name="connsiteY30" fmla="*/ 4357327 h 4362107"/>
              <a:gd name="connsiteX31" fmla="*/ 2299768 w 5287024"/>
              <a:gd name="connsiteY31" fmla="*/ 3675068 h 4362107"/>
              <a:gd name="connsiteX32" fmla="*/ 2691603 w 5287024"/>
              <a:gd name="connsiteY32" fmla="*/ 1945855 h 4362107"/>
              <a:gd name="connsiteX33" fmla="*/ 2722387 w 5287024"/>
              <a:gd name="connsiteY33" fmla="*/ 1929158 h 4362107"/>
              <a:gd name="connsiteX34" fmla="*/ 2898500 w 5287024"/>
              <a:gd name="connsiteY34" fmla="*/ 1311119 h 4362107"/>
              <a:gd name="connsiteX35" fmla="*/ 3056172 w 5287024"/>
              <a:gd name="connsiteY35" fmla="*/ 955194 h 4362107"/>
              <a:gd name="connsiteX36" fmla="*/ 3284026 w 5287024"/>
              <a:gd name="connsiteY36" fmla="*/ 1291426 h 4362107"/>
              <a:gd name="connsiteX37" fmla="*/ 3694766 w 5287024"/>
              <a:gd name="connsiteY37" fmla="*/ 1026049 h 4362107"/>
              <a:gd name="connsiteX38" fmla="*/ 3988928 w 5287024"/>
              <a:gd name="connsiteY38" fmla="*/ 1485270 h 4362107"/>
              <a:gd name="connsiteX39" fmla="*/ 4342088 w 5287024"/>
              <a:gd name="connsiteY39" fmla="*/ 1376004 h 4362107"/>
              <a:gd name="connsiteX40" fmla="*/ 4490710 w 5287024"/>
              <a:gd name="connsiteY40" fmla="*/ 1615850 h 4362107"/>
              <a:gd name="connsiteX41" fmla="*/ 4596632 w 5287024"/>
              <a:gd name="connsiteY41" fmla="*/ 1682930 h 4362107"/>
              <a:gd name="connsiteX42" fmla="*/ 4671883 w 5287024"/>
              <a:gd name="connsiteY42" fmla="*/ 1814484 h 4362107"/>
              <a:gd name="connsiteX43" fmla="*/ 4752611 w 5287024"/>
              <a:gd name="connsiteY43" fmla="*/ 1932537 h 4362107"/>
              <a:gd name="connsiteX44" fmla="*/ 4915617 w 5287024"/>
              <a:gd name="connsiteY44" fmla="*/ 2016579 h 4362107"/>
              <a:gd name="connsiteX45" fmla="*/ 5151210 w 5287024"/>
              <a:gd name="connsiteY45" fmla="*/ 2005719 h 4362107"/>
              <a:gd name="connsiteX46" fmla="*/ 5213413 w 5287024"/>
              <a:gd name="connsiteY46" fmla="*/ 1880192 h 4362107"/>
              <a:gd name="connsiteX47" fmla="*/ 5061170 w 5287024"/>
              <a:gd name="connsiteY47" fmla="*/ 1934057 h 4362107"/>
              <a:gd name="connsiteX48" fmla="*/ 4824544 w 5287024"/>
              <a:gd name="connsiteY48" fmla="*/ 1850259 h 4362107"/>
              <a:gd name="connsiteX49" fmla="*/ 4776583 w 5287024"/>
              <a:gd name="connsiteY49" fmla="*/ 1593531 h 4362107"/>
              <a:gd name="connsiteX50" fmla="*/ 4961549 w 5287024"/>
              <a:gd name="connsiteY50" fmla="*/ 1417236 h 4362107"/>
              <a:gd name="connsiteX51" fmla="*/ 5139640 w 5287024"/>
              <a:gd name="connsiteY51" fmla="*/ 1501012 h 4362107"/>
              <a:gd name="connsiteX52" fmla="*/ 5222297 w 5287024"/>
              <a:gd name="connsiteY52" fmla="*/ 1615984 h 4362107"/>
              <a:gd name="connsiteX53" fmla="*/ 5287018 w 5287024"/>
              <a:gd name="connsiteY53" fmla="*/ 1583811 h 4362107"/>
              <a:gd name="connsiteX54" fmla="*/ 5218706 w 5287024"/>
              <a:gd name="connsiteY54" fmla="*/ 1430351 h 4362107"/>
              <a:gd name="connsiteX55" fmla="*/ 5014968 w 5287024"/>
              <a:gd name="connsiteY55" fmla="*/ 1308077 h 4362107"/>
              <a:gd name="connsiteX56" fmla="*/ 4841577 w 5287024"/>
              <a:gd name="connsiteY56" fmla="*/ 1366348 h 4362107"/>
              <a:gd name="connsiteX57" fmla="*/ 4720855 w 5287024"/>
              <a:gd name="connsiteY57" fmla="*/ 1501212 h 4362107"/>
              <a:gd name="connsiteX58" fmla="*/ 4649017 w 5287024"/>
              <a:gd name="connsiteY58" fmla="*/ 1535996 h 4362107"/>
              <a:gd name="connsiteX59" fmla="*/ 4609458 w 5287024"/>
              <a:gd name="connsiteY59" fmla="*/ 1523443 h 4362107"/>
              <a:gd name="connsiteX60" fmla="*/ 4403537 w 5287024"/>
              <a:gd name="connsiteY60" fmla="*/ 1212839 h 4362107"/>
              <a:gd name="connsiteX61" fmla="*/ 4031874 w 5287024"/>
              <a:gd name="connsiteY61" fmla="*/ 1310963 h 4362107"/>
              <a:gd name="connsiteX62" fmla="*/ 3725297 w 5287024"/>
              <a:gd name="connsiteY62" fmla="*/ 832678 h 4362107"/>
              <a:gd name="connsiteX63" fmla="*/ 3335124 w 5287024"/>
              <a:gd name="connsiteY63" fmla="*/ 1082765 h 4362107"/>
              <a:gd name="connsiteX64" fmla="*/ 3104918 w 5287024"/>
              <a:gd name="connsiteY64" fmla="*/ 749471 h 4362107"/>
              <a:gd name="connsiteX65" fmla="*/ 2795958 w 5287024"/>
              <a:gd name="connsiteY65" fmla="*/ 1094933 h 4362107"/>
              <a:gd name="connsiteX66" fmla="*/ 2606490 w 5287024"/>
              <a:gd name="connsiteY66" fmla="*/ 1716659 h 4362107"/>
              <a:gd name="connsiteX67" fmla="*/ 2621912 w 5287024"/>
              <a:gd name="connsiteY67" fmla="*/ 1929498 h 4362107"/>
              <a:gd name="connsiteX68" fmla="*/ 2220113 w 5287024"/>
              <a:gd name="connsiteY68" fmla="*/ 3692684 h 4362107"/>
              <a:gd name="connsiteX69" fmla="*/ 1898675 w 5287024"/>
              <a:gd name="connsiteY69" fmla="*/ 4281665 h 4362107"/>
              <a:gd name="connsiteX70" fmla="*/ 1798909 w 5287024"/>
              <a:gd name="connsiteY70" fmla="*/ 3340636 h 4362107"/>
              <a:gd name="connsiteX71" fmla="*/ 1977601 w 5287024"/>
              <a:gd name="connsiteY71" fmla="*/ 2681818 h 4362107"/>
              <a:gd name="connsiteX72" fmla="*/ 2393860 w 5287024"/>
              <a:gd name="connsiteY72" fmla="*/ 748451 h 4362107"/>
              <a:gd name="connsiteX73" fmla="*/ 2323445 w 5287024"/>
              <a:gd name="connsiteY73" fmla="*/ 324661 h 4362107"/>
              <a:gd name="connsiteX74" fmla="*/ 1936818 w 5287024"/>
              <a:gd name="connsiteY74" fmla="*/ 433588 h 4362107"/>
              <a:gd name="connsiteX75" fmla="*/ 1733054 w 5287024"/>
              <a:gd name="connsiteY75" fmla="*/ 512973 h 4362107"/>
              <a:gd name="connsiteX76" fmla="*/ 1414922 w 5287024"/>
              <a:gd name="connsiteY76" fmla="*/ 637479 h 4362107"/>
              <a:gd name="connsiteX77" fmla="*/ 1145382 w 5287024"/>
              <a:gd name="connsiteY77" fmla="*/ 490182 h 4362107"/>
              <a:gd name="connsiteX78" fmla="*/ 877605 w 5287024"/>
              <a:gd name="connsiteY78" fmla="*/ 583474 h 4362107"/>
              <a:gd name="connsiteX79" fmla="*/ 910950 w 5287024"/>
              <a:gd name="connsiteY79" fmla="*/ 370489 h 4362107"/>
              <a:gd name="connsiteX80" fmla="*/ 933966 w 5287024"/>
              <a:gd name="connsiteY80" fmla="*/ 121376 h 4362107"/>
              <a:gd name="connsiteX81" fmla="*/ 928587 w 5287024"/>
              <a:gd name="connsiteY81"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0934 w 5287024"/>
              <a:gd name="connsiteY26" fmla="*/ 667728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33054 w 5287024"/>
              <a:gd name="connsiteY76" fmla="*/ 512973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0934 w 5287024"/>
              <a:gd name="connsiteY26" fmla="*/ 667728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8450 w 5287024"/>
              <a:gd name="connsiteY26" fmla="*/ 657045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8450 w 5287024"/>
              <a:gd name="connsiteY26" fmla="*/ 657045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758450 w 5287024"/>
              <a:gd name="connsiteY26" fmla="*/ 657045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821341 w 5287024"/>
              <a:gd name="connsiteY26" fmla="*/ 606276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00371 w 5287024"/>
              <a:gd name="connsiteY25" fmla="*/ 802753 h 4362107"/>
              <a:gd name="connsiteX26" fmla="*/ 1910933 w 5287024"/>
              <a:gd name="connsiteY26" fmla="*/ 599064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910933 w 5287024"/>
              <a:gd name="connsiteY26" fmla="*/ 599064 h 4362107"/>
              <a:gd name="connsiteX27" fmla="*/ 2204444 w 5287024"/>
              <a:gd name="connsiteY27" fmla="*/ 617873 h 4362107"/>
              <a:gd name="connsiteX28" fmla="*/ 2074289 w 5287024"/>
              <a:gd name="connsiteY28" fmla="*/ 1462078 h 4362107"/>
              <a:gd name="connsiteX29" fmla="*/ 1805531 w 5287024"/>
              <a:gd name="connsiteY29" fmla="*/ 2640591 h 4362107"/>
              <a:gd name="connsiteX30" fmla="*/ 1758459 w 5287024"/>
              <a:gd name="connsiteY30" fmla="*/ 3169574 h 4362107"/>
              <a:gd name="connsiteX31" fmla="*/ 1890731 w 5287024"/>
              <a:gd name="connsiteY31" fmla="*/ 4357327 h 4362107"/>
              <a:gd name="connsiteX32" fmla="*/ 2299768 w 5287024"/>
              <a:gd name="connsiteY32" fmla="*/ 3675068 h 4362107"/>
              <a:gd name="connsiteX33" fmla="*/ 2691603 w 5287024"/>
              <a:gd name="connsiteY33" fmla="*/ 1945855 h 4362107"/>
              <a:gd name="connsiteX34" fmla="*/ 2722387 w 5287024"/>
              <a:gd name="connsiteY34" fmla="*/ 1929158 h 4362107"/>
              <a:gd name="connsiteX35" fmla="*/ 2898500 w 5287024"/>
              <a:gd name="connsiteY35" fmla="*/ 1311119 h 4362107"/>
              <a:gd name="connsiteX36" fmla="*/ 3056172 w 5287024"/>
              <a:gd name="connsiteY36" fmla="*/ 955194 h 4362107"/>
              <a:gd name="connsiteX37" fmla="*/ 3284026 w 5287024"/>
              <a:gd name="connsiteY37" fmla="*/ 1291426 h 4362107"/>
              <a:gd name="connsiteX38" fmla="*/ 3694766 w 5287024"/>
              <a:gd name="connsiteY38" fmla="*/ 1026049 h 4362107"/>
              <a:gd name="connsiteX39" fmla="*/ 3988928 w 5287024"/>
              <a:gd name="connsiteY39" fmla="*/ 1485270 h 4362107"/>
              <a:gd name="connsiteX40" fmla="*/ 4342088 w 5287024"/>
              <a:gd name="connsiteY40" fmla="*/ 1376004 h 4362107"/>
              <a:gd name="connsiteX41" fmla="*/ 4490710 w 5287024"/>
              <a:gd name="connsiteY41" fmla="*/ 1615850 h 4362107"/>
              <a:gd name="connsiteX42" fmla="*/ 4596632 w 5287024"/>
              <a:gd name="connsiteY42" fmla="*/ 1682930 h 4362107"/>
              <a:gd name="connsiteX43" fmla="*/ 4671883 w 5287024"/>
              <a:gd name="connsiteY43" fmla="*/ 1814484 h 4362107"/>
              <a:gd name="connsiteX44" fmla="*/ 4752611 w 5287024"/>
              <a:gd name="connsiteY44" fmla="*/ 1932537 h 4362107"/>
              <a:gd name="connsiteX45" fmla="*/ 4915617 w 5287024"/>
              <a:gd name="connsiteY45" fmla="*/ 2016579 h 4362107"/>
              <a:gd name="connsiteX46" fmla="*/ 5151210 w 5287024"/>
              <a:gd name="connsiteY46" fmla="*/ 2005719 h 4362107"/>
              <a:gd name="connsiteX47" fmla="*/ 5213413 w 5287024"/>
              <a:gd name="connsiteY47" fmla="*/ 1880192 h 4362107"/>
              <a:gd name="connsiteX48" fmla="*/ 5061170 w 5287024"/>
              <a:gd name="connsiteY48" fmla="*/ 1934057 h 4362107"/>
              <a:gd name="connsiteX49" fmla="*/ 4824544 w 5287024"/>
              <a:gd name="connsiteY49" fmla="*/ 1850259 h 4362107"/>
              <a:gd name="connsiteX50" fmla="*/ 4776583 w 5287024"/>
              <a:gd name="connsiteY50" fmla="*/ 1593531 h 4362107"/>
              <a:gd name="connsiteX51" fmla="*/ 4961549 w 5287024"/>
              <a:gd name="connsiteY51" fmla="*/ 1417236 h 4362107"/>
              <a:gd name="connsiteX52" fmla="*/ 5139640 w 5287024"/>
              <a:gd name="connsiteY52" fmla="*/ 1501012 h 4362107"/>
              <a:gd name="connsiteX53" fmla="*/ 5222297 w 5287024"/>
              <a:gd name="connsiteY53" fmla="*/ 1615984 h 4362107"/>
              <a:gd name="connsiteX54" fmla="*/ 5287018 w 5287024"/>
              <a:gd name="connsiteY54" fmla="*/ 1583811 h 4362107"/>
              <a:gd name="connsiteX55" fmla="*/ 5218706 w 5287024"/>
              <a:gd name="connsiteY55" fmla="*/ 1430351 h 4362107"/>
              <a:gd name="connsiteX56" fmla="*/ 5014968 w 5287024"/>
              <a:gd name="connsiteY56" fmla="*/ 1308077 h 4362107"/>
              <a:gd name="connsiteX57" fmla="*/ 4841577 w 5287024"/>
              <a:gd name="connsiteY57" fmla="*/ 1366348 h 4362107"/>
              <a:gd name="connsiteX58" fmla="*/ 4720855 w 5287024"/>
              <a:gd name="connsiteY58" fmla="*/ 1501212 h 4362107"/>
              <a:gd name="connsiteX59" fmla="*/ 4649017 w 5287024"/>
              <a:gd name="connsiteY59" fmla="*/ 1535996 h 4362107"/>
              <a:gd name="connsiteX60" fmla="*/ 4609458 w 5287024"/>
              <a:gd name="connsiteY60" fmla="*/ 1523443 h 4362107"/>
              <a:gd name="connsiteX61" fmla="*/ 4403537 w 5287024"/>
              <a:gd name="connsiteY61" fmla="*/ 1212839 h 4362107"/>
              <a:gd name="connsiteX62" fmla="*/ 4031874 w 5287024"/>
              <a:gd name="connsiteY62" fmla="*/ 1310963 h 4362107"/>
              <a:gd name="connsiteX63" fmla="*/ 3725297 w 5287024"/>
              <a:gd name="connsiteY63" fmla="*/ 832678 h 4362107"/>
              <a:gd name="connsiteX64" fmla="*/ 3335124 w 5287024"/>
              <a:gd name="connsiteY64" fmla="*/ 1082765 h 4362107"/>
              <a:gd name="connsiteX65" fmla="*/ 3104918 w 5287024"/>
              <a:gd name="connsiteY65" fmla="*/ 749471 h 4362107"/>
              <a:gd name="connsiteX66" fmla="*/ 2795958 w 5287024"/>
              <a:gd name="connsiteY66" fmla="*/ 1094933 h 4362107"/>
              <a:gd name="connsiteX67" fmla="*/ 2606490 w 5287024"/>
              <a:gd name="connsiteY67" fmla="*/ 1716659 h 4362107"/>
              <a:gd name="connsiteX68" fmla="*/ 2621912 w 5287024"/>
              <a:gd name="connsiteY68" fmla="*/ 1929498 h 4362107"/>
              <a:gd name="connsiteX69" fmla="*/ 2220113 w 5287024"/>
              <a:gd name="connsiteY69" fmla="*/ 3692684 h 4362107"/>
              <a:gd name="connsiteX70" fmla="*/ 1898675 w 5287024"/>
              <a:gd name="connsiteY70" fmla="*/ 4281665 h 4362107"/>
              <a:gd name="connsiteX71" fmla="*/ 1798909 w 5287024"/>
              <a:gd name="connsiteY71" fmla="*/ 3340636 h 4362107"/>
              <a:gd name="connsiteX72" fmla="*/ 1977601 w 5287024"/>
              <a:gd name="connsiteY72" fmla="*/ 2681818 h 4362107"/>
              <a:gd name="connsiteX73" fmla="*/ 2393860 w 5287024"/>
              <a:gd name="connsiteY73" fmla="*/ 748451 h 4362107"/>
              <a:gd name="connsiteX74" fmla="*/ 2323445 w 5287024"/>
              <a:gd name="connsiteY74" fmla="*/ 324661 h 4362107"/>
              <a:gd name="connsiteX75" fmla="*/ 1936818 w 5287024"/>
              <a:gd name="connsiteY75" fmla="*/ 433588 h 4362107"/>
              <a:gd name="connsiteX76" fmla="*/ 1764276 w 5287024"/>
              <a:gd name="connsiteY76" fmla="*/ 134011 h 4362107"/>
              <a:gd name="connsiteX77" fmla="*/ 1414922 w 5287024"/>
              <a:gd name="connsiteY77" fmla="*/ 637479 h 4362107"/>
              <a:gd name="connsiteX78" fmla="*/ 1145382 w 5287024"/>
              <a:gd name="connsiteY78" fmla="*/ 490182 h 4362107"/>
              <a:gd name="connsiteX79" fmla="*/ 877605 w 5287024"/>
              <a:gd name="connsiteY79" fmla="*/ 583474 h 4362107"/>
              <a:gd name="connsiteX80" fmla="*/ 910950 w 5287024"/>
              <a:gd name="connsiteY80" fmla="*/ 370489 h 4362107"/>
              <a:gd name="connsiteX81" fmla="*/ 933966 w 5287024"/>
              <a:gd name="connsiteY81" fmla="*/ 121376 h 4362107"/>
              <a:gd name="connsiteX82" fmla="*/ 928587 w 5287024"/>
              <a:gd name="connsiteY82"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20747 w 5287024"/>
              <a:gd name="connsiteY26" fmla="*/ 521881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06292 w 5287024"/>
              <a:gd name="connsiteY26" fmla="*/ 375128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14922 w 5287024"/>
              <a:gd name="connsiteY78" fmla="*/ 637479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7049 w 5287024"/>
              <a:gd name="connsiteY78" fmla="*/ 608980 h 4362107"/>
              <a:gd name="connsiteX79" fmla="*/ 1145382 w 5287024"/>
              <a:gd name="connsiteY79" fmla="*/ 490182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051050 w 5287024"/>
              <a:gd name="connsiteY24" fmla="*/ 625020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7049 w 5287024"/>
              <a:gd name="connsiteY78" fmla="*/ 608980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7049 w 5287024"/>
              <a:gd name="connsiteY78" fmla="*/ 608980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17465 w 5287024"/>
              <a:gd name="connsiteY25" fmla="*/ 795618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30985 w 5287024"/>
              <a:gd name="connsiteY25" fmla="*/ 544764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62163 w 5287024"/>
              <a:gd name="connsiteY79" fmla="*/ 21697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183622 w 5287024"/>
              <a:gd name="connsiteY24" fmla="*/ 445197 h 4362107"/>
              <a:gd name="connsiteX25" fmla="*/ 1430985 w 5287024"/>
              <a:gd name="connsiteY25" fmla="*/ 544764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30985 w 5287024"/>
              <a:gd name="connsiteY25" fmla="*/ 544764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386523 w 5287024"/>
              <a:gd name="connsiteY25" fmla="*/ 535027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30235 w 5287024"/>
              <a:gd name="connsiteY26" fmla="*/ 383997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23356 w 5287024"/>
              <a:gd name="connsiteY26" fmla="*/ 320850 h 4362107"/>
              <a:gd name="connsiteX27" fmla="*/ 1910933 w 5287024"/>
              <a:gd name="connsiteY27" fmla="*/ 599064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23356 w 5287024"/>
              <a:gd name="connsiteY26" fmla="*/ 320850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23356 w 5287024"/>
              <a:gd name="connsiteY26" fmla="*/ 320850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11748 w 5287024"/>
              <a:gd name="connsiteY26" fmla="*/ 350217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44172 w 5287024"/>
              <a:gd name="connsiteY78" fmla="*/ 385717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0 h 4362107"/>
              <a:gd name="connsiteX1" fmla="*/ 775593 w 5287024"/>
              <a:gd name="connsiteY1" fmla="*/ 60288 h 4362107"/>
              <a:gd name="connsiteX2" fmla="*/ 807442 w 5287024"/>
              <a:gd name="connsiteY2" fmla="*/ 285080 h 4362107"/>
              <a:gd name="connsiteX3" fmla="*/ 707483 w 5287024"/>
              <a:gd name="connsiteY3" fmla="*/ 664081 h 4362107"/>
              <a:gd name="connsiteX4" fmla="*/ 643549 w 5287024"/>
              <a:gd name="connsiteY4" fmla="*/ 1327559 h 4362107"/>
              <a:gd name="connsiteX5" fmla="*/ 552821 w 5287024"/>
              <a:gd name="connsiteY5" fmla="*/ 1186107 h 4362107"/>
              <a:gd name="connsiteX6" fmla="*/ 470171 w 5287024"/>
              <a:gd name="connsiteY6" fmla="*/ 1305949 h 4362107"/>
              <a:gd name="connsiteX7" fmla="*/ 554214 w 5287024"/>
              <a:gd name="connsiteY7" fmla="*/ 1515437 h 4362107"/>
              <a:gd name="connsiteX8" fmla="*/ 590819 w 5287024"/>
              <a:gd name="connsiteY8" fmla="*/ 1685854 h 4362107"/>
              <a:gd name="connsiteX9" fmla="*/ 588013 w 5287024"/>
              <a:gd name="connsiteY9" fmla="*/ 1700664 h 4362107"/>
              <a:gd name="connsiteX10" fmla="*/ 130088 w 5287024"/>
              <a:gd name="connsiteY10" fmla="*/ 3168164 h 4362107"/>
              <a:gd name="connsiteX11" fmla="*/ 0 w 5287024"/>
              <a:gd name="connsiteY11" fmla="*/ 4129816 h 4362107"/>
              <a:gd name="connsiteX12" fmla="*/ 189322 w 5287024"/>
              <a:gd name="connsiteY12" fmla="*/ 4112195 h 4362107"/>
              <a:gd name="connsiteX13" fmla="*/ 373477 w 5287024"/>
              <a:gd name="connsiteY13" fmla="*/ 4196243 h 4362107"/>
              <a:gd name="connsiteX14" fmla="*/ 367969 w 5287024"/>
              <a:gd name="connsiteY14" fmla="*/ 3651380 h 4362107"/>
              <a:gd name="connsiteX15" fmla="*/ 444651 w 5287024"/>
              <a:gd name="connsiteY15" fmla="*/ 3114820 h 4362107"/>
              <a:gd name="connsiteX16" fmla="*/ 646812 w 5287024"/>
              <a:gd name="connsiteY16" fmla="*/ 2824856 h 4362107"/>
              <a:gd name="connsiteX17" fmla="*/ 824294 w 5287024"/>
              <a:gd name="connsiteY17" fmla="*/ 2649180 h 4362107"/>
              <a:gd name="connsiteX18" fmla="*/ 793121 w 5287024"/>
              <a:gd name="connsiteY18" fmla="*/ 2491164 h 4362107"/>
              <a:gd name="connsiteX19" fmla="*/ 611231 w 5287024"/>
              <a:gd name="connsiteY19" fmla="*/ 2619430 h 4362107"/>
              <a:gd name="connsiteX20" fmla="*/ 539987 w 5287024"/>
              <a:gd name="connsiteY20" fmla="*/ 2682653 h 4362107"/>
              <a:gd name="connsiteX21" fmla="*/ 754898 w 5287024"/>
              <a:gd name="connsiteY21" fmla="*/ 1844073 h 4362107"/>
              <a:gd name="connsiteX22" fmla="*/ 832225 w 5287024"/>
              <a:gd name="connsiteY22" fmla="*/ 899351 h 4362107"/>
              <a:gd name="connsiteX23" fmla="*/ 844826 w 5287024"/>
              <a:gd name="connsiteY23" fmla="*/ 803861 h 4362107"/>
              <a:gd name="connsiteX24" fmla="*/ 1227965 w 5287024"/>
              <a:gd name="connsiteY24" fmla="*/ 266359 h 4362107"/>
              <a:gd name="connsiteX25" fmla="*/ 1405678 w 5287024"/>
              <a:gd name="connsiteY25" fmla="*/ 542123 h 4362107"/>
              <a:gd name="connsiteX26" fmla="*/ 1711748 w 5287024"/>
              <a:gd name="connsiteY26" fmla="*/ 350217 h 4362107"/>
              <a:gd name="connsiteX27" fmla="*/ 1891111 w 5287024"/>
              <a:gd name="connsiteY27" fmla="*/ 618655 h 4362107"/>
              <a:gd name="connsiteX28" fmla="*/ 2204444 w 5287024"/>
              <a:gd name="connsiteY28" fmla="*/ 617873 h 4362107"/>
              <a:gd name="connsiteX29" fmla="*/ 2074289 w 5287024"/>
              <a:gd name="connsiteY29" fmla="*/ 1462078 h 4362107"/>
              <a:gd name="connsiteX30" fmla="*/ 1805531 w 5287024"/>
              <a:gd name="connsiteY30" fmla="*/ 2640591 h 4362107"/>
              <a:gd name="connsiteX31" fmla="*/ 1758459 w 5287024"/>
              <a:gd name="connsiteY31" fmla="*/ 3169574 h 4362107"/>
              <a:gd name="connsiteX32" fmla="*/ 1890731 w 5287024"/>
              <a:gd name="connsiteY32" fmla="*/ 4357327 h 4362107"/>
              <a:gd name="connsiteX33" fmla="*/ 2299768 w 5287024"/>
              <a:gd name="connsiteY33" fmla="*/ 3675068 h 4362107"/>
              <a:gd name="connsiteX34" fmla="*/ 2691603 w 5287024"/>
              <a:gd name="connsiteY34" fmla="*/ 1945855 h 4362107"/>
              <a:gd name="connsiteX35" fmla="*/ 2722387 w 5287024"/>
              <a:gd name="connsiteY35" fmla="*/ 1929158 h 4362107"/>
              <a:gd name="connsiteX36" fmla="*/ 2898500 w 5287024"/>
              <a:gd name="connsiteY36" fmla="*/ 1311119 h 4362107"/>
              <a:gd name="connsiteX37" fmla="*/ 3056172 w 5287024"/>
              <a:gd name="connsiteY37" fmla="*/ 955194 h 4362107"/>
              <a:gd name="connsiteX38" fmla="*/ 3284026 w 5287024"/>
              <a:gd name="connsiteY38" fmla="*/ 1291426 h 4362107"/>
              <a:gd name="connsiteX39" fmla="*/ 3694766 w 5287024"/>
              <a:gd name="connsiteY39" fmla="*/ 1026049 h 4362107"/>
              <a:gd name="connsiteX40" fmla="*/ 3988928 w 5287024"/>
              <a:gd name="connsiteY40" fmla="*/ 1485270 h 4362107"/>
              <a:gd name="connsiteX41" fmla="*/ 4342088 w 5287024"/>
              <a:gd name="connsiteY41" fmla="*/ 1376004 h 4362107"/>
              <a:gd name="connsiteX42" fmla="*/ 4490710 w 5287024"/>
              <a:gd name="connsiteY42" fmla="*/ 1615850 h 4362107"/>
              <a:gd name="connsiteX43" fmla="*/ 4596632 w 5287024"/>
              <a:gd name="connsiteY43" fmla="*/ 1682930 h 4362107"/>
              <a:gd name="connsiteX44" fmla="*/ 4671883 w 5287024"/>
              <a:gd name="connsiteY44" fmla="*/ 1814484 h 4362107"/>
              <a:gd name="connsiteX45" fmla="*/ 4752611 w 5287024"/>
              <a:gd name="connsiteY45" fmla="*/ 1932537 h 4362107"/>
              <a:gd name="connsiteX46" fmla="*/ 4915617 w 5287024"/>
              <a:gd name="connsiteY46" fmla="*/ 2016579 h 4362107"/>
              <a:gd name="connsiteX47" fmla="*/ 5151210 w 5287024"/>
              <a:gd name="connsiteY47" fmla="*/ 2005719 h 4362107"/>
              <a:gd name="connsiteX48" fmla="*/ 5213413 w 5287024"/>
              <a:gd name="connsiteY48" fmla="*/ 1880192 h 4362107"/>
              <a:gd name="connsiteX49" fmla="*/ 5061170 w 5287024"/>
              <a:gd name="connsiteY49" fmla="*/ 1934057 h 4362107"/>
              <a:gd name="connsiteX50" fmla="*/ 4824544 w 5287024"/>
              <a:gd name="connsiteY50" fmla="*/ 1850259 h 4362107"/>
              <a:gd name="connsiteX51" fmla="*/ 4776583 w 5287024"/>
              <a:gd name="connsiteY51" fmla="*/ 1593531 h 4362107"/>
              <a:gd name="connsiteX52" fmla="*/ 4961549 w 5287024"/>
              <a:gd name="connsiteY52" fmla="*/ 1417236 h 4362107"/>
              <a:gd name="connsiteX53" fmla="*/ 5139640 w 5287024"/>
              <a:gd name="connsiteY53" fmla="*/ 1501012 h 4362107"/>
              <a:gd name="connsiteX54" fmla="*/ 5222297 w 5287024"/>
              <a:gd name="connsiteY54" fmla="*/ 1615984 h 4362107"/>
              <a:gd name="connsiteX55" fmla="*/ 5287018 w 5287024"/>
              <a:gd name="connsiteY55" fmla="*/ 1583811 h 4362107"/>
              <a:gd name="connsiteX56" fmla="*/ 5218706 w 5287024"/>
              <a:gd name="connsiteY56" fmla="*/ 1430351 h 4362107"/>
              <a:gd name="connsiteX57" fmla="*/ 5014968 w 5287024"/>
              <a:gd name="connsiteY57" fmla="*/ 1308077 h 4362107"/>
              <a:gd name="connsiteX58" fmla="*/ 4841577 w 5287024"/>
              <a:gd name="connsiteY58" fmla="*/ 1366348 h 4362107"/>
              <a:gd name="connsiteX59" fmla="*/ 4720855 w 5287024"/>
              <a:gd name="connsiteY59" fmla="*/ 1501212 h 4362107"/>
              <a:gd name="connsiteX60" fmla="*/ 4649017 w 5287024"/>
              <a:gd name="connsiteY60" fmla="*/ 1535996 h 4362107"/>
              <a:gd name="connsiteX61" fmla="*/ 4609458 w 5287024"/>
              <a:gd name="connsiteY61" fmla="*/ 1523443 h 4362107"/>
              <a:gd name="connsiteX62" fmla="*/ 4403537 w 5287024"/>
              <a:gd name="connsiteY62" fmla="*/ 1212839 h 4362107"/>
              <a:gd name="connsiteX63" fmla="*/ 4031874 w 5287024"/>
              <a:gd name="connsiteY63" fmla="*/ 1310963 h 4362107"/>
              <a:gd name="connsiteX64" fmla="*/ 3725297 w 5287024"/>
              <a:gd name="connsiteY64" fmla="*/ 832678 h 4362107"/>
              <a:gd name="connsiteX65" fmla="*/ 3335124 w 5287024"/>
              <a:gd name="connsiteY65" fmla="*/ 1082765 h 4362107"/>
              <a:gd name="connsiteX66" fmla="*/ 3104918 w 5287024"/>
              <a:gd name="connsiteY66" fmla="*/ 749471 h 4362107"/>
              <a:gd name="connsiteX67" fmla="*/ 2795958 w 5287024"/>
              <a:gd name="connsiteY67" fmla="*/ 1094933 h 4362107"/>
              <a:gd name="connsiteX68" fmla="*/ 2606490 w 5287024"/>
              <a:gd name="connsiteY68" fmla="*/ 1716659 h 4362107"/>
              <a:gd name="connsiteX69" fmla="*/ 2621912 w 5287024"/>
              <a:gd name="connsiteY69" fmla="*/ 1929498 h 4362107"/>
              <a:gd name="connsiteX70" fmla="*/ 2220113 w 5287024"/>
              <a:gd name="connsiteY70" fmla="*/ 3692684 h 4362107"/>
              <a:gd name="connsiteX71" fmla="*/ 1898675 w 5287024"/>
              <a:gd name="connsiteY71" fmla="*/ 4281665 h 4362107"/>
              <a:gd name="connsiteX72" fmla="*/ 1798909 w 5287024"/>
              <a:gd name="connsiteY72" fmla="*/ 3340636 h 4362107"/>
              <a:gd name="connsiteX73" fmla="*/ 1977601 w 5287024"/>
              <a:gd name="connsiteY73" fmla="*/ 2681818 h 4362107"/>
              <a:gd name="connsiteX74" fmla="*/ 2393860 w 5287024"/>
              <a:gd name="connsiteY74" fmla="*/ 748451 h 4362107"/>
              <a:gd name="connsiteX75" fmla="*/ 2323445 w 5287024"/>
              <a:gd name="connsiteY75" fmla="*/ 324661 h 4362107"/>
              <a:gd name="connsiteX76" fmla="*/ 1936818 w 5287024"/>
              <a:gd name="connsiteY76" fmla="*/ 433588 h 4362107"/>
              <a:gd name="connsiteX77" fmla="*/ 1764276 w 5287024"/>
              <a:gd name="connsiteY77" fmla="*/ 134011 h 4362107"/>
              <a:gd name="connsiteX78" fmla="*/ 1435231 w 5287024"/>
              <a:gd name="connsiteY78" fmla="*/ 308338 h 4362107"/>
              <a:gd name="connsiteX79" fmla="*/ 1297596 w 5287024"/>
              <a:gd name="connsiteY79" fmla="*/ 7909 h 4362107"/>
              <a:gd name="connsiteX80" fmla="*/ 877605 w 5287024"/>
              <a:gd name="connsiteY80" fmla="*/ 583474 h 4362107"/>
              <a:gd name="connsiteX81" fmla="*/ 910950 w 5287024"/>
              <a:gd name="connsiteY81" fmla="*/ 370489 h 4362107"/>
              <a:gd name="connsiteX82" fmla="*/ 933966 w 5287024"/>
              <a:gd name="connsiteY82" fmla="*/ 121376 h 4362107"/>
              <a:gd name="connsiteX83" fmla="*/ 928587 w 5287024"/>
              <a:gd name="connsiteY83" fmla="*/ 0 h 4362107"/>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5678 w 5287024"/>
              <a:gd name="connsiteY25" fmla="*/ 563268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381705 w 5287024"/>
              <a:gd name="connsiteY25" fmla="*/ 507255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381705 w 5287024"/>
              <a:gd name="connsiteY25" fmla="*/ 507255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11748 w 5287024"/>
              <a:gd name="connsiteY26" fmla="*/ 371362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91111 w 5287024"/>
              <a:gd name="connsiteY27" fmla="*/ 639800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04444 w 5287024"/>
              <a:gd name="connsiteY28" fmla="*/ 639018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323445 w 5287024"/>
              <a:gd name="connsiteY75" fmla="*/ 345806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272134 w 5287024"/>
              <a:gd name="connsiteY75" fmla="*/ 320065 h 4383252"/>
              <a:gd name="connsiteX76" fmla="*/ 1936818 w 5287024"/>
              <a:gd name="connsiteY76" fmla="*/ 454733 h 4383252"/>
              <a:gd name="connsiteX77" fmla="*/ 1764276 w 5287024"/>
              <a:gd name="connsiteY77" fmla="*/ 155156 h 4383252"/>
              <a:gd name="connsiteX78" fmla="*/ 1435231 w 5287024"/>
              <a:gd name="connsiteY78" fmla="*/ 329483 h 4383252"/>
              <a:gd name="connsiteX79" fmla="*/ 1266803 w 5287024"/>
              <a:gd name="connsiteY79" fmla="*/ 4180 h 4383252"/>
              <a:gd name="connsiteX80" fmla="*/ 877605 w 5287024"/>
              <a:gd name="connsiteY80" fmla="*/ 604619 h 4383252"/>
              <a:gd name="connsiteX81" fmla="*/ 910950 w 5287024"/>
              <a:gd name="connsiteY81" fmla="*/ 391634 h 4383252"/>
              <a:gd name="connsiteX82" fmla="*/ 933966 w 5287024"/>
              <a:gd name="connsiteY82" fmla="*/ 142521 h 4383252"/>
              <a:gd name="connsiteX83" fmla="*/ 928587 w 5287024"/>
              <a:gd name="connsiteY83"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2941 w 5287024"/>
              <a:gd name="connsiteY75" fmla="*/ 460418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2941 w 5287024"/>
              <a:gd name="connsiteY75" fmla="*/ 460418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59337 w 5287024"/>
              <a:gd name="connsiteY75" fmla="*/ 432825 h 4383252"/>
              <a:gd name="connsiteX76" fmla="*/ 2475735 w 5287024"/>
              <a:gd name="connsiteY76" fmla="*/ 405234 h 4383252"/>
              <a:gd name="connsiteX77" fmla="*/ 2272134 w 5287024"/>
              <a:gd name="connsiteY77" fmla="*/ 320065 h 4383252"/>
              <a:gd name="connsiteX78" fmla="*/ 1936818 w 5287024"/>
              <a:gd name="connsiteY78" fmla="*/ 454733 h 4383252"/>
              <a:gd name="connsiteX79" fmla="*/ 1764276 w 5287024"/>
              <a:gd name="connsiteY79" fmla="*/ 155156 h 4383252"/>
              <a:gd name="connsiteX80" fmla="*/ 1435231 w 5287024"/>
              <a:gd name="connsiteY80" fmla="*/ 329483 h 4383252"/>
              <a:gd name="connsiteX81" fmla="*/ 1266803 w 5287024"/>
              <a:gd name="connsiteY81" fmla="*/ 4180 h 4383252"/>
              <a:gd name="connsiteX82" fmla="*/ 877605 w 5287024"/>
              <a:gd name="connsiteY82" fmla="*/ 604619 h 4383252"/>
              <a:gd name="connsiteX83" fmla="*/ 910950 w 5287024"/>
              <a:gd name="connsiteY83" fmla="*/ 391634 h 4383252"/>
              <a:gd name="connsiteX84" fmla="*/ 933966 w 5287024"/>
              <a:gd name="connsiteY84" fmla="*/ 142521 h 4383252"/>
              <a:gd name="connsiteX85" fmla="*/ 928587 w 5287024"/>
              <a:gd name="connsiteY85"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75735 w 5287024"/>
              <a:gd name="connsiteY75" fmla="*/ 405234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75735 w 5287024"/>
              <a:gd name="connsiteY75" fmla="*/ 405234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34000 w 5287024"/>
              <a:gd name="connsiteY75" fmla="*/ 383041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72134 w 5287024"/>
              <a:gd name="connsiteY76" fmla="*/ 320065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44068 w 5287024"/>
              <a:gd name="connsiteY76" fmla="*/ 282736 h 4383252"/>
              <a:gd name="connsiteX77" fmla="*/ 1936818 w 5287024"/>
              <a:gd name="connsiteY77" fmla="*/ 454733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884958 w 5287024"/>
              <a:gd name="connsiteY27" fmla="*/ 644253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44068 w 5287024"/>
              <a:gd name="connsiteY76" fmla="*/ 282736 h 4383252"/>
              <a:gd name="connsiteX77" fmla="*/ 1962762 w 5287024"/>
              <a:gd name="connsiteY77" fmla="*/ 383545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145 h 4383252"/>
              <a:gd name="connsiteX1" fmla="*/ 775593 w 5287024"/>
              <a:gd name="connsiteY1" fmla="*/ 81433 h 4383252"/>
              <a:gd name="connsiteX2" fmla="*/ 807442 w 5287024"/>
              <a:gd name="connsiteY2" fmla="*/ 306225 h 4383252"/>
              <a:gd name="connsiteX3" fmla="*/ 707483 w 5287024"/>
              <a:gd name="connsiteY3" fmla="*/ 685226 h 4383252"/>
              <a:gd name="connsiteX4" fmla="*/ 643549 w 5287024"/>
              <a:gd name="connsiteY4" fmla="*/ 1348704 h 4383252"/>
              <a:gd name="connsiteX5" fmla="*/ 552821 w 5287024"/>
              <a:gd name="connsiteY5" fmla="*/ 1207252 h 4383252"/>
              <a:gd name="connsiteX6" fmla="*/ 470171 w 5287024"/>
              <a:gd name="connsiteY6" fmla="*/ 1327094 h 4383252"/>
              <a:gd name="connsiteX7" fmla="*/ 554214 w 5287024"/>
              <a:gd name="connsiteY7" fmla="*/ 1536582 h 4383252"/>
              <a:gd name="connsiteX8" fmla="*/ 590819 w 5287024"/>
              <a:gd name="connsiteY8" fmla="*/ 1706999 h 4383252"/>
              <a:gd name="connsiteX9" fmla="*/ 588013 w 5287024"/>
              <a:gd name="connsiteY9" fmla="*/ 1721809 h 4383252"/>
              <a:gd name="connsiteX10" fmla="*/ 130088 w 5287024"/>
              <a:gd name="connsiteY10" fmla="*/ 3189309 h 4383252"/>
              <a:gd name="connsiteX11" fmla="*/ 0 w 5287024"/>
              <a:gd name="connsiteY11" fmla="*/ 4150961 h 4383252"/>
              <a:gd name="connsiteX12" fmla="*/ 189322 w 5287024"/>
              <a:gd name="connsiteY12" fmla="*/ 4133340 h 4383252"/>
              <a:gd name="connsiteX13" fmla="*/ 373477 w 5287024"/>
              <a:gd name="connsiteY13" fmla="*/ 4217388 h 4383252"/>
              <a:gd name="connsiteX14" fmla="*/ 367969 w 5287024"/>
              <a:gd name="connsiteY14" fmla="*/ 3672525 h 4383252"/>
              <a:gd name="connsiteX15" fmla="*/ 444651 w 5287024"/>
              <a:gd name="connsiteY15" fmla="*/ 3135965 h 4383252"/>
              <a:gd name="connsiteX16" fmla="*/ 646812 w 5287024"/>
              <a:gd name="connsiteY16" fmla="*/ 2846001 h 4383252"/>
              <a:gd name="connsiteX17" fmla="*/ 824294 w 5287024"/>
              <a:gd name="connsiteY17" fmla="*/ 2670325 h 4383252"/>
              <a:gd name="connsiteX18" fmla="*/ 793121 w 5287024"/>
              <a:gd name="connsiteY18" fmla="*/ 2512309 h 4383252"/>
              <a:gd name="connsiteX19" fmla="*/ 611231 w 5287024"/>
              <a:gd name="connsiteY19" fmla="*/ 2640575 h 4383252"/>
              <a:gd name="connsiteX20" fmla="*/ 539987 w 5287024"/>
              <a:gd name="connsiteY20" fmla="*/ 2703798 h 4383252"/>
              <a:gd name="connsiteX21" fmla="*/ 754898 w 5287024"/>
              <a:gd name="connsiteY21" fmla="*/ 1865218 h 4383252"/>
              <a:gd name="connsiteX22" fmla="*/ 832225 w 5287024"/>
              <a:gd name="connsiteY22" fmla="*/ 920496 h 4383252"/>
              <a:gd name="connsiteX23" fmla="*/ 844826 w 5287024"/>
              <a:gd name="connsiteY23" fmla="*/ 825006 h 4383252"/>
              <a:gd name="connsiteX24" fmla="*/ 1227965 w 5287024"/>
              <a:gd name="connsiteY24" fmla="*/ 287504 h 4383252"/>
              <a:gd name="connsiteX25" fmla="*/ 1402225 w 5287024"/>
              <a:gd name="connsiteY25" fmla="*/ 508123 h 4383252"/>
              <a:gd name="connsiteX26" fmla="*/ 1707656 w 5287024"/>
              <a:gd name="connsiteY26" fmla="*/ 390046 h 4383252"/>
              <a:gd name="connsiteX27" fmla="*/ 1921177 w 5287024"/>
              <a:gd name="connsiteY27" fmla="*/ 597070 h 4383252"/>
              <a:gd name="connsiteX28" fmla="*/ 2213991 w 5287024"/>
              <a:gd name="connsiteY28" fmla="*/ 595423 h 4383252"/>
              <a:gd name="connsiteX29" fmla="*/ 2074289 w 5287024"/>
              <a:gd name="connsiteY29" fmla="*/ 1483223 h 4383252"/>
              <a:gd name="connsiteX30" fmla="*/ 1805531 w 5287024"/>
              <a:gd name="connsiteY30" fmla="*/ 2661736 h 4383252"/>
              <a:gd name="connsiteX31" fmla="*/ 1758459 w 5287024"/>
              <a:gd name="connsiteY31" fmla="*/ 3190719 h 4383252"/>
              <a:gd name="connsiteX32" fmla="*/ 1890731 w 5287024"/>
              <a:gd name="connsiteY32" fmla="*/ 4378472 h 4383252"/>
              <a:gd name="connsiteX33" fmla="*/ 2299768 w 5287024"/>
              <a:gd name="connsiteY33" fmla="*/ 3696213 h 4383252"/>
              <a:gd name="connsiteX34" fmla="*/ 2691603 w 5287024"/>
              <a:gd name="connsiteY34" fmla="*/ 1967000 h 4383252"/>
              <a:gd name="connsiteX35" fmla="*/ 2722387 w 5287024"/>
              <a:gd name="connsiteY35" fmla="*/ 1950303 h 4383252"/>
              <a:gd name="connsiteX36" fmla="*/ 2898500 w 5287024"/>
              <a:gd name="connsiteY36" fmla="*/ 1332264 h 4383252"/>
              <a:gd name="connsiteX37" fmla="*/ 3056172 w 5287024"/>
              <a:gd name="connsiteY37" fmla="*/ 976339 h 4383252"/>
              <a:gd name="connsiteX38" fmla="*/ 3284026 w 5287024"/>
              <a:gd name="connsiteY38" fmla="*/ 1312571 h 4383252"/>
              <a:gd name="connsiteX39" fmla="*/ 3694766 w 5287024"/>
              <a:gd name="connsiteY39" fmla="*/ 1047194 h 4383252"/>
              <a:gd name="connsiteX40" fmla="*/ 3988928 w 5287024"/>
              <a:gd name="connsiteY40" fmla="*/ 1506415 h 4383252"/>
              <a:gd name="connsiteX41" fmla="*/ 4342088 w 5287024"/>
              <a:gd name="connsiteY41" fmla="*/ 1397149 h 4383252"/>
              <a:gd name="connsiteX42" fmla="*/ 4490710 w 5287024"/>
              <a:gd name="connsiteY42" fmla="*/ 1636995 h 4383252"/>
              <a:gd name="connsiteX43" fmla="*/ 4596632 w 5287024"/>
              <a:gd name="connsiteY43" fmla="*/ 1704075 h 4383252"/>
              <a:gd name="connsiteX44" fmla="*/ 4671883 w 5287024"/>
              <a:gd name="connsiteY44" fmla="*/ 1835629 h 4383252"/>
              <a:gd name="connsiteX45" fmla="*/ 4752611 w 5287024"/>
              <a:gd name="connsiteY45" fmla="*/ 1953682 h 4383252"/>
              <a:gd name="connsiteX46" fmla="*/ 4915617 w 5287024"/>
              <a:gd name="connsiteY46" fmla="*/ 2037724 h 4383252"/>
              <a:gd name="connsiteX47" fmla="*/ 5151210 w 5287024"/>
              <a:gd name="connsiteY47" fmla="*/ 2026864 h 4383252"/>
              <a:gd name="connsiteX48" fmla="*/ 5213413 w 5287024"/>
              <a:gd name="connsiteY48" fmla="*/ 1901337 h 4383252"/>
              <a:gd name="connsiteX49" fmla="*/ 5061170 w 5287024"/>
              <a:gd name="connsiteY49" fmla="*/ 1955202 h 4383252"/>
              <a:gd name="connsiteX50" fmla="*/ 4824544 w 5287024"/>
              <a:gd name="connsiteY50" fmla="*/ 1871404 h 4383252"/>
              <a:gd name="connsiteX51" fmla="*/ 4776583 w 5287024"/>
              <a:gd name="connsiteY51" fmla="*/ 1614676 h 4383252"/>
              <a:gd name="connsiteX52" fmla="*/ 4961549 w 5287024"/>
              <a:gd name="connsiteY52" fmla="*/ 1438381 h 4383252"/>
              <a:gd name="connsiteX53" fmla="*/ 5139640 w 5287024"/>
              <a:gd name="connsiteY53" fmla="*/ 1522157 h 4383252"/>
              <a:gd name="connsiteX54" fmla="*/ 5222297 w 5287024"/>
              <a:gd name="connsiteY54" fmla="*/ 1637129 h 4383252"/>
              <a:gd name="connsiteX55" fmla="*/ 5287018 w 5287024"/>
              <a:gd name="connsiteY55" fmla="*/ 1604956 h 4383252"/>
              <a:gd name="connsiteX56" fmla="*/ 5218706 w 5287024"/>
              <a:gd name="connsiteY56" fmla="*/ 1451496 h 4383252"/>
              <a:gd name="connsiteX57" fmla="*/ 5014968 w 5287024"/>
              <a:gd name="connsiteY57" fmla="*/ 1329222 h 4383252"/>
              <a:gd name="connsiteX58" fmla="*/ 4841577 w 5287024"/>
              <a:gd name="connsiteY58" fmla="*/ 1387493 h 4383252"/>
              <a:gd name="connsiteX59" fmla="*/ 4720855 w 5287024"/>
              <a:gd name="connsiteY59" fmla="*/ 1522357 h 4383252"/>
              <a:gd name="connsiteX60" fmla="*/ 4649017 w 5287024"/>
              <a:gd name="connsiteY60" fmla="*/ 1557141 h 4383252"/>
              <a:gd name="connsiteX61" fmla="*/ 4609458 w 5287024"/>
              <a:gd name="connsiteY61" fmla="*/ 1544588 h 4383252"/>
              <a:gd name="connsiteX62" fmla="*/ 4403537 w 5287024"/>
              <a:gd name="connsiteY62" fmla="*/ 1233984 h 4383252"/>
              <a:gd name="connsiteX63" fmla="*/ 4031874 w 5287024"/>
              <a:gd name="connsiteY63" fmla="*/ 1332108 h 4383252"/>
              <a:gd name="connsiteX64" fmla="*/ 3725297 w 5287024"/>
              <a:gd name="connsiteY64" fmla="*/ 853823 h 4383252"/>
              <a:gd name="connsiteX65" fmla="*/ 3335124 w 5287024"/>
              <a:gd name="connsiteY65" fmla="*/ 1103910 h 4383252"/>
              <a:gd name="connsiteX66" fmla="*/ 3104918 w 5287024"/>
              <a:gd name="connsiteY66" fmla="*/ 770616 h 4383252"/>
              <a:gd name="connsiteX67" fmla="*/ 2795958 w 5287024"/>
              <a:gd name="connsiteY67" fmla="*/ 1116078 h 4383252"/>
              <a:gd name="connsiteX68" fmla="*/ 2606490 w 5287024"/>
              <a:gd name="connsiteY68" fmla="*/ 1737804 h 4383252"/>
              <a:gd name="connsiteX69" fmla="*/ 2621912 w 5287024"/>
              <a:gd name="connsiteY69" fmla="*/ 1950643 h 4383252"/>
              <a:gd name="connsiteX70" fmla="*/ 2220113 w 5287024"/>
              <a:gd name="connsiteY70" fmla="*/ 3713829 h 4383252"/>
              <a:gd name="connsiteX71" fmla="*/ 1898675 w 5287024"/>
              <a:gd name="connsiteY71" fmla="*/ 4302810 h 4383252"/>
              <a:gd name="connsiteX72" fmla="*/ 1798909 w 5287024"/>
              <a:gd name="connsiteY72" fmla="*/ 3361781 h 4383252"/>
              <a:gd name="connsiteX73" fmla="*/ 1977601 w 5287024"/>
              <a:gd name="connsiteY73" fmla="*/ 2702963 h 4383252"/>
              <a:gd name="connsiteX74" fmla="*/ 2393860 w 5287024"/>
              <a:gd name="connsiteY74" fmla="*/ 769596 h 4383252"/>
              <a:gd name="connsiteX75" fmla="*/ 2447669 w 5287024"/>
              <a:gd name="connsiteY75" fmla="*/ 367906 h 4383252"/>
              <a:gd name="connsiteX76" fmla="*/ 2244068 w 5287024"/>
              <a:gd name="connsiteY76" fmla="*/ 282736 h 4383252"/>
              <a:gd name="connsiteX77" fmla="*/ 1962762 w 5287024"/>
              <a:gd name="connsiteY77" fmla="*/ 383545 h 4383252"/>
              <a:gd name="connsiteX78" fmla="*/ 1764276 w 5287024"/>
              <a:gd name="connsiteY78" fmla="*/ 155156 h 4383252"/>
              <a:gd name="connsiteX79" fmla="*/ 1435231 w 5287024"/>
              <a:gd name="connsiteY79" fmla="*/ 329483 h 4383252"/>
              <a:gd name="connsiteX80" fmla="*/ 1266803 w 5287024"/>
              <a:gd name="connsiteY80" fmla="*/ 4180 h 4383252"/>
              <a:gd name="connsiteX81" fmla="*/ 877605 w 5287024"/>
              <a:gd name="connsiteY81" fmla="*/ 604619 h 4383252"/>
              <a:gd name="connsiteX82" fmla="*/ 910950 w 5287024"/>
              <a:gd name="connsiteY82" fmla="*/ 391634 h 4383252"/>
              <a:gd name="connsiteX83" fmla="*/ 933966 w 5287024"/>
              <a:gd name="connsiteY83" fmla="*/ 142521 h 4383252"/>
              <a:gd name="connsiteX84" fmla="*/ 928587 w 5287024"/>
              <a:gd name="connsiteY84" fmla="*/ 21145 h 4383252"/>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07656 w 5287024"/>
              <a:gd name="connsiteY26" fmla="*/ 389931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19903 w 5287024"/>
              <a:gd name="connsiteY26" fmla="*/ 286736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19903 w 5287024"/>
              <a:gd name="connsiteY26" fmla="*/ 286736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19903 w 5287024"/>
              <a:gd name="connsiteY26" fmla="*/ 286736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62762 w 5287024"/>
              <a:gd name="connsiteY77" fmla="*/ 383430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1030 h 4383137"/>
              <a:gd name="connsiteX1" fmla="*/ 775593 w 5287024"/>
              <a:gd name="connsiteY1" fmla="*/ 81318 h 4383137"/>
              <a:gd name="connsiteX2" fmla="*/ 807442 w 5287024"/>
              <a:gd name="connsiteY2" fmla="*/ 306110 h 4383137"/>
              <a:gd name="connsiteX3" fmla="*/ 707483 w 5287024"/>
              <a:gd name="connsiteY3" fmla="*/ 685111 h 4383137"/>
              <a:gd name="connsiteX4" fmla="*/ 643549 w 5287024"/>
              <a:gd name="connsiteY4" fmla="*/ 1348589 h 4383137"/>
              <a:gd name="connsiteX5" fmla="*/ 552821 w 5287024"/>
              <a:gd name="connsiteY5" fmla="*/ 1207137 h 4383137"/>
              <a:gd name="connsiteX6" fmla="*/ 470171 w 5287024"/>
              <a:gd name="connsiteY6" fmla="*/ 1326979 h 4383137"/>
              <a:gd name="connsiteX7" fmla="*/ 554214 w 5287024"/>
              <a:gd name="connsiteY7" fmla="*/ 1536467 h 4383137"/>
              <a:gd name="connsiteX8" fmla="*/ 590819 w 5287024"/>
              <a:gd name="connsiteY8" fmla="*/ 1706884 h 4383137"/>
              <a:gd name="connsiteX9" fmla="*/ 588013 w 5287024"/>
              <a:gd name="connsiteY9" fmla="*/ 1721694 h 4383137"/>
              <a:gd name="connsiteX10" fmla="*/ 130088 w 5287024"/>
              <a:gd name="connsiteY10" fmla="*/ 3189194 h 4383137"/>
              <a:gd name="connsiteX11" fmla="*/ 0 w 5287024"/>
              <a:gd name="connsiteY11" fmla="*/ 4150846 h 4383137"/>
              <a:gd name="connsiteX12" fmla="*/ 189322 w 5287024"/>
              <a:gd name="connsiteY12" fmla="*/ 4133225 h 4383137"/>
              <a:gd name="connsiteX13" fmla="*/ 373477 w 5287024"/>
              <a:gd name="connsiteY13" fmla="*/ 4217273 h 4383137"/>
              <a:gd name="connsiteX14" fmla="*/ 367969 w 5287024"/>
              <a:gd name="connsiteY14" fmla="*/ 3672410 h 4383137"/>
              <a:gd name="connsiteX15" fmla="*/ 444651 w 5287024"/>
              <a:gd name="connsiteY15" fmla="*/ 3135850 h 4383137"/>
              <a:gd name="connsiteX16" fmla="*/ 646812 w 5287024"/>
              <a:gd name="connsiteY16" fmla="*/ 2845886 h 4383137"/>
              <a:gd name="connsiteX17" fmla="*/ 824294 w 5287024"/>
              <a:gd name="connsiteY17" fmla="*/ 2670210 h 4383137"/>
              <a:gd name="connsiteX18" fmla="*/ 793121 w 5287024"/>
              <a:gd name="connsiteY18" fmla="*/ 2512194 h 4383137"/>
              <a:gd name="connsiteX19" fmla="*/ 611231 w 5287024"/>
              <a:gd name="connsiteY19" fmla="*/ 2640460 h 4383137"/>
              <a:gd name="connsiteX20" fmla="*/ 539987 w 5287024"/>
              <a:gd name="connsiteY20" fmla="*/ 2703683 h 4383137"/>
              <a:gd name="connsiteX21" fmla="*/ 754898 w 5287024"/>
              <a:gd name="connsiteY21" fmla="*/ 1865103 h 4383137"/>
              <a:gd name="connsiteX22" fmla="*/ 832225 w 5287024"/>
              <a:gd name="connsiteY22" fmla="*/ 920381 h 4383137"/>
              <a:gd name="connsiteX23" fmla="*/ 844826 w 5287024"/>
              <a:gd name="connsiteY23" fmla="*/ 824891 h 4383137"/>
              <a:gd name="connsiteX24" fmla="*/ 1227965 w 5287024"/>
              <a:gd name="connsiteY24" fmla="*/ 287389 h 4383137"/>
              <a:gd name="connsiteX25" fmla="*/ 1402225 w 5287024"/>
              <a:gd name="connsiteY25" fmla="*/ 508008 h 4383137"/>
              <a:gd name="connsiteX26" fmla="*/ 1730148 w 5287024"/>
              <a:gd name="connsiteY26" fmla="*/ 263598 h 4383137"/>
              <a:gd name="connsiteX27" fmla="*/ 1921177 w 5287024"/>
              <a:gd name="connsiteY27" fmla="*/ 596955 h 4383137"/>
              <a:gd name="connsiteX28" fmla="*/ 2213991 w 5287024"/>
              <a:gd name="connsiteY28" fmla="*/ 595308 h 4383137"/>
              <a:gd name="connsiteX29" fmla="*/ 2074289 w 5287024"/>
              <a:gd name="connsiteY29" fmla="*/ 1483108 h 4383137"/>
              <a:gd name="connsiteX30" fmla="*/ 1805531 w 5287024"/>
              <a:gd name="connsiteY30" fmla="*/ 2661621 h 4383137"/>
              <a:gd name="connsiteX31" fmla="*/ 1758459 w 5287024"/>
              <a:gd name="connsiteY31" fmla="*/ 3190604 h 4383137"/>
              <a:gd name="connsiteX32" fmla="*/ 1890731 w 5287024"/>
              <a:gd name="connsiteY32" fmla="*/ 4378357 h 4383137"/>
              <a:gd name="connsiteX33" fmla="*/ 2299768 w 5287024"/>
              <a:gd name="connsiteY33" fmla="*/ 3696098 h 4383137"/>
              <a:gd name="connsiteX34" fmla="*/ 2691603 w 5287024"/>
              <a:gd name="connsiteY34" fmla="*/ 1966885 h 4383137"/>
              <a:gd name="connsiteX35" fmla="*/ 2722387 w 5287024"/>
              <a:gd name="connsiteY35" fmla="*/ 1950188 h 4383137"/>
              <a:gd name="connsiteX36" fmla="*/ 2898500 w 5287024"/>
              <a:gd name="connsiteY36" fmla="*/ 1332149 h 4383137"/>
              <a:gd name="connsiteX37" fmla="*/ 3056172 w 5287024"/>
              <a:gd name="connsiteY37" fmla="*/ 976224 h 4383137"/>
              <a:gd name="connsiteX38" fmla="*/ 3284026 w 5287024"/>
              <a:gd name="connsiteY38" fmla="*/ 1312456 h 4383137"/>
              <a:gd name="connsiteX39" fmla="*/ 3694766 w 5287024"/>
              <a:gd name="connsiteY39" fmla="*/ 1047079 h 4383137"/>
              <a:gd name="connsiteX40" fmla="*/ 3988928 w 5287024"/>
              <a:gd name="connsiteY40" fmla="*/ 1506300 h 4383137"/>
              <a:gd name="connsiteX41" fmla="*/ 4342088 w 5287024"/>
              <a:gd name="connsiteY41" fmla="*/ 1397034 h 4383137"/>
              <a:gd name="connsiteX42" fmla="*/ 4490710 w 5287024"/>
              <a:gd name="connsiteY42" fmla="*/ 1636880 h 4383137"/>
              <a:gd name="connsiteX43" fmla="*/ 4596632 w 5287024"/>
              <a:gd name="connsiteY43" fmla="*/ 1703960 h 4383137"/>
              <a:gd name="connsiteX44" fmla="*/ 4671883 w 5287024"/>
              <a:gd name="connsiteY44" fmla="*/ 1835514 h 4383137"/>
              <a:gd name="connsiteX45" fmla="*/ 4752611 w 5287024"/>
              <a:gd name="connsiteY45" fmla="*/ 1953567 h 4383137"/>
              <a:gd name="connsiteX46" fmla="*/ 4915617 w 5287024"/>
              <a:gd name="connsiteY46" fmla="*/ 2037609 h 4383137"/>
              <a:gd name="connsiteX47" fmla="*/ 5151210 w 5287024"/>
              <a:gd name="connsiteY47" fmla="*/ 2026749 h 4383137"/>
              <a:gd name="connsiteX48" fmla="*/ 5213413 w 5287024"/>
              <a:gd name="connsiteY48" fmla="*/ 1901222 h 4383137"/>
              <a:gd name="connsiteX49" fmla="*/ 5061170 w 5287024"/>
              <a:gd name="connsiteY49" fmla="*/ 1955087 h 4383137"/>
              <a:gd name="connsiteX50" fmla="*/ 4824544 w 5287024"/>
              <a:gd name="connsiteY50" fmla="*/ 1871289 h 4383137"/>
              <a:gd name="connsiteX51" fmla="*/ 4776583 w 5287024"/>
              <a:gd name="connsiteY51" fmla="*/ 1614561 h 4383137"/>
              <a:gd name="connsiteX52" fmla="*/ 4961549 w 5287024"/>
              <a:gd name="connsiteY52" fmla="*/ 1438266 h 4383137"/>
              <a:gd name="connsiteX53" fmla="*/ 5139640 w 5287024"/>
              <a:gd name="connsiteY53" fmla="*/ 1522042 h 4383137"/>
              <a:gd name="connsiteX54" fmla="*/ 5222297 w 5287024"/>
              <a:gd name="connsiteY54" fmla="*/ 1637014 h 4383137"/>
              <a:gd name="connsiteX55" fmla="*/ 5287018 w 5287024"/>
              <a:gd name="connsiteY55" fmla="*/ 1604841 h 4383137"/>
              <a:gd name="connsiteX56" fmla="*/ 5218706 w 5287024"/>
              <a:gd name="connsiteY56" fmla="*/ 1451381 h 4383137"/>
              <a:gd name="connsiteX57" fmla="*/ 5014968 w 5287024"/>
              <a:gd name="connsiteY57" fmla="*/ 1329107 h 4383137"/>
              <a:gd name="connsiteX58" fmla="*/ 4841577 w 5287024"/>
              <a:gd name="connsiteY58" fmla="*/ 1387378 h 4383137"/>
              <a:gd name="connsiteX59" fmla="*/ 4720855 w 5287024"/>
              <a:gd name="connsiteY59" fmla="*/ 1522242 h 4383137"/>
              <a:gd name="connsiteX60" fmla="*/ 4649017 w 5287024"/>
              <a:gd name="connsiteY60" fmla="*/ 1557026 h 4383137"/>
              <a:gd name="connsiteX61" fmla="*/ 4609458 w 5287024"/>
              <a:gd name="connsiteY61" fmla="*/ 1544473 h 4383137"/>
              <a:gd name="connsiteX62" fmla="*/ 4403537 w 5287024"/>
              <a:gd name="connsiteY62" fmla="*/ 1233869 h 4383137"/>
              <a:gd name="connsiteX63" fmla="*/ 4031874 w 5287024"/>
              <a:gd name="connsiteY63" fmla="*/ 1331993 h 4383137"/>
              <a:gd name="connsiteX64" fmla="*/ 3725297 w 5287024"/>
              <a:gd name="connsiteY64" fmla="*/ 853708 h 4383137"/>
              <a:gd name="connsiteX65" fmla="*/ 3335124 w 5287024"/>
              <a:gd name="connsiteY65" fmla="*/ 1103795 h 4383137"/>
              <a:gd name="connsiteX66" fmla="*/ 3104918 w 5287024"/>
              <a:gd name="connsiteY66" fmla="*/ 770501 h 4383137"/>
              <a:gd name="connsiteX67" fmla="*/ 2795958 w 5287024"/>
              <a:gd name="connsiteY67" fmla="*/ 1115963 h 4383137"/>
              <a:gd name="connsiteX68" fmla="*/ 2606490 w 5287024"/>
              <a:gd name="connsiteY68" fmla="*/ 1737689 h 4383137"/>
              <a:gd name="connsiteX69" fmla="*/ 2621912 w 5287024"/>
              <a:gd name="connsiteY69" fmla="*/ 1950528 h 4383137"/>
              <a:gd name="connsiteX70" fmla="*/ 2220113 w 5287024"/>
              <a:gd name="connsiteY70" fmla="*/ 3713714 h 4383137"/>
              <a:gd name="connsiteX71" fmla="*/ 1898675 w 5287024"/>
              <a:gd name="connsiteY71" fmla="*/ 4302695 h 4383137"/>
              <a:gd name="connsiteX72" fmla="*/ 1798909 w 5287024"/>
              <a:gd name="connsiteY72" fmla="*/ 3361666 h 4383137"/>
              <a:gd name="connsiteX73" fmla="*/ 1977601 w 5287024"/>
              <a:gd name="connsiteY73" fmla="*/ 2702848 h 4383137"/>
              <a:gd name="connsiteX74" fmla="*/ 2393860 w 5287024"/>
              <a:gd name="connsiteY74" fmla="*/ 769481 h 4383137"/>
              <a:gd name="connsiteX75" fmla="*/ 2447669 w 5287024"/>
              <a:gd name="connsiteY75" fmla="*/ 367791 h 4383137"/>
              <a:gd name="connsiteX76" fmla="*/ 2244068 w 5287024"/>
              <a:gd name="connsiteY76" fmla="*/ 282621 h 4383137"/>
              <a:gd name="connsiteX77" fmla="*/ 1958670 w 5287024"/>
              <a:gd name="connsiteY77" fmla="*/ 402114 h 4383137"/>
              <a:gd name="connsiteX78" fmla="*/ 1768337 w 5287024"/>
              <a:gd name="connsiteY78" fmla="*/ 89213 h 4383137"/>
              <a:gd name="connsiteX79" fmla="*/ 1435231 w 5287024"/>
              <a:gd name="connsiteY79" fmla="*/ 329368 h 4383137"/>
              <a:gd name="connsiteX80" fmla="*/ 1266803 w 5287024"/>
              <a:gd name="connsiteY80" fmla="*/ 4065 h 4383137"/>
              <a:gd name="connsiteX81" fmla="*/ 877605 w 5287024"/>
              <a:gd name="connsiteY81" fmla="*/ 604504 h 4383137"/>
              <a:gd name="connsiteX82" fmla="*/ 910950 w 5287024"/>
              <a:gd name="connsiteY82" fmla="*/ 391519 h 4383137"/>
              <a:gd name="connsiteX83" fmla="*/ 933966 w 5287024"/>
              <a:gd name="connsiteY83" fmla="*/ 142406 h 4383137"/>
              <a:gd name="connsiteX84" fmla="*/ 928587 w 5287024"/>
              <a:gd name="connsiteY84" fmla="*/ 21030 h 4383137"/>
              <a:gd name="connsiteX0" fmla="*/ 928587 w 5287024"/>
              <a:gd name="connsiteY0" fmla="*/ 20945 h 4383052"/>
              <a:gd name="connsiteX1" fmla="*/ 775593 w 5287024"/>
              <a:gd name="connsiteY1" fmla="*/ 81233 h 4383052"/>
              <a:gd name="connsiteX2" fmla="*/ 807442 w 5287024"/>
              <a:gd name="connsiteY2" fmla="*/ 306025 h 4383052"/>
              <a:gd name="connsiteX3" fmla="*/ 707483 w 5287024"/>
              <a:gd name="connsiteY3" fmla="*/ 685026 h 4383052"/>
              <a:gd name="connsiteX4" fmla="*/ 643549 w 5287024"/>
              <a:gd name="connsiteY4" fmla="*/ 1348504 h 4383052"/>
              <a:gd name="connsiteX5" fmla="*/ 552821 w 5287024"/>
              <a:gd name="connsiteY5" fmla="*/ 1207052 h 4383052"/>
              <a:gd name="connsiteX6" fmla="*/ 470171 w 5287024"/>
              <a:gd name="connsiteY6" fmla="*/ 1326894 h 4383052"/>
              <a:gd name="connsiteX7" fmla="*/ 554214 w 5287024"/>
              <a:gd name="connsiteY7" fmla="*/ 1536382 h 4383052"/>
              <a:gd name="connsiteX8" fmla="*/ 590819 w 5287024"/>
              <a:gd name="connsiteY8" fmla="*/ 1706799 h 4383052"/>
              <a:gd name="connsiteX9" fmla="*/ 588013 w 5287024"/>
              <a:gd name="connsiteY9" fmla="*/ 1721609 h 4383052"/>
              <a:gd name="connsiteX10" fmla="*/ 130088 w 5287024"/>
              <a:gd name="connsiteY10" fmla="*/ 3189109 h 4383052"/>
              <a:gd name="connsiteX11" fmla="*/ 0 w 5287024"/>
              <a:gd name="connsiteY11" fmla="*/ 4150761 h 4383052"/>
              <a:gd name="connsiteX12" fmla="*/ 189322 w 5287024"/>
              <a:gd name="connsiteY12" fmla="*/ 4133140 h 4383052"/>
              <a:gd name="connsiteX13" fmla="*/ 373477 w 5287024"/>
              <a:gd name="connsiteY13" fmla="*/ 4217188 h 4383052"/>
              <a:gd name="connsiteX14" fmla="*/ 367969 w 5287024"/>
              <a:gd name="connsiteY14" fmla="*/ 3672325 h 4383052"/>
              <a:gd name="connsiteX15" fmla="*/ 444651 w 5287024"/>
              <a:gd name="connsiteY15" fmla="*/ 3135765 h 4383052"/>
              <a:gd name="connsiteX16" fmla="*/ 646812 w 5287024"/>
              <a:gd name="connsiteY16" fmla="*/ 2845801 h 4383052"/>
              <a:gd name="connsiteX17" fmla="*/ 824294 w 5287024"/>
              <a:gd name="connsiteY17" fmla="*/ 2670125 h 4383052"/>
              <a:gd name="connsiteX18" fmla="*/ 793121 w 5287024"/>
              <a:gd name="connsiteY18" fmla="*/ 2512109 h 4383052"/>
              <a:gd name="connsiteX19" fmla="*/ 611231 w 5287024"/>
              <a:gd name="connsiteY19" fmla="*/ 2640375 h 4383052"/>
              <a:gd name="connsiteX20" fmla="*/ 539987 w 5287024"/>
              <a:gd name="connsiteY20" fmla="*/ 2703598 h 4383052"/>
              <a:gd name="connsiteX21" fmla="*/ 754898 w 5287024"/>
              <a:gd name="connsiteY21" fmla="*/ 1865018 h 4383052"/>
              <a:gd name="connsiteX22" fmla="*/ 832225 w 5287024"/>
              <a:gd name="connsiteY22" fmla="*/ 920296 h 4383052"/>
              <a:gd name="connsiteX23" fmla="*/ 844826 w 5287024"/>
              <a:gd name="connsiteY23" fmla="*/ 824806 h 4383052"/>
              <a:gd name="connsiteX24" fmla="*/ 1227965 w 5287024"/>
              <a:gd name="connsiteY24" fmla="*/ 287304 h 4383052"/>
              <a:gd name="connsiteX25" fmla="*/ 1402225 w 5287024"/>
              <a:gd name="connsiteY25" fmla="*/ 507923 h 4383052"/>
              <a:gd name="connsiteX26" fmla="*/ 1730148 w 5287024"/>
              <a:gd name="connsiteY26" fmla="*/ 263513 h 4383052"/>
              <a:gd name="connsiteX27" fmla="*/ 1921177 w 5287024"/>
              <a:gd name="connsiteY27" fmla="*/ 596870 h 4383052"/>
              <a:gd name="connsiteX28" fmla="*/ 2213991 w 5287024"/>
              <a:gd name="connsiteY28" fmla="*/ 595223 h 4383052"/>
              <a:gd name="connsiteX29" fmla="*/ 2074289 w 5287024"/>
              <a:gd name="connsiteY29" fmla="*/ 1483023 h 4383052"/>
              <a:gd name="connsiteX30" fmla="*/ 1805531 w 5287024"/>
              <a:gd name="connsiteY30" fmla="*/ 2661536 h 4383052"/>
              <a:gd name="connsiteX31" fmla="*/ 1758459 w 5287024"/>
              <a:gd name="connsiteY31" fmla="*/ 3190519 h 4383052"/>
              <a:gd name="connsiteX32" fmla="*/ 1890731 w 5287024"/>
              <a:gd name="connsiteY32" fmla="*/ 4378272 h 4383052"/>
              <a:gd name="connsiteX33" fmla="*/ 2299768 w 5287024"/>
              <a:gd name="connsiteY33" fmla="*/ 3696013 h 4383052"/>
              <a:gd name="connsiteX34" fmla="*/ 2691603 w 5287024"/>
              <a:gd name="connsiteY34" fmla="*/ 1966800 h 4383052"/>
              <a:gd name="connsiteX35" fmla="*/ 2722387 w 5287024"/>
              <a:gd name="connsiteY35" fmla="*/ 1950103 h 4383052"/>
              <a:gd name="connsiteX36" fmla="*/ 2898500 w 5287024"/>
              <a:gd name="connsiteY36" fmla="*/ 1332064 h 4383052"/>
              <a:gd name="connsiteX37" fmla="*/ 3056172 w 5287024"/>
              <a:gd name="connsiteY37" fmla="*/ 976139 h 4383052"/>
              <a:gd name="connsiteX38" fmla="*/ 3284026 w 5287024"/>
              <a:gd name="connsiteY38" fmla="*/ 1312371 h 4383052"/>
              <a:gd name="connsiteX39" fmla="*/ 3694766 w 5287024"/>
              <a:gd name="connsiteY39" fmla="*/ 1046994 h 4383052"/>
              <a:gd name="connsiteX40" fmla="*/ 3988928 w 5287024"/>
              <a:gd name="connsiteY40" fmla="*/ 1506215 h 4383052"/>
              <a:gd name="connsiteX41" fmla="*/ 4342088 w 5287024"/>
              <a:gd name="connsiteY41" fmla="*/ 1396949 h 4383052"/>
              <a:gd name="connsiteX42" fmla="*/ 4490710 w 5287024"/>
              <a:gd name="connsiteY42" fmla="*/ 1636795 h 4383052"/>
              <a:gd name="connsiteX43" fmla="*/ 4596632 w 5287024"/>
              <a:gd name="connsiteY43" fmla="*/ 1703875 h 4383052"/>
              <a:gd name="connsiteX44" fmla="*/ 4671883 w 5287024"/>
              <a:gd name="connsiteY44" fmla="*/ 1835429 h 4383052"/>
              <a:gd name="connsiteX45" fmla="*/ 4752611 w 5287024"/>
              <a:gd name="connsiteY45" fmla="*/ 1953482 h 4383052"/>
              <a:gd name="connsiteX46" fmla="*/ 4915617 w 5287024"/>
              <a:gd name="connsiteY46" fmla="*/ 2037524 h 4383052"/>
              <a:gd name="connsiteX47" fmla="*/ 5151210 w 5287024"/>
              <a:gd name="connsiteY47" fmla="*/ 2026664 h 4383052"/>
              <a:gd name="connsiteX48" fmla="*/ 5213413 w 5287024"/>
              <a:gd name="connsiteY48" fmla="*/ 1901137 h 4383052"/>
              <a:gd name="connsiteX49" fmla="*/ 5061170 w 5287024"/>
              <a:gd name="connsiteY49" fmla="*/ 1955002 h 4383052"/>
              <a:gd name="connsiteX50" fmla="*/ 4824544 w 5287024"/>
              <a:gd name="connsiteY50" fmla="*/ 1871204 h 4383052"/>
              <a:gd name="connsiteX51" fmla="*/ 4776583 w 5287024"/>
              <a:gd name="connsiteY51" fmla="*/ 1614476 h 4383052"/>
              <a:gd name="connsiteX52" fmla="*/ 4961549 w 5287024"/>
              <a:gd name="connsiteY52" fmla="*/ 1438181 h 4383052"/>
              <a:gd name="connsiteX53" fmla="*/ 5139640 w 5287024"/>
              <a:gd name="connsiteY53" fmla="*/ 1521957 h 4383052"/>
              <a:gd name="connsiteX54" fmla="*/ 5222297 w 5287024"/>
              <a:gd name="connsiteY54" fmla="*/ 1636929 h 4383052"/>
              <a:gd name="connsiteX55" fmla="*/ 5287018 w 5287024"/>
              <a:gd name="connsiteY55" fmla="*/ 1604756 h 4383052"/>
              <a:gd name="connsiteX56" fmla="*/ 5218706 w 5287024"/>
              <a:gd name="connsiteY56" fmla="*/ 1451296 h 4383052"/>
              <a:gd name="connsiteX57" fmla="*/ 5014968 w 5287024"/>
              <a:gd name="connsiteY57" fmla="*/ 1329022 h 4383052"/>
              <a:gd name="connsiteX58" fmla="*/ 4841577 w 5287024"/>
              <a:gd name="connsiteY58" fmla="*/ 1387293 h 4383052"/>
              <a:gd name="connsiteX59" fmla="*/ 4720855 w 5287024"/>
              <a:gd name="connsiteY59" fmla="*/ 1522157 h 4383052"/>
              <a:gd name="connsiteX60" fmla="*/ 4649017 w 5287024"/>
              <a:gd name="connsiteY60" fmla="*/ 1556941 h 4383052"/>
              <a:gd name="connsiteX61" fmla="*/ 4609458 w 5287024"/>
              <a:gd name="connsiteY61" fmla="*/ 1544388 h 4383052"/>
              <a:gd name="connsiteX62" fmla="*/ 4403537 w 5287024"/>
              <a:gd name="connsiteY62" fmla="*/ 1233784 h 4383052"/>
              <a:gd name="connsiteX63" fmla="*/ 4031874 w 5287024"/>
              <a:gd name="connsiteY63" fmla="*/ 1331908 h 4383052"/>
              <a:gd name="connsiteX64" fmla="*/ 3725297 w 5287024"/>
              <a:gd name="connsiteY64" fmla="*/ 853623 h 4383052"/>
              <a:gd name="connsiteX65" fmla="*/ 3335124 w 5287024"/>
              <a:gd name="connsiteY65" fmla="*/ 1103710 h 4383052"/>
              <a:gd name="connsiteX66" fmla="*/ 3104918 w 5287024"/>
              <a:gd name="connsiteY66" fmla="*/ 770416 h 4383052"/>
              <a:gd name="connsiteX67" fmla="*/ 2795958 w 5287024"/>
              <a:gd name="connsiteY67" fmla="*/ 1115878 h 4383052"/>
              <a:gd name="connsiteX68" fmla="*/ 2606490 w 5287024"/>
              <a:gd name="connsiteY68" fmla="*/ 1737604 h 4383052"/>
              <a:gd name="connsiteX69" fmla="*/ 2621912 w 5287024"/>
              <a:gd name="connsiteY69" fmla="*/ 1950443 h 4383052"/>
              <a:gd name="connsiteX70" fmla="*/ 2220113 w 5287024"/>
              <a:gd name="connsiteY70" fmla="*/ 3713629 h 4383052"/>
              <a:gd name="connsiteX71" fmla="*/ 1898675 w 5287024"/>
              <a:gd name="connsiteY71" fmla="*/ 4302610 h 4383052"/>
              <a:gd name="connsiteX72" fmla="*/ 1798909 w 5287024"/>
              <a:gd name="connsiteY72" fmla="*/ 3361581 h 4383052"/>
              <a:gd name="connsiteX73" fmla="*/ 1977601 w 5287024"/>
              <a:gd name="connsiteY73" fmla="*/ 2702763 h 4383052"/>
              <a:gd name="connsiteX74" fmla="*/ 2393860 w 5287024"/>
              <a:gd name="connsiteY74" fmla="*/ 769396 h 4383052"/>
              <a:gd name="connsiteX75" fmla="*/ 2447669 w 5287024"/>
              <a:gd name="connsiteY75" fmla="*/ 367706 h 4383052"/>
              <a:gd name="connsiteX76" fmla="*/ 2244068 w 5287024"/>
              <a:gd name="connsiteY76" fmla="*/ 282536 h 4383052"/>
              <a:gd name="connsiteX77" fmla="*/ 1958670 w 5287024"/>
              <a:gd name="connsiteY77" fmla="*/ 402029 h 4383052"/>
              <a:gd name="connsiteX78" fmla="*/ 1722481 w 5287024"/>
              <a:gd name="connsiteY78" fmla="*/ 38475 h 4383052"/>
              <a:gd name="connsiteX79" fmla="*/ 1435231 w 5287024"/>
              <a:gd name="connsiteY79" fmla="*/ 329283 h 4383052"/>
              <a:gd name="connsiteX80" fmla="*/ 1266803 w 5287024"/>
              <a:gd name="connsiteY80" fmla="*/ 3980 h 4383052"/>
              <a:gd name="connsiteX81" fmla="*/ 877605 w 5287024"/>
              <a:gd name="connsiteY81" fmla="*/ 604419 h 4383052"/>
              <a:gd name="connsiteX82" fmla="*/ 910950 w 5287024"/>
              <a:gd name="connsiteY82" fmla="*/ 391434 h 4383052"/>
              <a:gd name="connsiteX83" fmla="*/ 933966 w 5287024"/>
              <a:gd name="connsiteY83" fmla="*/ 142321 h 4383052"/>
              <a:gd name="connsiteX84" fmla="*/ 928587 w 5287024"/>
              <a:gd name="connsiteY84" fmla="*/ 20945 h 4383052"/>
              <a:gd name="connsiteX0" fmla="*/ 928587 w 5287024"/>
              <a:gd name="connsiteY0" fmla="*/ 20945 h 4383052"/>
              <a:gd name="connsiteX1" fmla="*/ 775593 w 5287024"/>
              <a:gd name="connsiteY1" fmla="*/ 81233 h 4383052"/>
              <a:gd name="connsiteX2" fmla="*/ 807442 w 5287024"/>
              <a:gd name="connsiteY2" fmla="*/ 306025 h 4383052"/>
              <a:gd name="connsiteX3" fmla="*/ 707483 w 5287024"/>
              <a:gd name="connsiteY3" fmla="*/ 685026 h 4383052"/>
              <a:gd name="connsiteX4" fmla="*/ 643549 w 5287024"/>
              <a:gd name="connsiteY4" fmla="*/ 1348504 h 4383052"/>
              <a:gd name="connsiteX5" fmla="*/ 552821 w 5287024"/>
              <a:gd name="connsiteY5" fmla="*/ 1207052 h 4383052"/>
              <a:gd name="connsiteX6" fmla="*/ 470171 w 5287024"/>
              <a:gd name="connsiteY6" fmla="*/ 1326894 h 4383052"/>
              <a:gd name="connsiteX7" fmla="*/ 554214 w 5287024"/>
              <a:gd name="connsiteY7" fmla="*/ 1536382 h 4383052"/>
              <a:gd name="connsiteX8" fmla="*/ 590819 w 5287024"/>
              <a:gd name="connsiteY8" fmla="*/ 1706799 h 4383052"/>
              <a:gd name="connsiteX9" fmla="*/ 588013 w 5287024"/>
              <a:gd name="connsiteY9" fmla="*/ 1721609 h 4383052"/>
              <a:gd name="connsiteX10" fmla="*/ 130088 w 5287024"/>
              <a:gd name="connsiteY10" fmla="*/ 3189109 h 4383052"/>
              <a:gd name="connsiteX11" fmla="*/ 0 w 5287024"/>
              <a:gd name="connsiteY11" fmla="*/ 4150761 h 4383052"/>
              <a:gd name="connsiteX12" fmla="*/ 189322 w 5287024"/>
              <a:gd name="connsiteY12" fmla="*/ 4133140 h 4383052"/>
              <a:gd name="connsiteX13" fmla="*/ 373477 w 5287024"/>
              <a:gd name="connsiteY13" fmla="*/ 4217188 h 4383052"/>
              <a:gd name="connsiteX14" fmla="*/ 367969 w 5287024"/>
              <a:gd name="connsiteY14" fmla="*/ 3672325 h 4383052"/>
              <a:gd name="connsiteX15" fmla="*/ 444651 w 5287024"/>
              <a:gd name="connsiteY15" fmla="*/ 3135765 h 4383052"/>
              <a:gd name="connsiteX16" fmla="*/ 646812 w 5287024"/>
              <a:gd name="connsiteY16" fmla="*/ 2845801 h 4383052"/>
              <a:gd name="connsiteX17" fmla="*/ 824294 w 5287024"/>
              <a:gd name="connsiteY17" fmla="*/ 2670125 h 4383052"/>
              <a:gd name="connsiteX18" fmla="*/ 793121 w 5287024"/>
              <a:gd name="connsiteY18" fmla="*/ 2512109 h 4383052"/>
              <a:gd name="connsiteX19" fmla="*/ 611231 w 5287024"/>
              <a:gd name="connsiteY19" fmla="*/ 2640375 h 4383052"/>
              <a:gd name="connsiteX20" fmla="*/ 539987 w 5287024"/>
              <a:gd name="connsiteY20" fmla="*/ 2703598 h 4383052"/>
              <a:gd name="connsiteX21" fmla="*/ 754898 w 5287024"/>
              <a:gd name="connsiteY21" fmla="*/ 1865018 h 4383052"/>
              <a:gd name="connsiteX22" fmla="*/ 832225 w 5287024"/>
              <a:gd name="connsiteY22" fmla="*/ 920296 h 4383052"/>
              <a:gd name="connsiteX23" fmla="*/ 844826 w 5287024"/>
              <a:gd name="connsiteY23" fmla="*/ 824806 h 4383052"/>
              <a:gd name="connsiteX24" fmla="*/ 1227965 w 5287024"/>
              <a:gd name="connsiteY24" fmla="*/ 287304 h 4383052"/>
              <a:gd name="connsiteX25" fmla="*/ 1402225 w 5287024"/>
              <a:gd name="connsiteY25" fmla="*/ 507923 h 4383052"/>
              <a:gd name="connsiteX26" fmla="*/ 1668561 w 5287024"/>
              <a:gd name="connsiteY26" fmla="*/ 213768 h 4383052"/>
              <a:gd name="connsiteX27" fmla="*/ 1921177 w 5287024"/>
              <a:gd name="connsiteY27" fmla="*/ 596870 h 4383052"/>
              <a:gd name="connsiteX28" fmla="*/ 2213991 w 5287024"/>
              <a:gd name="connsiteY28" fmla="*/ 595223 h 4383052"/>
              <a:gd name="connsiteX29" fmla="*/ 2074289 w 5287024"/>
              <a:gd name="connsiteY29" fmla="*/ 1483023 h 4383052"/>
              <a:gd name="connsiteX30" fmla="*/ 1805531 w 5287024"/>
              <a:gd name="connsiteY30" fmla="*/ 2661536 h 4383052"/>
              <a:gd name="connsiteX31" fmla="*/ 1758459 w 5287024"/>
              <a:gd name="connsiteY31" fmla="*/ 3190519 h 4383052"/>
              <a:gd name="connsiteX32" fmla="*/ 1890731 w 5287024"/>
              <a:gd name="connsiteY32" fmla="*/ 4378272 h 4383052"/>
              <a:gd name="connsiteX33" fmla="*/ 2299768 w 5287024"/>
              <a:gd name="connsiteY33" fmla="*/ 3696013 h 4383052"/>
              <a:gd name="connsiteX34" fmla="*/ 2691603 w 5287024"/>
              <a:gd name="connsiteY34" fmla="*/ 1966800 h 4383052"/>
              <a:gd name="connsiteX35" fmla="*/ 2722387 w 5287024"/>
              <a:gd name="connsiteY35" fmla="*/ 1950103 h 4383052"/>
              <a:gd name="connsiteX36" fmla="*/ 2898500 w 5287024"/>
              <a:gd name="connsiteY36" fmla="*/ 1332064 h 4383052"/>
              <a:gd name="connsiteX37" fmla="*/ 3056172 w 5287024"/>
              <a:gd name="connsiteY37" fmla="*/ 976139 h 4383052"/>
              <a:gd name="connsiteX38" fmla="*/ 3284026 w 5287024"/>
              <a:gd name="connsiteY38" fmla="*/ 1312371 h 4383052"/>
              <a:gd name="connsiteX39" fmla="*/ 3694766 w 5287024"/>
              <a:gd name="connsiteY39" fmla="*/ 1046994 h 4383052"/>
              <a:gd name="connsiteX40" fmla="*/ 3988928 w 5287024"/>
              <a:gd name="connsiteY40" fmla="*/ 1506215 h 4383052"/>
              <a:gd name="connsiteX41" fmla="*/ 4342088 w 5287024"/>
              <a:gd name="connsiteY41" fmla="*/ 1396949 h 4383052"/>
              <a:gd name="connsiteX42" fmla="*/ 4490710 w 5287024"/>
              <a:gd name="connsiteY42" fmla="*/ 1636795 h 4383052"/>
              <a:gd name="connsiteX43" fmla="*/ 4596632 w 5287024"/>
              <a:gd name="connsiteY43" fmla="*/ 1703875 h 4383052"/>
              <a:gd name="connsiteX44" fmla="*/ 4671883 w 5287024"/>
              <a:gd name="connsiteY44" fmla="*/ 1835429 h 4383052"/>
              <a:gd name="connsiteX45" fmla="*/ 4752611 w 5287024"/>
              <a:gd name="connsiteY45" fmla="*/ 1953482 h 4383052"/>
              <a:gd name="connsiteX46" fmla="*/ 4915617 w 5287024"/>
              <a:gd name="connsiteY46" fmla="*/ 2037524 h 4383052"/>
              <a:gd name="connsiteX47" fmla="*/ 5151210 w 5287024"/>
              <a:gd name="connsiteY47" fmla="*/ 2026664 h 4383052"/>
              <a:gd name="connsiteX48" fmla="*/ 5213413 w 5287024"/>
              <a:gd name="connsiteY48" fmla="*/ 1901137 h 4383052"/>
              <a:gd name="connsiteX49" fmla="*/ 5061170 w 5287024"/>
              <a:gd name="connsiteY49" fmla="*/ 1955002 h 4383052"/>
              <a:gd name="connsiteX50" fmla="*/ 4824544 w 5287024"/>
              <a:gd name="connsiteY50" fmla="*/ 1871204 h 4383052"/>
              <a:gd name="connsiteX51" fmla="*/ 4776583 w 5287024"/>
              <a:gd name="connsiteY51" fmla="*/ 1614476 h 4383052"/>
              <a:gd name="connsiteX52" fmla="*/ 4961549 w 5287024"/>
              <a:gd name="connsiteY52" fmla="*/ 1438181 h 4383052"/>
              <a:gd name="connsiteX53" fmla="*/ 5139640 w 5287024"/>
              <a:gd name="connsiteY53" fmla="*/ 1521957 h 4383052"/>
              <a:gd name="connsiteX54" fmla="*/ 5222297 w 5287024"/>
              <a:gd name="connsiteY54" fmla="*/ 1636929 h 4383052"/>
              <a:gd name="connsiteX55" fmla="*/ 5287018 w 5287024"/>
              <a:gd name="connsiteY55" fmla="*/ 1604756 h 4383052"/>
              <a:gd name="connsiteX56" fmla="*/ 5218706 w 5287024"/>
              <a:gd name="connsiteY56" fmla="*/ 1451296 h 4383052"/>
              <a:gd name="connsiteX57" fmla="*/ 5014968 w 5287024"/>
              <a:gd name="connsiteY57" fmla="*/ 1329022 h 4383052"/>
              <a:gd name="connsiteX58" fmla="*/ 4841577 w 5287024"/>
              <a:gd name="connsiteY58" fmla="*/ 1387293 h 4383052"/>
              <a:gd name="connsiteX59" fmla="*/ 4720855 w 5287024"/>
              <a:gd name="connsiteY59" fmla="*/ 1522157 h 4383052"/>
              <a:gd name="connsiteX60" fmla="*/ 4649017 w 5287024"/>
              <a:gd name="connsiteY60" fmla="*/ 1556941 h 4383052"/>
              <a:gd name="connsiteX61" fmla="*/ 4609458 w 5287024"/>
              <a:gd name="connsiteY61" fmla="*/ 1544388 h 4383052"/>
              <a:gd name="connsiteX62" fmla="*/ 4403537 w 5287024"/>
              <a:gd name="connsiteY62" fmla="*/ 1233784 h 4383052"/>
              <a:gd name="connsiteX63" fmla="*/ 4031874 w 5287024"/>
              <a:gd name="connsiteY63" fmla="*/ 1331908 h 4383052"/>
              <a:gd name="connsiteX64" fmla="*/ 3725297 w 5287024"/>
              <a:gd name="connsiteY64" fmla="*/ 853623 h 4383052"/>
              <a:gd name="connsiteX65" fmla="*/ 3335124 w 5287024"/>
              <a:gd name="connsiteY65" fmla="*/ 1103710 h 4383052"/>
              <a:gd name="connsiteX66" fmla="*/ 3104918 w 5287024"/>
              <a:gd name="connsiteY66" fmla="*/ 770416 h 4383052"/>
              <a:gd name="connsiteX67" fmla="*/ 2795958 w 5287024"/>
              <a:gd name="connsiteY67" fmla="*/ 1115878 h 4383052"/>
              <a:gd name="connsiteX68" fmla="*/ 2606490 w 5287024"/>
              <a:gd name="connsiteY68" fmla="*/ 1737604 h 4383052"/>
              <a:gd name="connsiteX69" fmla="*/ 2621912 w 5287024"/>
              <a:gd name="connsiteY69" fmla="*/ 1950443 h 4383052"/>
              <a:gd name="connsiteX70" fmla="*/ 2220113 w 5287024"/>
              <a:gd name="connsiteY70" fmla="*/ 3713629 h 4383052"/>
              <a:gd name="connsiteX71" fmla="*/ 1898675 w 5287024"/>
              <a:gd name="connsiteY71" fmla="*/ 4302610 h 4383052"/>
              <a:gd name="connsiteX72" fmla="*/ 1798909 w 5287024"/>
              <a:gd name="connsiteY72" fmla="*/ 3361581 h 4383052"/>
              <a:gd name="connsiteX73" fmla="*/ 1977601 w 5287024"/>
              <a:gd name="connsiteY73" fmla="*/ 2702763 h 4383052"/>
              <a:gd name="connsiteX74" fmla="*/ 2393860 w 5287024"/>
              <a:gd name="connsiteY74" fmla="*/ 769396 h 4383052"/>
              <a:gd name="connsiteX75" fmla="*/ 2447669 w 5287024"/>
              <a:gd name="connsiteY75" fmla="*/ 367706 h 4383052"/>
              <a:gd name="connsiteX76" fmla="*/ 2244068 w 5287024"/>
              <a:gd name="connsiteY76" fmla="*/ 282536 h 4383052"/>
              <a:gd name="connsiteX77" fmla="*/ 1958670 w 5287024"/>
              <a:gd name="connsiteY77" fmla="*/ 402029 h 4383052"/>
              <a:gd name="connsiteX78" fmla="*/ 1722481 w 5287024"/>
              <a:gd name="connsiteY78" fmla="*/ 38475 h 4383052"/>
              <a:gd name="connsiteX79" fmla="*/ 1435231 w 5287024"/>
              <a:gd name="connsiteY79" fmla="*/ 329283 h 4383052"/>
              <a:gd name="connsiteX80" fmla="*/ 1266803 w 5287024"/>
              <a:gd name="connsiteY80" fmla="*/ 3980 h 4383052"/>
              <a:gd name="connsiteX81" fmla="*/ 877605 w 5287024"/>
              <a:gd name="connsiteY81" fmla="*/ 604419 h 4383052"/>
              <a:gd name="connsiteX82" fmla="*/ 910950 w 5287024"/>
              <a:gd name="connsiteY82" fmla="*/ 391434 h 4383052"/>
              <a:gd name="connsiteX83" fmla="*/ 933966 w 5287024"/>
              <a:gd name="connsiteY83" fmla="*/ 142321 h 4383052"/>
              <a:gd name="connsiteX84" fmla="*/ 928587 w 5287024"/>
              <a:gd name="connsiteY84" fmla="*/ 20945 h 4383052"/>
              <a:gd name="connsiteX0" fmla="*/ 928587 w 5287024"/>
              <a:gd name="connsiteY0" fmla="*/ 20945 h 4383052"/>
              <a:gd name="connsiteX1" fmla="*/ 775593 w 5287024"/>
              <a:gd name="connsiteY1" fmla="*/ 81233 h 4383052"/>
              <a:gd name="connsiteX2" fmla="*/ 807442 w 5287024"/>
              <a:gd name="connsiteY2" fmla="*/ 306025 h 4383052"/>
              <a:gd name="connsiteX3" fmla="*/ 707483 w 5287024"/>
              <a:gd name="connsiteY3" fmla="*/ 685026 h 4383052"/>
              <a:gd name="connsiteX4" fmla="*/ 643549 w 5287024"/>
              <a:gd name="connsiteY4" fmla="*/ 1348504 h 4383052"/>
              <a:gd name="connsiteX5" fmla="*/ 552821 w 5287024"/>
              <a:gd name="connsiteY5" fmla="*/ 1207052 h 4383052"/>
              <a:gd name="connsiteX6" fmla="*/ 470171 w 5287024"/>
              <a:gd name="connsiteY6" fmla="*/ 1326894 h 4383052"/>
              <a:gd name="connsiteX7" fmla="*/ 554214 w 5287024"/>
              <a:gd name="connsiteY7" fmla="*/ 1536382 h 4383052"/>
              <a:gd name="connsiteX8" fmla="*/ 590819 w 5287024"/>
              <a:gd name="connsiteY8" fmla="*/ 1706799 h 4383052"/>
              <a:gd name="connsiteX9" fmla="*/ 588013 w 5287024"/>
              <a:gd name="connsiteY9" fmla="*/ 1721609 h 4383052"/>
              <a:gd name="connsiteX10" fmla="*/ 130088 w 5287024"/>
              <a:gd name="connsiteY10" fmla="*/ 3189109 h 4383052"/>
              <a:gd name="connsiteX11" fmla="*/ 0 w 5287024"/>
              <a:gd name="connsiteY11" fmla="*/ 4150761 h 4383052"/>
              <a:gd name="connsiteX12" fmla="*/ 189322 w 5287024"/>
              <a:gd name="connsiteY12" fmla="*/ 4133140 h 4383052"/>
              <a:gd name="connsiteX13" fmla="*/ 373477 w 5287024"/>
              <a:gd name="connsiteY13" fmla="*/ 4217188 h 4383052"/>
              <a:gd name="connsiteX14" fmla="*/ 367969 w 5287024"/>
              <a:gd name="connsiteY14" fmla="*/ 3672325 h 4383052"/>
              <a:gd name="connsiteX15" fmla="*/ 444651 w 5287024"/>
              <a:gd name="connsiteY15" fmla="*/ 3135765 h 4383052"/>
              <a:gd name="connsiteX16" fmla="*/ 646812 w 5287024"/>
              <a:gd name="connsiteY16" fmla="*/ 2845801 h 4383052"/>
              <a:gd name="connsiteX17" fmla="*/ 824294 w 5287024"/>
              <a:gd name="connsiteY17" fmla="*/ 2670125 h 4383052"/>
              <a:gd name="connsiteX18" fmla="*/ 793121 w 5287024"/>
              <a:gd name="connsiteY18" fmla="*/ 2512109 h 4383052"/>
              <a:gd name="connsiteX19" fmla="*/ 611231 w 5287024"/>
              <a:gd name="connsiteY19" fmla="*/ 2640375 h 4383052"/>
              <a:gd name="connsiteX20" fmla="*/ 539987 w 5287024"/>
              <a:gd name="connsiteY20" fmla="*/ 2703598 h 4383052"/>
              <a:gd name="connsiteX21" fmla="*/ 754898 w 5287024"/>
              <a:gd name="connsiteY21" fmla="*/ 1865018 h 4383052"/>
              <a:gd name="connsiteX22" fmla="*/ 832225 w 5287024"/>
              <a:gd name="connsiteY22" fmla="*/ 920296 h 4383052"/>
              <a:gd name="connsiteX23" fmla="*/ 844826 w 5287024"/>
              <a:gd name="connsiteY23" fmla="*/ 824806 h 4383052"/>
              <a:gd name="connsiteX24" fmla="*/ 1227965 w 5287024"/>
              <a:gd name="connsiteY24" fmla="*/ 287304 h 4383052"/>
              <a:gd name="connsiteX25" fmla="*/ 1402225 w 5287024"/>
              <a:gd name="connsiteY25" fmla="*/ 507923 h 4383052"/>
              <a:gd name="connsiteX26" fmla="*/ 1661741 w 5287024"/>
              <a:gd name="connsiteY26" fmla="*/ 244907 h 4383052"/>
              <a:gd name="connsiteX27" fmla="*/ 1921177 w 5287024"/>
              <a:gd name="connsiteY27" fmla="*/ 596870 h 4383052"/>
              <a:gd name="connsiteX28" fmla="*/ 2213991 w 5287024"/>
              <a:gd name="connsiteY28" fmla="*/ 595223 h 4383052"/>
              <a:gd name="connsiteX29" fmla="*/ 2074289 w 5287024"/>
              <a:gd name="connsiteY29" fmla="*/ 1483023 h 4383052"/>
              <a:gd name="connsiteX30" fmla="*/ 1805531 w 5287024"/>
              <a:gd name="connsiteY30" fmla="*/ 2661536 h 4383052"/>
              <a:gd name="connsiteX31" fmla="*/ 1758459 w 5287024"/>
              <a:gd name="connsiteY31" fmla="*/ 3190519 h 4383052"/>
              <a:gd name="connsiteX32" fmla="*/ 1890731 w 5287024"/>
              <a:gd name="connsiteY32" fmla="*/ 4378272 h 4383052"/>
              <a:gd name="connsiteX33" fmla="*/ 2299768 w 5287024"/>
              <a:gd name="connsiteY33" fmla="*/ 3696013 h 4383052"/>
              <a:gd name="connsiteX34" fmla="*/ 2691603 w 5287024"/>
              <a:gd name="connsiteY34" fmla="*/ 1966800 h 4383052"/>
              <a:gd name="connsiteX35" fmla="*/ 2722387 w 5287024"/>
              <a:gd name="connsiteY35" fmla="*/ 1950103 h 4383052"/>
              <a:gd name="connsiteX36" fmla="*/ 2898500 w 5287024"/>
              <a:gd name="connsiteY36" fmla="*/ 1332064 h 4383052"/>
              <a:gd name="connsiteX37" fmla="*/ 3056172 w 5287024"/>
              <a:gd name="connsiteY37" fmla="*/ 976139 h 4383052"/>
              <a:gd name="connsiteX38" fmla="*/ 3284026 w 5287024"/>
              <a:gd name="connsiteY38" fmla="*/ 1312371 h 4383052"/>
              <a:gd name="connsiteX39" fmla="*/ 3694766 w 5287024"/>
              <a:gd name="connsiteY39" fmla="*/ 1046994 h 4383052"/>
              <a:gd name="connsiteX40" fmla="*/ 3988928 w 5287024"/>
              <a:gd name="connsiteY40" fmla="*/ 1506215 h 4383052"/>
              <a:gd name="connsiteX41" fmla="*/ 4342088 w 5287024"/>
              <a:gd name="connsiteY41" fmla="*/ 1396949 h 4383052"/>
              <a:gd name="connsiteX42" fmla="*/ 4490710 w 5287024"/>
              <a:gd name="connsiteY42" fmla="*/ 1636795 h 4383052"/>
              <a:gd name="connsiteX43" fmla="*/ 4596632 w 5287024"/>
              <a:gd name="connsiteY43" fmla="*/ 1703875 h 4383052"/>
              <a:gd name="connsiteX44" fmla="*/ 4671883 w 5287024"/>
              <a:gd name="connsiteY44" fmla="*/ 1835429 h 4383052"/>
              <a:gd name="connsiteX45" fmla="*/ 4752611 w 5287024"/>
              <a:gd name="connsiteY45" fmla="*/ 1953482 h 4383052"/>
              <a:gd name="connsiteX46" fmla="*/ 4915617 w 5287024"/>
              <a:gd name="connsiteY46" fmla="*/ 2037524 h 4383052"/>
              <a:gd name="connsiteX47" fmla="*/ 5151210 w 5287024"/>
              <a:gd name="connsiteY47" fmla="*/ 2026664 h 4383052"/>
              <a:gd name="connsiteX48" fmla="*/ 5213413 w 5287024"/>
              <a:gd name="connsiteY48" fmla="*/ 1901137 h 4383052"/>
              <a:gd name="connsiteX49" fmla="*/ 5061170 w 5287024"/>
              <a:gd name="connsiteY49" fmla="*/ 1955002 h 4383052"/>
              <a:gd name="connsiteX50" fmla="*/ 4824544 w 5287024"/>
              <a:gd name="connsiteY50" fmla="*/ 1871204 h 4383052"/>
              <a:gd name="connsiteX51" fmla="*/ 4776583 w 5287024"/>
              <a:gd name="connsiteY51" fmla="*/ 1614476 h 4383052"/>
              <a:gd name="connsiteX52" fmla="*/ 4961549 w 5287024"/>
              <a:gd name="connsiteY52" fmla="*/ 1438181 h 4383052"/>
              <a:gd name="connsiteX53" fmla="*/ 5139640 w 5287024"/>
              <a:gd name="connsiteY53" fmla="*/ 1521957 h 4383052"/>
              <a:gd name="connsiteX54" fmla="*/ 5222297 w 5287024"/>
              <a:gd name="connsiteY54" fmla="*/ 1636929 h 4383052"/>
              <a:gd name="connsiteX55" fmla="*/ 5287018 w 5287024"/>
              <a:gd name="connsiteY55" fmla="*/ 1604756 h 4383052"/>
              <a:gd name="connsiteX56" fmla="*/ 5218706 w 5287024"/>
              <a:gd name="connsiteY56" fmla="*/ 1451296 h 4383052"/>
              <a:gd name="connsiteX57" fmla="*/ 5014968 w 5287024"/>
              <a:gd name="connsiteY57" fmla="*/ 1329022 h 4383052"/>
              <a:gd name="connsiteX58" fmla="*/ 4841577 w 5287024"/>
              <a:gd name="connsiteY58" fmla="*/ 1387293 h 4383052"/>
              <a:gd name="connsiteX59" fmla="*/ 4720855 w 5287024"/>
              <a:gd name="connsiteY59" fmla="*/ 1522157 h 4383052"/>
              <a:gd name="connsiteX60" fmla="*/ 4649017 w 5287024"/>
              <a:gd name="connsiteY60" fmla="*/ 1556941 h 4383052"/>
              <a:gd name="connsiteX61" fmla="*/ 4609458 w 5287024"/>
              <a:gd name="connsiteY61" fmla="*/ 1544388 h 4383052"/>
              <a:gd name="connsiteX62" fmla="*/ 4403537 w 5287024"/>
              <a:gd name="connsiteY62" fmla="*/ 1233784 h 4383052"/>
              <a:gd name="connsiteX63" fmla="*/ 4031874 w 5287024"/>
              <a:gd name="connsiteY63" fmla="*/ 1331908 h 4383052"/>
              <a:gd name="connsiteX64" fmla="*/ 3725297 w 5287024"/>
              <a:gd name="connsiteY64" fmla="*/ 853623 h 4383052"/>
              <a:gd name="connsiteX65" fmla="*/ 3335124 w 5287024"/>
              <a:gd name="connsiteY65" fmla="*/ 1103710 h 4383052"/>
              <a:gd name="connsiteX66" fmla="*/ 3104918 w 5287024"/>
              <a:gd name="connsiteY66" fmla="*/ 770416 h 4383052"/>
              <a:gd name="connsiteX67" fmla="*/ 2795958 w 5287024"/>
              <a:gd name="connsiteY67" fmla="*/ 1115878 h 4383052"/>
              <a:gd name="connsiteX68" fmla="*/ 2606490 w 5287024"/>
              <a:gd name="connsiteY68" fmla="*/ 1737604 h 4383052"/>
              <a:gd name="connsiteX69" fmla="*/ 2621912 w 5287024"/>
              <a:gd name="connsiteY69" fmla="*/ 1950443 h 4383052"/>
              <a:gd name="connsiteX70" fmla="*/ 2220113 w 5287024"/>
              <a:gd name="connsiteY70" fmla="*/ 3713629 h 4383052"/>
              <a:gd name="connsiteX71" fmla="*/ 1898675 w 5287024"/>
              <a:gd name="connsiteY71" fmla="*/ 4302610 h 4383052"/>
              <a:gd name="connsiteX72" fmla="*/ 1798909 w 5287024"/>
              <a:gd name="connsiteY72" fmla="*/ 3361581 h 4383052"/>
              <a:gd name="connsiteX73" fmla="*/ 1977601 w 5287024"/>
              <a:gd name="connsiteY73" fmla="*/ 2702763 h 4383052"/>
              <a:gd name="connsiteX74" fmla="*/ 2393860 w 5287024"/>
              <a:gd name="connsiteY74" fmla="*/ 769396 h 4383052"/>
              <a:gd name="connsiteX75" fmla="*/ 2447669 w 5287024"/>
              <a:gd name="connsiteY75" fmla="*/ 367706 h 4383052"/>
              <a:gd name="connsiteX76" fmla="*/ 2244068 w 5287024"/>
              <a:gd name="connsiteY76" fmla="*/ 282536 h 4383052"/>
              <a:gd name="connsiteX77" fmla="*/ 1958670 w 5287024"/>
              <a:gd name="connsiteY77" fmla="*/ 402029 h 4383052"/>
              <a:gd name="connsiteX78" fmla="*/ 1722481 w 5287024"/>
              <a:gd name="connsiteY78" fmla="*/ 38475 h 4383052"/>
              <a:gd name="connsiteX79" fmla="*/ 1435231 w 5287024"/>
              <a:gd name="connsiteY79" fmla="*/ 329283 h 4383052"/>
              <a:gd name="connsiteX80" fmla="*/ 1266803 w 5287024"/>
              <a:gd name="connsiteY80" fmla="*/ 3980 h 4383052"/>
              <a:gd name="connsiteX81" fmla="*/ 877605 w 5287024"/>
              <a:gd name="connsiteY81" fmla="*/ 604419 h 4383052"/>
              <a:gd name="connsiteX82" fmla="*/ 910950 w 5287024"/>
              <a:gd name="connsiteY82" fmla="*/ 391434 h 4383052"/>
              <a:gd name="connsiteX83" fmla="*/ 933966 w 5287024"/>
              <a:gd name="connsiteY83" fmla="*/ 142321 h 4383052"/>
              <a:gd name="connsiteX84" fmla="*/ 928587 w 5287024"/>
              <a:gd name="connsiteY84" fmla="*/ 20945 h 4383052"/>
              <a:gd name="connsiteX0" fmla="*/ 928587 w 5287024"/>
              <a:gd name="connsiteY0" fmla="*/ 21774 h 4383881"/>
              <a:gd name="connsiteX1" fmla="*/ 775593 w 5287024"/>
              <a:gd name="connsiteY1" fmla="*/ 82062 h 4383881"/>
              <a:gd name="connsiteX2" fmla="*/ 807442 w 5287024"/>
              <a:gd name="connsiteY2" fmla="*/ 306854 h 4383881"/>
              <a:gd name="connsiteX3" fmla="*/ 707483 w 5287024"/>
              <a:gd name="connsiteY3" fmla="*/ 685855 h 4383881"/>
              <a:gd name="connsiteX4" fmla="*/ 643549 w 5287024"/>
              <a:gd name="connsiteY4" fmla="*/ 1349333 h 4383881"/>
              <a:gd name="connsiteX5" fmla="*/ 552821 w 5287024"/>
              <a:gd name="connsiteY5" fmla="*/ 1207881 h 4383881"/>
              <a:gd name="connsiteX6" fmla="*/ 470171 w 5287024"/>
              <a:gd name="connsiteY6" fmla="*/ 1327723 h 4383881"/>
              <a:gd name="connsiteX7" fmla="*/ 554214 w 5287024"/>
              <a:gd name="connsiteY7" fmla="*/ 1537211 h 4383881"/>
              <a:gd name="connsiteX8" fmla="*/ 590819 w 5287024"/>
              <a:gd name="connsiteY8" fmla="*/ 1707628 h 4383881"/>
              <a:gd name="connsiteX9" fmla="*/ 588013 w 5287024"/>
              <a:gd name="connsiteY9" fmla="*/ 1722438 h 4383881"/>
              <a:gd name="connsiteX10" fmla="*/ 130088 w 5287024"/>
              <a:gd name="connsiteY10" fmla="*/ 3189938 h 4383881"/>
              <a:gd name="connsiteX11" fmla="*/ 0 w 5287024"/>
              <a:gd name="connsiteY11" fmla="*/ 4151590 h 4383881"/>
              <a:gd name="connsiteX12" fmla="*/ 189322 w 5287024"/>
              <a:gd name="connsiteY12" fmla="*/ 4133969 h 4383881"/>
              <a:gd name="connsiteX13" fmla="*/ 373477 w 5287024"/>
              <a:gd name="connsiteY13" fmla="*/ 4218017 h 4383881"/>
              <a:gd name="connsiteX14" fmla="*/ 367969 w 5287024"/>
              <a:gd name="connsiteY14" fmla="*/ 3673154 h 4383881"/>
              <a:gd name="connsiteX15" fmla="*/ 444651 w 5287024"/>
              <a:gd name="connsiteY15" fmla="*/ 3136594 h 4383881"/>
              <a:gd name="connsiteX16" fmla="*/ 646812 w 5287024"/>
              <a:gd name="connsiteY16" fmla="*/ 2846630 h 4383881"/>
              <a:gd name="connsiteX17" fmla="*/ 824294 w 5287024"/>
              <a:gd name="connsiteY17" fmla="*/ 2670954 h 4383881"/>
              <a:gd name="connsiteX18" fmla="*/ 793121 w 5287024"/>
              <a:gd name="connsiteY18" fmla="*/ 2512938 h 4383881"/>
              <a:gd name="connsiteX19" fmla="*/ 611231 w 5287024"/>
              <a:gd name="connsiteY19" fmla="*/ 2641204 h 4383881"/>
              <a:gd name="connsiteX20" fmla="*/ 539987 w 5287024"/>
              <a:gd name="connsiteY20" fmla="*/ 2704427 h 4383881"/>
              <a:gd name="connsiteX21" fmla="*/ 754898 w 5287024"/>
              <a:gd name="connsiteY21" fmla="*/ 1865847 h 4383881"/>
              <a:gd name="connsiteX22" fmla="*/ 832225 w 5287024"/>
              <a:gd name="connsiteY22" fmla="*/ 921125 h 4383881"/>
              <a:gd name="connsiteX23" fmla="*/ 844826 w 5287024"/>
              <a:gd name="connsiteY23" fmla="*/ 825635 h 4383881"/>
              <a:gd name="connsiteX24" fmla="*/ 1227965 w 5287024"/>
              <a:gd name="connsiteY24" fmla="*/ 288133 h 4383881"/>
              <a:gd name="connsiteX25" fmla="*/ 1402225 w 5287024"/>
              <a:gd name="connsiteY25" fmla="*/ 508752 h 4383881"/>
              <a:gd name="connsiteX26" fmla="*/ 1661741 w 5287024"/>
              <a:gd name="connsiteY26" fmla="*/ 245736 h 4383881"/>
              <a:gd name="connsiteX27" fmla="*/ 1921177 w 5287024"/>
              <a:gd name="connsiteY27" fmla="*/ 597699 h 4383881"/>
              <a:gd name="connsiteX28" fmla="*/ 2213991 w 5287024"/>
              <a:gd name="connsiteY28" fmla="*/ 596052 h 4383881"/>
              <a:gd name="connsiteX29" fmla="*/ 2074289 w 5287024"/>
              <a:gd name="connsiteY29" fmla="*/ 1483852 h 4383881"/>
              <a:gd name="connsiteX30" fmla="*/ 1805531 w 5287024"/>
              <a:gd name="connsiteY30" fmla="*/ 2662365 h 4383881"/>
              <a:gd name="connsiteX31" fmla="*/ 1758459 w 5287024"/>
              <a:gd name="connsiteY31" fmla="*/ 3191348 h 4383881"/>
              <a:gd name="connsiteX32" fmla="*/ 1890731 w 5287024"/>
              <a:gd name="connsiteY32" fmla="*/ 4379101 h 4383881"/>
              <a:gd name="connsiteX33" fmla="*/ 2299768 w 5287024"/>
              <a:gd name="connsiteY33" fmla="*/ 3696842 h 4383881"/>
              <a:gd name="connsiteX34" fmla="*/ 2691603 w 5287024"/>
              <a:gd name="connsiteY34" fmla="*/ 1967629 h 4383881"/>
              <a:gd name="connsiteX35" fmla="*/ 2722387 w 5287024"/>
              <a:gd name="connsiteY35" fmla="*/ 1950932 h 4383881"/>
              <a:gd name="connsiteX36" fmla="*/ 2898500 w 5287024"/>
              <a:gd name="connsiteY36" fmla="*/ 1332893 h 4383881"/>
              <a:gd name="connsiteX37" fmla="*/ 3056172 w 5287024"/>
              <a:gd name="connsiteY37" fmla="*/ 976968 h 4383881"/>
              <a:gd name="connsiteX38" fmla="*/ 3284026 w 5287024"/>
              <a:gd name="connsiteY38" fmla="*/ 1313200 h 4383881"/>
              <a:gd name="connsiteX39" fmla="*/ 3694766 w 5287024"/>
              <a:gd name="connsiteY39" fmla="*/ 1047823 h 4383881"/>
              <a:gd name="connsiteX40" fmla="*/ 3988928 w 5287024"/>
              <a:gd name="connsiteY40" fmla="*/ 1507044 h 4383881"/>
              <a:gd name="connsiteX41" fmla="*/ 4342088 w 5287024"/>
              <a:gd name="connsiteY41" fmla="*/ 1397778 h 4383881"/>
              <a:gd name="connsiteX42" fmla="*/ 4490710 w 5287024"/>
              <a:gd name="connsiteY42" fmla="*/ 1637624 h 4383881"/>
              <a:gd name="connsiteX43" fmla="*/ 4596632 w 5287024"/>
              <a:gd name="connsiteY43" fmla="*/ 1704704 h 4383881"/>
              <a:gd name="connsiteX44" fmla="*/ 4671883 w 5287024"/>
              <a:gd name="connsiteY44" fmla="*/ 1836258 h 4383881"/>
              <a:gd name="connsiteX45" fmla="*/ 4752611 w 5287024"/>
              <a:gd name="connsiteY45" fmla="*/ 1954311 h 4383881"/>
              <a:gd name="connsiteX46" fmla="*/ 4915617 w 5287024"/>
              <a:gd name="connsiteY46" fmla="*/ 2038353 h 4383881"/>
              <a:gd name="connsiteX47" fmla="*/ 5151210 w 5287024"/>
              <a:gd name="connsiteY47" fmla="*/ 2027493 h 4383881"/>
              <a:gd name="connsiteX48" fmla="*/ 5213413 w 5287024"/>
              <a:gd name="connsiteY48" fmla="*/ 1901966 h 4383881"/>
              <a:gd name="connsiteX49" fmla="*/ 5061170 w 5287024"/>
              <a:gd name="connsiteY49" fmla="*/ 1955831 h 4383881"/>
              <a:gd name="connsiteX50" fmla="*/ 4824544 w 5287024"/>
              <a:gd name="connsiteY50" fmla="*/ 1872033 h 4383881"/>
              <a:gd name="connsiteX51" fmla="*/ 4776583 w 5287024"/>
              <a:gd name="connsiteY51" fmla="*/ 1615305 h 4383881"/>
              <a:gd name="connsiteX52" fmla="*/ 4961549 w 5287024"/>
              <a:gd name="connsiteY52" fmla="*/ 1439010 h 4383881"/>
              <a:gd name="connsiteX53" fmla="*/ 5139640 w 5287024"/>
              <a:gd name="connsiteY53" fmla="*/ 1522786 h 4383881"/>
              <a:gd name="connsiteX54" fmla="*/ 5222297 w 5287024"/>
              <a:gd name="connsiteY54" fmla="*/ 1637758 h 4383881"/>
              <a:gd name="connsiteX55" fmla="*/ 5287018 w 5287024"/>
              <a:gd name="connsiteY55" fmla="*/ 1605585 h 4383881"/>
              <a:gd name="connsiteX56" fmla="*/ 5218706 w 5287024"/>
              <a:gd name="connsiteY56" fmla="*/ 1452125 h 4383881"/>
              <a:gd name="connsiteX57" fmla="*/ 5014968 w 5287024"/>
              <a:gd name="connsiteY57" fmla="*/ 1329851 h 4383881"/>
              <a:gd name="connsiteX58" fmla="*/ 4841577 w 5287024"/>
              <a:gd name="connsiteY58" fmla="*/ 1388122 h 4383881"/>
              <a:gd name="connsiteX59" fmla="*/ 4720855 w 5287024"/>
              <a:gd name="connsiteY59" fmla="*/ 1522986 h 4383881"/>
              <a:gd name="connsiteX60" fmla="*/ 4649017 w 5287024"/>
              <a:gd name="connsiteY60" fmla="*/ 1557770 h 4383881"/>
              <a:gd name="connsiteX61" fmla="*/ 4609458 w 5287024"/>
              <a:gd name="connsiteY61" fmla="*/ 1545217 h 4383881"/>
              <a:gd name="connsiteX62" fmla="*/ 4403537 w 5287024"/>
              <a:gd name="connsiteY62" fmla="*/ 1234613 h 4383881"/>
              <a:gd name="connsiteX63" fmla="*/ 4031874 w 5287024"/>
              <a:gd name="connsiteY63" fmla="*/ 1332737 h 4383881"/>
              <a:gd name="connsiteX64" fmla="*/ 3725297 w 5287024"/>
              <a:gd name="connsiteY64" fmla="*/ 854452 h 4383881"/>
              <a:gd name="connsiteX65" fmla="*/ 3335124 w 5287024"/>
              <a:gd name="connsiteY65" fmla="*/ 1104539 h 4383881"/>
              <a:gd name="connsiteX66" fmla="*/ 3104918 w 5287024"/>
              <a:gd name="connsiteY66" fmla="*/ 771245 h 4383881"/>
              <a:gd name="connsiteX67" fmla="*/ 2795958 w 5287024"/>
              <a:gd name="connsiteY67" fmla="*/ 1116707 h 4383881"/>
              <a:gd name="connsiteX68" fmla="*/ 2606490 w 5287024"/>
              <a:gd name="connsiteY68" fmla="*/ 1738433 h 4383881"/>
              <a:gd name="connsiteX69" fmla="*/ 2621912 w 5287024"/>
              <a:gd name="connsiteY69" fmla="*/ 1951272 h 4383881"/>
              <a:gd name="connsiteX70" fmla="*/ 2220113 w 5287024"/>
              <a:gd name="connsiteY70" fmla="*/ 3714458 h 4383881"/>
              <a:gd name="connsiteX71" fmla="*/ 1898675 w 5287024"/>
              <a:gd name="connsiteY71" fmla="*/ 4303439 h 4383881"/>
              <a:gd name="connsiteX72" fmla="*/ 1798909 w 5287024"/>
              <a:gd name="connsiteY72" fmla="*/ 3362410 h 4383881"/>
              <a:gd name="connsiteX73" fmla="*/ 1977601 w 5287024"/>
              <a:gd name="connsiteY73" fmla="*/ 2703592 h 4383881"/>
              <a:gd name="connsiteX74" fmla="*/ 2393860 w 5287024"/>
              <a:gd name="connsiteY74" fmla="*/ 770225 h 4383881"/>
              <a:gd name="connsiteX75" fmla="*/ 2447669 w 5287024"/>
              <a:gd name="connsiteY75" fmla="*/ 368535 h 4383881"/>
              <a:gd name="connsiteX76" fmla="*/ 2244068 w 5287024"/>
              <a:gd name="connsiteY76" fmla="*/ 283365 h 4383881"/>
              <a:gd name="connsiteX77" fmla="*/ 1958670 w 5287024"/>
              <a:gd name="connsiteY77" fmla="*/ 402858 h 4383881"/>
              <a:gd name="connsiteX78" fmla="*/ 1727937 w 5287024"/>
              <a:gd name="connsiteY78" fmla="*/ 14391 h 4383881"/>
              <a:gd name="connsiteX79" fmla="*/ 1435231 w 5287024"/>
              <a:gd name="connsiteY79" fmla="*/ 330112 h 4383881"/>
              <a:gd name="connsiteX80" fmla="*/ 1266803 w 5287024"/>
              <a:gd name="connsiteY80" fmla="*/ 4809 h 4383881"/>
              <a:gd name="connsiteX81" fmla="*/ 877605 w 5287024"/>
              <a:gd name="connsiteY81" fmla="*/ 605248 h 4383881"/>
              <a:gd name="connsiteX82" fmla="*/ 910950 w 5287024"/>
              <a:gd name="connsiteY82" fmla="*/ 392263 h 4383881"/>
              <a:gd name="connsiteX83" fmla="*/ 933966 w 5287024"/>
              <a:gd name="connsiteY83" fmla="*/ 143150 h 4383881"/>
              <a:gd name="connsiteX84" fmla="*/ 928587 w 5287024"/>
              <a:gd name="connsiteY84" fmla="*/ 21774 h 4383881"/>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58670 w 5287024"/>
              <a:gd name="connsiteY77" fmla="*/ 402081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48427 w 5287024"/>
              <a:gd name="connsiteY77" fmla="*/ 425219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48427 w 5287024"/>
              <a:gd name="connsiteY77" fmla="*/ 425219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20997 h 4383104"/>
              <a:gd name="connsiteX1" fmla="*/ 775593 w 5287024"/>
              <a:gd name="connsiteY1" fmla="*/ 81285 h 4383104"/>
              <a:gd name="connsiteX2" fmla="*/ 807442 w 5287024"/>
              <a:gd name="connsiteY2" fmla="*/ 306077 h 4383104"/>
              <a:gd name="connsiteX3" fmla="*/ 707483 w 5287024"/>
              <a:gd name="connsiteY3" fmla="*/ 685078 h 4383104"/>
              <a:gd name="connsiteX4" fmla="*/ 643549 w 5287024"/>
              <a:gd name="connsiteY4" fmla="*/ 1348556 h 4383104"/>
              <a:gd name="connsiteX5" fmla="*/ 552821 w 5287024"/>
              <a:gd name="connsiteY5" fmla="*/ 1207104 h 4383104"/>
              <a:gd name="connsiteX6" fmla="*/ 470171 w 5287024"/>
              <a:gd name="connsiteY6" fmla="*/ 1326946 h 4383104"/>
              <a:gd name="connsiteX7" fmla="*/ 554214 w 5287024"/>
              <a:gd name="connsiteY7" fmla="*/ 1536434 h 4383104"/>
              <a:gd name="connsiteX8" fmla="*/ 590819 w 5287024"/>
              <a:gd name="connsiteY8" fmla="*/ 1706851 h 4383104"/>
              <a:gd name="connsiteX9" fmla="*/ 588013 w 5287024"/>
              <a:gd name="connsiteY9" fmla="*/ 1721661 h 4383104"/>
              <a:gd name="connsiteX10" fmla="*/ 130088 w 5287024"/>
              <a:gd name="connsiteY10" fmla="*/ 3189161 h 4383104"/>
              <a:gd name="connsiteX11" fmla="*/ 0 w 5287024"/>
              <a:gd name="connsiteY11" fmla="*/ 4150813 h 4383104"/>
              <a:gd name="connsiteX12" fmla="*/ 189322 w 5287024"/>
              <a:gd name="connsiteY12" fmla="*/ 4133192 h 4383104"/>
              <a:gd name="connsiteX13" fmla="*/ 373477 w 5287024"/>
              <a:gd name="connsiteY13" fmla="*/ 4217240 h 4383104"/>
              <a:gd name="connsiteX14" fmla="*/ 367969 w 5287024"/>
              <a:gd name="connsiteY14" fmla="*/ 3672377 h 4383104"/>
              <a:gd name="connsiteX15" fmla="*/ 444651 w 5287024"/>
              <a:gd name="connsiteY15" fmla="*/ 3135817 h 4383104"/>
              <a:gd name="connsiteX16" fmla="*/ 646812 w 5287024"/>
              <a:gd name="connsiteY16" fmla="*/ 2845853 h 4383104"/>
              <a:gd name="connsiteX17" fmla="*/ 824294 w 5287024"/>
              <a:gd name="connsiteY17" fmla="*/ 2670177 h 4383104"/>
              <a:gd name="connsiteX18" fmla="*/ 793121 w 5287024"/>
              <a:gd name="connsiteY18" fmla="*/ 2512161 h 4383104"/>
              <a:gd name="connsiteX19" fmla="*/ 611231 w 5287024"/>
              <a:gd name="connsiteY19" fmla="*/ 2640427 h 4383104"/>
              <a:gd name="connsiteX20" fmla="*/ 539987 w 5287024"/>
              <a:gd name="connsiteY20" fmla="*/ 2703650 h 4383104"/>
              <a:gd name="connsiteX21" fmla="*/ 754898 w 5287024"/>
              <a:gd name="connsiteY21" fmla="*/ 1865070 h 4383104"/>
              <a:gd name="connsiteX22" fmla="*/ 832225 w 5287024"/>
              <a:gd name="connsiteY22" fmla="*/ 920348 h 4383104"/>
              <a:gd name="connsiteX23" fmla="*/ 844826 w 5287024"/>
              <a:gd name="connsiteY23" fmla="*/ 824858 h 4383104"/>
              <a:gd name="connsiteX24" fmla="*/ 1227965 w 5287024"/>
              <a:gd name="connsiteY24" fmla="*/ 287356 h 4383104"/>
              <a:gd name="connsiteX25" fmla="*/ 1402225 w 5287024"/>
              <a:gd name="connsiteY25" fmla="*/ 507975 h 4383104"/>
              <a:gd name="connsiteX26" fmla="*/ 1661741 w 5287024"/>
              <a:gd name="connsiteY26" fmla="*/ 244959 h 4383104"/>
              <a:gd name="connsiteX27" fmla="*/ 1921177 w 5287024"/>
              <a:gd name="connsiteY27" fmla="*/ 596922 h 4383104"/>
              <a:gd name="connsiteX28" fmla="*/ 2213991 w 5287024"/>
              <a:gd name="connsiteY28" fmla="*/ 595275 h 4383104"/>
              <a:gd name="connsiteX29" fmla="*/ 2074289 w 5287024"/>
              <a:gd name="connsiteY29" fmla="*/ 1483075 h 4383104"/>
              <a:gd name="connsiteX30" fmla="*/ 1805531 w 5287024"/>
              <a:gd name="connsiteY30" fmla="*/ 2661588 h 4383104"/>
              <a:gd name="connsiteX31" fmla="*/ 1758459 w 5287024"/>
              <a:gd name="connsiteY31" fmla="*/ 3190571 h 4383104"/>
              <a:gd name="connsiteX32" fmla="*/ 1890731 w 5287024"/>
              <a:gd name="connsiteY32" fmla="*/ 4378324 h 4383104"/>
              <a:gd name="connsiteX33" fmla="*/ 2299768 w 5287024"/>
              <a:gd name="connsiteY33" fmla="*/ 3696065 h 4383104"/>
              <a:gd name="connsiteX34" fmla="*/ 2691603 w 5287024"/>
              <a:gd name="connsiteY34" fmla="*/ 1966852 h 4383104"/>
              <a:gd name="connsiteX35" fmla="*/ 2722387 w 5287024"/>
              <a:gd name="connsiteY35" fmla="*/ 1950155 h 4383104"/>
              <a:gd name="connsiteX36" fmla="*/ 2898500 w 5287024"/>
              <a:gd name="connsiteY36" fmla="*/ 1332116 h 4383104"/>
              <a:gd name="connsiteX37" fmla="*/ 3056172 w 5287024"/>
              <a:gd name="connsiteY37" fmla="*/ 976191 h 4383104"/>
              <a:gd name="connsiteX38" fmla="*/ 3284026 w 5287024"/>
              <a:gd name="connsiteY38" fmla="*/ 1312423 h 4383104"/>
              <a:gd name="connsiteX39" fmla="*/ 3694766 w 5287024"/>
              <a:gd name="connsiteY39" fmla="*/ 1047046 h 4383104"/>
              <a:gd name="connsiteX40" fmla="*/ 3988928 w 5287024"/>
              <a:gd name="connsiteY40" fmla="*/ 1506267 h 4383104"/>
              <a:gd name="connsiteX41" fmla="*/ 4342088 w 5287024"/>
              <a:gd name="connsiteY41" fmla="*/ 1397001 h 4383104"/>
              <a:gd name="connsiteX42" fmla="*/ 4490710 w 5287024"/>
              <a:gd name="connsiteY42" fmla="*/ 1636847 h 4383104"/>
              <a:gd name="connsiteX43" fmla="*/ 4596632 w 5287024"/>
              <a:gd name="connsiteY43" fmla="*/ 1703927 h 4383104"/>
              <a:gd name="connsiteX44" fmla="*/ 4671883 w 5287024"/>
              <a:gd name="connsiteY44" fmla="*/ 1835481 h 4383104"/>
              <a:gd name="connsiteX45" fmla="*/ 4752611 w 5287024"/>
              <a:gd name="connsiteY45" fmla="*/ 1953534 h 4383104"/>
              <a:gd name="connsiteX46" fmla="*/ 4915617 w 5287024"/>
              <a:gd name="connsiteY46" fmla="*/ 2037576 h 4383104"/>
              <a:gd name="connsiteX47" fmla="*/ 5151210 w 5287024"/>
              <a:gd name="connsiteY47" fmla="*/ 2026716 h 4383104"/>
              <a:gd name="connsiteX48" fmla="*/ 5213413 w 5287024"/>
              <a:gd name="connsiteY48" fmla="*/ 1901189 h 4383104"/>
              <a:gd name="connsiteX49" fmla="*/ 5061170 w 5287024"/>
              <a:gd name="connsiteY49" fmla="*/ 1955054 h 4383104"/>
              <a:gd name="connsiteX50" fmla="*/ 4824544 w 5287024"/>
              <a:gd name="connsiteY50" fmla="*/ 1871256 h 4383104"/>
              <a:gd name="connsiteX51" fmla="*/ 4776583 w 5287024"/>
              <a:gd name="connsiteY51" fmla="*/ 1614528 h 4383104"/>
              <a:gd name="connsiteX52" fmla="*/ 4961549 w 5287024"/>
              <a:gd name="connsiteY52" fmla="*/ 1438233 h 4383104"/>
              <a:gd name="connsiteX53" fmla="*/ 5139640 w 5287024"/>
              <a:gd name="connsiteY53" fmla="*/ 1522009 h 4383104"/>
              <a:gd name="connsiteX54" fmla="*/ 5222297 w 5287024"/>
              <a:gd name="connsiteY54" fmla="*/ 1636981 h 4383104"/>
              <a:gd name="connsiteX55" fmla="*/ 5287018 w 5287024"/>
              <a:gd name="connsiteY55" fmla="*/ 1604808 h 4383104"/>
              <a:gd name="connsiteX56" fmla="*/ 5218706 w 5287024"/>
              <a:gd name="connsiteY56" fmla="*/ 1451348 h 4383104"/>
              <a:gd name="connsiteX57" fmla="*/ 5014968 w 5287024"/>
              <a:gd name="connsiteY57" fmla="*/ 1329074 h 4383104"/>
              <a:gd name="connsiteX58" fmla="*/ 4841577 w 5287024"/>
              <a:gd name="connsiteY58" fmla="*/ 1387345 h 4383104"/>
              <a:gd name="connsiteX59" fmla="*/ 4720855 w 5287024"/>
              <a:gd name="connsiteY59" fmla="*/ 1522209 h 4383104"/>
              <a:gd name="connsiteX60" fmla="*/ 4649017 w 5287024"/>
              <a:gd name="connsiteY60" fmla="*/ 1556993 h 4383104"/>
              <a:gd name="connsiteX61" fmla="*/ 4609458 w 5287024"/>
              <a:gd name="connsiteY61" fmla="*/ 1544440 h 4383104"/>
              <a:gd name="connsiteX62" fmla="*/ 4403537 w 5287024"/>
              <a:gd name="connsiteY62" fmla="*/ 1233836 h 4383104"/>
              <a:gd name="connsiteX63" fmla="*/ 4031874 w 5287024"/>
              <a:gd name="connsiteY63" fmla="*/ 1331960 h 4383104"/>
              <a:gd name="connsiteX64" fmla="*/ 3725297 w 5287024"/>
              <a:gd name="connsiteY64" fmla="*/ 853675 h 4383104"/>
              <a:gd name="connsiteX65" fmla="*/ 3335124 w 5287024"/>
              <a:gd name="connsiteY65" fmla="*/ 1103762 h 4383104"/>
              <a:gd name="connsiteX66" fmla="*/ 3104918 w 5287024"/>
              <a:gd name="connsiteY66" fmla="*/ 770468 h 4383104"/>
              <a:gd name="connsiteX67" fmla="*/ 2795958 w 5287024"/>
              <a:gd name="connsiteY67" fmla="*/ 1115930 h 4383104"/>
              <a:gd name="connsiteX68" fmla="*/ 2606490 w 5287024"/>
              <a:gd name="connsiteY68" fmla="*/ 1737656 h 4383104"/>
              <a:gd name="connsiteX69" fmla="*/ 2621912 w 5287024"/>
              <a:gd name="connsiteY69" fmla="*/ 1950495 h 4383104"/>
              <a:gd name="connsiteX70" fmla="*/ 2220113 w 5287024"/>
              <a:gd name="connsiteY70" fmla="*/ 3713681 h 4383104"/>
              <a:gd name="connsiteX71" fmla="*/ 1898675 w 5287024"/>
              <a:gd name="connsiteY71" fmla="*/ 4302662 h 4383104"/>
              <a:gd name="connsiteX72" fmla="*/ 1798909 w 5287024"/>
              <a:gd name="connsiteY72" fmla="*/ 3361633 h 4383104"/>
              <a:gd name="connsiteX73" fmla="*/ 1977601 w 5287024"/>
              <a:gd name="connsiteY73" fmla="*/ 2702815 h 4383104"/>
              <a:gd name="connsiteX74" fmla="*/ 2393860 w 5287024"/>
              <a:gd name="connsiteY74" fmla="*/ 769448 h 4383104"/>
              <a:gd name="connsiteX75" fmla="*/ 2447669 w 5287024"/>
              <a:gd name="connsiteY75" fmla="*/ 367758 h 4383104"/>
              <a:gd name="connsiteX76" fmla="*/ 2244068 w 5287024"/>
              <a:gd name="connsiteY76" fmla="*/ 282588 h 4383104"/>
              <a:gd name="connsiteX77" fmla="*/ 1948427 w 5287024"/>
              <a:gd name="connsiteY77" fmla="*/ 425219 h 4383104"/>
              <a:gd name="connsiteX78" fmla="*/ 1715662 w 5287024"/>
              <a:gd name="connsiteY78" fmla="*/ 69666 h 4383104"/>
              <a:gd name="connsiteX79" fmla="*/ 1435231 w 5287024"/>
              <a:gd name="connsiteY79" fmla="*/ 329335 h 4383104"/>
              <a:gd name="connsiteX80" fmla="*/ 1266803 w 5287024"/>
              <a:gd name="connsiteY80" fmla="*/ 4032 h 4383104"/>
              <a:gd name="connsiteX81" fmla="*/ 877605 w 5287024"/>
              <a:gd name="connsiteY81" fmla="*/ 604471 h 4383104"/>
              <a:gd name="connsiteX82" fmla="*/ 910950 w 5287024"/>
              <a:gd name="connsiteY82" fmla="*/ 391486 h 4383104"/>
              <a:gd name="connsiteX83" fmla="*/ 933966 w 5287024"/>
              <a:gd name="connsiteY83" fmla="*/ 142373 h 4383104"/>
              <a:gd name="connsiteX84" fmla="*/ 928587 w 5287024"/>
              <a:gd name="connsiteY84" fmla="*/ 20997 h 4383104"/>
              <a:gd name="connsiteX0" fmla="*/ 928587 w 5287024"/>
              <a:gd name="connsiteY0" fmla="*/ 38237 h 4400344"/>
              <a:gd name="connsiteX1" fmla="*/ 775593 w 5287024"/>
              <a:gd name="connsiteY1" fmla="*/ 98525 h 4400344"/>
              <a:gd name="connsiteX2" fmla="*/ 807442 w 5287024"/>
              <a:gd name="connsiteY2" fmla="*/ 323317 h 4400344"/>
              <a:gd name="connsiteX3" fmla="*/ 707483 w 5287024"/>
              <a:gd name="connsiteY3" fmla="*/ 702318 h 4400344"/>
              <a:gd name="connsiteX4" fmla="*/ 643549 w 5287024"/>
              <a:gd name="connsiteY4" fmla="*/ 1365796 h 4400344"/>
              <a:gd name="connsiteX5" fmla="*/ 552821 w 5287024"/>
              <a:gd name="connsiteY5" fmla="*/ 1224344 h 4400344"/>
              <a:gd name="connsiteX6" fmla="*/ 470171 w 5287024"/>
              <a:gd name="connsiteY6" fmla="*/ 1344186 h 4400344"/>
              <a:gd name="connsiteX7" fmla="*/ 554214 w 5287024"/>
              <a:gd name="connsiteY7" fmla="*/ 1553674 h 4400344"/>
              <a:gd name="connsiteX8" fmla="*/ 590819 w 5287024"/>
              <a:gd name="connsiteY8" fmla="*/ 1724091 h 4400344"/>
              <a:gd name="connsiteX9" fmla="*/ 588013 w 5287024"/>
              <a:gd name="connsiteY9" fmla="*/ 1738901 h 4400344"/>
              <a:gd name="connsiteX10" fmla="*/ 130088 w 5287024"/>
              <a:gd name="connsiteY10" fmla="*/ 3206401 h 4400344"/>
              <a:gd name="connsiteX11" fmla="*/ 0 w 5287024"/>
              <a:gd name="connsiteY11" fmla="*/ 4168053 h 4400344"/>
              <a:gd name="connsiteX12" fmla="*/ 189322 w 5287024"/>
              <a:gd name="connsiteY12" fmla="*/ 4150432 h 4400344"/>
              <a:gd name="connsiteX13" fmla="*/ 373477 w 5287024"/>
              <a:gd name="connsiteY13" fmla="*/ 4234480 h 4400344"/>
              <a:gd name="connsiteX14" fmla="*/ 367969 w 5287024"/>
              <a:gd name="connsiteY14" fmla="*/ 3689617 h 4400344"/>
              <a:gd name="connsiteX15" fmla="*/ 444651 w 5287024"/>
              <a:gd name="connsiteY15" fmla="*/ 3153057 h 4400344"/>
              <a:gd name="connsiteX16" fmla="*/ 646812 w 5287024"/>
              <a:gd name="connsiteY16" fmla="*/ 2863093 h 4400344"/>
              <a:gd name="connsiteX17" fmla="*/ 824294 w 5287024"/>
              <a:gd name="connsiteY17" fmla="*/ 2687417 h 4400344"/>
              <a:gd name="connsiteX18" fmla="*/ 793121 w 5287024"/>
              <a:gd name="connsiteY18" fmla="*/ 2529401 h 4400344"/>
              <a:gd name="connsiteX19" fmla="*/ 611231 w 5287024"/>
              <a:gd name="connsiteY19" fmla="*/ 2657667 h 4400344"/>
              <a:gd name="connsiteX20" fmla="*/ 539987 w 5287024"/>
              <a:gd name="connsiteY20" fmla="*/ 2720890 h 4400344"/>
              <a:gd name="connsiteX21" fmla="*/ 754898 w 5287024"/>
              <a:gd name="connsiteY21" fmla="*/ 1882310 h 4400344"/>
              <a:gd name="connsiteX22" fmla="*/ 832225 w 5287024"/>
              <a:gd name="connsiteY22" fmla="*/ 937588 h 4400344"/>
              <a:gd name="connsiteX23" fmla="*/ 844826 w 5287024"/>
              <a:gd name="connsiteY23" fmla="*/ 842098 h 4400344"/>
              <a:gd name="connsiteX24" fmla="*/ 1227965 w 5287024"/>
              <a:gd name="connsiteY24" fmla="*/ 304596 h 4400344"/>
              <a:gd name="connsiteX25" fmla="*/ 1402225 w 5287024"/>
              <a:gd name="connsiteY25" fmla="*/ 525215 h 4400344"/>
              <a:gd name="connsiteX26" fmla="*/ 1661741 w 5287024"/>
              <a:gd name="connsiteY26" fmla="*/ 262199 h 4400344"/>
              <a:gd name="connsiteX27" fmla="*/ 1921177 w 5287024"/>
              <a:gd name="connsiteY27" fmla="*/ 614162 h 4400344"/>
              <a:gd name="connsiteX28" fmla="*/ 2213991 w 5287024"/>
              <a:gd name="connsiteY28" fmla="*/ 612515 h 4400344"/>
              <a:gd name="connsiteX29" fmla="*/ 2074289 w 5287024"/>
              <a:gd name="connsiteY29" fmla="*/ 1500315 h 4400344"/>
              <a:gd name="connsiteX30" fmla="*/ 1805531 w 5287024"/>
              <a:gd name="connsiteY30" fmla="*/ 2678828 h 4400344"/>
              <a:gd name="connsiteX31" fmla="*/ 1758459 w 5287024"/>
              <a:gd name="connsiteY31" fmla="*/ 3207811 h 4400344"/>
              <a:gd name="connsiteX32" fmla="*/ 1890731 w 5287024"/>
              <a:gd name="connsiteY32" fmla="*/ 4395564 h 4400344"/>
              <a:gd name="connsiteX33" fmla="*/ 2299768 w 5287024"/>
              <a:gd name="connsiteY33" fmla="*/ 3713305 h 4400344"/>
              <a:gd name="connsiteX34" fmla="*/ 2691603 w 5287024"/>
              <a:gd name="connsiteY34" fmla="*/ 1984092 h 4400344"/>
              <a:gd name="connsiteX35" fmla="*/ 2722387 w 5287024"/>
              <a:gd name="connsiteY35" fmla="*/ 1967395 h 4400344"/>
              <a:gd name="connsiteX36" fmla="*/ 2898500 w 5287024"/>
              <a:gd name="connsiteY36" fmla="*/ 1349356 h 4400344"/>
              <a:gd name="connsiteX37" fmla="*/ 3056172 w 5287024"/>
              <a:gd name="connsiteY37" fmla="*/ 993431 h 4400344"/>
              <a:gd name="connsiteX38" fmla="*/ 3284026 w 5287024"/>
              <a:gd name="connsiteY38" fmla="*/ 1329663 h 4400344"/>
              <a:gd name="connsiteX39" fmla="*/ 3694766 w 5287024"/>
              <a:gd name="connsiteY39" fmla="*/ 1064286 h 4400344"/>
              <a:gd name="connsiteX40" fmla="*/ 3988928 w 5287024"/>
              <a:gd name="connsiteY40" fmla="*/ 1523507 h 4400344"/>
              <a:gd name="connsiteX41" fmla="*/ 4342088 w 5287024"/>
              <a:gd name="connsiteY41" fmla="*/ 1414241 h 4400344"/>
              <a:gd name="connsiteX42" fmla="*/ 4490710 w 5287024"/>
              <a:gd name="connsiteY42" fmla="*/ 1654087 h 4400344"/>
              <a:gd name="connsiteX43" fmla="*/ 4596632 w 5287024"/>
              <a:gd name="connsiteY43" fmla="*/ 1721167 h 4400344"/>
              <a:gd name="connsiteX44" fmla="*/ 4671883 w 5287024"/>
              <a:gd name="connsiteY44" fmla="*/ 1852721 h 4400344"/>
              <a:gd name="connsiteX45" fmla="*/ 4752611 w 5287024"/>
              <a:gd name="connsiteY45" fmla="*/ 1970774 h 4400344"/>
              <a:gd name="connsiteX46" fmla="*/ 4915617 w 5287024"/>
              <a:gd name="connsiteY46" fmla="*/ 2054816 h 4400344"/>
              <a:gd name="connsiteX47" fmla="*/ 5151210 w 5287024"/>
              <a:gd name="connsiteY47" fmla="*/ 2043956 h 4400344"/>
              <a:gd name="connsiteX48" fmla="*/ 5213413 w 5287024"/>
              <a:gd name="connsiteY48" fmla="*/ 1918429 h 4400344"/>
              <a:gd name="connsiteX49" fmla="*/ 5061170 w 5287024"/>
              <a:gd name="connsiteY49" fmla="*/ 1972294 h 4400344"/>
              <a:gd name="connsiteX50" fmla="*/ 4824544 w 5287024"/>
              <a:gd name="connsiteY50" fmla="*/ 1888496 h 4400344"/>
              <a:gd name="connsiteX51" fmla="*/ 4776583 w 5287024"/>
              <a:gd name="connsiteY51" fmla="*/ 1631768 h 4400344"/>
              <a:gd name="connsiteX52" fmla="*/ 4961549 w 5287024"/>
              <a:gd name="connsiteY52" fmla="*/ 1455473 h 4400344"/>
              <a:gd name="connsiteX53" fmla="*/ 5139640 w 5287024"/>
              <a:gd name="connsiteY53" fmla="*/ 1539249 h 4400344"/>
              <a:gd name="connsiteX54" fmla="*/ 5222297 w 5287024"/>
              <a:gd name="connsiteY54" fmla="*/ 1654221 h 4400344"/>
              <a:gd name="connsiteX55" fmla="*/ 5287018 w 5287024"/>
              <a:gd name="connsiteY55" fmla="*/ 1622048 h 4400344"/>
              <a:gd name="connsiteX56" fmla="*/ 5218706 w 5287024"/>
              <a:gd name="connsiteY56" fmla="*/ 1468588 h 4400344"/>
              <a:gd name="connsiteX57" fmla="*/ 5014968 w 5287024"/>
              <a:gd name="connsiteY57" fmla="*/ 1346314 h 4400344"/>
              <a:gd name="connsiteX58" fmla="*/ 4841577 w 5287024"/>
              <a:gd name="connsiteY58" fmla="*/ 1404585 h 4400344"/>
              <a:gd name="connsiteX59" fmla="*/ 4720855 w 5287024"/>
              <a:gd name="connsiteY59" fmla="*/ 1539449 h 4400344"/>
              <a:gd name="connsiteX60" fmla="*/ 4649017 w 5287024"/>
              <a:gd name="connsiteY60" fmla="*/ 1574233 h 4400344"/>
              <a:gd name="connsiteX61" fmla="*/ 4609458 w 5287024"/>
              <a:gd name="connsiteY61" fmla="*/ 1561680 h 4400344"/>
              <a:gd name="connsiteX62" fmla="*/ 4403537 w 5287024"/>
              <a:gd name="connsiteY62" fmla="*/ 1251076 h 4400344"/>
              <a:gd name="connsiteX63" fmla="*/ 4031874 w 5287024"/>
              <a:gd name="connsiteY63" fmla="*/ 1349200 h 4400344"/>
              <a:gd name="connsiteX64" fmla="*/ 3725297 w 5287024"/>
              <a:gd name="connsiteY64" fmla="*/ 870915 h 4400344"/>
              <a:gd name="connsiteX65" fmla="*/ 3335124 w 5287024"/>
              <a:gd name="connsiteY65" fmla="*/ 1121002 h 4400344"/>
              <a:gd name="connsiteX66" fmla="*/ 3104918 w 5287024"/>
              <a:gd name="connsiteY66" fmla="*/ 787708 h 4400344"/>
              <a:gd name="connsiteX67" fmla="*/ 2795958 w 5287024"/>
              <a:gd name="connsiteY67" fmla="*/ 1133170 h 4400344"/>
              <a:gd name="connsiteX68" fmla="*/ 2606490 w 5287024"/>
              <a:gd name="connsiteY68" fmla="*/ 1754896 h 4400344"/>
              <a:gd name="connsiteX69" fmla="*/ 2621912 w 5287024"/>
              <a:gd name="connsiteY69" fmla="*/ 1967735 h 4400344"/>
              <a:gd name="connsiteX70" fmla="*/ 2220113 w 5287024"/>
              <a:gd name="connsiteY70" fmla="*/ 3730921 h 4400344"/>
              <a:gd name="connsiteX71" fmla="*/ 1898675 w 5287024"/>
              <a:gd name="connsiteY71" fmla="*/ 4319902 h 4400344"/>
              <a:gd name="connsiteX72" fmla="*/ 1798909 w 5287024"/>
              <a:gd name="connsiteY72" fmla="*/ 3378873 h 4400344"/>
              <a:gd name="connsiteX73" fmla="*/ 1977601 w 5287024"/>
              <a:gd name="connsiteY73" fmla="*/ 2720055 h 4400344"/>
              <a:gd name="connsiteX74" fmla="*/ 2393860 w 5287024"/>
              <a:gd name="connsiteY74" fmla="*/ 786688 h 4400344"/>
              <a:gd name="connsiteX75" fmla="*/ 2447669 w 5287024"/>
              <a:gd name="connsiteY75" fmla="*/ 384998 h 4400344"/>
              <a:gd name="connsiteX76" fmla="*/ 2244068 w 5287024"/>
              <a:gd name="connsiteY76" fmla="*/ 299828 h 4400344"/>
              <a:gd name="connsiteX77" fmla="*/ 1948427 w 5287024"/>
              <a:gd name="connsiteY77" fmla="*/ 442459 h 4400344"/>
              <a:gd name="connsiteX78" fmla="*/ 1715662 w 5287024"/>
              <a:gd name="connsiteY78" fmla="*/ 86906 h 4400344"/>
              <a:gd name="connsiteX79" fmla="*/ 1415259 w 5287024"/>
              <a:gd name="connsiteY79" fmla="*/ 130446 h 4400344"/>
              <a:gd name="connsiteX80" fmla="*/ 1266803 w 5287024"/>
              <a:gd name="connsiteY80" fmla="*/ 21272 h 4400344"/>
              <a:gd name="connsiteX81" fmla="*/ 877605 w 5287024"/>
              <a:gd name="connsiteY81" fmla="*/ 621711 h 4400344"/>
              <a:gd name="connsiteX82" fmla="*/ 910950 w 5287024"/>
              <a:gd name="connsiteY82" fmla="*/ 408726 h 4400344"/>
              <a:gd name="connsiteX83" fmla="*/ 933966 w 5287024"/>
              <a:gd name="connsiteY83" fmla="*/ 159613 h 4400344"/>
              <a:gd name="connsiteX84" fmla="*/ 928587 w 5287024"/>
              <a:gd name="connsiteY84" fmla="*/ 38237 h 4400344"/>
              <a:gd name="connsiteX0" fmla="*/ 928587 w 5287024"/>
              <a:gd name="connsiteY0" fmla="*/ 38237 h 4400344"/>
              <a:gd name="connsiteX1" fmla="*/ 775593 w 5287024"/>
              <a:gd name="connsiteY1" fmla="*/ 98525 h 4400344"/>
              <a:gd name="connsiteX2" fmla="*/ 807442 w 5287024"/>
              <a:gd name="connsiteY2" fmla="*/ 323317 h 4400344"/>
              <a:gd name="connsiteX3" fmla="*/ 707483 w 5287024"/>
              <a:gd name="connsiteY3" fmla="*/ 702318 h 4400344"/>
              <a:gd name="connsiteX4" fmla="*/ 643549 w 5287024"/>
              <a:gd name="connsiteY4" fmla="*/ 1365796 h 4400344"/>
              <a:gd name="connsiteX5" fmla="*/ 552821 w 5287024"/>
              <a:gd name="connsiteY5" fmla="*/ 1224344 h 4400344"/>
              <a:gd name="connsiteX6" fmla="*/ 470171 w 5287024"/>
              <a:gd name="connsiteY6" fmla="*/ 1344186 h 4400344"/>
              <a:gd name="connsiteX7" fmla="*/ 554214 w 5287024"/>
              <a:gd name="connsiteY7" fmla="*/ 1553674 h 4400344"/>
              <a:gd name="connsiteX8" fmla="*/ 590819 w 5287024"/>
              <a:gd name="connsiteY8" fmla="*/ 1724091 h 4400344"/>
              <a:gd name="connsiteX9" fmla="*/ 588013 w 5287024"/>
              <a:gd name="connsiteY9" fmla="*/ 1738901 h 4400344"/>
              <a:gd name="connsiteX10" fmla="*/ 130088 w 5287024"/>
              <a:gd name="connsiteY10" fmla="*/ 3206401 h 4400344"/>
              <a:gd name="connsiteX11" fmla="*/ 0 w 5287024"/>
              <a:gd name="connsiteY11" fmla="*/ 4168053 h 4400344"/>
              <a:gd name="connsiteX12" fmla="*/ 189322 w 5287024"/>
              <a:gd name="connsiteY12" fmla="*/ 4150432 h 4400344"/>
              <a:gd name="connsiteX13" fmla="*/ 373477 w 5287024"/>
              <a:gd name="connsiteY13" fmla="*/ 4234480 h 4400344"/>
              <a:gd name="connsiteX14" fmla="*/ 367969 w 5287024"/>
              <a:gd name="connsiteY14" fmla="*/ 3689617 h 4400344"/>
              <a:gd name="connsiteX15" fmla="*/ 444651 w 5287024"/>
              <a:gd name="connsiteY15" fmla="*/ 3153057 h 4400344"/>
              <a:gd name="connsiteX16" fmla="*/ 646812 w 5287024"/>
              <a:gd name="connsiteY16" fmla="*/ 2863093 h 4400344"/>
              <a:gd name="connsiteX17" fmla="*/ 824294 w 5287024"/>
              <a:gd name="connsiteY17" fmla="*/ 2687417 h 4400344"/>
              <a:gd name="connsiteX18" fmla="*/ 793121 w 5287024"/>
              <a:gd name="connsiteY18" fmla="*/ 2529401 h 4400344"/>
              <a:gd name="connsiteX19" fmla="*/ 611231 w 5287024"/>
              <a:gd name="connsiteY19" fmla="*/ 2657667 h 4400344"/>
              <a:gd name="connsiteX20" fmla="*/ 539987 w 5287024"/>
              <a:gd name="connsiteY20" fmla="*/ 2720890 h 4400344"/>
              <a:gd name="connsiteX21" fmla="*/ 754898 w 5287024"/>
              <a:gd name="connsiteY21" fmla="*/ 1882310 h 4400344"/>
              <a:gd name="connsiteX22" fmla="*/ 832225 w 5287024"/>
              <a:gd name="connsiteY22" fmla="*/ 937588 h 4400344"/>
              <a:gd name="connsiteX23" fmla="*/ 844826 w 5287024"/>
              <a:gd name="connsiteY23" fmla="*/ 842098 h 4400344"/>
              <a:gd name="connsiteX24" fmla="*/ 1227965 w 5287024"/>
              <a:gd name="connsiteY24" fmla="*/ 304596 h 4400344"/>
              <a:gd name="connsiteX25" fmla="*/ 1359008 w 5287024"/>
              <a:gd name="connsiteY25" fmla="*/ 320676 h 4400344"/>
              <a:gd name="connsiteX26" fmla="*/ 1661741 w 5287024"/>
              <a:gd name="connsiteY26" fmla="*/ 262199 h 4400344"/>
              <a:gd name="connsiteX27" fmla="*/ 1921177 w 5287024"/>
              <a:gd name="connsiteY27" fmla="*/ 614162 h 4400344"/>
              <a:gd name="connsiteX28" fmla="*/ 2213991 w 5287024"/>
              <a:gd name="connsiteY28" fmla="*/ 612515 h 4400344"/>
              <a:gd name="connsiteX29" fmla="*/ 2074289 w 5287024"/>
              <a:gd name="connsiteY29" fmla="*/ 1500315 h 4400344"/>
              <a:gd name="connsiteX30" fmla="*/ 1805531 w 5287024"/>
              <a:gd name="connsiteY30" fmla="*/ 2678828 h 4400344"/>
              <a:gd name="connsiteX31" fmla="*/ 1758459 w 5287024"/>
              <a:gd name="connsiteY31" fmla="*/ 3207811 h 4400344"/>
              <a:gd name="connsiteX32" fmla="*/ 1890731 w 5287024"/>
              <a:gd name="connsiteY32" fmla="*/ 4395564 h 4400344"/>
              <a:gd name="connsiteX33" fmla="*/ 2299768 w 5287024"/>
              <a:gd name="connsiteY33" fmla="*/ 3713305 h 4400344"/>
              <a:gd name="connsiteX34" fmla="*/ 2691603 w 5287024"/>
              <a:gd name="connsiteY34" fmla="*/ 1984092 h 4400344"/>
              <a:gd name="connsiteX35" fmla="*/ 2722387 w 5287024"/>
              <a:gd name="connsiteY35" fmla="*/ 1967395 h 4400344"/>
              <a:gd name="connsiteX36" fmla="*/ 2898500 w 5287024"/>
              <a:gd name="connsiteY36" fmla="*/ 1349356 h 4400344"/>
              <a:gd name="connsiteX37" fmla="*/ 3056172 w 5287024"/>
              <a:gd name="connsiteY37" fmla="*/ 993431 h 4400344"/>
              <a:gd name="connsiteX38" fmla="*/ 3284026 w 5287024"/>
              <a:gd name="connsiteY38" fmla="*/ 1329663 h 4400344"/>
              <a:gd name="connsiteX39" fmla="*/ 3694766 w 5287024"/>
              <a:gd name="connsiteY39" fmla="*/ 1064286 h 4400344"/>
              <a:gd name="connsiteX40" fmla="*/ 3988928 w 5287024"/>
              <a:gd name="connsiteY40" fmla="*/ 1523507 h 4400344"/>
              <a:gd name="connsiteX41" fmla="*/ 4342088 w 5287024"/>
              <a:gd name="connsiteY41" fmla="*/ 1414241 h 4400344"/>
              <a:gd name="connsiteX42" fmla="*/ 4490710 w 5287024"/>
              <a:gd name="connsiteY42" fmla="*/ 1654087 h 4400344"/>
              <a:gd name="connsiteX43" fmla="*/ 4596632 w 5287024"/>
              <a:gd name="connsiteY43" fmla="*/ 1721167 h 4400344"/>
              <a:gd name="connsiteX44" fmla="*/ 4671883 w 5287024"/>
              <a:gd name="connsiteY44" fmla="*/ 1852721 h 4400344"/>
              <a:gd name="connsiteX45" fmla="*/ 4752611 w 5287024"/>
              <a:gd name="connsiteY45" fmla="*/ 1970774 h 4400344"/>
              <a:gd name="connsiteX46" fmla="*/ 4915617 w 5287024"/>
              <a:gd name="connsiteY46" fmla="*/ 2054816 h 4400344"/>
              <a:gd name="connsiteX47" fmla="*/ 5151210 w 5287024"/>
              <a:gd name="connsiteY47" fmla="*/ 2043956 h 4400344"/>
              <a:gd name="connsiteX48" fmla="*/ 5213413 w 5287024"/>
              <a:gd name="connsiteY48" fmla="*/ 1918429 h 4400344"/>
              <a:gd name="connsiteX49" fmla="*/ 5061170 w 5287024"/>
              <a:gd name="connsiteY49" fmla="*/ 1972294 h 4400344"/>
              <a:gd name="connsiteX50" fmla="*/ 4824544 w 5287024"/>
              <a:gd name="connsiteY50" fmla="*/ 1888496 h 4400344"/>
              <a:gd name="connsiteX51" fmla="*/ 4776583 w 5287024"/>
              <a:gd name="connsiteY51" fmla="*/ 1631768 h 4400344"/>
              <a:gd name="connsiteX52" fmla="*/ 4961549 w 5287024"/>
              <a:gd name="connsiteY52" fmla="*/ 1455473 h 4400344"/>
              <a:gd name="connsiteX53" fmla="*/ 5139640 w 5287024"/>
              <a:gd name="connsiteY53" fmla="*/ 1539249 h 4400344"/>
              <a:gd name="connsiteX54" fmla="*/ 5222297 w 5287024"/>
              <a:gd name="connsiteY54" fmla="*/ 1654221 h 4400344"/>
              <a:gd name="connsiteX55" fmla="*/ 5287018 w 5287024"/>
              <a:gd name="connsiteY55" fmla="*/ 1622048 h 4400344"/>
              <a:gd name="connsiteX56" fmla="*/ 5218706 w 5287024"/>
              <a:gd name="connsiteY56" fmla="*/ 1468588 h 4400344"/>
              <a:gd name="connsiteX57" fmla="*/ 5014968 w 5287024"/>
              <a:gd name="connsiteY57" fmla="*/ 1346314 h 4400344"/>
              <a:gd name="connsiteX58" fmla="*/ 4841577 w 5287024"/>
              <a:gd name="connsiteY58" fmla="*/ 1404585 h 4400344"/>
              <a:gd name="connsiteX59" fmla="*/ 4720855 w 5287024"/>
              <a:gd name="connsiteY59" fmla="*/ 1539449 h 4400344"/>
              <a:gd name="connsiteX60" fmla="*/ 4649017 w 5287024"/>
              <a:gd name="connsiteY60" fmla="*/ 1574233 h 4400344"/>
              <a:gd name="connsiteX61" fmla="*/ 4609458 w 5287024"/>
              <a:gd name="connsiteY61" fmla="*/ 1561680 h 4400344"/>
              <a:gd name="connsiteX62" fmla="*/ 4403537 w 5287024"/>
              <a:gd name="connsiteY62" fmla="*/ 1251076 h 4400344"/>
              <a:gd name="connsiteX63" fmla="*/ 4031874 w 5287024"/>
              <a:gd name="connsiteY63" fmla="*/ 1349200 h 4400344"/>
              <a:gd name="connsiteX64" fmla="*/ 3725297 w 5287024"/>
              <a:gd name="connsiteY64" fmla="*/ 870915 h 4400344"/>
              <a:gd name="connsiteX65" fmla="*/ 3335124 w 5287024"/>
              <a:gd name="connsiteY65" fmla="*/ 1121002 h 4400344"/>
              <a:gd name="connsiteX66" fmla="*/ 3104918 w 5287024"/>
              <a:gd name="connsiteY66" fmla="*/ 787708 h 4400344"/>
              <a:gd name="connsiteX67" fmla="*/ 2795958 w 5287024"/>
              <a:gd name="connsiteY67" fmla="*/ 1133170 h 4400344"/>
              <a:gd name="connsiteX68" fmla="*/ 2606490 w 5287024"/>
              <a:gd name="connsiteY68" fmla="*/ 1754896 h 4400344"/>
              <a:gd name="connsiteX69" fmla="*/ 2621912 w 5287024"/>
              <a:gd name="connsiteY69" fmla="*/ 1967735 h 4400344"/>
              <a:gd name="connsiteX70" fmla="*/ 2220113 w 5287024"/>
              <a:gd name="connsiteY70" fmla="*/ 3730921 h 4400344"/>
              <a:gd name="connsiteX71" fmla="*/ 1898675 w 5287024"/>
              <a:gd name="connsiteY71" fmla="*/ 4319902 h 4400344"/>
              <a:gd name="connsiteX72" fmla="*/ 1798909 w 5287024"/>
              <a:gd name="connsiteY72" fmla="*/ 3378873 h 4400344"/>
              <a:gd name="connsiteX73" fmla="*/ 1977601 w 5287024"/>
              <a:gd name="connsiteY73" fmla="*/ 2720055 h 4400344"/>
              <a:gd name="connsiteX74" fmla="*/ 2393860 w 5287024"/>
              <a:gd name="connsiteY74" fmla="*/ 786688 h 4400344"/>
              <a:gd name="connsiteX75" fmla="*/ 2447669 w 5287024"/>
              <a:gd name="connsiteY75" fmla="*/ 384998 h 4400344"/>
              <a:gd name="connsiteX76" fmla="*/ 2244068 w 5287024"/>
              <a:gd name="connsiteY76" fmla="*/ 299828 h 4400344"/>
              <a:gd name="connsiteX77" fmla="*/ 1948427 w 5287024"/>
              <a:gd name="connsiteY77" fmla="*/ 442459 h 4400344"/>
              <a:gd name="connsiteX78" fmla="*/ 1715662 w 5287024"/>
              <a:gd name="connsiteY78" fmla="*/ 86906 h 4400344"/>
              <a:gd name="connsiteX79" fmla="*/ 1415259 w 5287024"/>
              <a:gd name="connsiteY79" fmla="*/ 130446 h 4400344"/>
              <a:gd name="connsiteX80" fmla="*/ 1266803 w 5287024"/>
              <a:gd name="connsiteY80" fmla="*/ 21272 h 4400344"/>
              <a:gd name="connsiteX81" fmla="*/ 877605 w 5287024"/>
              <a:gd name="connsiteY81" fmla="*/ 621711 h 4400344"/>
              <a:gd name="connsiteX82" fmla="*/ 910950 w 5287024"/>
              <a:gd name="connsiteY82" fmla="*/ 408726 h 4400344"/>
              <a:gd name="connsiteX83" fmla="*/ 933966 w 5287024"/>
              <a:gd name="connsiteY83" fmla="*/ 159613 h 4400344"/>
              <a:gd name="connsiteX84" fmla="*/ 928587 w 5287024"/>
              <a:gd name="connsiteY84" fmla="*/ 38237 h 4400344"/>
              <a:gd name="connsiteX0" fmla="*/ 928587 w 5287024"/>
              <a:gd name="connsiteY0" fmla="*/ 28135 h 4390242"/>
              <a:gd name="connsiteX1" fmla="*/ 775593 w 5287024"/>
              <a:gd name="connsiteY1" fmla="*/ 88423 h 4390242"/>
              <a:gd name="connsiteX2" fmla="*/ 807442 w 5287024"/>
              <a:gd name="connsiteY2" fmla="*/ 313215 h 4390242"/>
              <a:gd name="connsiteX3" fmla="*/ 707483 w 5287024"/>
              <a:gd name="connsiteY3" fmla="*/ 692216 h 4390242"/>
              <a:gd name="connsiteX4" fmla="*/ 643549 w 5287024"/>
              <a:gd name="connsiteY4" fmla="*/ 1355694 h 4390242"/>
              <a:gd name="connsiteX5" fmla="*/ 552821 w 5287024"/>
              <a:gd name="connsiteY5" fmla="*/ 1214242 h 4390242"/>
              <a:gd name="connsiteX6" fmla="*/ 470171 w 5287024"/>
              <a:gd name="connsiteY6" fmla="*/ 1334084 h 4390242"/>
              <a:gd name="connsiteX7" fmla="*/ 554214 w 5287024"/>
              <a:gd name="connsiteY7" fmla="*/ 1543572 h 4390242"/>
              <a:gd name="connsiteX8" fmla="*/ 590819 w 5287024"/>
              <a:gd name="connsiteY8" fmla="*/ 1713989 h 4390242"/>
              <a:gd name="connsiteX9" fmla="*/ 588013 w 5287024"/>
              <a:gd name="connsiteY9" fmla="*/ 1728799 h 4390242"/>
              <a:gd name="connsiteX10" fmla="*/ 130088 w 5287024"/>
              <a:gd name="connsiteY10" fmla="*/ 3196299 h 4390242"/>
              <a:gd name="connsiteX11" fmla="*/ 0 w 5287024"/>
              <a:gd name="connsiteY11" fmla="*/ 4157951 h 4390242"/>
              <a:gd name="connsiteX12" fmla="*/ 189322 w 5287024"/>
              <a:gd name="connsiteY12" fmla="*/ 4140330 h 4390242"/>
              <a:gd name="connsiteX13" fmla="*/ 373477 w 5287024"/>
              <a:gd name="connsiteY13" fmla="*/ 4224378 h 4390242"/>
              <a:gd name="connsiteX14" fmla="*/ 367969 w 5287024"/>
              <a:gd name="connsiteY14" fmla="*/ 3679515 h 4390242"/>
              <a:gd name="connsiteX15" fmla="*/ 444651 w 5287024"/>
              <a:gd name="connsiteY15" fmla="*/ 3142955 h 4390242"/>
              <a:gd name="connsiteX16" fmla="*/ 646812 w 5287024"/>
              <a:gd name="connsiteY16" fmla="*/ 2852991 h 4390242"/>
              <a:gd name="connsiteX17" fmla="*/ 824294 w 5287024"/>
              <a:gd name="connsiteY17" fmla="*/ 2677315 h 4390242"/>
              <a:gd name="connsiteX18" fmla="*/ 793121 w 5287024"/>
              <a:gd name="connsiteY18" fmla="*/ 2519299 h 4390242"/>
              <a:gd name="connsiteX19" fmla="*/ 611231 w 5287024"/>
              <a:gd name="connsiteY19" fmla="*/ 2647565 h 4390242"/>
              <a:gd name="connsiteX20" fmla="*/ 539987 w 5287024"/>
              <a:gd name="connsiteY20" fmla="*/ 2710788 h 4390242"/>
              <a:gd name="connsiteX21" fmla="*/ 754898 w 5287024"/>
              <a:gd name="connsiteY21" fmla="*/ 1872208 h 4390242"/>
              <a:gd name="connsiteX22" fmla="*/ 832225 w 5287024"/>
              <a:gd name="connsiteY22" fmla="*/ 927486 h 4390242"/>
              <a:gd name="connsiteX23" fmla="*/ 844826 w 5287024"/>
              <a:gd name="connsiteY23" fmla="*/ 831996 h 4390242"/>
              <a:gd name="connsiteX24" fmla="*/ 1227965 w 5287024"/>
              <a:gd name="connsiteY24" fmla="*/ 294494 h 4390242"/>
              <a:gd name="connsiteX25" fmla="*/ 1359008 w 5287024"/>
              <a:gd name="connsiteY25" fmla="*/ 310574 h 4390242"/>
              <a:gd name="connsiteX26" fmla="*/ 1661741 w 5287024"/>
              <a:gd name="connsiteY26" fmla="*/ 252097 h 4390242"/>
              <a:gd name="connsiteX27" fmla="*/ 1921177 w 5287024"/>
              <a:gd name="connsiteY27" fmla="*/ 604060 h 4390242"/>
              <a:gd name="connsiteX28" fmla="*/ 2213991 w 5287024"/>
              <a:gd name="connsiteY28" fmla="*/ 602413 h 4390242"/>
              <a:gd name="connsiteX29" fmla="*/ 2074289 w 5287024"/>
              <a:gd name="connsiteY29" fmla="*/ 1490213 h 4390242"/>
              <a:gd name="connsiteX30" fmla="*/ 1805531 w 5287024"/>
              <a:gd name="connsiteY30" fmla="*/ 2668726 h 4390242"/>
              <a:gd name="connsiteX31" fmla="*/ 1758459 w 5287024"/>
              <a:gd name="connsiteY31" fmla="*/ 3197709 h 4390242"/>
              <a:gd name="connsiteX32" fmla="*/ 1890731 w 5287024"/>
              <a:gd name="connsiteY32" fmla="*/ 4385462 h 4390242"/>
              <a:gd name="connsiteX33" fmla="*/ 2299768 w 5287024"/>
              <a:gd name="connsiteY33" fmla="*/ 3703203 h 4390242"/>
              <a:gd name="connsiteX34" fmla="*/ 2691603 w 5287024"/>
              <a:gd name="connsiteY34" fmla="*/ 1973990 h 4390242"/>
              <a:gd name="connsiteX35" fmla="*/ 2722387 w 5287024"/>
              <a:gd name="connsiteY35" fmla="*/ 1957293 h 4390242"/>
              <a:gd name="connsiteX36" fmla="*/ 2898500 w 5287024"/>
              <a:gd name="connsiteY36" fmla="*/ 1339254 h 4390242"/>
              <a:gd name="connsiteX37" fmla="*/ 3056172 w 5287024"/>
              <a:gd name="connsiteY37" fmla="*/ 983329 h 4390242"/>
              <a:gd name="connsiteX38" fmla="*/ 3284026 w 5287024"/>
              <a:gd name="connsiteY38" fmla="*/ 1319561 h 4390242"/>
              <a:gd name="connsiteX39" fmla="*/ 3694766 w 5287024"/>
              <a:gd name="connsiteY39" fmla="*/ 1054184 h 4390242"/>
              <a:gd name="connsiteX40" fmla="*/ 3988928 w 5287024"/>
              <a:gd name="connsiteY40" fmla="*/ 1513405 h 4390242"/>
              <a:gd name="connsiteX41" fmla="*/ 4342088 w 5287024"/>
              <a:gd name="connsiteY41" fmla="*/ 1404139 h 4390242"/>
              <a:gd name="connsiteX42" fmla="*/ 4490710 w 5287024"/>
              <a:gd name="connsiteY42" fmla="*/ 1643985 h 4390242"/>
              <a:gd name="connsiteX43" fmla="*/ 4596632 w 5287024"/>
              <a:gd name="connsiteY43" fmla="*/ 1711065 h 4390242"/>
              <a:gd name="connsiteX44" fmla="*/ 4671883 w 5287024"/>
              <a:gd name="connsiteY44" fmla="*/ 1842619 h 4390242"/>
              <a:gd name="connsiteX45" fmla="*/ 4752611 w 5287024"/>
              <a:gd name="connsiteY45" fmla="*/ 1960672 h 4390242"/>
              <a:gd name="connsiteX46" fmla="*/ 4915617 w 5287024"/>
              <a:gd name="connsiteY46" fmla="*/ 2044714 h 4390242"/>
              <a:gd name="connsiteX47" fmla="*/ 5151210 w 5287024"/>
              <a:gd name="connsiteY47" fmla="*/ 2033854 h 4390242"/>
              <a:gd name="connsiteX48" fmla="*/ 5213413 w 5287024"/>
              <a:gd name="connsiteY48" fmla="*/ 1908327 h 4390242"/>
              <a:gd name="connsiteX49" fmla="*/ 5061170 w 5287024"/>
              <a:gd name="connsiteY49" fmla="*/ 1962192 h 4390242"/>
              <a:gd name="connsiteX50" fmla="*/ 4824544 w 5287024"/>
              <a:gd name="connsiteY50" fmla="*/ 1878394 h 4390242"/>
              <a:gd name="connsiteX51" fmla="*/ 4776583 w 5287024"/>
              <a:gd name="connsiteY51" fmla="*/ 1621666 h 4390242"/>
              <a:gd name="connsiteX52" fmla="*/ 4961549 w 5287024"/>
              <a:gd name="connsiteY52" fmla="*/ 1445371 h 4390242"/>
              <a:gd name="connsiteX53" fmla="*/ 5139640 w 5287024"/>
              <a:gd name="connsiteY53" fmla="*/ 1529147 h 4390242"/>
              <a:gd name="connsiteX54" fmla="*/ 5222297 w 5287024"/>
              <a:gd name="connsiteY54" fmla="*/ 1644119 h 4390242"/>
              <a:gd name="connsiteX55" fmla="*/ 5287018 w 5287024"/>
              <a:gd name="connsiteY55" fmla="*/ 1611946 h 4390242"/>
              <a:gd name="connsiteX56" fmla="*/ 5218706 w 5287024"/>
              <a:gd name="connsiteY56" fmla="*/ 1458486 h 4390242"/>
              <a:gd name="connsiteX57" fmla="*/ 5014968 w 5287024"/>
              <a:gd name="connsiteY57" fmla="*/ 1336212 h 4390242"/>
              <a:gd name="connsiteX58" fmla="*/ 4841577 w 5287024"/>
              <a:gd name="connsiteY58" fmla="*/ 1394483 h 4390242"/>
              <a:gd name="connsiteX59" fmla="*/ 4720855 w 5287024"/>
              <a:gd name="connsiteY59" fmla="*/ 1529347 h 4390242"/>
              <a:gd name="connsiteX60" fmla="*/ 4649017 w 5287024"/>
              <a:gd name="connsiteY60" fmla="*/ 1564131 h 4390242"/>
              <a:gd name="connsiteX61" fmla="*/ 4609458 w 5287024"/>
              <a:gd name="connsiteY61" fmla="*/ 1551578 h 4390242"/>
              <a:gd name="connsiteX62" fmla="*/ 4403537 w 5287024"/>
              <a:gd name="connsiteY62" fmla="*/ 1240974 h 4390242"/>
              <a:gd name="connsiteX63" fmla="*/ 4031874 w 5287024"/>
              <a:gd name="connsiteY63" fmla="*/ 1339098 h 4390242"/>
              <a:gd name="connsiteX64" fmla="*/ 3725297 w 5287024"/>
              <a:gd name="connsiteY64" fmla="*/ 860813 h 4390242"/>
              <a:gd name="connsiteX65" fmla="*/ 3335124 w 5287024"/>
              <a:gd name="connsiteY65" fmla="*/ 1110900 h 4390242"/>
              <a:gd name="connsiteX66" fmla="*/ 3104918 w 5287024"/>
              <a:gd name="connsiteY66" fmla="*/ 777606 h 4390242"/>
              <a:gd name="connsiteX67" fmla="*/ 2795958 w 5287024"/>
              <a:gd name="connsiteY67" fmla="*/ 1123068 h 4390242"/>
              <a:gd name="connsiteX68" fmla="*/ 2606490 w 5287024"/>
              <a:gd name="connsiteY68" fmla="*/ 1744794 h 4390242"/>
              <a:gd name="connsiteX69" fmla="*/ 2621912 w 5287024"/>
              <a:gd name="connsiteY69" fmla="*/ 1957633 h 4390242"/>
              <a:gd name="connsiteX70" fmla="*/ 2220113 w 5287024"/>
              <a:gd name="connsiteY70" fmla="*/ 3720819 h 4390242"/>
              <a:gd name="connsiteX71" fmla="*/ 1898675 w 5287024"/>
              <a:gd name="connsiteY71" fmla="*/ 4309800 h 4390242"/>
              <a:gd name="connsiteX72" fmla="*/ 1798909 w 5287024"/>
              <a:gd name="connsiteY72" fmla="*/ 3368771 h 4390242"/>
              <a:gd name="connsiteX73" fmla="*/ 1977601 w 5287024"/>
              <a:gd name="connsiteY73" fmla="*/ 2709953 h 4390242"/>
              <a:gd name="connsiteX74" fmla="*/ 2393860 w 5287024"/>
              <a:gd name="connsiteY74" fmla="*/ 776586 h 4390242"/>
              <a:gd name="connsiteX75" fmla="*/ 2447669 w 5287024"/>
              <a:gd name="connsiteY75" fmla="*/ 374896 h 4390242"/>
              <a:gd name="connsiteX76" fmla="*/ 2244068 w 5287024"/>
              <a:gd name="connsiteY76" fmla="*/ 289726 h 4390242"/>
              <a:gd name="connsiteX77" fmla="*/ 1948427 w 5287024"/>
              <a:gd name="connsiteY77" fmla="*/ 432357 h 4390242"/>
              <a:gd name="connsiteX78" fmla="*/ 1715662 w 5287024"/>
              <a:gd name="connsiteY78" fmla="*/ 76804 h 4390242"/>
              <a:gd name="connsiteX79" fmla="*/ 1385222 w 5287024"/>
              <a:gd name="connsiteY79" fmla="*/ 210215 h 4390242"/>
              <a:gd name="connsiteX80" fmla="*/ 1266803 w 5287024"/>
              <a:gd name="connsiteY80" fmla="*/ 11170 h 4390242"/>
              <a:gd name="connsiteX81" fmla="*/ 877605 w 5287024"/>
              <a:gd name="connsiteY81" fmla="*/ 611609 h 4390242"/>
              <a:gd name="connsiteX82" fmla="*/ 910950 w 5287024"/>
              <a:gd name="connsiteY82" fmla="*/ 398624 h 4390242"/>
              <a:gd name="connsiteX83" fmla="*/ 933966 w 5287024"/>
              <a:gd name="connsiteY83" fmla="*/ 149511 h 4390242"/>
              <a:gd name="connsiteX84" fmla="*/ 928587 w 5287024"/>
              <a:gd name="connsiteY84" fmla="*/ 28135 h 4390242"/>
              <a:gd name="connsiteX0" fmla="*/ 928587 w 5287024"/>
              <a:gd name="connsiteY0" fmla="*/ 28135 h 4390242"/>
              <a:gd name="connsiteX1" fmla="*/ 775593 w 5287024"/>
              <a:gd name="connsiteY1" fmla="*/ 88423 h 4390242"/>
              <a:gd name="connsiteX2" fmla="*/ 807442 w 5287024"/>
              <a:gd name="connsiteY2" fmla="*/ 313215 h 4390242"/>
              <a:gd name="connsiteX3" fmla="*/ 707483 w 5287024"/>
              <a:gd name="connsiteY3" fmla="*/ 692216 h 4390242"/>
              <a:gd name="connsiteX4" fmla="*/ 643549 w 5287024"/>
              <a:gd name="connsiteY4" fmla="*/ 1355694 h 4390242"/>
              <a:gd name="connsiteX5" fmla="*/ 552821 w 5287024"/>
              <a:gd name="connsiteY5" fmla="*/ 1214242 h 4390242"/>
              <a:gd name="connsiteX6" fmla="*/ 470171 w 5287024"/>
              <a:gd name="connsiteY6" fmla="*/ 1334084 h 4390242"/>
              <a:gd name="connsiteX7" fmla="*/ 554214 w 5287024"/>
              <a:gd name="connsiteY7" fmla="*/ 1543572 h 4390242"/>
              <a:gd name="connsiteX8" fmla="*/ 590819 w 5287024"/>
              <a:gd name="connsiteY8" fmla="*/ 1713989 h 4390242"/>
              <a:gd name="connsiteX9" fmla="*/ 588013 w 5287024"/>
              <a:gd name="connsiteY9" fmla="*/ 1728799 h 4390242"/>
              <a:gd name="connsiteX10" fmla="*/ 130088 w 5287024"/>
              <a:gd name="connsiteY10" fmla="*/ 3196299 h 4390242"/>
              <a:gd name="connsiteX11" fmla="*/ 0 w 5287024"/>
              <a:gd name="connsiteY11" fmla="*/ 4157951 h 4390242"/>
              <a:gd name="connsiteX12" fmla="*/ 189322 w 5287024"/>
              <a:gd name="connsiteY12" fmla="*/ 4140330 h 4390242"/>
              <a:gd name="connsiteX13" fmla="*/ 373477 w 5287024"/>
              <a:gd name="connsiteY13" fmla="*/ 4224378 h 4390242"/>
              <a:gd name="connsiteX14" fmla="*/ 367969 w 5287024"/>
              <a:gd name="connsiteY14" fmla="*/ 3679515 h 4390242"/>
              <a:gd name="connsiteX15" fmla="*/ 444651 w 5287024"/>
              <a:gd name="connsiteY15" fmla="*/ 3142955 h 4390242"/>
              <a:gd name="connsiteX16" fmla="*/ 646812 w 5287024"/>
              <a:gd name="connsiteY16" fmla="*/ 2852991 h 4390242"/>
              <a:gd name="connsiteX17" fmla="*/ 824294 w 5287024"/>
              <a:gd name="connsiteY17" fmla="*/ 2677315 h 4390242"/>
              <a:gd name="connsiteX18" fmla="*/ 793121 w 5287024"/>
              <a:gd name="connsiteY18" fmla="*/ 2519299 h 4390242"/>
              <a:gd name="connsiteX19" fmla="*/ 611231 w 5287024"/>
              <a:gd name="connsiteY19" fmla="*/ 2647565 h 4390242"/>
              <a:gd name="connsiteX20" fmla="*/ 539987 w 5287024"/>
              <a:gd name="connsiteY20" fmla="*/ 2710788 h 4390242"/>
              <a:gd name="connsiteX21" fmla="*/ 754898 w 5287024"/>
              <a:gd name="connsiteY21" fmla="*/ 1872208 h 4390242"/>
              <a:gd name="connsiteX22" fmla="*/ 832225 w 5287024"/>
              <a:gd name="connsiteY22" fmla="*/ 927486 h 4390242"/>
              <a:gd name="connsiteX23" fmla="*/ 844826 w 5287024"/>
              <a:gd name="connsiteY23" fmla="*/ 831996 h 4390242"/>
              <a:gd name="connsiteX24" fmla="*/ 1227965 w 5287024"/>
              <a:gd name="connsiteY24" fmla="*/ 294494 h 4390242"/>
              <a:gd name="connsiteX25" fmla="*/ 1341974 w 5287024"/>
              <a:gd name="connsiteY25" fmla="*/ 411996 h 4390242"/>
              <a:gd name="connsiteX26" fmla="*/ 1661741 w 5287024"/>
              <a:gd name="connsiteY26" fmla="*/ 252097 h 4390242"/>
              <a:gd name="connsiteX27" fmla="*/ 1921177 w 5287024"/>
              <a:gd name="connsiteY27" fmla="*/ 604060 h 4390242"/>
              <a:gd name="connsiteX28" fmla="*/ 2213991 w 5287024"/>
              <a:gd name="connsiteY28" fmla="*/ 602413 h 4390242"/>
              <a:gd name="connsiteX29" fmla="*/ 2074289 w 5287024"/>
              <a:gd name="connsiteY29" fmla="*/ 1490213 h 4390242"/>
              <a:gd name="connsiteX30" fmla="*/ 1805531 w 5287024"/>
              <a:gd name="connsiteY30" fmla="*/ 2668726 h 4390242"/>
              <a:gd name="connsiteX31" fmla="*/ 1758459 w 5287024"/>
              <a:gd name="connsiteY31" fmla="*/ 3197709 h 4390242"/>
              <a:gd name="connsiteX32" fmla="*/ 1890731 w 5287024"/>
              <a:gd name="connsiteY32" fmla="*/ 4385462 h 4390242"/>
              <a:gd name="connsiteX33" fmla="*/ 2299768 w 5287024"/>
              <a:gd name="connsiteY33" fmla="*/ 3703203 h 4390242"/>
              <a:gd name="connsiteX34" fmla="*/ 2691603 w 5287024"/>
              <a:gd name="connsiteY34" fmla="*/ 1973990 h 4390242"/>
              <a:gd name="connsiteX35" fmla="*/ 2722387 w 5287024"/>
              <a:gd name="connsiteY35" fmla="*/ 1957293 h 4390242"/>
              <a:gd name="connsiteX36" fmla="*/ 2898500 w 5287024"/>
              <a:gd name="connsiteY36" fmla="*/ 1339254 h 4390242"/>
              <a:gd name="connsiteX37" fmla="*/ 3056172 w 5287024"/>
              <a:gd name="connsiteY37" fmla="*/ 983329 h 4390242"/>
              <a:gd name="connsiteX38" fmla="*/ 3284026 w 5287024"/>
              <a:gd name="connsiteY38" fmla="*/ 1319561 h 4390242"/>
              <a:gd name="connsiteX39" fmla="*/ 3694766 w 5287024"/>
              <a:gd name="connsiteY39" fmla="*/ 1054184 h 4390242"/>
              <a:gd name="connsiteX40" fmla="*/ 3988928 w 5287024"/>
              <a:gd name="connsiteY40" fmla="*/ 1513405 h 4390242"/>
              <a:gd name="connsiteX41" fmla="*/ 4342088 w 5287024"/>
              <a:gd name="connsiteY41" fmla="*/ 1404139 h 4390242"/>
              <a:gd name="connsiteX42" fmla="*/ 4490710 w 5287024"/>
              <a:gd name="connsiteY42" fmla="*/ 1643985 h 4390242"/>
              <a:gd name="connsiteX43" fmla="*/ 4596632 w 5287024"/>
              <a:gd name="connsiteY43" fmla="*/ 1711065 h 4390242"/>
              <a:gd name="connsiteX44" fmla="*/ 4671883 w 5287024"/>
              <a:gd name="connsiteY44" fmla="*/ 1842619 h 4390242"/>
              <a:gd name="connsiteX45" fmla="*/ 4752611 w 5287024"/>
              <a:gd name="connsiteY45" fmla="*/ 1960672 h 4390242"/>
              <a:gd name="connsiteX46" fmla="*/ 4915617 w 5287024"/>
              <a:gd name="connsiteY46" fmla="*/ 2044714 h 4390242"/>
              <a:gd name="connsiteX47" fmla="*/ 5151210 w 5287024"/>
              <a:gd name="connsiteY47" fmla="*/ 2033854 h 4390242"/>
              <a:gd name="connsiteX48" fmla="*/ 5213413 w 5287024"/>
              <a:gd name="connsiteY48" fmla="*/ 1908327 h 4390242"/>
              <a:gd name="connsiteX49" fmla="*/ 5061170 w 5287024"/>
              <a:gd name="connsiteY49" fmla="*/ 1962192 h 4390242"/>
              <a:gd name="connsiteX50" fmla="*/ 4824544 w 5287024"/>
              <a:gd name="connsiteY50" fmla="*/ 1878394 h 4390242"/>
              <a:gd name="connsiteX51" fmla="*/ 4776583 w 5287024"/>
              <a:gd name="connsiteY51" fmla="*/ 1621666 h 4390242"/>
              <a:gd name="connsiteX52" fmla="*/ 4961549 w 5287024"/>
              <a:gd name="connsiteY52" fmla="*/ 1445371 h 4390242"/>
              <a:gd name="connsiteX53" fmla="*/ 5139640 w 5287024"/>
              <a:gd name="connsiteY53" fmla="*/ 1529147 h 4390242"/>
              <a:gd name="connsiteX54" fmla="*/ 5222297 w 5287024"/>
              <a:gd name="connsiteY54" fmla="*/ 1644119 h 4390242"/>
              <a:gd name="connsiteX55" fmla="*/ 5287018 w 5287024"/>
              <a:gd name="connsiteY55" fmla="*/ 1611946 h 4390242"/>
              <a:gd name="connsiteX56" fmla="*/ 5218706 w 5287024"/>
              <a:gd name="connsiteY56" fmla="*/ 1458486 h 4390242"/>
              <a:gd name="connsiteX57" fmla="*/ 5014968 w 5287024"/>
              <a:gd name="connsiteY57" fmla="*/ 1336212 h 4390242"/>
              <a:gd name="connsiteX58" fmla="*/ 4841577 w 5287024"/>
              <a:gd name="connsiteY58" fmla="*/ 1394483 h 4390242"/>
              <a:gd name="connsiteX59" fmla="*/ 4720855 w 5287024"/>
              <a:gd name="connsiteY59" fmla="*/ 1529347 h 4390242"/>
              <a:gd name="connsiteX60" fmla="*/ 4649017 w 5287024"/>
              <a:gd name="connsiteY60" fmla="*/ 1564131 h 4390242"/>
              <a:gd name="connsiteX61" fmla="*/ 4609458 w 5287024"/>
              <a:gd name="connsiteY61" fmla="*/ 1551578 h 4390242"/>
              <a:gd name="connsiteX62" fmla="*/ 4403537 w 5287024"/>
              <a:gd name="connsiteY62" fmla="*/ 1240974 h 4390242"/>
              <a:gd name="connsiteX63" fmla="*/ 4031874 w 5287024"/>
              <a:gd name="connsiteY63" fmla="*/ 1339098 h 4390242"/>
              <a:gd name="connsiteX64" fmla="*/ 3725297 w 5287024"/>
              <a:gd name="connsiteY64" fmla="*/ 860813 h 4390242"/>
              <a:gd name="connsiteX65" fmla="*/ 3335124 w 5287024"/>
              <a:gd name="connsiteY65" fmla="*/ 1110900 h 4390242"/>
              <a:gd name="connsiteX66" fmla="*/ 3104918 w 5287024"/>
              <a:gd name="connsiteY66" fmla="*/ 777606 h 4390242"/>
              <a:gd name="connsiteX67" fmla="*/ 2795958 w 5287024"/>
              <a:gd name="connsiteY67" fmla="*/ 1123068 h 4390242"/>
              <a:gd name="connsiteX68" fmla="*/ 2606490 w 5287024"/>
              <a:gd name="connsiteY68" fmla="*/ 1744794 h 4390242"/>
              <a:gd name="connsiteX69" fmla="*/ 2621912 w 5287024"/>
              <a:gd name="connsiteY69" fmla="*/ 1957633 h 4390242"/>
              <a:gd name="connsiteX70" fmla="*/ 2220113 w 5287024"/>
              <a:gd name="connsiteY70" fmla="*/ 3720819 h 4390242"/>
              <a:gd name="connsiteX71" fmla="*/ 1898675 w 5287024"/>
              <a:gd name="connsiteY71" fmla="*/ 4309800 h 4390242"/>
              <a:gd name="connsiteX72" fmla="*/ 1798909 w 5287024"/>
              <a:gd name="connsiteY72" fmla="*/ 3368771 h 4390242"/>
              <a:gd name="connsiteX73" fmla="*/ 1977601 w 5287024"/>
              <a:gd name="connsiteY73" fmla="*/ 2709953 h 4390242"/>
              <a:gd name="connsiteX74" fmla="*/ 2393860 w 5287024"/>
              <a:gd name="connsiteY74" fmla="*/ 776586 h 4390242"/>
              <a:gd name="connsiteX75" fmla="*/ 2447669 w 5287024"/>
              <a:gd name="connsiteY75" fmla="*/ 374896 h 4390242"/>
              <a:gd name="connsiteX76" fmla="*/ 2244068 w 5287024"/>
              <a:gd name="connsiteY76" fmla="*/ 289726 h 4390242"/>
              <a:gd name="connsiteX77" fmla="*/ 1948427 w 5287024"/>
              <a:gd name="connsiteY77" fmla="*/ 432357 h 4390242"/>
              <a:gd name="connsiteX78" fmla="*/ 1715662 w 5287024"/>
              <a:gd name="connsiteY78" fmla="*/ 76804 h 4390242"/>
              <a:gd name="connsiteX79" fmla="*/ 1385222 w 5287024"/>
              <a:gd name="connsiteY79" fmla="*/ 210215 h 4390242"/>
              <a:gd name="connsiteX80" fmla="*/ 1266803 w 5287024"/>
              <a:gd name="connsiteY80" fmla="*/ 11170 h 4390242"/>
              <a:gd name="connsiteX81" fmla="*/ 877605 w 5287024"/>
              <a:gd name="connsiteY81" fmla="*/ 611609 h 4390242"/>
              <a:gd name="connsiteX82" fmla="*/ 910950 w 5287024"/>
              <a:gd name="connsiteY82" fmla="*/ 398624 h 4390242"/>
              <a:gd name="connsiteX83" fmla="*/ 933966 w 5287024"/>
              <a:gd name="connsiteY83" fmla="*/ 149511 h 4390242"/>
              <a:gd name="connsiteX84" fmla="*/ 928587 w 5287024"/>
              <a:gd name="connsiteY84" fmla="*/ 28135 h 4390242"/>
              <a:gd name="connsiteX0" fmla="*/ 928587 w 5287024"/>
              <a:gd name="connsiteY0" fmla="*/ 83838 h 4445945"/>
              <a:gd name="connsiteX1" fmla="*/ 775593 w 5287024"/>
              <a:gd name="connsiteY1" fmla="*/ 144126 h 4445945"/>
              <a:gd name="connsiteX2" fmla="*/ 807442 w 5287024"/>
              <a:gd name="connsiteY2" fmla="*/ 368918 h 4445945"/>
              <a:gd name="connsiteX3" fmla="*/ 707483 w 5287024"/>
              <a:gd name="connsiteY3" fmla="*/ 747919 h 4445945"/>
              <a:gd name="connsiteX4" fmla="*/ 643549 w 5287024"/>
              <a:gd name="connsiteY4" fmla="*/ 1411397 h 4445945"/>
              <a:gd name="connsiteX5" fmla="*/ 552821 w 5287024"/>
              <a:gd name="connsiteY5" fmla="*/ 1269945 h 4445945"/>
              <a:gd name="connsiteX6" fmla="*/ 470171 w 5287024"/>
              <a:gd name="connsiteY6" fmla="*/ 1389787 h 4445945"/>
              <a:gd name="connsiteX7" fmla="*/ 554214 w 5287024"/>
              <a:gd name="connsiteY7" fmla="*/ 1599275 h 4445945"/>
              <a:gd name="connsiteX8" fmla="*/ 590819 w 5287024"/>
              <a:gd name="connsiteY8" fmla="*/ 1769692 h 4445945"/>
              <a:gd name="connsiteX9" fmla="*/ 588013 w 5287024"/>
              <a:gd name="connsiteY9" fmla="*/ 1784502 h 4445945"/>
              <a:gd name="connsiteX10" fmla="*/ 130088 w 5287024"/>
              <a:gd name="connsiteY10" fmla="*/ 3252002 h 4445945"/>
              <a:gd name="connsiteX11" fmla="*/ 0 w 5287024"/>
              <a:gd name="connsiteY11" fmla="*/ 4213654 h 4445945"/>
              <a:gd name="connsiteX12" fmla="*/ 189322 w 5287024"/>
              <a:gd name="connsiteY12" fmla="*/ 4196033 h 4445945"/>
              <a:gd name="connsiteX13" fmla="*/ 373477 w 5287024"/>
              <a:gd name="connsiteY13" fmla="*/ 4280081 h 4445945"/>
              <a:gd name="connsiteX14" fmla="*/ 367969 w 5287024"/>
              <a:gd name="connsiteY14" fmla="*/ 3735218 h 4445945"/>
              <a:gd name="connsiteX15" fmla="*/ 444651 w 5287024"/>
              <a:gd name="connsiteY15" fmla="*/ 3198658 h 4445945"/>
              <a:gd name="connsiteX16" fmla="*/ 646812 w 5287024"/>
              <a:gd name="connsiteY16" fmla="*/ 2908694 h 4445945"/>
              <a:gd name="connsiteX17" fmla="*/ 824294 w 5287024"/>
              <a:gd name="connsiteY17" fmla="*/ 2733018 h 4445945"/>
              <a:gd name="connsiteX18" fmla="*/ 793121 w 5287024"/>
              <a:gd name="connsiteY18" fmla="*/ 2575002 h 4445945"/>
              <a:gd name="connsiteX19" fmla="*/ 611231 w 5287024"/>
              <a:gd name="connsiteY19" fmla="*/ 2703268 h 4445945"/>
              <a:gd name="connsiteX20" fmla="*/ 539987 w 5287024"/>
              <a:gd name="connsiteY20" fmla="*/ 2766491 h 4445945"/>
              <a:gd name="connsiteX21" fmla="*/ 754898 w 5287024"/>
              <a:gd name="connsiteY21" fmla="*/ 1927911 h 4445945"/>
              <a:gd name="connsiteX22" fmla="*/ 832225 w 5287024"/>
              <a:gd name="connsiteY22" fmla="*/ 983189 h 4445945"/>
              <a:gd name="connsiteX23" fmla="*/ 844826 w 5287024"/>
              <a:gd name="connsiteY23" fmla="*/ 887699 h 4445945"/>
              <a:gd name="connsiteX24" fmla="*/ 1227965 w 5287024"/>
              <a:gd name="connsiteY24" fmla="*/ 350197 h 4445945"/>
              <a:gd name="connsiteX25" fmla="*/ 1341974 w 5287024"/>
              <a:gd name="connsiteY25" fmla="*/ 467699 h 4445945"/>
              <a:gd name="connsiteX26" fmla="*/ 1661741 w 5287024"/>
              <a:gd name="connsiteY26" fmla="*/ 307800 h 4445945"/>
              <a:gd name="connsiteX27" fmla="*/ 1921177 w 5287024"/>
              <a:gd name="connsiteY27" fmla="*/ 659763 h 4445945"/>
              <a:gd name="connsiteX28" fmla="*/ 2213991 w 5287024"/>
              <a:gd name="connsiteY28" fmla="*/ 658116 h 4445945"/>
              <a:gd name="connsiteX29" fmla="*/ 2074289 w 5287024"/>
              <a:gd name="connsiteY29" fmla="*/ 1545916 h 4445945"/>
              <a:gd name="connsiteX30" fmla="*/ 1805531 w 5287024"/>
              <a:gd name="connsiteY30" fmla="*/ 2724429 h 4445945"/>
              <a:gd name="connsiteX31" fmla="*/ 1758459 w 5287024"/>
              <a:gd name="connsiteY31" fmla="*/ 3253412 h 4445945"/>
              <a:gd name="connsiteX32" fmla="*/ 1890731 w 5287024"/>
              <a:gd name="connsiteY32" fmla="*/ 4441165 h 4445945"/>
              <a:gd name="connsiteX33" fmla="*/ 2299768 w 5287024"/>
              <a:gd name="connsiteY33" fmla="*/ 3758906 h 4445945"/>
              <a:gd name="connsiteX34" fmla="*/ 2691603 w 5287024"/>
              <a:gd name="connsiteY34" fmla="*/ 2029693 h 4445945"/>
              <a:gd name="connsiteX35" fmla="*/ 2722387 w 5287024"/>
              <a:gd name="connsiteY35" fmla="*/ 2012996 h 4445945"/>
              <a:gd name="connsiteX36" fmla="*/ 2898500 w 5287024"/>
              <a:gd name="connsiteY36" fmla="*/ 1394957 h 4445945"/>
              <a:gd name="connsiteX37" fmla="*/ 3056172 w 5287024"/>
              <a:gd name="connsiteY37" fmla="*/ 1039032 h 4445945"/>
              <a:gd name="connsiteX38" fmla="*/ 3284026 w 5287024"/>
              <a:gd name="connsiteY38" fmla="*/ 1375264 h 4445945"/>
              <a:gd name="connsiteX39" fmla="*/ 3694766 w 5287024"/>
              <a:gd name="connsiteY39" fmla="*/ 1109887 h 4445945"/>
              <a:gd name="connsiteX40" fmla="*/ 3988928 w 5287024"/>
              <a:gd name="connsiteY40" fmla="*/ 1569108 h 4445945"/>
              <a:gd name="connsiteX41" fmla="*/ 4342088 w 5287024"/>
              <a:gd name="connsiteY41" fmla="*/ 1459842 h 4445945"/>
              <a:gd name="connsiteX42" fmla="*/ 4490710 w 5287024"/>
              <a:gd name="connsiteY42" fmla="*/ 1699688 h 4445945"/>
              <a:gd name="connsiteX43" fmla="*/ 4596632 w 5287024"/>
              <a:gd name="connsiteY43" fmla="*/ 1766768 h 4445945"/>
              <a:gd name="connsiteX44" fmla="*/ 4671883 w 5287024"/>
              <a:gd name="connsiteY44" fmla="*/ 1898322 h 4445945"/>
              <a:gd name="connsiteX45" fmla="*/ 4752611 w 5287024"/>
              <a:gd name="connsiteY45" fmla="*/ 2016375 h 4445945"/>
              <a:gd name="connsiteX46" fmla="*/ 4915617 w 5287024"/>
              <a:gd name="connsiteY46" fmla="*/ 2100417 h 4445945"/>
              <a:gd name="connsiteX47" fmla="*/ 5151210 w 5287024"/>
              <a:gd name="connsiteY47" fmla="*/ 2089557 h 4445945"/>
              <a:gd name="connsiteX48" fmla="*/ 5213413 w 5287024"/>
              <a:gd name="connsiteY48" fmla="*/ 1964030 h 4445945"/>
              <a:gd name="connsiteX49" fmla="*/ 5061170 w 5287024"/>
              <a:gd name="connsiteY49" fmla="*/ 2017895 h 4445945"/>
              <a:gd name="connsiteX50" fmla="*/ 4824544 w 5287024"/>
              <a:gd name="connsiteY50" fmla="*/ 1934097 h 4445945"/>
              <a:gd name="connsiteX51" fmla="*/ 4776583 w 5287024"/>
              <a:gd name="connsiteY51" fmla="*/ 1677369 h 4445945"/>
              <a:gd name="connsiteX52" fmla="*/ 4961549 w 5287024"/>
              <a:gd name="connsiteY52" fmla="*/ 1501074 h 4445945"/>
              <a:gd name="connsiteX53" fmla="*/ 5139640 w 5287024"/>
              <a:gd name="connsiteY53" fmla="*/ 1584850 h 4445945"/>
              <a:gd name="connsiteX54" fmla="*/ 5222297 w 5287024"/>
              <a:gd name="connsiteY54" fmla="*/ 1699822 h 4445945"/>
              <a:gd name="connsiteX55" fmla="*/ 5287018 w 5287024"/>
              <a:gd name="connsiteY55" fmla="*/ 1667649 h 4445945"/>
              <a:gd name="connsiteX56" fmla="*/ 5218706 w 5287024"/>
              <a:gd name="connsiteY56" fmla="*/ 1514189 h 4445945"/>
              <a:gd name="connsiteX57" fmla="*/ 5014968 w 5287024"/>
              <a:gd name="connsiteY57" fmla="*/ 1391915 h 4445945"/>
              <a:gd name="connsiteX58" fmla="*/ 4841577 w 5287024"/>
              <a:gd name="connsiteY58" fmla="*/ 1450186 h 4445945"/>
              <a:gd name="connsiteX59" fmla="*/ 4720855 w 5287024"/>
              <a:gd name="connsiteY59" fmla="*/ 1585050 h 4445945"/>
              <a:gd name="connsiteX60" fmla="*/ 4649017 w 5287024"/>
              <a:gd name="connsiteY60" fmla="*/ 1619834 h 4445945"/>
              <a:gd name="connsiteX61" fmla="*/ 4609458 w 5287024"/>
              <a:gd name="connsiteY61" fmla="*/ 1607281 h 4445945"/>
              <a:gd name="connsiteX62" fmla="*/ 4403537 w 5287024"/>
              <a:gd name="connsiteY62" fmla="*/ 1296677 h 4445945"/>
              <a:gd name="connsiteX63" fmla="*/ 4031874 w 5287024"/>
              <a:gd name="connsiteY63" fmla="*/ 1394801 h 4445945"/>
              <a:gd name="connsiteX64" fmla="*/ 3725297 w 5287024"/>
              <a:gd name="connsiteY64" fmla="*/ 916516 h 4445945"/>
              <a:gd name="connsiteX65" fmla="*/ 3335124 w 5287024"/>
              <a:gd name="connsiteY65" fmla="*/ 1166603 h 4445945"/>
              <a:gd name="connsiteX66" fmla="*/ 3104918 w 5287024"/>
              <a:gd name="connsiteY66" fmla="*/ 833309 h 4445945"/>
              <a:gd name="connsiteX67" fmla="*/ 2795958 w 5287024"/>
              <a:gd name="connsiteY67" fmla="*/ 1178771 h 4445945"/>
              <a:gd name="connsiteX68" fmla="*/ 2606490 w 5287024"/>
              <a:gd name="connsiteY68" fmla="*/ 1800497 h 4445945"/>
              <a:gd name="connsiteX69" fmla="*/ 2621912 w 5287024"/>
              <a:gd name="connsiteY69" fmla="*/ 2013336 h 4445945"/>
              <a:gd name="connsiteX70" fmla="*/ 2220113 w 5287024"/>
              <a:gd name="connsiteY70" fmla="*/ 3776522 h 4445945"/>
              <a:gd name="connsiteX71" fmla="*/ 1898675 w 5287024"/>
              <a:gd name="connsiteY71" fmla="*/ 4365503 h 4445945"/>
              <a:gd name="connsiteX72" fmla="*/ 1798909 w 5287024"/>
              <a:gd name="connsiteY72" fmla="*/ 3424474 h 4445945"/>
              <a:gd name="connsiteX73" fmla="*/ 1977601 w 5287024"/>
              <a:gd name="connsiteY73" fmla="*/ 2765656 h 4445945"/>
              <a:gd name="connsiteX74" fmla="*/ 2393860 w 5287024"/>
              <a:gd name="connsiteY74" fmla="*/ 832289 h 4445945"/>
              <a:gd name="connsiteX75" fmla="*/ 2447669 w 5287024"/>
              <a:gd name="connsiteY75" fmla="*/ 430599 h 4445945"/>
              <a:gd name="connsiteX76" fmla="*/ 2244068 w 5287024"/>
              <a:gd name="connsiteY76" fmla="*/ 345429 h 4445945"/>
              <a:gd name="connsiteX77" fmla="*/ 1948427 w 5287024"/>
              <a:gd name="connsiteY77" fmla="*/ 488060 h 4445945"/>
              <a:gd name="connsiteX78" fmla="*/ 1715662 w 5287024"/>
              <a:gd name="connsiteY78" fmla="*/ 132507 h 4445945"/>
              <a:gd name="connsiteX79" fmla="*/ 1385222 w 5287024"/>
              <a:gd name="connsiteY79" fmla="*/ 265918 h 4445945"/>
              <a:gd name="connsiteX80" fmla="*/ 1266803 w 5287024"/>
              <a:gd name="connsiteY80" fmla="*/ 66873 h 4445945"/>
              <a:gd name="connsiteX81" fmla="*/ 1195809 w 5287024"/>
              <a:gd name="connsiteY81" fmla="*/ 47674 h 4445945"/>
              <a:gd name="connsiteX82" fmla="*/ 877605 w 5287024"/>
              <a:gd name="connsiteY82" fmla="*/ 667312 h 4445945"/>
              <a:gd name="connsiteX83" fmla="*/ 910950 w 5287024"/>
              <a:gd name="connsiteY83" fmla="*/ 454327 h 4445945"/>
              <a:gd name="connsiteX84" fmla="*/ 933966 w 5287024"/>
              <a:gd name="connsiteY84" fmla="*/ 205214 h 4445945"/>
              <a:gd name="connsiteX85" fmla="*/ 928587 w 5287024"/>
              <a:gd name="connsiteY85" fmla="*/ 83838 h 4445945"/>
              <a:gd name="connsiteX0" fmla="*/ 928587 w 5287024"/>
              <a:gd name="connsiteY0" fmla="*/ 83838 h 4445945"/>
              <a:gd name="connsiteX1" fmla="*/ 775593 w 5287024"/>
              <a:gd name="connsiteY1" fmla="*/ 144126 h 4445945"/>
              <a:gd name="connsiteX2" fmla="*/ 807442 w 5287024"/>
              <a:gd name="connsiteY2" fmla="*/ 368918 h 4445945"/>
              <a:gd name="connsiteX3" fmla="*/ 707483 w 5287024"/>
              <a:gd name="connsiteY3" fmla="*/ 747919 h 4445945"/>
              <a:gd name="connsiteX4" fmla="*/ 643549 w 5287024"/>
              <a:gd name="connsiteY4" fmla="*/ 1411397 h 4445945"/>
              <a:gd name="connsiteX5" fmla="*/ 552821 w 5287024"/>
              <a:gd name="connsiteY5" fmla="*/ 1269945 h 4445945"/>
              <a:gd name="connsiteX6" fmla="*/ 470171 w 5287024"/>
              <a:gd name="connsiteY6" fmla="*/ 1389787 h 4445945"/>
              <a:gd name="connsiteX7" fmla="*/ 554214 w 5287024"/>
              <a:gd name="connsiteY7" fmla="*/ 1599275 h 4445945"/>
              <a:gd name="connsiteX8" fmla="*/ 590819 w 5287024"/>
              <a:gd name="connsiteY8" fmla="*/ 1769692 h 4445945"/>
              <a:gd name="connsiteX9" fmla="*/ 588013 w 5287024"/>
              <a:gd name="connsiteY9" fmla="*/ 1784502 h 4445945"/>
              <a:gd name="connsiteX10" fmla="*/ 130088 w 5287024"/>
              <a:gd name="connsiteY10" fmla="*/ 3252002 h 4445945"/>
              <a:gd name="connsiteX11" fmla="*/ 0 w 5287024"/>
              <a:gd name="connsiteY11" fmla="*/ 4213654 h 4445945"/>
              <a:gd name="connsiteX12" fmla="*/ 189322 w 5287024"/>
              <a:gd name="connsiteY12" fmla="*/ 4196033 h 4445945"/>
              <a:gd name="connsiteX13" fmla="*/ 373477 w 5287024"/>
              <a:gd name="connsiteY13" fmla="*/ 4280081 h 4445945"/>
              <a:gd name="connsiteX14" fmla="*/ 367969 w 5287024"/>
              <a:gd name="connsiteY14" fmla="*/ 3735218 h 4445945"/>
              <a:gd name="connsiteX15" fmla="*/ 444651 w 5287024"/>
              <a:gd name="connsiteY15" fmla="*/ 3198658 h 4445945"/>
              <a:gd name="connsiteX16" fmla="*/ 646812 w 5287024"/>
              <a:gd name="connsiteY16" fmla="*/ 2908694 h 4445945"/>
              <a:gd name="connsiteX17" fmla="*/ 824294 w 5287024"/>
              <a:gd name="connsiteY17" fmla="*/ 2733018 h 4445945"/>
              <a:gd name="connsiteX18" fmla="*/ 793121 w 5287024"/>
              <a:gd name="connsiteY18" fmla="*/ 2575002 h 4445945"/>
              <a:gd name="connsiteX19" fmla="*/ 611231 w 5287024"/>
              <a:gd name="connsiteY19" fmla="*/ 2703268 h 4445945"/>
              <a:gd name="connsiteX20" fmla="*/ 539987 w 5287024"/>
              <a:gd name="connsiteY20" fmla="*/ 2766491 h 4445945"/>
              <a:gd name="connsiteX21" fmla="*/ 754898 w 5287024"/>
              <a:gd name="connsiteY21" fmla="*/ 1927911 h 4445945"/>
              <a:gd name="connsiteX22" fmla="*/ 832225 w 5287024"/>
              <a:gd name="connsiteY22" fmla="*/ 983189 h 4445945"/>
              <a:gd name="connsiteX23" fmla="*/ 844826 w 5287024"/>
              <a:gd name="connsiteY23" fmla="*/ 887699 h 4445945"/>
              <a:gd name="connsiteX24" fmla="*/ 1227965 w 5287024"/>
              <a:gd name="connsiteY24" fmla="*/ 350197 h 4445945"/>
              <a:gd name="connsiteX25" fmla="*/ 1341974 w 5287024"/>
              <a:gd name="connsiteY25" fmla="*/ 467699 h 4445945"/>
              <a:gd name="connsiteX26" fmla="*/ 1661741 w 5287024"/>
              <a:gd name="connsiteY26" fmla="*/ 307800 h 4445945"/>
              <a:gd name="connsiteX27" fmla="*/ 1921177 w 5287024"/>
              <a:gd name="connsiteY27" fmla="*/ 659763 h 4445945"/>
              <a:gd name="connsiteX28" fmla="*/ 2213991 w 5287024"/>
              <a:gd name="connsiteY28" fmla="*/ 658116 h 4445945"/>
              <a:gd name="connsiteX29" fmla="*/ 2074289 w 5287024"/>
              <a:gd name="connsiteY29" fmla="*/ 1545916 h 4445945"/>
              <a:gd name="connsiteX30" fmla="*/ 1805531 w 5287024"/>
              <a:gd name="connsiteY30" fmla="*/ 2724429 h 4445945"/>
              <a:gd name="connsiteX31" fmla="*/ 1758459 w 5287024"/>
              <a:gd name="connsiteY31" fmla="*/ 3253412 h 4445945"/>
              <a:gd name="connsiteX32" fmla="*/ 1890731 w 5287024"/>
              <a:gd name="connsiteY32" fmla="*/ 4441165 h 4445945"/>
              <a:gd name="connsiteX33" fmla="*/ 2299768 w 5287024"/>
              <a:gd name="connsiteY33" fmla="*/ 3758906 h 4445945"/>
              <a:gd name="connsiteX34" fmla="*/ 2691603 w 5287024"/>
              <a:gd name="connsiteY34" fmla="*/ 2029693 h 4445945"/>
              <a:gd name="connsiteX35" fmla="*/ 2722387 w 5287024"/>
              <a:gd name="connsiteY35" fmla="*/ 2012996 h 4445945"/>
              <a:gd name="connsiteX36" fmla="*/ 2898500 w 5287024"/>
              <a:gd name="connsiteY36" fmla="*/ 1394957 h 4445945"/>
              <a:gd name="connsiteX37" fmla="*/ 3056172 w 5287024"/>
              <a:gd name="connsiteY37" fmla="*/ 1039032 h 4445945"/>
              <a:gd name="connsiteX38" fmla="*/ 3284026 w 5287024"/>
              <a:gd name="connsiteY38" fmla="*/ 1375264 h 4445945"/>
              <a:gd name="connsiteX39" fmla="*/ 3694766 w 5287024"/>
              <a:gd name="connsiteY39" fmla="*/ 1109887 h 4445945"/>
              <a:gd name="connsiteX40" fmla="*/ 3988928 w 5287024"/>
              <a:gd name="connsiteY40" fmla="*/ 1569108 h 4445945"/>
              <a:gd name="connsiteX41" fmla="*/ 4342088 w 5287024"/>
              <a:gd name="connsiteY41" fmla="*/ 1459842 h 4445945"/>
              <a:gd name="connsiteX42" fmla="*/ 4490710 w 5287024"/>
              <a:gd name="connsiteY42" fmla="*/ 1699688 h 4445945"/>
              <a:gd name="connsiteX43" fmla="*/ 4596632 w 5287024"/>
              <a:gd name="connsiteY43" fmla="*/ 1766768 h 4445945"/>
              <a:gd name="connsiteX44" fmla="*/ 4671883 w 5287024"/>
              <a:gd name="connsiteY44" fmla="*/ 1898322 h 4445945"/>
              <a:gd name="connsiteX45" fmla="*/ 4752611 w 5287024"/>
              <a:gd name="connsiteY45" fmla="*/ 2016375 h 4445945"/>
              <a:gd name="connsiteX46" fmla="*/ 4915617 w 5287024"/>
              <a:gd name="connsiteY46" fmla="*/ 2100417 h 4445945"/>
              <a:gd name="connsiteX47" fmla="*/ 5151210 w 5287024"/>
              <a:gd name="connsiteY47" fmla="*/ 2089557 h 4445945"/>
              <a:gd name="connsiteX48" fmla="*/ 5213413 w 5287024"/>
              <a:gd name="connsiteY48" fmla="*/ 1964030 h 4445945"/>
              <a:gd name="connsiteX49" fmla="*/ 5061170 w 5287024"/>
              <a:gd name="connsiteY49" fmla="*/ 2017895 h 4445945"/>
              <a:gd name="connsiteX50" fmla="*/ 4824544 w 5287024"/>
              <a:gd name="connsiteY50" fmla="*/ 1934097 h 4445945"/>
              <a:gd name="connsiteX51" fmla="*/ 4776583 w 5287024"/>
              <a:gd name="connsiteY51" fmla="*/ 1677369 h 4445945"/>
              <a:gd name="connsiteX52" fmla="*/ 4961549 w 5287024"/>
              <a:gd name="connsiteY52" fmla="*/ 1501074 h 4445945"/>
              <a:gd name="connsiteX53" fmla="*/ 5139640 w 5287024"/>
              <a:gd name="connsiteY53" fmla="*/ 1584850 h 4445945"/>
              <a:gd name="connsiteX54" fmla="*/ 5222297 w 5287024"/>
              <a:gd name="connsiteY54" fmla="*/ 1699822 h 4445945"/>
              <a:gd name="connsiteX55" fmla="*/ 5287018 w 5287024"/>
              <a:gd name="connsiteY55" fmla="*/ 1667649 h 4445945"/>
              <a:gd name="connsiteX56" fmla="*/ 5218706 w 5287024"/>
              <a:gd name="connsiteY56" fmla="*/ 1514189 h 4445945"/>
              <a:gd name="connsiteX57" fmla="*/ 5014968 w 5287024"/>
              <a:gd name="connsiteY57" fmla="*/ 1391915 h 4445945"/>
              <a:gd name="connsiteX58" fmla="*/ 4841577 w 5287024"/>
              <a:gd name="connsiteY58" fmla="*/ 1450186 h 4445945"/>
              <a:gd name="connsiteX59" fmla="*/ 4720855 w 5287024"/>
              <a:gd name="connsiteY59" fmla="*/ 1585050 h 4445945"/>
              <a:gd name="connsiteX60" fmla="*/ 4649017 w 5287024"/>
              <a:gd name="connsiteY60" fmla="*/ 1619834 h 4445945"/>
              <a:gd name="connsiteX61" fmla="*/ 4609458 w 5287024"/>
              <a:gd name="connsiteY61" fmla="*/ 1607281 h 4445945"/>
              <a:gd name="connsiteX62" fmla="*/ 4403537 w 5287024"/>
              <a:gd name="connsiteY62" fmla="*/ 1296677 h 4445945"/>
              <a:gd name="connsiteX63" fmla="*/ 4031874 w 5287024"/>
              <a:gd name="connsiteY63" fmla="*/ 1394801 h 4445945"/>
              <a:gd name="connsiteX64" fmla="*/ 3725297 w 5287024"/>
              <a:gd name="connsiteY64" fmla="*/ 916516 h 4445945"/>
              <a:gd name="connsiteX65" fmla="*/ 3335124 w 5287024"/>
              <a:gd name="connsiteY65" fmla="*/ 1166603 h 4445945"/>
              <a:gd name="connsiteX66" fmla="*/ 3104918 w 5287024"/>
              <a:gd name="connsiteY66" fmla="*/ 833309 h 4445945"/>
              <a:gd name="connsiteX67" fmla="*/ 2795958 w 5287024"/>
              <a:gd name="connsiteY67" fmla="*/ 1178771 h 4445945"/>
              <a:gd name="connsiteX68" fmla="*/ 2606490 w 5287024"/>
              <a:gd name="connsiteY68" fmla="*/ 1800497 h 4445945"/>
              <a:gd name="connsiteX69" fmla="*/ 2621912 w 5287024"/>
              <a:gd name="connsiteY69" fmla="*/ 2013336 h 4445945"/>
              <a:gd name="connsiteX70" fmla="*/ 2220113 w 5287024"/>
              <a:gd name="connsiteY70" fmla="*/ 3776522 h 4445945"/>
              <a:gd name="connsiteX71" fmla="*/ 1898675 w 5287024"/>
              <a:gd name="connsiteY71" fmla="*/ 4365503 h 4445945"/>
              <a:gd name="connsiteX72" fmla="*/ 1798909 w 5287024"/>
              <a:gd name="connsiteY72" fmla="*/ 3424474 h 4445945"/>
              <a:gd name="connsiteX73" fmla="*/ 1977601 w 5287024"/>
              <a:gd name="connsiteY73" fmla="*/ 2765656 h 4445945"/>
              <a:gd name="connsiteX74" fmla="*/ 2393860 w 5287024"/>
              <a:gd name="connsiteY74" fmla="*/ 832289 h 4445945"/>
              <a:gd name="connsiteX75" fmla="*/ 2447669 w 5287024"/>
              <a:gd name="connsiteY75" fmla="*/ 430599 h 4445945"/>
              <a:gd name="connsiteX76" fmla="*/ 2244068 w 5287024"/>
              <a:gd name="connsiteY76" fmla="*/ 345429 h 4445945"/>
              <a:gd name="connsiteX77" fmla="*/ 1948427 w 5287024"/>
              <a:gd name="connsiteY77" fmla="*/ 488060 h 4445945"/>
              <a:gd name="connsiteX78" fmla="*/ 1715662 w 5287024"/>
              <a:gd name="connsiteY78" fmla="*/ 132507 h 4445945"/>
              <a:gd name="connsiteX79" fmla="*/ 1385222 w 5287024"/>
              <a:gd name="connsiteY79" fmla="*/ 265918 h 4445945"/>
              <a:gd name="connsiteX80" fmla="*/ 1266803 w 5287024"/>
              <a:gd name="connsiteY80" fmla="*/ 66873 h 4445945"/>
              <a:gd name="connsiteX81" fmla="*/ 1195809 w 5287024"/>
              <a:gd name="connsiteY81" fmla="*/ 47674 h 4445945"/>
              <a:gd name="connsiteX82" fmla="*/ 877605 w 5287024"/>
              <a:gd name="connsiteY82" fmla="*/ 667312 h 4445945"/>
              <a:gd name="connsiteX83" fmla="*/ 910950 w 5287024"/>
              <a:gd name="connsiteY83" fmla="*/ 454327 h 4445945"/>
              <a:gd name="connsiteX84" fmla="*/ 933966 w 5287024"/>
              <a:gd name="connsiteY84" fmla="*/ 205214 h 4445945"/>
              <a:gd name="connsiteX85" fmla="*/ 928587 w 5287024"/>
              <a:gd name="connsiteY85" fmla="*/ 83838 h 4445945"/>
              <a:gd name="connsiteX0" fmla="*/ 928587 w 5287024"/>
              <a:gd name="connsiteY0" fmla="*/ 83838 h 4445945"/>
              <a:gd name="connsiteX1" fmla="*/ 775593 w 5287024"/>
              <a:gd name="connsiteY1" fmla="*/ 144126 h 4445945"/>
              <a:gd name="connsiteX2" fmla="*/ 807442 w 5287024"/>
              <a:gd name="connsiteY2" fmla="*/ 368918 h 4445945"/>
              <a:gd name="connsiteX3" fmla="*/ 707483 w 5287024"/>
              <a:gd name="connsiteY3" fmla="*/ 747919 h 4445945"/>
              <a:gd name="connsiteX4" fmla="*/ 643549 w 5287024"/>
              <a:gd name="connsiteY4" fmla="*/ 1411397 h 4445945"/>
              <a:gd name="connsiteX5" fmla="*/ 552821 w 5287024"/>
              <a:gd name="connsiteY5" fmla="*/ 1269945 h 4445945"/>
              <a:gd name="connsiteX6" fmla="*/ 470171 w 5287024"/>
              <a:gd name="connsiteY6" fmla="*/ 1389787 h 4445945"/>
              <a:gd name="connsiteX7" fmla="*/ 554214 w 5287024"/>
              <a:gd name="connsiteY7" fmla="*/ 1599275 h 4445945"/>
              <a:gd name="connsiteX8" fmla="*/ 590819 w 5287024"/>
              <a:gd name="connsiteY8" fmla="*/ 1769692 h 4445945"/>
              <a:gd name="connsiteX9" fmla="*/ 588013 w 5287024"/>
              <a:gd name="connsiteY9" fmla="*/ 1784502 h 4445945"/>
              <a:gd name="connsiteX10" fmla="*/ 130088 w 5287024"/>
              <a:gd name="connsiteY10" fmla="*/ 3252002 h 4445945"/>
              <a:gd name="connsiteX11" fmla="*/ 0 w 5287024"/>
              <a:gd name="connsiteY11" fmla="*/ 4213654 h 4445945"/>
              <a:gd name="connsiteX12" fmla="*/ 189322 w 5287024"/>
              <a:gd name="connsiteY12" fmla="*/ 4196033 h 4445945"/>
              <a:gd name="connsiteX13" fmla="*/ 373477 w 5287024"/>
              <a:gd name="connsiteY13" fmla="*/ 4280081 h 4445945"/>
              <a:gd name="connsiteX14" fmla="*/ 367969 w 5287024"/>
              <a:gd name="connsiteY14" fmla="*/ 3735218 h 4445945"/>
              <a:gd name="connsiteX15" fmla="*/ 444651 w 5287024"/>
              <a:gd name="connsiteY15" fmla="*/ 3198658 h 4445945"/>
              <a:gd name="connsiteX16" fmla="*/ 646812 w 5287024"/>
              <a:gd name="connsiteY16" fmla="*/ 2908694 h 4445945"/>
              <a:gd name="connsiteX17" fmla="*/ 824294 w 5287024"/>
              <a:gd name="connsiteY17" fmla="*/ 2733018 h 4445945"/>
              <a:gd name="connsiteX18" fmla="*/ 793121 w 5287024"/>
              <a:gd name="connsiteY18" fmla="*/ 2575002 h 4445945"/>
              <a:gd name="connsiteX19" fmla="*/ 611231 w 5287024"/>
              <a:gd name="connsiteY19" fmla="*/ 2703268 h 4445945"/>
              <a:gd name="connsiteX20" fmla="*/ 539987 w 5287024"/>
              <a:gd name="connsiteY20" fmla="*/ 2766491 h 4445945"/>
              <a:gd name="connsiteX21" fmla="*/ 754898 w 5287024"/>
              <a:gd name="connsiteY21" fmla="*/ 1927911 h 4445945"/>
              <a:gd name="connsiteX22" fmla="*/ 832225 w 5287024"/>
              <a:gd name="connsiteY22" fmla="*/ 983189 h 4445945"/>
              <a:gd name="connsiteX23" fmla="*/ 844826 w 5287024"/>
              <a:gd name="connsiteY23" fmla="*/ 887699 h 4445945"/>
              <a:gd name="connsiteX24" fmla="*/ 1169077 w 5287024"/>
              <a:gd name="connsiteY24" fmla="*/ 240850 h 4445945"/>
              <a:gd name="connsiteX25" fmla="*/ 1341974 w 5287024"/>
              <a:gd name="connsiteY25" fmla="*/ 467699 h 4445945"/>
              <a:gd name="connsiteX26" fmla="*/ 1661741 w 5287024"/>
              <a:gd name="connsiteY26" fmla="*/ 307800 h 4445945"/>
              <a:gd name="connsiteX27" fmla="*/ 1921177 w 5287024"/>
              <a:gd name="connsiteY27" fmla="*/ 659763 h 4445945"/>
              <a:gd name="connsiteX28" fmla="*/ 2213991 w 5287024"/>
              <a:gd name="connsiteY28" fmla="*/ 658116 h 4445945"/>
              <a:gd name="connsiteX29" fmla="*/ 2074289 w 5287024"/>
              <a:gd name="connsiteY29" fmla="*/ 1545916 h 4445945"/>
              <a:gd name="connsiteX30" fmla="*/ 1805531 w 5287024"/>
              <a:gd name="connsiteY30" fmla="*/ 2724429 h 4445945"/>
              <a:gd name="connsiteX31" fmla="*/ 1758459 w 5287024"/>
              <a:gd name="connsiteY31" fmla="*/ 3253412 h 4445945"/>
              <a:gd name="connsiteX32" fmla="*/ 1890731 w 5287024"/>
              <a:gd name="connsiteY32" fmla="*/ 4441165 h 4445945"/>
              <a:gd name="connsiteX33" fmla="*/ 2299768 w 5287024"/>
              <a:gd name="connsiteY33" fmla="*/ 3758906 h 4445945"/>
              <a:gd name="connsiteX34" fmla="*/ 2691603 w 5287024"/>
              <a:gd name="connsiteY34" fmla="*/ 2029693 h 4445945"/>
              <a:gd name="connsiteX35" fmla="*/ 2722387 w 5287024"/>
              <a:gd name="connsiteY35" fmla="*/ 2012996 h 4445945"/>
              <a:gd name="connsiteX36" fmla="*/ 2898500 w 5287024"/>
              <a:gd name="connsiteY36" fmla="*/ 1394957 h 4445945"/>
              <a:gd name="connsiteX37" fmla="*/ 3056172 w 5287024"/>
              <a:gd name="connsiteY37" fmla="*/ 1039032 h 4445945"/>
              <a:gd name="connsiteX38" fmla="*/ 3284026 w 5287024"/>
              <a:gd name="connsiteY38" fmla="*/ 1375264 h 4445945"/>
              <a:gd name="connsiteX39" fmla="*/ 3694766 w 5287024"/>
              <a:gd name="connsiteY39" fmla="*/ 1109887 h 4445945"/>
              <a:gd name="connsiteX40" fmla="*/ 3988928 w 5287024"/>
              <a:gd name="connsiteY40" fmla="*/ 1569108 h 4445945"/>
              <a:gd name="connsiteX41" fmla="*/ 4342088 w 5287024"/>
              <a:gd name="connsiteY41" fmla="*/ 1459842 h 4445945"/>
              <a:gd name="connsiteX42" fmla="*/ 4490710 w 5287024"/>
              <a:gd name="connsiteY42" fmla="*/ 1699688 h 4445945"/>
              <a:gd name="connsiteX43" fmla="*/ 4596632 w 5287024"/>
              <a:gd name="connsiteY43" fmla="*/ 1766768 h 4445945"/>
              <a:gd name="connsiteX44" fmla="*/ 4671883 w 5287024"/>
              <a:gd name="connsiteY44" fmla="*/ 1898322 h 4445945"/>
              <a:gd name="connsiteX45" fmla="*/ 4752611 w 5287024"/>
              <a:gd name="connsiteY45" fmla="*/ 2016375 h 4445945"/>
              <a:gd name="connsiteX46" fmla="*/ 4915617 w 5287024"/>
              <a:gd name="connsiteY46" fmla="*/ 2100417 h 4445945"/>
              <a:gd name="connsiteX47" fmla="*/ 5151210 w 5287024"/>
              <a:gd name="connsiteY47" fmla="*/ 2089557 h 4445945"/>
              <a:gd name="connsiteX48" fmla="*/ 5213413 w 5287024"/>
              <a:gd name="connsiteY48" fmla="*/ 1964030 h 4445945"/>
              <a:gd name="connsiteX49" fmla="*/ 5061170 w 5287024"/>
              <a:gd name="connsiteY49" fmla="*/ 2017895 h 4445945"/>
              <a:gd name="connsiteX50" fmla="*/ 4824544 w 5287024"/>
              <a:gd name="connsiteY50" fmla="*/ 1934097 h 4445945"/>
              <a:gd name="connsiteX51" fmla="*/ 4776583 w 5287024"/>
              <a:gd name="connsiteY51" fmla="*/ 1677369 h 4445945"/>
              <a:gd name="connsiteX52" fmla="*/ 4961549 w 5287024"/>
              <a:gd name="connsiteY52" fmla="*/ 1501074 h 4445945"/>
              <a:gd name="connsiteX53" fmla="*/ 5139640 w 5287024"/>
              <a:gd name="connsiteY53" fmla="*/ 1584850 h 4445945"/>
              <a:gd name="connsiteX54" fmla="*/ 5222297 w 5287024"/>
              <a:gd name="connsiteY54" fmla="*/ 1699822 h 4445945"/>
              <a:gd name="connsiteX55" fmla="*/ 5287018 w 5287024"/>
              <a:gd name="connsiteY55" fmla="*/ 1667649 h 4445945"/>
              <a:gd name="connsiteX56" fmla="*/ 5218706 w 5287024"/>
              <a:gd name="connsiteY56" fmla="*/ 1514189 h 4445945"/>
              <a:gd name="connsiteX57" fmla="*/ 5014968 w 5287024"/>
              <a:gd name="connsiteY57" fmla="*/ 1391915 h 4445945"/>
              <a:gd name="connsiteX58" fmla="*/ 4841577 w 5287024"/>
              <a:gd name="connsiteY58" fmla="*/ 1450186 h 4445945"/>
              <a:gd name="connsiteX59" fmla="*/ 4720855 w 5287024"/>
              <a:gd name="connsiteY59" fmla="*/ 1585050 h 4445945"/>
              <a:gd name="connsiteX60" fmla="*/ 4649017 w 5287024"/>
              <a:gd name="connsiteY60" fmla="*/ 1619834 h 4445945"/>
              <a:gd name="connsiteX61" fmla="*/ 4609458 w 5287024"/>
              <a:gd name="connsiteY61" fmla="*/ 1607281 h 4445945"/>
              <a:gd name="connsiteX62" fmla="*/ 4403537 w 5287024"/>
              <a:gd name="connsiteY62" fmla="*/ 1296677 h 4445945"/>
              <a:gd name="connsiteX63" fmla="*/ 4031874 w 5287024"/>
              <a:gd name="connsiteY63" fmla="*/ 1394801 h 4445945"/>
              <a:gd name="connsiteX64" fmla="*/ 3725297 w 5287024"/>
              <a:gd name="connsiteY64" fmla="*/ 916516 h 4445945"/>
              <a:gd name="connsiteX65" fmla="*/ 3335124 w 5287024"/>
              <a:gd name="connsiteY65" fmla="*/ 1166603 h 4445945"/>
              <a:gd name="connsiteX66" fmla="*/ 3104918 w 5287024"/>
              <a:gd name="connsiteY66" fmla="*/ 833309 h 4445945"/>
              <a:gd name="connsiteX67" fmla="*/ 2795958 w 5287024"/>
              <a:gd name="connsiteY67" fmla="*/ 1178771 h 4445945"/>
              <a:gd name="connsiteX68" fmla="*/ 2606490 w 5287024"/>
              <a:gd name="connsiteY68" fmla="*/ 1800497 h 4445945"/>
              <a:gd name="connsiteX69" fmla="*/ 2621912 w 5287024"/>
              <a:gd name="connsiteY69" fmla="*/ 2013336 h 4445945"/>
              <a:gd name="connsiteX70" fmla="*/ 2220113 w 5287024"/>
              <a:gd name="connsiteY70" fmla="*/ 3776522 h 4445945"/>
              <a:gd name="connsiteX71" fmla="*/ 1898675 w 5287024"/>
              <a:gd name="connsiteY71" fmla="*/ 4365503 h 4445945"/>
              <a:gd name="connsiteX72" fmla="*/ 1798909 w 5287024"/>
              <a:gd name="connsiteY72" fmla="*/ 3424474 h 4445945"/>
              <a:gd name="connsiteX73" fmla="*/ 1977601 w 5287024"/>
              <a:gd name="connsiteY73" fmla="*/ 2765656 h 4445945"/>
              <a:gd name="connsiteX74" fmla="*/ 2393860 w 5287024"/>
              <a:gd name="connsiteY74" fmla="*/ 832289 h 4445945"/>
              <a:gd name="connsiteX75" fmla="*/ 2447669 w 5287024"/>
              <a:gd name="connsiteY75" fmla="*/ 430599 h 4445945"/>
              <a:gd name="connsiteX76" fmla="*/ 2244068 w 5287024"/>
              <a:gd name="connsiteY76" fmla="*/ 345429 h 4445945"/>
              <a:gd name="connsiteX77" fmla="*/ 1948427 w 5287024"/>
              <a:gd name="connsiteY77" fmla="*/ 488060 h 4445945"/>
              <a:gd name="connsiteX78" fmla="*/ 1715662 w 5287024"/>
              <a:gd name="connsiteY78" fmla="*/ 132507 h 4445945"/>
              <a:gd name="connsiteX79" fmla="*/ 1385222 w 5287024"/>
              <a:gd name="connsiteY79" fmla="*/ 265918 h 4445945"/>
              <a:gd name="connsiteX80" fmla="*/ 1266803 w 5287024"/>
              <a:gd name="connsiteY80" fmla="*/ 66873 h 4445945"/>
              <a:gd name="connsiteX81" fmla="*/ 1195809 w 5287024"/>
              <a:gd name="connsiteY81" fmla="*/ 47674 h 4445945"/>
              <a:gd name="connsiteX82" fmla="*/ 877605 w 5287024"/>
              <a:gd name="connsiteY82" fmla="*/ 667312 h 4445945"/>
              <a:gd name="connsiteX83" fmla="*/ 910950 w 5287024"/>
              <a:gd name="connsiteY83" fmla="*/ 454327 h 4445945"/>
              <a:gd name="connsiteX84" fmla="*/ 933966 w 5287024"/>
              <a:gd name="connsiteY84" fmla="*/ 205214 h 4445945"/>
              <a:gd name="connsiteX85" fmla="*/ 928587 w 5287024"/>
              <a:gd name="connsiteY85" fmla="*/ 83838 h 4445945"/>
              <a:gd name="connsiteX0" fmla="*/ 928587 w 5287024"/>
              <a:gd name="connsiteY0" fmla="*/ 141410 h 4503517"/>
              <a:gd name="connsiteX1" fmla="*/ 775593 w 5287024"/>
              <a:gd name="connsiteY1" fmla="*/ 201698 h 4503517"/>
              <a:gd name="connsiteX2" fmla="*/ 807442 w 5287024"/>
              <a:gd name="connsiteY2" fmla="*/ 426490 h 4503517"/>
              <a:gd name="connsiteX3" fmla="*/ 707483 w 5287024"/>
              <a:gd name="connsiteY3" fmla="*/ 805491 h 4503517"/>
              <a:gd name="connsiteX4" fmla="*/ 643549 w 5287024"/>
              <a:gd name="connsiteY4" fmla="*/ 1468969 h 4503517"/>
              <a:gd name="connsiteX5" fmla="*/ 552821 w 5287024"/>
              <a:gd name="connsiteY5" fmla="*/ 1327517 h 4503517"/>
              <a:gd name="connsiteX6" fmla="*/ 470171 w 5287024"/>
              <a:gd name="connsiteY6" fmla="*/ 1447359 h 4503517"/>
              <a:gd name="connsiteX7" fmla="*/ 554214 w 5287024"/>
              <a:gd name="connsiteY7" fmla="*/ 1656847 h 4503517"/>
              <a:gd name="connsiteX8" fmla="*/ 590819 w 5287024"/>
              <a:gd name="connsiteY8" fmla="*/ 1827264 h 4503517"/>
              <a:gd name="connsiteX9" fmla="*/ 588013 w 5287024"/>
              <a:gd name="connsiteY9" fmla="*/ 1842074 h 4503517"/>
              <a:gd name="connsiteX10" fmla="*/ 130088 w 5287024"/>
              <a:gd name="connsiteY10" fmla="*/ 3309574 h 4503517"/>
              <a:gd name="connsiteX11" fmla="*/ 0 w 5287024"/>
              <a:gd name="connsiteY11" fmla="*/ 4271226 h 4503517"/>
              <a:gd name="connsiteX12" fmla="*/ 189322 w 5287024"/>
              <a:gd name="connsiteY12" fmla="*/ 4253605 h 4503517"/>
              <a:gd name="connsiteX13" fmla="*/ 373477 w 5287024"/>
              <a:gd name="connsiteY13" fmla="*/ 4337653 h 4503517"/>
              <a:gd name="connsiteX14" fmla="*/ 367969 w 5287024"/>
              <a:gd name="connsiteY14" fmla="*/ 3792790 h 4503517"/>
              <a:gd name="connsiteX15" fmla="*/ 444651 w 5287024"/>
              <a:gd name="connsiteY15" fmla="*/ 3256230 h 4503517"/>
              <a:gd name="connsiteX16" fmla="*/ 646812 w 5287024"/>
              <a:gd name="connsiteY16" fmla="*/ 2966266 h 4503517"/>
              <a:gd name="connsiteX17" fmla="*/ 824294 w 5287024"/>
              <a:gd name="connsiteY17" fmla="*/ 2790590 h 4503517"/>
              <a:gd name="connsiteX18" fmla="*/ 793121 w 5287024"/>
              <a:gd name="connsiteY18" fmla="*/ 2632574 h 4503517"/>
              <a:gd name="connsiteX19" fmla="*/ 611231 w 5287024"/>
              <a:gd name="connsiteY19" fmla="*/ 2760840 h 4503517"/>
              <a:gd name="connsiteX20" fmla="*/ 539987 w 5287024"/>
              <a:gd name="connsiteY20" fmla="*/ 2824063 h 4503517"/>
              <a:gd name="connsiteX21" fmla="*/ 754898 w 5287024"/>
              <a:gd name="connsiteY21" fmla="*/ 1985483 h 4503517"/>
              <a:gd name="connsiteX22" fmla="*/ 832225 w 5287024"/>
              <a:gd name="connsiteY22" fmla="*/ 1040761 h 4503517"/>
              <a:gd name="connsiteX23" fmla="*/ 844826 w 5287024"/>
              <a:gd name="connsiteY23" fmla="*/ 945271 h 4503517"/>
              <a:gd name="connsiteX24" fmla="*/ 1169077 w 5287024"/>
              <a:gd name="connsiteY24" fmla="*/ 298422 h 4503517"/>
              <a:gd name="connsiteX25" fmla="*/ 1341974 w 5287024"/>
              <a:gd name="connsiteY25" fmla="*/ 525271 h 4503517"/>
              <a:gd name="connsiteX26" fmla="*/ 1661741 w 5287024"/>
              <a:gd name="connsiteY26" fmla="*/ 365372 h 4503517"/>
              <a:gd name="connsiteX27" fmla="*/ 1921177 w 5287024"/>
              <a:gd name="connsiteY27" fmla="*/ 717335 h 4503517"/>
              <a:gd name="connsiteX28" fmla="*/ 2213991 w 5287024"/>
              <a:gd name="connsiteY28" fmla="*/ 715688 h 4503517"/>
              <a:gd name="connsiteX29" fmla="*/ 2074289 w 5287024"/>
              <a:gd name="connsiteY29" fmla="*/ 1603488 h 4503517"/>
              <a:gd name="connsiteX30" fmla="*/ 1805531 w 5287024"/>
              <a:gd name="connsiteY30" fmla="*/ 2782001 h 4503517"/>
              <a:gd name="connsiteX31" fmla="*/ 1758459 w 5287024"/>
              <a:gd name="connsiteY31" fmla="*/ 3310984 h 4503517"/>
              <a:gd name="connsiteX32" fmla="*/ 1890731 w 5287024"/>
              <a:gd name="connsiteY32" fmla="*/ 4498737 h 4503517"/>
              <a:gd name="connsiteX33" fmla="*/ 2299768 w 5287024"/>
              <a:gd name="connsiteY33" fmla="*/ 3816478 h 4503517"/>
              <a:gd name="connsiteX34" fmla="*/ 2691603 w 5287024"/>
              <a:gd name="connsiteY34" fmla="*/ 2087265 h 4503517"/>
              <a:gd name="connsiteX35" fmla="*/ 2722387 w 5287024"/>
              <a:gd name="connsiteY35" fmla="*/ 2070568 h 4503517"/>
              <a:gd name="connsiteX36" fmla="*/ 2898500 w 5287024"/>
              <a:gd name="connsiteY36" fmla="*/ 1452529 h 4503517"/>
              <a:gd name="connsiteX37" fmla="*/ 3056172 w 5287024"/>
              <a:gd name="connsiteY37" fmla="*/ 1096604 h 4503517"/>
              <a:gd name="connsiteX38" fmla="*/ 3284026 w 5287024"/>
              <a:gd name="connsiteY38" fmla="*/ 1432836 h 4503517"/>
              <a:gd name="connsiteX39" fmla="*/ 3694766 w 5287024"/>
              <a:gd name="connsiteY39" fmla="*/ 1167459 h 4503517"/>
              <a:gd name="connsiteX40" fmla="*/ 3988928 w 5287024"/>
              <a:gd name="connsiteY40" fmla="*/ 1626680 h 4503517"/>
              <a:gd name="connsiteX41" fmla="*/ 4342088 w 5287024"/>
              <a:gd name="connsiteY41" fmla="*/ 1517414 h 4503517"/>
              <a:gd name="connsiteX42" fmla="*/ 4490710 w 5287024"/>
              <a:gd name="connsiteY42" fmla="*/ 1757260 h 4503517"/>
              <a:gd name="connsiteX43" fmla="*/ 4596632 w 5287024"/>
              <a:gd name="connsiteY43" fmla="*/ 1824340 h 4503517"/>
              <a:gd name="connsiteX44" fmla="*/ 4671883 w 5287024"/>
              <a:gd name="connsiteY44" fmla="*/ 1955894 h 4503517"/>
              <a:gd name="connsiteX45" fmla="*/ 4752611 w 5287024"/>
              <a:gd name="connsiteY45" fmla="*/ 2073947 h 4503517"/>
              <a:gd name="connsiteX46" fmla="*/ 4915617 w 5287024"/>
              <a:gd name="connsiteY46" fmla="*/ 2157989 h 4503517"/>
              <a:gd name="connsiteX47" fmla="*/ 5151210 w 5287024"/>
              <a:gd name="connsiteY47" fmla="*/ 2147129 h 4503517"/>
              <a:gd name="connsiteX48" fmla="*/ 5213413 w 5287024"/>
              <a:gd name="connsiteY48" fmla="*/ 2021602 h 4503517"/>
              <a:gd name="connsiteX49" fmla="*/ 5061170 w 5287024"/>
              <a:gd name="connsiteY49" fmla="*/ 2075467 h 4503517"/>
              <a:gd name="connsiteX50" fmla="*/ 4824544 w 5287024"/>
              <a:gd name="connsiteY50" fmla="*/ 1991669 h 4503517"/>
              <a:gd name="connsiteX51" fmla="*/ 4776583 w 5287024"/>
              <a:gd name="connsiteY51" fmla="*/ 1734941 h 4503517"/>
              <a:gd name="connsiteX52" fmla="*/ 4961549 w 5287024"/>
              <a:gd name="connsiteY52" fmla="*/ 1558646 h 4503517"/>
              <a:gd name="connsiteX53" fmla="*/ 5139640 w 5287024"/>
              <a:gd name="connsiteY53" fmla="*/ 1642422 h 4503517"/>
              <a:gd name="connsiteX54" fmla="*/ 5222297 w 5287024"/>
              <a:gd name="connsiteY54" fmla="*/ 1757394 h 4503517"/>
              <a:gd name="connsiteX55" fmla="*/ 5287018 w 5287024"/>
              <a:gd name="connsiteY55" fmla="*/ 1725221 h 4503517"/>
              <a:gd name="connsiteX56" fmla="*/ 5218706 w 5287024"/>
              <a:gd name="connsiteY56" fmla="*/ 1571761 h 4503517"/>
              <a:gd name="connsiteX57" fmla="*/ 5014968 w 5287024"/>
              <a:gd name="connsiteY57" fmla="*/ 1449487 h 4503517"/>
              <a:gd name="connsiteX58" fmla="*/ 4841577 w 5287024"/>
              <a:gd name="connsiteY58" fmla="*/ 1507758 h 4503517"/>
              <a:gd name="connsiteX59" fmla="*/ 4720855 w 5287024"/>
              <a:gd name="connsiteY59" fmla="*/ 1642622 h 4503517"/>
              <a:gd name="connsiteX60" fmla="*/ 4649017 w 5287024"/>
              <a:gd name="connsiteY60" fmla="*/ 1677406 h 4503517"/>
              <a:gd name="connsiteX61" fmla="*/ 4609458 w 5287024"/>
              <a:gd name="connsiteY61" fmla="*/ 1664853 h 4503517"/>
              <a:gd name="connsiteX62" fmla="*/ 4403537 w 5287024"/>
              <a:gd name="connsiteY62" fmla="*/ 1354249 h 4503517"/>
              <a:gd name="connsiteX63" fmla="*/ 4031874 w 5287024"/>
              <a:gd name="connsiteY63" fmla="*/ 1452373 h 4503517"/>
              <a:gd name="connsiteX64" fmla="*/ 3725297 w 5287024"/>
              <a:gd name="connsiteY64" fmla="*/ 974088 h 4503517"/>
              <a:gd name="connsiteX65" fmla="*/ 3335124 w 5287024"/>
              <a:gd name="connsiteY65" fmla="*/ 1224175 h 4503517"/>
              <a:gd name="connsiteX66" fmla="*/ 3104918 w 5287024"/>
              <a:gd name="connsiteY66" fmla="*/ 890881 h 4503517"/>
              <a:gd name="connsiteX67" fmla="*/ 2795958 w 5287024"/>
              <a:gd name="connsiteY67" fmla="*/ 1236343 h 4503517"/>
              <a:gd name="connsiteX68" fmla="*/ 2606490 w 5287024"/>
              <a:gd name="connsiteY68" fmla="*/ 1858069 h 4503517"/>
              <a:gd name="connsiteX69" fmla="*/ 2621912 w 5287024"/>
              <a:gd name="connsiteY69" fmla="*/ 2070908 h 4503517"/>
              <a:gd name="connsiteX70" fmla="*/ 2220113 w 5287024"/>
              <a:gd name="connsiteY70" fmla="*/ 3834094 h 4503517"/>
              <a:gd name="connsiteX71" fmla="*/ 1898675 w 5287024"/>
              <a:gd name="connsiteY71" fmla="*/ 4423075 h 4503517"/>
              <a:gd name="connsiteX72" fmla="*/ 1798909 w 5287024"/>
              <a:gd name="connsiteY72" fmla="*/ 3482046 h 4503517"/>
              <a:gd name="connsiteX73" fmla="*/ 1977601 w 5287024"/>
              <a:gd name="connsiteY73" fmla="*/ 2823228 h 4503517"/>
              <a:gd name="connsiteX74" fmla="*/ 2393860 w 5287024"/>
              <a:gd name="connsiteY74" fmla="*/ 889861 h 4503517"/>
              <a:gd name="connsiteX75" fmla="*/ 2447669 w 5287024"/>
              <a:gd name="connsiteY75" fmla="*/ 488171 h 4503517"/>
              <a:gd name="connsiteX76" fmla="*/ 2244068 w 5287024"/>
              <a:gd name="connsiteY76" fmla="*/ 403001 h 4503517"/>
              <a:gd name="connsiteX77" fmla="*/ 1948427 w 5287024"/>
              <a:gd name="connsiteY77" fmla="*/ 545632 h 4503517"/>
              <a:gd name="connsiteX78" fmla="*/ 1715662 w 5287024"/>
              <a:gd name="connsiteY78" fmla="*/ 190079 h 4503517"/>
              <a:gd name="connsiteX79" fmla="*/ 1385222 w 5287024"/>
              <a:gd name="connsiteY79" fmla="*/ 323490 h 4503517"/>
              <a:gd name="connsiteX80" fmla="*/ 1266803 w 5287024"/>
              <a:gd name="connsiteY80" fmla="*/ 124445 h 4503517"/>
              <a:gd name="connsiteX81" fmla="*/ 1169775 w 5287024"/>
              <a:gd name="connsiteY81" fmla="*/ 35004 h 4503517"/>
              <a:gd name="connsiteX82" fmla="*/ 877605 w 5287024"/>
              <a:gd name="connsiteY82" fmla="*/ 724884 h 4503517"/>
              <a:gd name="connsiteX83" fmla="*/ 910950 w 5287024"/>
              <a:gd name="connsiteY83" fmla="*/ 511899 h 4503517"/>
              <a:gd name="connsiteX84" fmla="*/ 933966 w 5287024"/>
              <a:gd name="connsiteY84" fmla="*/ 262786 h 4503517"/>
              <a:gd name="connsiteX85" fmla="*/ 928587 w 5287024"/>
              <a:gd name="connsiteY85" fmla="*/ 141410 h 4503517"/>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844826 w 5287024"/>
              <a:gd name="connsiteY23" fmla="*/ 945844 h 4504090"/>
              <a:gd name="connsiteX24" fmla="*/ 1169077 w 5287024"/>
              <a:gd name="connsiteY24" fmla="*/ 298995 h 4504090"/>
              <a:gd name="connsiteX25" fmla="*/ 1341974 w 5287024"/>
              <a:gd name="connsiteY25" fmla="*/ 525844 h 4504090"/>
              <a:gd name="connsiteX26" fmla="*/ 1661741 w 5287024"/>
              <a:gd name="connsiteY26" fmla="*/ 365945 h 4504090"/>
              <a:gd name="connsiteX27" fmla="*/ 1921177 w 5287024"/>
              <a:gd name="connsiteY27" fmla="*/ 717908 h 4504090"/>
              <a:gd name="connsiteX28" fmla="*/ 2213991 w 5287024"/>
              <a:gd name="connsiteY28" fmla="*/ 716261 h 4504090"/>
              <a:gd name="connsiteX29" fmla="*/ 2074289 w 5287024"/>
              <a:gd name="connsiteY29" fmla="*/ 1604061 h 4504090"/>
              <a:gd name="connsiteX30" fmla="*/ 1805531 w 5287024"/>
              <a:gd name="connsiteY30" fmla="*/ 2782574 h 4504090"/>
              <a:gd name="connsiteX31" fmla="*/ 1758459 w 5287024"/>
              <a:gd name="connsiteY31" fmla="*/ 3311557 h 4504090"/>
              <a:gd name="connsiteX32" fmla="*/ 1890731 w 5287024"/>
              <a:gd name="connsiteY32" fmla="*/ 4499310 h 4504090"/>
              <a:gd name="connsiteX33" fmla="*/ 2299768 w 5287024"/>
              <a:gd name="connsiteY33" fmla="*/ 3817051 h 4504090"/>
              <a:gd name="connsiteX34" fmla="*/ 2691603 w 5287024"/>
              <a:gd name="connsiteY34" fmla="*/ 2087838 h 4504090"/>
              <a:gd name="connsiteX35" fmla="*/ 2722387 w 5287024"/>
              <a:gd name="connsiteY35" fmla="*/ 2071141 h 4504090"/>
              <a:gd name="connsiteX36" fmla="*/ 2898500 w 5287024"/>
              <a:gd name="connsiteY36" fmla="*/ 1453102 h 4504090"/>
              <a:gd name="connsiteX37" fmla="*/ 3056172 w 5287024"/>
              <a:gd name="connsiteY37" fmla="*/ 1097177 h 4504090"/>
              <a:gd name="connsiteX38" fmla="*/ 3284026 w 5287024"/>
              <a:gd name="connsiteY38" fmla="*/ 1433409 h 4504090"/>
              <a:gd name="connsiteX39" fmla="*/ 3694766 w 5287024"/>
              <a:gd name="connsiteY39" fmla="*/ 1168032 h 4504090"/>
              <a:gd name="connsiteX40" fmla="*/ 3988928 w 5287024"/>
              <a:gd name="connsiteY40" fmla="*/ 1627253 h 4504090"/>
              <a:gd name="connsiteX41" fmla="*/ 4342088 w 5287024"/>
              <a:gd name="connsiteY41" fmla="*/ 1517987 h 4504090"/>
              <a:gd name="connsiteX42" fmla="*/ 4490710 w 5287024"/>
              <a:gd name="connsiteY42" fmla="*/ 1757833 h 4504090"/>
              <a:gd name="connsiteX43" fmla="*/ 4596632 w 5287024"/>
              <a:gd name="connsiteY43" fmla="*/ 1824913 h 4504090"/>
              <a:gd name="connsiteX44" fmla="*/ 4671883 w 5287024"/>
              <a:gd name="connsiteY44" fmla="*/ 1956467 h 4504090"/>
              <a:gd name="connsiteX45" fmla="*/ 4752611 w 5287024"/>
              <a:gd name="connsiteY45" fmla="*/ 2074520 h 4504090"/>
              <a:gd name="connsiteX46" fmla="*/ 4915617 w 5287024"/>
              <a:gd name="connsiteY46" fmla="*/ 2158562 h 4504090"/>
              <a:gd name="connsiteX47" fmla="*/ 5151210 w 5287024"/>
              <a:gd name="connsiteY47" fmla="*/ 2147702 h 4504090"/>
              <a:gd name="connsiteX48" fmla="*/ 5213413 w 5287024"/>
              <a:gd name="connsiteY48" fmla="*/ 2022175 h 4504090"/>
              <a:gd name="connsiteX49" fmla="*/ 5061170 w 5287024"/>
              <a:gd name="connsiteY49" fmla="*/ 2076040 h 4504090"/>
              <a:gd name="connsiteX50" fmla="*/ 4824544 w 5287024"/>
              <a:gd name="connsiteY50" fmla="*/ 1992242 h 4504090"/>
              <a:gd name="connsiteX51" fmla="*/ 4776583 w 5287024"/>
              <a:gd name="connsiteY51" fmla="*/ 1735514 h 4504090"/>
              <a:gd name="connsiteX52" fmla="*/ 4961549 w 5287024"/>
              <a:gd name="connsiteY52" fmla="*/ 1559219 h 4504090"/>
              <a:gd name="connsiteX53" fmla="*/ 5139640 w 5287024"/>
              <a:gd name="connsiteY53" fmla="*/ 1642995 h 4504090"/>
              <a:gd name="connsiteX54" fmla="*/ 5222297 w 5287024"/>
              <a:gd name="connsiteY54" fmla="*/ 1757967 h 4504090"/>
              <a:gd name="connsiteX55" fmla="*/ 5287018 w 5287024"/>
              <a:gd name="connsiteY55" fmla="*/ 1725794 h 4504090"/>
              <a:gd name="connsiteX56" fmla="*/ 5218706 w 5287024"/>
              <a:gd name="connsiteY56" fmla="*/ 1572334 h 4504090"/>
              <a:gd name="connsiteX57" fmla="*/ 5014968 w 5287024"/>
              <a:gd name="connsiteY57" fmla="*/ 1450060 h 4504090"/>
              <a:gd name="connsiteX58" fmla="*/ 4841577 w 5287024"/>
              <a:gd name="connsiteY58" fmla="*/ 1508331 h 4504090"/>
              <a:gd name="connsiteX59" fmla="*/ 4720855 w 5287024"/>
              <a:gd name="connsiteY59" fmla="*/ 1643195 h 4504090"/>
              <a:gd name="connsiteX60" fmla="*/ 4649017 w 5287024"/>
              <a:gd name="connsiteY60" fmla="*/ 1677979 h 4504090"/>
              <a:gd name="connsiteX61" fmla="*/ 4609458 w 5287024"/>
              <a:gd name="connsiteY61" fmla="*/ 1665426 h 4504090"/>
              <a:gd name="connsiteX62" fmla="*/ 4403537 w 5287024"/>
              <a:gd name="connsiteY62" fmla="*/ 1354822 h 4504090"/>
              <a:gd name="connsiteX63" fmla="*/ 4031874 w 5287024"/>
              <a:gd name="connsiteY63" fmla="*/ 1452946 h 4504090"/>
              <a:gd name="connsiteX64" fmla="*/ 3725297 w 5287024"/>
              <a:gd name="connsiteY64" fmla="*/ 974661 h 4504090"/>
              <a:gd name="connsiteX65" fmla="*/ 3335124 w 5287024"/>
              <a:gd name="connsiteY65" fmla="*/ 1224748 h 4504090"/>
              <a:gd name="connsiteX66" fmla="*/ 3104918 w 5287024"/>
              <a:gd name="connsiteY66" fmla="*/ 891454 h 4504090"/>
              <a:gd name="connsiteX67" fmla="*/ 2795958 w 5287024"/>
              <a:gd name="connsiteY67" fmla="*/ 1236916 h 4504090"/>
              <a:gd name="connsiteX68" fmla="*/ 2606490 w 5287024"/>
              <a:gd name="connsiteY68" fmla="*/ 1858642 h 4504090"/>
              <a:gd name="connsiteX69" fmla="*/ 2621912 w 5287024"/>
              <a:gd name="connsiteY69" fmla="*/ 2071481 h 4504090"/>
              <a:gd name="connsiteX70" fmla="*/ 2220113 w 5287024"/>
              <a:gd name="connsiteY70" fmla="*/ 3834667 h 4504090"/>
              <a:gd name="connsiteX71" fmla="*/ 1898675 w 5287024"/>
              <a:gd name="connsiteY71" fmla="*/ 4423648 h 4504090"/>
              <a:gd name="connsiteX72" fmla="*/ 1798909 w 5287024"/>
              <a:gd name="connsiteY72" fmla="*/ 3482619 h 4504090"/>
              <a:gd name="connsiteX73" fmla="*/ 1977601 w 5287024"/>
              <a:gd name="connsiteY73" fmla="*/ 2823801 h 4504090"/>
              <a:gd name="connsiteX74" fmla="*/ 2393860 w 5287024"/>
              <a:gd name="connsiteY74" fmla="*/ 890434 h 4504090"/>
              <a:gd name="connsiteX75" fmla="*/ 2447669 w 5287024"/>
              <a:gd name="connsiteY75" fmla="*/ 488744 h 4504090"/>
              <a:gd name="connsiteX76" fmla="*/ 2244068 w 5287024"/>
              <a:gd name="connsiteY76" fmla="*/ 403574 h 4504090"/>
              <a:gd name="connsiteX77" fmla="*/ 1948427 w 5287024"/>
              <a:gd name="connsiteY77" fmla="*/ 546205 h 4504090"/>
              <a:gd name="connsiteX78" fmla="*/ 1715662 w 5287024"/>
              <a:gd name="connsiteY78" fmla="*/ 190652 h 4504090"/>
              <a:gd name="connsiteX79" fmla="*/ 1385222 w 5287024"/>
              <a:gd name="connsiteY79" fmla="*/ 324063 h 4504090"/>
              <a:gd name="connsiteX80" fmla="*/ 1293475 w 5287024"/>
              <a:gd name="connsiteY80" fmla="*/ 121432 h 4504090"/>
              <a:gd name="connsiteX81" fmla="*/ 1169775 w 5287024"/>
              <a:gd name="connsiteY81" fmla="*/ 35577 h 4504090"/>
              <a:gd name="connsiteX82" fmla="*/ 877605 w 5287024"/>
              <a:gd name="connsiteY82" fmla="*/ 725457 h 4504090"/>
              <a:gd name="connsiteX83" fmla="*/ 910950 w 5287024"/>
              <a:gd name="connsiteY83" fmla="*/ 512472 h 4504090"/>
              <a:gd name="connsiteX84" fmla="*/ 933966 w 5287024"/>
              <a:gd name="connsiteY84" fmla="*/ 263359 h 4504090"/>
              <a:gd name="connsiteX85" fmla="*/ 928587 w 5287024"/>
              <a:gd name="connsiteY85"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844826 w 5287024"/>
              <a:gd name="connsiteY23" fmla="*/ 945844 h 4504090"/>
              <a:gd name="connsiteX24" fmla="*/ 1153287 w 5287024"/>
              <a:gd name="connsiteY24" fmla="*/ 205614 h 4504090"/>
              <a:gd name="connsiteX25" fmla="*/ 1341974 w 5287024"/>
              <a:gd name="connsiteY25" fmla="*/ 525844 h 4504090"/>
              <a:gd name="connsiteX26" fmla="*/ 1661741 w 5287024"/>
              <a:gd name="connsiteY26" fmla="*/ 365945 h 4504090"/>
              <a:gd name="connsiteX27" fmla="*/ 1921177 w 5287024"/>
              <a:gd name="connsiteY27" fmla="*/ 717908 h 4504090"/>
              <a:gd name="connsiteX28" fmla="*/ 2213991 w 5287024"/>
              <a:gd name="connsiteY28" fmla="*/ 716261 h 4504090"/>
              <a:gd name="connsiteX29" fmla="*/ 2074289 w 5287024"/>
              <a:gd name="connsiteY29" fmla="*/ 1604061 h 4504090"/>
              <a:gd name="connsiteX30" fmla="*/ 1805531 w 5287024"/>
              <a:gd name="connsiteY30" fmla="*/ 2782574 h 4504090"/>
              <a:gd name="connsiteX31" fmla="*/ 1758459 w 5287024"/>
              <a:gd name="connsiteY31" fmla="*/ 3311557 h 4504090"/>
              <a:gd name="connsiteX32" fmla="*/ 1890731 w 5287024"/>
              <a:gd name="connsiteY32" fmla="*/ 4499310 h 4504090"/>
              <a:gd name="connsiteX33" fmla="*/ 2299768 w 5287024"/>
              <a:gd name="connsiteY33" fmla="*/ 3817051 h 4504090"/>
              <a:gd name="connsiteX34" fmla="*/ 2691603 w 5287024"/>
              <a:gd name="connsiteY34" fmla="*/ 2087838 h 4504090"/>
              <a:gd name="connsiteX35" fmla="*/ 2722387 w 5287024"/>
              <a:gd name="connsiteY35" fmla="*/ 2071141 h 4504090"/>
              <a:gd name="connsiteX36" fmla="*/ 2898500 w 5287024"/>
              <a:gd name="connsiteY36" fmla="*/ 1453102 h 4504090"/>
              <a:gd name="connsiteX37" fmla="*/ 3056172 w 5287024"/>
              <a:gd name="connsiteY37" fmla="*/ 1097177 h 4504090"/>
              <a:gd name="connsiteX38" fmla="*/ 3284026 w 5287024"/>
              <a:gd name="connsiteY38" fmla="*/ 1433409 h 4504090"/>
              <a:gd name="connsiteX39" fmla="*/ 3694766 w 5287024"/>
              <a:gd name="connsiteY39" fmla="*/ 1168032 h 4504090"/>
              <a:gd name="connsiteX40" fmla="*/ 3988928 w 5287024"/>
              <a:gd name="connsiteY40" fmla="*/ 1627253 h 4504090"/>
              <a:gd name="connsiteX41" fmla="*/ 4342088 w 5287024"/>
              <a:gd name="connsiteY41" fmla="*/ 1517987 h 4504090"/>
              <a:gd name="connsiteX42" fmla="*/ 4490710 w 5287024"/>
              <a:gd name="connsiteY42" fmla="*/ 1757833 h 4504090"/>
              <a:gd name="connsiteX43" fmla="*/ 4596632 w 5287024"/>
              <a:gd name="connsiteY43" fmla="*/ 1824913 h 4504090"/>
              <a:gd name="connsiteX44" fmla="*/ 4671883 w 5287024"/>
              <a:gd name="connsiteY44" fmla="*/ 1956467 h 4504090"/>
              <a:gd name="connsiteX45" fmla="*/ 4752611 w 5287024"/>
              <a:gd name="connsiteY45" fmla="*/ 2074520 h 4504090"/>
              <a:gd name="connsiteX46" fmla="*/ 4915617 w 5287024"/>
              <a:gd name="connsiteY46" fmla="*/ 2158562 h 4504090"/>
              <a:gd name="connsiteX47" fmla="*/ 5151210 w 5287024"/>
              <a:gd name="connsiteY47" fmla="*/ 2147702 h 4504090"/>
              <a:gd name="connsiteX48" fmla="*/ 5213413 w 5287024"/>
              <a:gd name="connsiteY48" fmla="*/ 2022175 h 4504090"/>
              <a:gd name="connsiteX49" fmla="*/ 5061170 w 5287024"/>
              <a:gd name="connsiteY49" fmla="*/ 2076040 h 4504090"/>
              <a:gd name="connsiteX50" fmla="*/ 4824544 w 5287024"/>
              <a:gd name="connsiteY50" fmla="*/ 1992242 h 4504090"/>
              <a:gd name="connsiteX51" fmla="*/ 4776583 w 5287024"/>
              <a:gd name="connsiteY51" fmla="*/ 1735514 h 4504090"/>
              <a:gd name="connsiteX52" fmla="*/ 4961549 w 5287024"/>
              <a:gd name="connsiteY52" fmla="*/ 1559219 h 4504090"/>
              <a:gd name="connsiteX53" fmla="*/ 5139640 w 5287024"/>
              <a:gd name="connsiteY53" fmla="*/ 1642995 h 4504090"/>
              <a:gd name="connsiteX54" fmla="*/ 5222297 w 5287024"/>
              <a:gd name="connsiteY54" fmla="*/ 1757967 h 4504090"/>
              <a:gd name="connsiteX55" fmla="*/ 5287018 w 5287024"/>
              <a:gd name="connsiteY55" fmla="*/ 1725794 h 4504090"/>
              <a:gd name="connsiteX56" fmla="*/ 5218706 w 5287024"/>
              <a:gd name="connsiteY56" fmla="*/ 1572334 h 4504090"/>
              <a:gd name="connsiteX57" fmla="*/ 5014968 w 5287024"/>
              <a:gd name="connsiteY57" fmla="*/ 1450060 h 4504090"/>
              <a:gd name="connsiteX58" fmla="*/ 4841577 w 5287024"/>
              <a:gd name="connsiteY58" fmla="*/ 1508331 h 4504090"/>
              <a:gd name="connsiteX59" fmla="*/ 4720855 w 5287024"/>
              <a:gd name="connsiteY59" fmla="*/ 1643195 h 4504090"/>
              <a:gd name="connsiteX60" fmla="*/ 4649017 w 5287024"/>
              <a:gd name="connsiteY60" fmla="*/ 1677979 h 4504090"/>
              <a:gd name="connsiteX61" fmla="*/ 4609458 w 5287024"/>
              <a:gd name="connsiteY61" fmla="*/ 1665426 h 4504090"/>
              <a:gd name="connsiteX62" fmla="*/ 4403537 w 5287024"/>
              <a:gd name="connsiteY62" fmla="*/ 1354822 h 4504090"/>
              <a:gd name="connsiteX63" fmla="*/ 4031874 w 5287024"/>
              <a:gd name="connsiteY63" fmla="*/ 1452946 h 4504090"/>
              <a:gd name="connsiteX64" fmla="*/ 3725297 w 5287024"/>
              <a:gd name="connsiteY64" fmla="*/ 974661 h 4504090"/>
              <a:gd name="connsiteX65" fmla="*/ 3335124 w 5287024"/>
              <a:gd name="connsiteY65" fmla="*/ 1224748 h 4504090"/>
              <a:gd name="connsiteX66" fmla="*/ 3104918 w 5287024"/>
              <a:gd name="connsiteY66" fmla="*/ 891454 h 4504090"/>
              <a:gd name="connsiteX67" fmla="*/ 2795958 w 5287024"/>
              <a:gd name="connsiteY67" fmla="*/ 1236916 h 4504090"/>
              <a:gd name="connsiteX68" fmla="*/ 2606490 w 5287024"/>
              <a:gd name="connsiteY68" fmla="*/ 1858642 h 4504090"/>
              <a:gd name="connsiteX69" fmla="*/ 2621912 w 5287024"/>
              <a:gd name="connsiteY69" fmla="*/ 2071481 h 4504090"/>
              <a:gd name="connsiteX70" fmla="*/ 2220113 w 5287024"/>
              <a:gd name="connsiteY70" fmla="*/ 3834667 h 4504090"/>
              <a:gd name="connsiteX71" fmla="*/ 1898675 w 5287024"/>
              <a:gd name="connsiteY71" fmla="*/ 4423648 h 4504090"/>
              <a:gd name="connsiteX72" fmla="*/ 1798909 w 5287024"/>
              <a:gd name="connsiteY72" fmla="*/ 3482619 h 4504090"/>
              <a:gd name="connsiteX73" fmla="*/ 1977601 w 5287024"/>
              <a:gd name="connsiteY73" fmla="*/ 2823801 h 4504090"/>
              <a:gd name="connsiteX74" fmla="*/ 2393860 w 5287024"/>
              <a:gd name="connsiteY74" fmla="*/ 890434 h 4504090"/>
              <a:gd name="connsiteX75" fmla="*/ 2447669 w 5287024"/>
              <a:gd name="connsiteY75" fmla="*/ 488744 h 4504090"/>
              <a:gd name="connsiteX76" fmla="*/ 2244068 w 5287024"/>
              <a:gd name="connsiteY76" fmla="*/ 403574 h 4504090"/>
              <a:gd name="connsiteX77" fmla="*/ 1948427 w 5287024"/>
              <a:gd name="connsiteY77" fmla="*/ 546205 h 4504090"/>
              <a:gd name="connsiteX78" fmla="*/ 1715662 w 5287024"/>
              <a:gd name="connsiteY78" fmla="*/ 190652 h 4504090"/>
              <a:gd name="connsiteX79" fmla="*/ 1385222 w 5287024"/>
              <a:gd name="connsiteY79" fmla="*/ 324063 h 4504090"/>
              <a:gd name="connsiteX80" fmla="*/ 1293475 w 5287024"/>
              <a:gd name="connsiteY80" fmla="*/ 121432 h 4504090"/>
              <a:gd name="connsiteX81" fmla="*/ 1169775 w 5287024"/>
              <a:gd name="connsiteY81" fmla="*/ 35577 h 4504090"/>
              <a:gd name="connsiteX82" fmla="*/ 877605 w 5287024"/>
              <a:gd name="connsiteY82" fmla="*/ 725457 h 4504090"/>
              <a:gd name="connsiteX83" fmla="*/ 910950 w 5287024"/>
              <a:gd name="connsiteY83" fmla="*/ 512472 h 4504090"/>
              <a:gd name="connsiteX84" fmla="*/ 933966 w 5287024"/>
              <a:gd name="connsiteY84" fmla="*/ 263359 h 4504090"/>
              <a:gd name="connsiteX85" fmla="*/ 928587 w 5287024"/>
              <a:gd name="connsiteY85"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873558 w 5287024"/>
              <a:gd name="connsiteY23" fmla="*/ 956488 h 4504090"/>
              <a:gd name="connsiteX24" fmla="*/ 1153287 w 5287024"/>
              <a:gd name="connsiteY24" fmla="*/ 205614 h 4504090"/>
              <a:gd name="connsiteX25" fmla="*/ 1341974 w 5287024"/>
              <a:gd name="connsiteY25" fmla="*/ 525844 h 4504090"/>
              <a:gd name="connsiteX26" fmla="*/ 1661741 w 5287024"/>
              <a:gd name="connsiteY26" fmla="*/ 365945 h 4504090"/>
              <a:gd name="connsiteX27" fmla="*/ 1921177 w 5287024"/>
              <a:gd name="connsiteY27" fmla="*/ 717908 h 4504090"/>
              <a:gd name="connsiteX28" fmla="*/ 2213991 w 5287024"/>
              <a:gd name="connsiteY28" fmla="*/ 716261 h 4504090"/>
              <a:gd name="connsiteX29" fmla="*/ 2074289 w 5287024"/>
              <a:gd name="connsiteY29" fmla="*/ 1604061 h 4504090"/>
              <a:gd name="connsiteX30" fmla="*/ 1805531 w 5287024"/>
              <a:gd name="connsiteY30" fmla="*/ 2782574 h 4504090"/>
              <a:gd name="connsiteX31" fmla="*/ 1758459 w 5287024"/>
              <a:gd name="connsiteY31" fmla="*/ 3311557 h 4504090"/>
              <a:gd name="connsiteX32" fmla="*/ 1890731 w 5287024"/>
              <a:gd name="connsiteY32" fmla="*/ 4499310 h 4504090"/>
              <a:gd name="connsiteX33" fmla="*/ 2299768 w 5287024"/>
              <a:gd name="connsiteY33" fmla="*/ 3817051 h 4504090"/>
              <a:gd name="connsiteX34" fmla="*/ 2691603 w 5287024"/>
              <a:gd name="connsiteY34" fmla="*/ 2087838 h 4504090"/>
              <a:gd name="connsiteX35" fmla="*/ 2722387 w 5287024"/>
              <a:gd name="connsiteY35" fmla="*/ 2071141 h 4504090"/>
              <a:gd name="connsiteX36" fmla="*/ 2898500 w 5287024"/>
              <a:gd name="connsiteY36" fmla="*/ 1453102 h 4504090"/>
              <a:gd name="connsiteX37" fmla="*/ 3056172 w 5287024"/>
              <a:gd name="connsiteY37" fmla="*/ 1097177 h 4504090"/>
              <a:gd name="connsiteX38" fmla="*/ 3284026 w 5287024"/>
              <a:gd name="connsiteY38" fmla="*/ 1433409 h 4504090"/>
              <a:gd name="connsiteX39" fmla="*/ 3694766 w 5287024"/>
              <a:gd name="connsiteY39" fmla="*/ 1168032 h 4504090"/>
              <a:gd name="connsiteX40" fmla="*/ 3988928 w 5287024"/>
              <a:gd name="connsiteY40" fmla="*/ 1627253 h 4504090"/>
              <a:gd name="connsiteX41" fmla="*/ 4342088 w 5287024"/>
              <a:gd name="connsiteY41" fmla="*/ 1517987 h 4504090"/>
              <a:gd name="connsiteX42" fmla="*/ 4490710 w 5287024"/>
              <a:gd name="connsiteY42" fmla="*/ 1757833 h 4504090"/>
              <a:gd name="connsiteX43" fmla="*/ 4596632 w 5287024"/>
              <a:gd name="connsiteY43" fmla="*/ 1824913 h 4504090"/>
              <a:gd name="connsiteX44" fmla="*/ 4671883 w 5287024"/>
              <a:gd name="connsiteY44" fmla="*/ 1956467 h 4504090"/>
              <a:gd name="connsiteX45" fmla="*/ 4752611 w 5287024"/>
              <a:gd name="connsiteY45" fmla="*/ 2074520 h 4504090"/>
              <a:gd name="connsiteX46" fmla="*/ 4915617 w 5287024"/>
              <a:gd name="connsiteY46" fmla="*/ 2158562 h 4504090"/>
              <a:gd name="connsiteX47" fmla="*/ 5151210 w 5287024"/>
              <a:gd name="connsiteY47" fmla="*/ 2147702 h 4504090"/>
              <a:gd name="connsiteX48" fmla="*/ 5213413 w 5287024"/>
              <a:gd name="connsiteY48" fmla="*/ 2022175 h 4504090"/>
              <a:gd name="connsiteX49" fmla="*/ 5061170 w 5287024"/>
              <a:gd name="connsiteY49" fmla="*/ 2076040 h 4504090"/>
              <a:gd name="connsiteX50" fmla="*/ 4824544 w 5287024"/>
              <a:gd name="connsiteY50" fmla="*/ 1992242 h 4504090"/>
              <a:gd name="connsiteX51" fmla="*/ 4776583 w 5287024"/>
              <a:gd name="connsiteY51" fmla="*/ 1735514 h 4504090"/>
              <a:gd name="connsiteX52" fmla="*/ 4961549 w 5287024"/>
              <a:gd name="connsiteY52" fmla="*/ 1559219 h 4504090"/>
              <a:gd name="connsiteX53" fmla="*/ 5139640 w 5287024"/>
              <a:gd name="connsiteY53" fmla="*/ 1642995 h 4504090"/>
              <a:gd name="connsiteX54" fmla="*/ 5222297 w 5287024"/>
              <a:gd name="connsiteY54" fmla="*/ 1757967 h 4504090"/>
              <a:gd name="connsiteX55" fmla="*/ 5287018 w 5287024"/>
              <a:gd name="connsiteY55" fmla="*/ 1725794 h 4504090"/>
              <a:gd name="connsiteX56" fmla="*/ 5218706 w 5287024"/>
              <a:gd name="connsiteY56" fmla="*/ 1572334 h 4504090"/>
              <a:gd name="connsiteX57" fmla="*/ 5014968 w 5287024"/>
              <a:gd name="connsiteY57" fmla="*/ 1450060 h 4504090"/>
              <a:gd name="connsiteX58" fmla="*/ 4841577 w 5287024"/>
              <a:gd name="connsiteY58" fmla="*/ 1508331 h 4504090"/>
              <a:gd name="connsiteX59" fmla="*/ 4720855 w 5287024"/>
              <a:gd name="connsiteY59" fmla="*/ 1643195 h 4504090"/>
              <a:gd name="connsiteX60" fmla="*/ 4649017 w 5287024"/>
              <a:gd name="connsiteY60" fmla="*/ 1677979 h 4504090"/>
              <a:gd name="connsiteX61" fmla="*/ 4609458 w 5287024"/>
              <a:gd name="connsiteY61" fmla="*/ 1665426 h 4504090"/>
              <a:gd name="connsiteX62" fmla="*/ 4403537 w 5287024"/>
              <a:gd name="connsiteY62" fmla="*/ 1354822 h 4504090"/>
              <a:gd name="connsiteX63" fmla="*/ 4031874 w 5287024"/>
              <a:gd name="connsiteY63" fmla="*/ 1452946 h 4504090"/>
              <a:gd name="connsiteX64" fmla="*/ 3725297 w 5287024"/>
              <a:gd name="connsiteY64" fmla="*/ 974661 h 4504090"/>
              <a:gd name="connsiteX65" fmla="*/ 3335124 w 5287024"/>
              <a:gd name="connsiteY65" fmla="*/ 1224748 h 4504090"/>
              <a:gd name="connsiteX66" fmla="*/ 3104918 w 5287024"/>
              <a:gd name="connsiteY66" fmla="*/ 891454 h 4504090"/>
              <a:gd name="connsiteX67" fmla="*/ 2795958 w 5287024"/>
              <a:gd name="connsiteY67" fmla="*/ 1236916 h 4504090"/>
              <a:gd name="connsiteX68" fmla="*/ 2606490 w 5287024"/>
              <a:gd name="connsiteY68" fmla="*/ 1858642 h 4504090"/>
              <a:gd name="connsiteX69" fmla="*/ 2621912 w 5287024"/>
              <a:gd name="connsiteY69" fmla="*/ 2071481 h 4504090"/>
              <a:gd name="connsiteX70" fmla="*/ 2220113 w 5287024"/>
              <a:gd name="connsiteY70" fmla="*/ 3834667 h 4504090"/>
              <a:gd name="connsiteX71" fmla="*/ 1898675 w 5287024"/>
              <a:gd name="connsiteY71" fmla="*/ 4423648 h 4504090"/>
              <a:gd name="connsiteX72" fmla="*/ 1798909 w 5287024"/>
              <a:gd name="connsiteY72" fmla="*/ 3482619 h 4504090"/>
              <a:gd name="connsiteX73" fmla="*/ 1977601 w 5287024"/>
              <a:gd name="connsiteY73" fmla="*/ 2823801 h 4504090"/>
              <a:gd name="connsiteX74" fmla="*/ 2393860 w 5287024"/>
              <a:gd name="connsiteY74" fmla="*/ 890434 h 4504090"/>
              <a:gd name="connsiteX75" fmla="*/ 2447669 w 5287024"/>
              <a:gd name="connsiteY75" fmla="*/ 488744 h 4504090"/>
              <a:gd name="connsiteX76" fmla="*/ 2244068 w 5287024"/>
              <a:gd name="connsiteY76" fmla="*/ 403574 h 4504090"/>
              <a:gd name="connsiteX77" fmla="*/ 1948427 w 5287024"/>
              <a:gd name="connsiteY77" fmla="*/ 546205 h 4504090"/>
              <a:gd name="connsiteX78" fmla="*/ 1715662 w 5287024"/>
              <a:gd name="connsiteY78" fmla="*/ 190652 h 4504090"/>
              <a:gd name="connsiteX79" fmla="*/ 1385222 w 5287024"/>
              <a:gd name="connsiteY79" fmla="*/ 324063 h 4504090"/>
              <a:gd name="connsiteX80" fmla="*/ 1293475 w 5287024"/>
              <a:gd name="connsiteY80" fmla="*/ 121432 h 4504090"/>
              <a:gd name="connsiteX81" fmla="*/ 1169775 w 5287024"/>
              <a:gd name="connsiteY81" fmla="*/ 35577 h 4504090"/>
              <a:gd name="connsiteX82" fmla="*/ 877605 w 5287024"/>
              <a:gd name="connsiteY82" fmla="*/ 725457 h 4504090"/>
              <a:gd name="connsiteX83" fmla="*/ 910950 w 5287024"/>
              <a:gd name="connsiteY83" fmla="*/ 512472 h 4504090"/>
              <a:gd name="connsiteX84" fmla="*/ 933966 w 5287024"/>
              <a:gd name="connsiteY84" fmla="*/ 263359 h 4504090"/>
              <a:gd name="connsiteX85" fmla="*/ 928587 w 5287024"/>
              <a:gd name="connsiteY85"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32225 w 5287024"/>
              <a:gd name="connsiteY22" fmla="*/ 1041334 h 4504090"/>
              <a:gd name="connsiteX23" fmla="*/ 1153287 w 5287024"/>
              <a:gd name="connsiteY23" fmla="*/ 205614 h 4504090"/>
              <a:gd name="connsiteX24" fmla="*/ 1341974 w 5287024"/>
              <a:gd name="connsiteY24" fmla="*/ 525844 h 4504090"/>
              <a:gd name="connsiteX25" fmla="*/ 1661741 w 5287024"/>
              <a:gd name="connsiteY25" fmla="*/ 365945 h 4504090"/>
              <a:gd name="connsiteX26" fmla="*/ 1921177 w 5287024"/>
              <a:gd name="connsiteY26" fmla="*/ 717908 h 4504090"/>
              <a:gd name="connsiteX27" fmla="*/ 2213991 w 5287024"/>
              <a:gd name="connsiteY27" fmla="*/ 716261 h 4504090"/>
              <a:gd name="connsiteX28" fmla="*/ 2074289 w 5287024"/>
              <a:gd name="connsiteY28" fmla="*/ 1604061 h 4504090"/>
              <a:gd name="connsiteX29" fmla="*/ 1805531 w 5287024"/>
              <a:gd name="connsiteY29" fmla="*/ 2782574 h 4504090"/>
              <a:gd name="connsiteX30" fmla="*/ 1758459 w 5287024"/>
              <a:gd name="connsiteY30" fmla="*/ 3311557 h 4504090"/>
              <a:gd name="connsiteX31" fmla="*/ 1890731 w 5287024"/>
              <a:gd name="connsiteY31" fmla="*/ 4499310 h 4504090"/>
              <a:gd name="connsiteX32" fmla="*/ 2299768 w 5287024"/>
              <a:gd name="connsiteY32" fmla="*/ 3817051 h 4504090"/>
              <a:gd name="connsiteX33" fmla="*/ 2691603 w 5287024"/>
              <a:gd name="connsiteY33" fmla="*/ 2087838 h 4504090"/>
              <a:gd name="connsiteX34" fmla="*/ 2722387 w 5287024"/>
              <a:gd name="connsiteY34" fmla="*/ 2071141 h 4504090"/>
              <a:gd name="connsiteX35" fmla="*/ 2898500 w 5287024"/>
              <a:gd name="connsiteY35" fmla="*/ 1453102 h 4504090"/>
              <a:gd name="connsiteX36" fmla="*/ 3056172 w 5287024"/>
              <a:gd name="connsiteY36" fmla="*/ 1097177 h 4504090"/>
              <a:gd name="connsiteX37" fmla="*/ 3284026 w 5287024"/>
              <a:gd name="connsiteY37" fmla="*/ 1433409 h 4504090"/>
              <a:gd name="connsiteX38" fmla="*/ 3694766 w 5287024"/>
              <a:gd name="connsiteY38" fmla="*/ 1168032 h 4504090"/>
              <a:gd name="connsiteX39" fmla="*/ 3988928 w 5287024"/>
              <a:gd name="connsiteY39" fmla="*/ 1627253 h 4504090"/>
              <a:gd name="connsiteX40" fmla="*/ 4342088 w 5287024"/>
              <a:gd name="connsiteY40" fmla="*/ 1517987 h 4504090"/>
              <a:gd name="connsiteX41" fmla="*/ 4490710 w 5287024"/>
              <a:gd name="connsiteY41" fmla="*/ 1757833 h 4504090"/>
              <a:gd name="connsiteX42" fmla="*/ 4596632 w 5287024"/>
              <a:gd name="connsiteY42" fmla="*/ 1824913 h 4504090"/>
              <a:gd name="connsiteX43" fmla="*/ 4671883 w 5287024"/>
              <a:gd name="connsiteY43" fmla="*/ 1956467 h 4504090"/>
              <a:gd name="connsiteX44" fmla="*/ 4752611 w 5287024"/>
              <a:gd name="connsiteY44" fmla="*/ 2074520 h 4504090"/>
              <a:gd name="connsiteX45" fmla="*/ 4915617 w 5287024"/>
              <a:gd name="connsiteY45" fmla="*/ 2158562 h 4504090"/>
              <a:gd name="connsiteX46" fmla="*/ 5151210 w 5287024"/>
              <a:gd name="connsiteY46" fmla="*/ 2147702 h 4504090"/>
              <a:gd name="connsiteX47" fmla="*/ 5213413 w 5287024"/>
              <a:gd name="connsiteY47" fmla="*/ 2022175 h 4504090"/>
              <a:gd name="connsiteX48" fmla="*/ 5061170 w 5287024"/>
              <a:gd name="connsiteY48" fmla="*/ 2076040 h 4504090"/>
              <a:gd name="connsiteX49" fmla="*/ 4824544 w 5287024"/>
              <a:gd name="connsiteY49" fmla="*/ 1992242 h 4504090"/>
              <a:gd name="connsiteX50" fmla="*/ 4776583 w 5287024"/>
              <a:gd name="connsiteY50" fmla="*/ 1735514 h 4504090"/>
              <a:gd name="connsiteX51" fmla="*/ 4961549 w 5287024"/>
              <a:gd name="connsiteY51" fmla="*/ 1559219 h 4504090"/>
              <a:gd name="connsiteX52" fmla="*/ 5139640 w 5287024"/>
              <a:gd name="connsiteY52" fmla="*/ 1642995 h 4504090"/>
              <a:gd name="connsiteX53" fmla="*/ 5222297 w 5287024"/>
              <a:gd name="connsiteY53" fmla="*/ 1757967 h 4504090"/>
              <a:gd name="connsiteX54" fmla="*/ 5287018 w 5287024"/>
              <a:gd name="connsiteY54" fmla="*/ 1725794 h 4504090"/>
              <a:gd name="connsiteX55" fmla="*/ 5218706 w 5287024"/>
              <a:gd name="connsiteY55" fmla="*/ 1572334 h 4504090"/>
              <a:gd name="connsiteX56" fmla="*/ 5014968 w 5287024"/>
              <a:gd name="connsiteY56" fmla="*/ 1450060 h 4504090"/>
              <a:gd name="connsiteX57" fmla="*/ 4841577 w 5287024"/>
              <a:gd name="connsiteY57" fmla="*/ 1508331 h 4504090"/>
              <a:gd name="connsiteX58" fmla="*/ 4720855 w 5287024"/>
              <a:gd name="connsiteY58" fmla="*/ 1643195 h 4504090"/>
              <a:gd name="connsiteX59" fmla="*/ 4649017 w 5287024"/>
              <a:gd name="connsiteY59" fmla="*/ 1677979 h 4504090"/>
              <a:gd name="connsiteX60" fmla="*/ 4609458 w 5287024"/>
              <a:gd name="connsiteY60" fmla="*/ 1665426 h 4504090"/>
              <a:gd name="connsiteX61" fmla="*/ 4403537 w 5287024"/>
              <a:gd name="connsiteY61" fmla="*/ 1354822 h 4504090"/>
              <a:gd name="connsiteX62" fmla="*/ 4031874 w 5287024"/>
              <a:gd name="connsiteY62" fmla="*/ 1452946 h 4504090"/>
              <a:gd name="connsiteX63" fmla="*/ 3725297 w 5287024"/>
              <a:gd name="connsiteY63" fmla="*/ 974661 h 4504090"/>
              <a:gd name="connsiteX64" fmla="*/ 3335124 w 5287024"/>
              <a:gd name="connsiteY64" fmla="*/ 1224748 h 4504090"/>
              <a:gd name="connsiteX65" fmla="*/ 3104918 w 5287024"/>
              <a:gd name="connsiteY65" fmla="*/ 891454 h 4504090"/>
              <a:gd name="connsiteX66" fmla="*/ 2795958 w 5287024"/>
              <a:gd name="connsiteY66" fmla="*/ 1236916 h 4504090"/>
              <a:gd name="connsiteX67" fmla="*/ 2606490 w 5287024"/>
              <a:gd name="connsiteY67" fmla="*/ 1858642 h 4504090"/>
              <a:gd name="connsiteX68" fmla="*/ 2621912 w 5287024"/>
              <a:gd name="connsiteY68" fmla="*/ 2071481 h 4504090"/>
              <a:gd name="connsiteX69" fmla="*/ 2220113 w 5287024"/>
              <a:gd name="connsiteY69" fmla="*/ 3834667 h 4504090"/>
              <a:gd name="connsiteX70" fmla="*/ 1898675 w 5287024"/>
              <a:gd name="connsiteY70" fmla="*/ 4423648 h 4504090"/>
              <a:gd name="connsiteX71" fmla="*/ 1798909 w 5287024"/>
              <a:gd name="connsiteY71" fmla="*/ 3482619 h 4504090"/>
              <a:gd name="connsiteX72" fmla="*/ 1977601 w 5287024"/>
              <a:gd name="connsiteY72" fmla="*/ 2823801 h 4504090"/>
              <a:gd name="connsiteX73" fmla="*/ 2393860 w 5287024"/>
              <a:gd name="connsiteY73" fmla="*/ 890434 h 4504090"/>
              <a:gd name="connsiteX74" fmla="*/ 2447669 w 5287024"/>
              <a:gd name="connsiteY74" fmla="*/ 488744 h 4504090"/>
              <a:gd name="connsiteX75" fmla="*/ 2244068 w 5287024"/>
              <a:gd name="connsiteY75" fmla="*/ 403574 h 4504090"/>
              <a:gd name="connsiteX76" fmla="*/ 1948427 w 5287024"/>
              <a:gd name="connsiteY76" fmla="*/ 546205 h 4504090"/>
              <a:gd name="connsiteX77" fmla="*/ 1715662 w 5287024"/>
              <a:gd name="connsiteY77" fmla="*/ 190652 h 4504090"/>
              <a:gd name="connsiteX78" fmla="*/ 1385222 w 5287024"/>
              <a:gd name="connsiteY78" fmla="*/ 324063 h 4504090"/>
              <a:gd name="connsiteX79" fmla="*/ 1293475 w 5287024"/>
              <a:gd name="connsiteY79" fmla="*/ 121432 h 4504090"/>
              <a:gd name="connsiteX80" fmla="*/ 1169775 w 5287024"/>
              <a:gd name="connsiteY80" fmla="*/ 35577 h 4504090"/>
              <a:gd name="connsiteX81" fmla="*/ 877605 w 5287024"/>
              <a:gd name="connsiteY81" fmla="*/ 725457 h 4504090"/>
              <a:gd name="connsiteX82" fmla="*/ 910950 w 5287024"/>
              <a:gd name="connsiteY82" fmla="*/ 512472 h 4504090"/>
              <a:gd name="connsiteX83" fmla="*/ 933966 w 5287024"/>
              <a:gd name="connsiteY83" fmla="*/ 263359 h 4504090"/>
              <a:gd name="connsiteX84" fmla="*/ 928587 w 5287024"/>
              <a:gd name="connsiteY84"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85568 w 5287024"/>
              <a:gd name="connsiteY22" fmla="*/ 1034161 h 4504090"/>
              <a:gd name="connsiteX23" fmla="*/ 1153287 w 5287024"/>
              <a:gd name="connsiteY23" fmla="*/ 205614 h 4504090"/>
              <a:gd name="connsiteX24" fmla="*/ 1341974 w 5287024"/>
              <a:gd name="connsiteY24" fmla="*/ 525844 h 4504090"/>
              <a:gd name="connsiteX25" fmla="*/ 1661741 w 5287024"/>
              <a:gd name="connsiteY25" fmla="*/ 365945 h 4504090"/>
              <a:gd name="connsiteX26" fmla="*/ 1921177 w 5287024"/>
              <a:gd name="connsiteY26" fmla="*/ 717908 h 4504090"/>
              <a:gd name="connsiteX27" fmla="*/ 2213991 w 5287024"/>
              <a:gd name="connsiteY27" fmla="*/ 716261 h 4504090"/>
              <a:gd name="connsiteX28" fmla="*/ 2074289 w 5287024"/>
              <a:gd name="connsiteY28" fmla="*/ 1604061 h 4504090"/>
              <a:gd name="connsiteX29" fmla="*/ 1805531 w 5287024"/>
              <a:gd name="connsiteY29" fmla="*/ 2782574 h 4504090"/>
              <a:gd name="connsiteX30" fmla="*/ 1758459 w 5287024"/>
              <a:gd name="connsiteY30" fmla="*/ 3311557 h 4504090"/>
              <a:gd name="connsiteX31" fmla="*/ 1890731 w 5287024"/>
              <a:gd name="connsiteY31" fmla="*/ 4499310 h 4504090"/>
              <a:gd name="connsiteX32" fmla="*/ 2299768 w 5287024"/>
              <a:gd name="connsiteY32" fmla="*/ 3817051 h 4504090"/>
              <a:gd name="connsiteX33" fmla="*/ 2691603 w 5287024"/>
              <a:gd name="connsiteY33" fmla="*/ 2087838 h 4504090"/>
              <a:gd name="connsiteX34" fmla="*/ 2722387 w 5287024"/>
              <a:gd name="connsiteY34" fmla="*/ 2071141 h 4504090"/>
              <a:gd name="connsiteX35" fmla="*/ 2898500 w 5287024"/>
              <a:gd name="connsiteY35" fmla="*/ 1453102 h 4504090"/>
              <a:gd name="connsiteX36" fmla="*/ 3056172 w 5287024"/>
              <a:gd name="connsiteY36" fmla="*/ 1097177 h 4504090"/>
              <a:gd name="connsiteX37" fmla="*/ 3284026 w 5287024"/>
              <a:gd name="connsiteY37" fmla="*/ 1433409 h 4504090"/>
              <a:gd name="connsiteX38" fmla="*/ 3694766 w 5287024"/>
              <a:gd name="connsiteY38" fmla="*/ 1168032 h 4504090"/>
              <a:gd name="connsiteX39" fmla="*/ 3988928 w 5287024"/>
              <a:gd name="connsiteY39" fmla="*/ 1627253 h 4504090"/>
              <a:gd name="connsiteX40" fmla="*/ 4342088 w 5287024"/>
              <a:gd name="connsiteY40" fmla="*/ 1517987 h 4504090"/>
              <a:gd name="connsiteX41" fmla="*/ 4490710 w 5287024"/>
              <a:gd name="connsiteY41" fmla="*/ 1757833 h 4504090"/>
              <a:gd name="connsiteX42" fmla="*/ 4596632 w 5287024"/>
              <a:gd name="connsiteY42" fmla="*/ 1824913 h 4504090"/>
              <a:gd name="connsiteX43" fmla="*/ 4671883 w 5287024"/>
              <a:gd name="connsiteY43" fmla="*/ 1956467 h 4504090"/>
              <a:gd name="connsiteX44" fmla="*/ 4752611 w 5287024"/>
              <a:gd name="connsiteY44" fmla="*/ 2074520 h 4504090"/>
              <a:gd name="connsiteX45" fmla="*/ 4915617 w 5287024"/>
              <a:gd name="connsiteY45" fmla="*/ 2158562 h 4504090"/>
              <a:gd name="connsiteX46" fmla="*/ 5151210 w 5287024"/>
              <a:gd name="connsiteY46" fmla="*/ 2147702 h 4504090"/>
              <a:gd name="connsiteX47" fmla="*/ 5213413 w 5287024"/>
              <a:gd name="connsiteY47" fmla="*/ 2022175 h 4504090"/>
              <a:gd name="connsiteX48" fmla="*/ 5061170 w 5287024"/>
              <a:gd name="connsiteY48" fmla="*/ 2076040 h 4504090"/>
              <a:gd name="connsiteX49" fmla="*/ 4824544 w 5287024"/>
              <a:gd name="connsiteY49" fmla="*/ 1992242 h 4504090"/>
              <a:gd name="connsiteX50" fmla="*/ 4776583 w 5287024"/>
              <a:gd name="connsiteY50" fmla="*/ 1735514 h 4504090"/>
              <a:gd name="connsiteX51" fmla="*/ 4961549 w 5287024"/>
              <a:gd name="connsiteY51" fmla="*/ 1559219 h 4504090"/>
              <a:gd name="connsiteX52" fmla="*/ 5139640 w 5287024"/>
              <a:gd name="connsiteY52" fmla="*/ 1642995 h 4504090"/>
              <a:gd name="connsiteX53" fmla="*/ 5222297 w 5287024"/>
              <a:gd name="connsiteY53" fmla="*/ 1757967 h 4504090"/>
              <a:gd name="connsiteX54" fmla="*/ 5287018 w 5287024"/>
              <a:gd name="connsiteY54" fmla="*/ 1725794 h 4504090"/>
              <a:gd name="connsiteX55" fmla="*/ 5218706 w 5287024"/>
              <a:gd name="connsiteY55" fmla="*/ 1572334 h 4504090"/>
              <a:gd name="connsiteX56" fmla="*/ 5014968 w 5287024"/>
              <a:gd name="connsiteY56" fmla="*/ 1450060 h 4504090"/>
              <a:gd name="connsiteX57" fmla="*/ 4841577 w 5287024"/>
              <a:gd name="connsiteY57" fmla="*/ 1508331 h 4504090"/>
              <a:gd name="connsiteX58" fmla="*/ 4720855 w 5287024"/>
              <a:gd name="connsiteY58" fmla="*/ 1643195 h 4504090"/>
              <a:gd name="connsiteX59" fmla="*/ 4649017 w 5287024"/>
              <a:gd name="connsiteY59" fmla="*/ 1677979 h 4504090"/>
              <a:gd name="connsiteX60" fmla="*/ 4609458 w 5287024"/>
              <a:gd name="connsiteY60" fmla="*/ 1665426 h 4504090"/>
              <a:gd name="connsiteX61" fmla="*/ 4403537 w 5287024"/>
              <a:gd name="connsiteY61" fmla="*/ 1354822 h 4504090"/>
              <a:gd name="connsiteX62" fmla="*/ 4031874 w 5287024"/>
              <a:gd name="connsiteY62" fmla="*/ 1452946 h 4504090"/>
              <a:gd name="connsiteX63" fmla="*/ 3725297 w 5287024"/>
              <a:gd name="connsiteY63" fmla="*/ 974661 h 4504090"/>
              <a:gd name="connsiteX64" fmla="*/ 3335124 w 5287024"/>
              <a:gd name="connsiteY64" fmla="*/ 1224748 h 4504090"/>
              <a:gd name="connsiteX65" fmla="*/ 3104918 w 5287024"/>
              <a:gd name="connsiteY65" fmla="*/ 891454 h 4504090"/>
              <a:gd name="connsiteX66" fmla="*/ 2795958 w 5287024"/>
              <a:gd name="connsiteY66" fmla="*/ 1236916 h 4504090"/>
              <a:gd name="connsiteX67" fmla="*/ 2606490 w 5287024"/>
              <a:gd name="connsiteY67" fmla="*/ 1858642 h 4504090"/>
              <a:gd name="connsiteX68" fmla="*/ 2621912 w 5287024"/>
              <a:gd name="connsiteY68" fmla="*/ 2071481 h 4504090"/>
              <a:gd name="connsiteX69" fmla="*/ 2220113 w 5287024"/>
              <a:gd name="connsiteY69" fmla="*/ 3834667 h 4504090"/>
              <a:gd name="connsiteX70" fmla="*/ 1898675 w 5287024"/>
              <a:gd name="connsiteY70" fmla="*/ 4423648 h 4504090"/>
              <a:gd name="connsiteX71" fmla="*/ 1798909 w 5287024"/>
              <a:gd name="connsiteY71" fmla="*/ 3482619 h 4504090"/>
              <a:gd name="connsiteX72" fmla="*/ 1977601 w 5287024"/>
              <a:gd name="connsiteY72" fmla="*/ 2823801 h 4504090"/>
              <a:gd name="connsiteX73" fmla="*/ 2393860 w 5287024"/>
              <a:gd name="connsiteY73" fmla="*/ 890434 h 4504090"/>
              <a:gd name="connsiteX74" fmla="*/ 2447669 w 5287024"/>
              <a:gd name="connsiteY74" fmla="*/ 488744 h 4504090"/>
              <a:gd name="connsiteX75" fmla="*/ 2244068 w 5287024"/>
              <a:gd name="connsiteY75" fmla="*/ 403574 h 4504090"/>
              <a:gd name="connsiteX76" fmla="*/ 1948427 w 5287024"/>
              <a:gd name="connsiteY76" fmla="*/ 546205 h 4504090"/>
              <a:gd name="connsiteX77" fmla="*/ 1715662 w 5287024"/>
              <a:gd name="connsiteY77" fmla="*/ 190652 h 4504090"/>
              <a:gd name="connsiteX78" fmla="*/ 1385222 w 5287024"/>
              <a:gd name="connsiteY78" fmla="*/ 324063 h 4504090"/>
              <a:gd name="connsiteX79" fmla="*/ 1293475 w 5287024"/>
              <a:gd name="connsiteY79" fmla="*/ 121432 h 4504090"/>
              <a:gd name="connsiteX80" fmla="*/ 1169775 w 5287024"/>
              <a:gd name="connsiteY80" fmla="*/ 35577 h 4504090"/>
              <a:gd name="connsiteX81" fmla="*/ 877605 w 5287024"/>
              <a:gd name="connsiteY81" fmla="*/ 725457 h 4504090"/>
              <a:gd name="connsiteX82" fmla="*/ 910950 w 5287024"/>
              <a:gd name="connsiteY82" fmla="*/ 512472 h 4504090"/>
              <a:gd name="connsiteX83" fmla="*/ 933966 w 5287024"/>
              <a:gd name="connsiteY83" fmla="*/ 263359 h 4504090"/>
              <a:gd name="connsiteX84" fmla="*/ 928587 w 5287024"/>
              <a:gd name="connsiteY84" fmla="*/ 141983 h 4504090"/>
              <a:gd name="connsiteX0" fmla="*/ 928587 w 5287024"/>
              <a:gd name="connsiteY0" fmla="*/ 141983 h 4504090"/>
              <a:gd name="connsiteX1" fmla="*/ 775593 w 5287024"/>
              <a:gd name="connsiteY1" fmla="*/ 202271 h 4504090"/>
              <a:gd name="connsiteX2" fmla="*/ 807442 w 5287024"/>
              <a:gd name="connsiteY2" fmla="*/ 427063 h 4504090"/>
              <a:gd name="connsiteX3" fmla="*/ 707483 w 5287024"/>
              <a:gd name="connsiteY3" fmla="*/ 806064 h 4504090"/>
              <a:gd name="connsiteX4" fmla="*/ 643549 w 5287024"/>
              <a:gd name="connsiteY4" fmla="*/ 1469542 h 4504090"/>
              <a:gd name="connsiteX5" fmla="*/ 552821 w 5287024"/>
              <a:gd name="connsiteY5" fmla="*/ 1328090 h 4504090"/>
              <a:gd name="connsiteX6" fmla="*/ 470171 w 5287024"/>
              <a:gd name="connsiteY6" fmla="*/ 1447932 h 4504090"/>
              <a:gd name="connsiteX7" fmla="*/ 554214 w 5287024"/>
              <a:gd name="connsiteY7" fmla="*/ 1657420 h 4504090"/>
              <a:gd name="connsiteX8" fmla="*/ 590819 w 5287024"/>
              <a:gd name="connsiteY8" fmla="*/ 1827837 h 4504090"/>
              <a:gd name="connsiteX9" fmla="*/ 588013 w 5287024"/>
              <a:gd name="connsiteY9" fmla="*/ 1842647 h 4504090"/>
              <a:gd name="connsiteX10" fmla="*/ 130088 w 5287024"/>
              <a:gd name="connsiteY10" fmla="*/ 3310147 h 4504090"/>
              <a:gd name="connsiteX11" fmla="*/ 0 w 5287024"/>
              <a:gd name="connsiteY11" fmla="*/ 4271799 h 4504090"/>
              <a:gd name="connsiteX12" fmla="*/ 189322 w 5287024"/>
              <a:gd name="connsiteY12" fmla="*/ 4254178 h 4504090"/>
              <a:gd name="connsiteX13" fmla="*/ 373477 w 5287024"/>
              <a:gd name="connsiteY13" fmla="*/ 4338226 h 4504090"/>
              <a:gd name="connsiteX14" fmla="*/ 367969 w 5287024"/>
              <a:gd name="connsiteY14" fmla="*/ 3793363 h 4504090"/>
              <a:gd name="connsiteX15" fmla="*/ 444651 w 5287024"/>
              <a:gd name="connsiteY15" fmla="*/ 3256803 h 4504090"/>
              <a:gd name="connsiteX16" fmla="*/ 646812 w 5287024"/>
              <a:gd name="connsiteY16" fmla="*/ 2966839 h 4504090"/>
              <a:gd name="connsiteX17" fmla="*/ 824294 w 5287024"/>
              <a:gd name="connsiteY17" fmla="*/ 2791163 h 4504090"/>
              <a:gd name="connsiteX18" fmla="*/ 793121 w 5287024"/>
              <a:gd name="connsiteY18" fmla="*/ 2633147 h 4504090"/>
              <a:gd name="connsiteX19" fmla="*/ 611231 w 5287024"/>
              <a:gd name="connsiteY19" fmla="*/ 2761413 h 4504090"/>
              <a:gd name="connsiteX20" fmla="*/ 539987 w 5287024"/>
              <a:gd name="connsiteY20" fmla="*/ 2824636 h 4504090"/>
              <a:gd name="connsiteX21" fmla="*/ 754898 w 5287024"/>
              <a:gd name="connsiteY21" fmla="*/ 1986056 h 4504090"/>
              <a:gd name="connsiteX22" fmla="*/ 885568 w 5287024"/>
              <a:gd name="connsiteY22" fmla="*/ 1034161 h 4504090"/>
              <a:gd name="connsiteX23" fmla="*/ 1153287 w 5287024"/>
              <a:gd name="connsiteY23" fmla="*/ 205614 h 4504090"/>
              <a:gd name="connsiteX24" fmla="*/ 1341974 w 5287024"/>
              <a:gd name="connsiteY24" fmla="*/ 525844 h 4504090"/>
              <a:gd name="connsiteX25" fmla="*/ 1661741 w 5287024"/>
              <a:gd name="connsiteY25" fmla="*/ 365945 h 4504090"/>
              <a:gd name="connsiteX26" fmla="*/ 1921177 w 5287024"/>
              <a:gd name="connsiteY26" fmla="*/ 717908 h 4504090"/>
              <a:gd name="connsiteX27" fmla="*/ 2213991 w 5287024"/>
              <a:gd name="connsiteY27" fmla="*/ 716261 h 4504090"/>
              <a:gd name="connsiteX28" fmla="*/ 2074289 w 5287024"/>
              <a:gd name="connsiteY28" fmla="*/ 1604061 h 4504090"/>
              <a:gd name="connsiteX29" fmla="*/ 1805531 w 5287024"/>
              <a:gd name="connsiteY29" fmla="*/ 2782574 h 4504090"/>
              <a:gd name="connsiteX30" fmla="*/ 1758459 w 5287024"/>
              <a:gd name="connsiteY30" fmla="*/ 3311557 h 4504090"/>
              <a:gd name="connsiteX31" fmla="*/ 1890731 w 5287024"/>
              <a:gd name="connsiteY31" fmla="*/ 4499310 h 4504090"/>
              <a:gd name="connsiteX32" fmla="*/ 2299768 w 5287024"/>
              <a:gd name="connsiteY32" fmla="*/ 3817051 h 4504090"/>
              <a:gd name="connsiteX33" fmla="*/ 2691603 w 5287024"/>
              <a:gd name="connsiteY33" fmla="*/ 2087838 h 4504090"/>
              <a:gd name="connsiteX34" fmla="*/ 2722387 w 5287024"/>
              <a:gd name="connsiteY34" fmla="*/ 2071141 h 4504090"/>
              <a:gd name="connsiteX35" fmla="*/ 2898500 w 5287024"/>
              <a:gd name="connsiteY35" fmla="*/ 1453102 h 4504090"/>
              <a:gd name="connsiteX36" fmla="*/ 3056172 w 5287024"/>
              <a:gd name="connsiteY36" fmla="*/ 1097177 h 4504090"/>
              <a:gd name="connsiteX37" fmla="*/ 3284026 w 5287024"/>
              <a:gd name="connsiteY37" fmla="*/ 1433409 h 4504090"/>
              <a:gd name="connsiteX38" fmla="*/ 3694766 w 5287024"/>
              <a:gd name="connsiteY38" fmla="*/ 1168032 h 4504090"/>
              <a:gd name="connsiteX39" fmla="*/ 3988928 w 5287024"/>
              <a:gd name="connsiteY39" fmla="*/ 1627253 h 4504090"/>
              <a:gd name="connsiteX40" fmla="*/ 4342088 w 5287024"/>
              <a:gd name="connsiteY40" fmla="*/ 1517987 h 4504090"/>
              <a:gd name="connsiteX41" fmla="*/ 4490710 w 5287024"/>
              <a:gd name="connsiteY41" fmla="*/ 1757833 h 4504090"/>
              <a:gd name="connsiteX42" fmla="*/ 4596632 w 5287024"/>
              <a:gd name="connsiteY42" fmla="*/ 1824913 h 4504090"/>
              <a:gd name="connsiteX43" fmla="*/ 4671883 w 5287024"/>
              <a:gd name="connsiteY43" fmla="*/ 1956467 h 4504090"/>
              <a:gd name="connsiteX44" fmla="*/ 4752611 w 5287024"/>
              <a:gd name="connsiteY44" fmla="*/ 2074520 h 4504090"/>
              <a:gd name="connsiteX45" fmla="*/ 4915617 w 5287024"/>
              <a:gd name="connsiteY45" fmla="*/ 2158562 h 4504090"/>
              <a:gd name="connsiteX46" fmla="*/ 5151210 w 5287024"/>
              <a:gd name="connsiteY46" fmla="*/ 2147702 h 4504090"/>
              <a:gd name="connsiteX47" fmla="*/ 5213413 w 5287024"/>
              <a:gd name="connsiteY47" fmla="*/ 2022175 h 4504090"/>
              <a:gd name="connsiteX48" fmla="*/ 5061170 w 5287024"/>
              <a:gd name="connsiteY48" fmla="*/ 2076040 h 4504090"/>
              <a:gd name="connsiteX49" fmla="*/ 4824544 w 5287024"/>
              <a:gd name="connsiteY49" fmla="*/ 1992242 h 4504090"/>
              <a:gd name="connsiteX50" fmla="*/ 4776583 w 5287024"/>
              <a:gd name="connsiteY50" fmla="*/ 1735514 h 4504090"/>
              <a:gd name="connsiteX51" fmla="*/ 4961549 w 5287024"/>
              <a:gd name="connsiteY51" fmla="*/ 1559219 h 4504090"/>
              <a:gd name="connsiteX52" fmla="*/ 5139640 w 5287024"/>
              <a:gd name="connsiteY52" fmla="*/ 1642995 h 4504090"/>
              <a:gd name="connsiteX53" fmla="*/ 5222297 w 5287024"/>
              <a:gd name="connsiteY53" fmla="*/ 1757967 h 4504090"/>
              <a:gd name="connsiteX54" fmla="*/ 5287018 w 5287024"/>
              <a:gd name="connsiteY54" fmla="*/ 1725794 h 4504090"/>
              <a:gd name="connsiteX55" fmla="*/ 5218706 w 5287024"/>
              <a:gd name="connsiteY55" fmla="*/ 1572334 h 4504090"/>
              <a:gd name="connsiteX56" fmla="*/ 5014968 w 5287024"/>
              <a:gd name="connsiteY56" fmla="*/ 1450060 h 4504090"/>
              <a:gd name="connsiteX57" fmla="*/ 4841577 w 5287024"/>
              <a:gd name="connsiteY57" fmla="*/ 1508331 h 4504090"/>
              <a:gd name="connsiteX58" fmla="*/ 4720855 w 5287024"/>
              <a:gd name="connsiteY58" fmla="*/ 1643195 h 4504090"/>
              <a:gd name="connsiteX59" fmla="*/ 4649017 w 5287024"/>
              <a:gd name="connsiteY59" fmla="*/ 1677979 h 4504090"/>
              <a:gd name="connsiteX60" fmla="*/ 4609458 w 5287024"/>
              <a:gd name="connsiteY60" fmla="*/ 1665426 h 4504090"/>
              <a:gd name="connsiteX61" fmla="*/ 4403537 w 5287024"/>
              <a:gd name="connsiteY61" fmla="*/ 1354822 h 4504090"/>
              <a:gd name="connsiteX62" fmla="*/ 4031874 w 5287024"/>
              <a:gd name="connsiteY62" fmla="*/ 1452946 h 4504090"/>
              <a:gd name="connsiteX63" fmla="*/ 3725297 w 5287024"/>
              <a:gd name="connsiteY63" fmla="*/ 974661 h 4504090"/>
              <a:gd name="connsiteX64" fmla="*/ 3335124 w 5287024"/>
              <a:gd name="connsiteY64" fmla="*/ 1224748 h 4504090"/>
              <a:gd name="connsiteX65" fmla="*/ 3104918 w 5287024"/>
              <a:gd name="connsiteY65" fmla="*/ 891454 h 4504090"/>
              <a:gd name="connsiteX66" fmla="*/ 2795958 w 5287024"/>
              <a:gd name="connsiteY66" fmla="*/ 1236916 h 4504090"/>
              <a:gd name="connsiteX67" fmla="*/ 2606490 w 5287024"/>
              <a:gd name="connsiteY67" fmla="*/ 1858642 h 4504090"/>
              <a:gd name="connsiteX68" fmla="*/ 2621912 w 5287024"/>
              <a:gd name="connsiteY68" fmla="*/ 2071481 h 4504090"/>
              <a:gd name="connsiteX69" fmla="*/ 2220113 w 5287024"/>
              <a:gd name="connsiteY69" fmla="*/ 3834667 h 4504090"/>
              <a:gd name="connsiteX70" fmla="*/ 1898675 w 5287024"/>
              <a:gd name="connsiteY70" fmla="*/ 4423648 h 4504090"/>
              <a:gd name="connsiteX71" fmla="*/ 1798909 w 5287024"/>
              <a:gd name="connsiteY71" fmla="*/ 3482619 h 4504090"/>
              <a:gd name="connsiteX72" fmla="*/ 1977601 w 5287024"/>
              <a:gd name="connsiteY72" fmla="*/ 2823801 h 4504090"/>
              <a:gd name="connsiteX73" fmla="*/ 2393860 w 5287024"/>
              <a:gd name="connsiteY73" fmla="*/ 890434 h 4504090"/>
              <a:gd name="connsiteX74" fmla="*/ 2447669 w 5287024"/>
              <a:gd name="connsiteY74" fmla="*/ 488744 h 4504090"/>
              <a:gd name="connsiteX75" fmla="*/ 2244068 w 5287024"/>
              <a:gd name="connsiteY75" fmla="*/ 403574 h 4504090"/>
              <a:gd name="connsiteX76" fmla="*/ 1948427 w 5287024"/>
              <a:gd name="connsiteY76" fmla="*/ 546205 h 4504090"/>
              <a:gd name="connsiteX77" fmla="*/ 1715662 w 5287024"/>
              <a:gd name="connsiteY77" fmla="*/ 190652 h 4504090"/>
              <a:gd name="connsiteX78" fmla="*/ 1385222 w 5287024"/>
              <a:gd name="connsiteY78" fmla="*/ 324063 h 4504090"/>
              <a:gd name="connsiteX79" fmla="*/ 1293475 w 5287024"/>
              <a:gd name="connsiteY79" fmla="*/ 121432 h 4504090"/>
              <a:gd name="connsiteX80" fmla="*/ 1169775 w 5287024"/>
              <a:gd name="connsiteY80" fmla="*/ 35577 h 4504090"/>
              <a:gd name="connsiteX81" fmla="*/ 877605 w 5287024"/>
              <a:gd name="connsiteY81" fmla="*/ 725457 h 4504090"/>
              <a:gd name="connsiteX82" fmla="*/ 910950 w 5287024"/>
              <a:gd name="connsiteY82" fmla="*/ 512472 h 4504090"/>
              <a:gd name="connsiteX83" fmla="*/ 933966 w 5287024"/>
              <a:gd name="connsiteY83" fmla="*/ 263359 h 4504090"/>
              <a:gd name="connsiteX84" fmla="*/ 928587 w 5287024"/>
              <a:gd name="connsiteY84" fmla="*/ 141983 h 4504090"/>
              <a:gd name="connsiteX0" fmla="*/ 928587 w 5287024"/>
              <a:gd name="connsiteY0" fmla="*/ 170055 h 4532162"/>
              <a:gd name="connsiteX1" fmla="*/ 775593 w 5287024"/>
              <a:gd name="connsiteY1" fmla="*/ 230343 h 4532162"/>
              <a:gd name="connsiteX2" fmla="*/ 807442 w 5287024"/>
              <a:gd name="connsiteY2" fmla="*/ 455135 h 4532162"/>
              <a:gd name="connsiteX3" fmla="*/ 707483 w 5287024"/>
              <a:gd name="connsiteY3" fmla="*/ 834136 h 4532162"/>
              <a:gd name="connsiteX4" fmla="*/ 643549 w 5287024"/>
              <a:gd name="connsiteY4" fmla="*/ 1497614 h 4532162"/>
              <a:gd name="connsiteX5" fmla="*/ 552821 w 5287024"/>
              <a:gd name="connsiteY5" fmla="*/ 1356162 h 4532162"/>
              <a:gd name="connsiteX6" fmla="*/ 470171 w 5287024"/>
              <a:gd name="connsiteY6" fmla="*/ 1476004 h 4532162"/>
              <a:gd name="connsiteX7" fmla="*/ 554214 w 5287024"/>
              <a:gd name="connsiteY7" fmla="*/ 1685492 h 4532162"/>
              <a:gd name="connsiteX8" fmla="*/ 590819 w 5287024"/>
              <a:gd name="connsiteY8" fmla="*/ 1855909 h 4532162"/>
              <a:gd name="connsiteX9" fmla="*/ 588013 w 5287024"/>
              <a:gd name="connsiteY9" fmla="*/ 1870719 h 4532162"/>
              <a:gd name="connsiteX10" fmla="*/ 130088 w 5287024"/>
              <a:gd name="connsiteY10" fmla="*/ 3338219 h 4532162"/>
              <a:gd name="connsiteX11" fmla="*/ 0 w 5287024"/>
              <a:gd name="connsiteY11" fmla="*/ 4299871 h 4532162"/>
              <a:gd name="connsiteX12" fmla="*/ 189322 w 5287024"/>
              <a:gd name="connsiteY12" fmla="*/ 4282250 h 4532162"/>
              <a:gd name="connsiteX13" fmla="*/ 373477 w 5287024"/>
              <a:gd name="connsiteY13" fmla="*/ 4366298 h 4532162"/>
              <a:gd name="connsiteX14" fmla="*/ 367969 w 5287024"/>
              <a:gd name="connsiteY14" fmla="*/ 3821435 h 4532162"/>
              <a:gd name="connsiteX15" fmla="*/ 444651 w 5287024"/>
              <a:gd name="connsiteY15" fmla="*/ 3284875 h 4532162"/>
              <a:gd name="connsiteX16" fmla="*/ 646812 w 5287024"/>
              <a:gd name="connsiteY16" fmla="*/ 2994911 h 4532162"/>
              <a:gd name="connsiteX17" fmla="*/ 824294 w 5287024"/>
              <a:gd name="connsiteY17" fmla="*/ 2819235 h 4532162"/>
              <a:gd name="connsiteX18" fmla="*/ 793121 w 5287024"/>
              <a:gd name="connsiteY18" fmla="*/ 2661219 h 4532162"/>
              <a:gd name="connsiteX19" fmla="*/ 611231 w 5287024"/>
              <a:gd name="connsiteY19" fmla="*/ 2789485 h 4532162"/>
              <a:gd name="connsiteX20" fmla="*/ 539987 w 5287024"/>
              <a:gd name="connsiteY20" fmla="*/ 2852708 h 4532162"/>
              <a:gd name="connsiteX21" fmla="*/ 754898 w 5287024"/>
              <a:gd name="connsiteY21" fmla="*/ 2014128 h 4532162"/>
              <a:gd name="connsiteX22" fmla="*/ 885568 w 5287024"/>
              <a:gd name="connsiteY22" fmla="*/ 1062233 h 4532162"/>
              <a:gd name="connsiteX23" fmla="*/ 1153287 w 5287024"/>
              <a:gd name="connsiteY23" fmla="*/ 233686 h 4532162"/>
              <a:gd name="connsiteX24" fmla="*/ 1341974 w 5287024"/>
              <a:gd name="connsiteY24" fmla="*/ 553916 h 4532162"/>
              <a:gd name="connsiteX25" fmla="*/ 1661741 w 5287024"/>
              <a:gd name="connsiteY25" fmla="*/ 394017 h 4532162"/>
              <a:gd name="connsiteX26" fmla="*/ 1921177 w 5287024"/>
              <a:gd name="connsiteY26" fmla="*/ 745980 h 4532162"/>
              <a:gd name="connsiteX27" fmla="*/ 2213991 w 5287024"/>
              <a:gd name="connsiteY27" fmla="*/ 744333 h 4532162"/>
              <a:gd name="connsiteX28" fmla="*/ 2074289 w 5287024"/>
              <a:gd name="connsiteY28" fmla="*/ 1632133 h 4532162"/>
              <a:gd name="connsiteX29" fmla="*/ 1805531 w 5287024"/>
              <a:gd name="connsiteY29" fmla="*/ 2810646 h 4532162"/>
              <a:gd name="connsiteX30" fmla="*/ 1758459 w 5287024"/>
              <a:gd name="connsiteY30" fmla="*/ 3339629 h 4532162"/>
              <a:gd name="connsiteX31" fmla="*/ 1890731 w 5287024"/>
              <a:gd name="connsiteY31" fmla="*/ 4527382 h 4532162"/>
              <a:gd name="connsiteX32" fmla="*/ 2299768 w 5287024"/>
              <a:gd name="connsiteY32" fmla="*/ 3845123 h 4532162"/>
              <a:gd name="connsiteX33" fmla="*/ 2691603 w 5287024"/>
              <a:gd name="connsiteY33" fmla="*/ 2115910 h 4532162"/>
              <a:gd name="connsiteX34" fmla="*/ 2722387 w 5287024"/>
              <a:gd name="connsiteY34" fmla="*/ 2099213 h 4532162"/>
              <a:gd name="connsiteX35" fmla="*/ 2898500 w 5287024"/>
              <a:gd name="connsiteY35" fmla="*/ 1481174 h 4532162"/>
              <a:gd name="connsiteX36" fmla="*/ 3056172 w 5287024"/>
              <a:gd name="connsiteY36" fmla="*/ 1125249 h 4532162"/>
              <a:gd name="connsiteX37" fmla="*/ 3284026 w 5287024"/>
              <a:gd name="connsiteY37" fmla="*/ 1461481 h 4532162"/>
              <a:gd name="connsiteX38" fmla="*/ 3694766 w 5287024"/>
              <a:gd name="connsiteY38" fmla="*/ 1196104 h 4532162"/>
              <a:gd name="connsiteX39" fmla="*/ 3988928 w 5287024"/>
              <a:gd name="connsiteY39" fmla="*/ 1655325 h 4532162"/>
              <a:gd name="connsiteX40" fmla="*/ 4342088 w 5287024"/>
              <a:gd name="connsiteY40" fmla="*/ 1546059 h 4532162"/>
              <a:gd name="connsiteX41" fmla="*/ 4490710 w 5287024"/>
              <a:gd name="connsiteY41" fmla="*/ 1785905 h 4532162"/>
              <a:gd name="connsiteX42" fmla="*/ 4596632 w 5287024"/>
              <a:gd name="connsiteY42" fmla="*/ 1852985 h 4532162"/>
              <a:gd name="connsiteX43" fmla="*/ 4671883 w 5287024"/>
              <a:gd name="connsiteY43" fmla="*/ 1984539 h 4532162"/>
              <a:gd name="connsiteX44" fmla="*/ 4752611 w 5287024"/>
              <a:gd name="connsiteY44" fmla="*/ 2102592 h 4532162"/>
              <a:gd name="connsiteX45" fmla="*/ 4915617 w 5287024"/>
              <a:gd name="connsiteY45" fmla="*/ 2186634 h 4532162"/>
              <a:gd name="connsiteX46" fmla="*/ 5151210 w 5287024"/>
              <a:gd name="connsiteY46" fmla="*/ 2175774 h 4532162"/>
              <a:gd name="connsiteX47" fmla="*/ 5213413 w 5287024"/>
              <a:gd name="connsiteY47" fmla="*/ 2050247 h 4532162"/>
              <a:gd name="connsiteX48" fmla="*/ 5061170 w 5287024"/>
              <a:gd name="connsiteY48" fmla="*/ 2104112 h 4532162"/>
              <a:gd name="connsiteX49" fmla="*/ 4824544 w 5287024"/>
              <a:gd name="connsiteY49" fmla="*/ 2020314 h 4532162"/>
              <a:gd name="connsiteX50" fmla="*/ 4776583 w 5287024"/>
              <a:gd name="connsiteY50" fmla="*/ 1763586 h 4532162"/>
              <a:gd name="connsiteX51" fmla="*/ 4961549 w 5287024"/>
              <a:gd name="connsiteY51" fmla="*/ 1587291 h 4532162"/>
              <a:gd name="connsiteX52" fmla="*/ 5139640 w 5287024"/>
              <a:gd name="connsiteY52" fmla="*/ 1671067 h 4532162"/>
              <a:gd name="connsiteX53" fmla="*/ 5222297 w 5287024"/>
              <a:gd name="connsiteY53" fmla="*/ 1786039 h 4532162"/>
              <a:gd name="connsiteX54" fmla="*/ 5287018 w 5287024"/>
              <a:gd name="connsiteY54" fmla="*/ 1753866 h 4532162"/>
              <a:gd name="connsiteX55" fmla="*/ 5218706 w 5287024"/>
              <a:gd name="connsiteY55" fmla="*/ 1600406 h 4532162"/>
              <a:gd name="connsiteX56" fmla="*/ 5014968 w 5287024"/>
              <a:gd name="connsiteY56" fmla="*/ 1478132 h 4532162"/>
              <a:gd name="connsiteX57" fmla="*/ 4841577 w 5287024"/>
              <a:gd name="connsiteY57" fmla="*/ 1536403 h 4532162"/>
              <a:gd name="connsiteX58" fmla="*/ 4720855 w 5287024"/>
              <a:gd name="connsiteY58" fmla="*/ 1671267 h 4532162"/>
              <a:gd name="connsiteX59" fmla="*/ 4649017 w 5287024"/>
              <a:gd name="connsiteY59" fmla="*/ 1706051 h 4532162"/>
              <a:gd name="connsiteX60" fmla="*/ 4609458 w 5287024"/>
              <a:gd name="connsiteY60" fmla="*/ 1693498 h 4532162"/>
              <a:gd name="connsiteX61" fmla="*/ 4403537 w 5287024"/>
              <a:gd name="connsiteY61" fmla="*/ 1382894 h 4532162"/>
              <a:gd name="connsiteX62" fmla="*/ 4031874 w 5287024"/>
              <a:gd name="connsiteY62" fmla="*/ 1481018 h 4532162"/>
              <a:gd name="connsiteX63" fmla="*/ 3725297 w 5287024"/>
              <a:gd name="connsiteY63" fmla="*/ 1002733 h 4532162"/>
              <a:gd name="connsiteX64" fmla="*/ 3335124 w 5287024"/>
              <a:gd name="connsiteY64" fmla="*/ 1252820 h 4532162"/>
              <a:gd name="connsiteX65" fmla="*/ 3104918 w 5287024"/>
              <a:gd name="connsiteY65" fmla="*/ 919526 h 4532162"/>
              <a:gd name="connsiteX66" fmla="*/ 2795958 w 5287024"/>
              <a:gd name="connsiteY66" fmla="*/ 1264988 h 4532162"/>
              <a:gd name="connsiteX67" fmla="*/ 2606490 w 5287024"/>
              <a:gd name="connsiteY67" fmla="*/ 1886714 h 4532162"/>
              <a:gd name="connsiteX68" fmla="*/ 2621912 w 5287024"/>
              <a:gd name="connsiteY68" fmla="*/ 2099553 h 4532162"/>
              <a:gd name="connsiteX69" fmla="*/ 2220113 w 5287024"/>
              <a:gd name="connsiteY69" fmla="*/ 3862739 h 4532162"/>
              <a:gd name="connsiteX70" fmla="*/ 1898675 w 5287024"/>
              <a:gd name="connsiteY70" fmla="*/ 4451720 h 4532162"/>
              <a:gd name="connsiteX71" fmla="*/ 1798909 w 5287024"/>
              <a:gd name="connsiteY71" fmla="*/ 3510691 h 4532162"/>
              <a:gd name="connsiteX72" fmla="*/ 1977601 w 5287024"/>
              <a:gd name="connsiteY72" fmla="*/ 2851873 h 4532162"/>
              <a:gd name="connsiteX73" fmla="*/ 2393860 w 5287024"/>
              <a:gd name="connsiteY73" fmla="*/ 918506 h 4532162"/>
              <a:gd name="connsiteX74" fmla="*/ 2447669 w 5287024"/>
              <a:gd name="connsiteY74" fmla="*/ 516816 h 4532162"/>
              <a:gd name="connsiteX75" fmla="*/ 2244068 w 5287024"/>
              <a:gd name="connsiteY75" fmla="*/ 431646 h 4532162"/>
              <a:gd name="connsiteX76" fmla="*/ 1948427 w 5287024"/>
              <a:gd name="connsiteY76" fmla="*/ 574277 h 4532162"/>
              <a:gd name="connsiteX77" fmla="*/ 1715662 w 5287024"/>
              <a:gd name="connsiteY77" fmla="*/ 218724 h 4532162"/>
              <a:gd name="connsiteX78" fmla="*/ 1385222 w 5287024"/>
              <a:gd name="connsiteY78" fmla="*/ 352135 h 4532162"/>
              <a:gd name="connsiteX79" fmla="*/ 1293475 w 5287024"/>
              <a:gd name="connsiteY79" fmla="*/ 149504 h 4532162"/>
              <a:gd name="connsiteX80" fmla="*/ 1156075 w 5287024"/>
              <a:gd name="connsiteY80" fmla="*/ 31643 h 4532162"/>
              <a:gd name="connsiteX81" fmla="*/ 877605 w 5287024"/>
              <a:gd name="connsiteY81" fmla="*/ 753529 h 4532162"/>
              <a:gd name="connsiteX82" fmla="*/ 910950 w 5287024"/>
              <a:gd name="connsiteY82" fmla="*/ 540544 h 4532162"/>
              <a:gd name="connsiteX83" fmla="*/ 933966 w 5287024"/>
              <a:gd name="connsiteY83" fmla="*/ 291431 h 4532162"/>
              <a:gd name="connsiteX84" fmla="*/ 928587 w 5287024"/>
              <a:gd name="connsiteY84" fmla="*/ 170055 h 4532162"/>
              <a:gd name="connsiteX0" fmla="*/ 928587 w 5287024"/>
              <a:gd name="connsiteY0" fmla="*/ 170055 h 4532162"/>
              <a:gd name="connsiteX1" fmla="*/ 775593 w 5287024"/>
              <a:gd name="connsiteY1" fmla="*/ 230343 h 4532162"/>
              <a:gd name="connsiteX2" fmla="*/ 807442 w 5287024"/>
              <a:gd name="connsiteY2" fmla="*/ 455135 h 4532162"/>
              <a:gd name="connsiteX3" fmla="*/ 707483 w 5287024"/>
              <a:gd name="connsiteY3" fmla="*/ 834136 h 4532162"/>
              <a:gd name="connsiteX4" fmla="*/ 643549 w 5287024"/>
              <a:gd name="connsiteY4" fmla="*/ 1497614 h 4532162"/>
              <a:gd name="connsiteX5" fmla="*/ 552821 w 5287024"/>
              <a:gd name="connsiteY5" fmla="*/ 1356162 h 4532162"/>
              <a:gd name="connsiteX6" fmla="*/ 470171 w 5287024"/>
              <a:gd name="connsiteY6" fmla="*/ 1476004 h 4532162"/>
              <a:gd name="connsiteX7" fmla="*/ 554214 w 5287024"/>
              <a:gd name="connsiteY7" fmla="*/ 1685492 h 4532162"/>
              <a:gd name="connsiteX8" fmla="*/ 590819 w 5287024"/>
              <a:gd name="connsiteY8" fmla="*/ 1855909 h 4532162"/>
              <a:gd name="connsiteX9" fmla="*/ 588013 w 5287024"/>
              <a:gd name="connsiteY9" fmla="*/ 1870719 h 4532162"/>
              <a:gd name="connsiteX10" fmla="*/ 130088 w 5287024"/>
              <a:gd name="connsiteY10" fmla="*/ 3338219 h 4532162"/>
              <a:gd name="connsiteX11" fmla="*/ 0 w 5287024"/>
              <a:gd name="connsiteY11" fmla="*/ 4299871 h 4532162"/>
              <a:gd name="connsiteX12" fmla="*/ 189322 w 5287024"/>
              <a:gd name="connsiteY12" fmla="*/ 4282250 h 4532162"/>
              <a:gd name="connsiteX13" fmla="*/ 373477 w 5287024"/>
              <a:gd name="connsiteY13" fmla="*/ 4366298 h 4532162"/>
              <a:gd name="connsiteX14" fmla="*/ 367969 w 5287024"/>
              <a:gd name="connsiteY14" fmla="*/ 3821435 h 4532162"/>
              <a:gd name="connsiteX15" fmla="*/ 444651 w 5287024"/>
              <a:gd name="connsiteY15" fmla="*/ 3284875 h 4532162"/>
              <a:gd name="connsiteX16" fmla="*/ 646812 w 5287024"/>
              <a:gd name="connsiteY16" fmla="*/ 2994911 h 4532162"/>
              <a:gd name="connsiteX17" fmla="*/ 824294 w 5287024"/>
              <a:gd name="connsiteY17" fmla="*/ 2819235 h 4532162"/>
              <a:gd name="connsiteX18" fmla="*/ 793121 w 5287024"/>
              <a:gd name="connsiteY18" fmla="*/ 2661219 h 4532162"/>
              <a:gd name="connsiteX19" fmla="*/ 611231 w 5287024"/>
              <a:gd name="connsiteY19" fmla="*/ 2789485 h 4532162"/>
              <a:gd name="connsiteX20" fmla="*/ 539987 w 5287024"/>
              <a:gd name="connsiteY20" fmla="*/ 2852708 h 4532162"/>
              <a:gd name="connsiteX21" fmla="*/ 754898 w 5287024"/>
              <a:gd name="connsiteY21" fmla="*/ 2014128 h 4532162"/>
              <a:gd name="connsiteX22" fmla="*/ 885568 w 5287024"/>
              <a:gd name="connsiteY22" fmla="*/ 1062233 h 4532162"/>
              <a:gd name="connsiteX23" fmla="*/ 1135496 w 5287024"/>
              <a:gd name="connsiteY23" fmla="*/ 220362 h 4532162"/>
              <a:gd name="connsiteX24" fmla="*/ 1341974 w 5287024"/>
              <a:gd name="connsiteY24" fmla="*/ 553916 h 4532162"/>
              <a:gd name="connsiteX25" fmla="*/ 1661741 w 5287024"/>
              <a:gd name="connsiteY25" fmla="*/ 394017 h 4532162"/>
              <a:gd name="connsiteX26" fmla="*/ 1921177 w 5287024"/>
              <a:gd name="connsiteY26" fmla="*/ 745980 h 4532162"/>
              <a:gd name="connsiteX27" fmla="*/ 2213991 w 5287024"/>
              <a:gd name="connsiteY27" fmla="*/ 744333 h 4532162"/>
              <a:gd name="connsiteX28" fmla="*/ 2074289 w 5287024"/>
              <a:gd name="connsiteY28" fmla="*/ 1632133 h 4532162"/>
              <a:gd name="connsiteX29" fmla="*/ 1805531 w 5287024"/>
              <a:gd name="connsiteY29" fmla="*/ 2810646 h 4532162"/>
              <a:gd name="connsiteX30" fmla="*/ 1758459 w 5287024"/>
              <a:gd name="connsiteY30" fmla="*/ 3339629 h 4532162"/>
              <a:gd name="connsiteX31" fmla="*/ 1890731 w 5287024"/>
              <a:gd name="connsiteY31" fmla="*/ 4527382 h 4532162"/>
              <a:gd name="connsiteX32" fmla="*/ 2299768 w 5287024"/>
              <a:gd name="connsiteY32" fmla="*/ 3845123 h 4532162"/>
              <a:gd name="connsiteX33" fmla="*/ 2691603 w 5287024"/>
              <a:gd name="connsiteY33" fmla="*/ 2115910 h 4532162"/>
              <a:gd name="connsiteX34" fmla="*/ 2722387 w 5287024"/>
              <a:gd name="connsiteY34" fmla="*/ 2099213 h 4532162"/>
              <a:gd name="connsiteX35" fmla="*/ 2898500 w 5287024"/>
              <a:gd name="connsiteY35" fmla="*/ 1481174 h 4532162"/>
              <a:gd name="connsiteX36" fmla="*/ 3056172 w 5287024"/>
              <a:gd name="connsiteY36" fmla="*/ 1125249 h 4532162"/>
              <a:gd name="connsiteX37" fmla="*/ 3284026 w 5287024"/>
              <a:gd name="connsiteY37" fmla="*/ 1461481 h 4532162"/>
              <a:gd name="connsiteX38" fmla="*/ 3694766 w 5287024"/>
              <a:gd name="connsiteY38" fmla="*/ 1196104 h 4532162"/>
              <a:gd name="connsiteX39" fmla="*/ 3988928 w 5287024"/>
              <a:gd name="connsiteY39" fmla="*/ 1655325 h 4532162"/>
              <a:gd name="connsiteX40" fmla="*/ 4342088 w 5287024"/>
              <a:gd name="connsiteY40" fmla="*/ 1546059 h 4532162"/>
              <a:gd name="connsiteX41" fmla="*/ 4490710 w 5287024"/>
              <a:gd name="connsiteY41" fmla="*/ 1785905 h 4532162"/>
              <a:gd name="connsiteX42" fmla="*/ 4596632 w 5287024"/>
              <a:gd name="connsiteY42" fmla="*/ 1852985 h 4532162"/>
              <a:gd name="connsiteX43" fmla="*/ 4671883 w 5287024"/>
              <a:gd name="connsiteY43" fmla="*/ 1984539 h 4532162"/>
              <a:gd name="connsiteX44" fmla="*/ 4752611 w 5287024"/>
              <a:gd name="connsiteY44" fmla="*/ 2102592 h 4532162"/>
              <a:gd name="connsiteX45" fmla="*/ 4915617 w 5287024"/>
              <a:gd name="connsiteY45" fmla="*/ 2186634 h 4532162"/>
              <a:gd name="connsiteX46" fmla="*/ 5151210 w 5287024"/>
              <a:gd name="connsiteY46" fmla="*/ 2175774 h 4532162"/>
              <a:gd name="connsiteX47" fmla="*/ 5213413 w 5287024"/>
              <a:gd name="connsiteY47" fmla="*/ 2050247 h 4532162"/>
              <a:gd name="connsiteX48" fmla="*/ 5061170 w 5287024"/>
              <a:gd name="connsiteY48" fmla="*/ 2104112 h 4532162"/>
              <a:gd name="connsiteX49" fmla="*/ 4824544 w 5287024"/>
              <a:gd name="connsiteY49" fmla="*/ 2020314 h 4532162"/>
              <a:gd name="connsiteX50" fmla="*/ 4776583 w 5287024"/>
              <a:gd name="connsiteY50" fmla="*/ 1763586 h 4532162"/>
              <a:gd name="connsiteX51" fmla="*/ 4961549 w 5287024"/>
              <a:gd name="connsiteY51" fmla="*/ 1587291 h 4532162"/>
              <a:gd name="connsiteX52" fmla="*/ 5139640 w 5287024"/>
              <a:gd name="connsiteY52" fmla="*/ 1671067 h 4532162"/>
              <a:gd name="connsiteX53" fmla="*/ 5222297 w 5287024"/>
              <a:gd name="connsiteY53" fmla="*/ 1786039 h 4532162"/>
              <a:gd name="connsiteX54" fmla="*/ 5287018 w 5287024"/>
              <a:gd name="connsiteY54" fmla="*/ 1753866 h 4532162"/>
              <a:gd name="connsiteX55" fmla="*/ 5218706 w 5287024"/>
              <a:gd name="connsiteY55" fmla="*/ 1600406 h 4532162"/>
              <a:gd name="connsiteX56" fmla="*/ 5014968 w 5287024"/>
              <a:gd name="connsiteY56" fmla="*/ 1478132 h 4532162"/>
              <a:gd name="connsiteX57" fmla="*/ 4841577 w 5287024"/>
              <a:gd name="connsiteY57" fmla="*/ 1536403 h 4532162"/>
              <a:gd name="connsiteX58" fmla="*/ 4720855 w 5287024"/>
              <a:gd name="connsiteY58" fmla="*/ 1671267 h 4532162"/>
              <a:gd name="connsiteX59" fmla="*/ 4649017 w 5287024"/>
              <a:gd name="connsiteY59" fmla="*/ 1706051 h 4532162"/>
              <a:gd name="connsiteX60" fmla="*/ 4609458 w 5287024"/>
              <a:gd name="connsiteY60" fmla="*/ 1693498 h 4532162"/>
              <a:gd name="connsiteX61" fmla="*/ 4403537 w 5287024"/>
              <a:gd name="connsiteY61" fmla="*/ 1382894 h 4532162"/>
              <a:gd name="connsiteX62" fmla="*/ 4031874 w 5287024"/>
              <a:gd name="connsiteY62" fmla="*/ 1481018 h 4532162"/>
              <a:gd name="connsiteX63" fmla="*/ 3725297 w 5287024"/>
              <a:gd name="connsiteY63" fmla="*/ 1002733 h 4532162"/>
              <a:gd name="connsiteX64" fmla="*/ 3335124 w 5287024"/>
              <a:gd name="connsiteY64" fmla="*/ 1252820 h 4532162"/>
              <a:gd name="connsiteX65" fmla="*/ 3104918 w 5287024"/>
              <a:gd name="connsiteY65" fmla="*/ 919526 h 4532162"/>
              <a:gd name="connsiteX66" fmla="*/ 2795958 w 5287024"/>
              <a:gd name="connsiteY66" fmla="*/ 1264988 h 4532162"/>
              <a:gd name="connsiteX67" fmla="*/ 2606490 w 5287024"/>
              <a:gd name="connsiteY67" fmla="*/ 1886714 h 4532162"/>
              <a:gd name="connsiteX68" fmla="*/ 2621912 w 5287024"/>
              <a:gd name="connsiteY68" fmla="*/ 2099553 h 4532162"/>
              <a:gd name="connsiteX69" fmla="*/ 2220113 w 5287024"/>
              <a:gd name="connsiteY69" fmla="*/ 3862739 h 4532162"/>
              <a:gd name="connsiteX70" fmla="*/ 1898675 w 5287024"/>
              <a:gd name="connsiteY70" fmla="*/ 4451720 h 4532162"/>
              <a:gd name="connsiteX71" fmla="*/ 1798909 w 5287024"/>
              <a:gd name="connsiteY71" fmla="*/ 3510691 h 4532162"/>
              <a:gd name="connsiteX72" fmla="*/ 1977601 w 5287024"/>
              <a:gd name="connsiteY72" fmla="*/ 2851873 h 4532162"/>
              <a:gd name="connsiteX73" fmla="*/ 2393860 w 5287024"/>
              <a:gd name="connsiteY73" fmla="*/ 918506 h 4532162"/>
              <a:gd name="connsiteX74" fmla="*/ 2447669 w 5287024"/>
              <a:gd name="connsiteY74" fmla="*/ 516816 h 4532162"/>
              <a:gd name="connsiteX75" fmla="*/ 2244068 w 5287024"/>
              <a:gd name="connsiteY75" fmla="*/ 431646 h 4532162"/>
              <a:gd name="connsiteX76" fmla="*/ 1948427 w 5287024"/>
              <a:gd name="connsiteY76" fmla="*/ 574277 h 4532162"/>
              <a:gd name="connsiteX77" fmla="*/ 1715662 w 5287024"/>
              <a:gd name="connsiteY77" fmla="*/ 218724 h 4532162"/>
              <a:gd name="connsiteX78" fmla="*/ 1385222 w 5287024"/>
              <a:gd name="connsiteY78" fmla="*/ 352135 h 4532162"/>
              <a:gd name="connsiteX79" fmla="*/ 1293475 w 5287024"/>
              <a:gd name="connsiteY79" fmla="*/ 149504 h 4532162"/>
              <a:gd name="connsiteX80" fmla="*/ 1156075 w 5287024"/>
              <a:gd name="connsiteY80" fmla="*/ 31643 h 4532162"/>
              <a:gd name="connsiteX81" fmla="*/ 877605 w 5287024"/>
              <a:gd name="connsiteY81" fmla="*/ 753529 h 4532162"/>
              <a:gd name="connsiteX82" fmla="*/ 910950 w 5287024"/>
              <a:gd name="connsiteY82" fmla="*/ 540544 h 4532162"/>
              <a:gd name="connsiteX83" fmla="*/ 933966 w 5287024"/>
              <a:gd name="connsiteY83" fmla="*/ 291431 h 4532162"/>
              <a:gd name="connsiteX84" fmla="*/ 928587 w 5287024"/>
              <a:gd name="connsiteY84" fmla="*/ 170055 h 4532162"/>
              <a:gd name="connsiteX0" fmla="*/ 928587 w 5287024"/>
              <a:gd name="connsiteY0" fmla="*/ 166661 h 4528768"/>
              <a:gd name="connsiteX1" fmla="*/ 775593 w 5287024"/>
              <a:gd name="connsiteY1" fmla="*/ 226949 h 4528768"/>
              <a:gd name="connsiteX2" fmla="*/ 807442 w 5287024"/>
              <a:gd name="connsiteY2" fmla="*/ 451741 h 4528768"/>
              <a:gd name="connsiteX3" fmla="*/ 707483 w 5287024"/>
              <a:gd name="connsiteY3" fmla="*/ 830742 h 4528768"/>
              <a:gd name="connsiteX4" fmla="*/ 643549 w 5287024"/>
              <a:gd name="connsiteY4" fmla="*/ 1494220 h 4528768"/>
              <a:gd name="connsiteX5" fmla="*/ 552821 w 5287024"/>
              <a:gd name="connsiteY5" fmla="*/ 1352768 h 4528768"/>
              <a:gd name="connsiteX6" fmla="*/ 470171 w 5287024"/>
              <a:gd name="connsiteY6" fmla="*/ 1472610 h 4528768"/>
              <a:gd name="connsiteX7" fmla="*/ 554214 w 5287024"/>
              <a:gd name="connsiteY7" fmla="*/ 1682098 h 4528768"/>
              <a:gd name="connsiteX8" fmla="*/ 590819 w 5287024"/>
              <a:gd name="connsiteY8" fmla="*/ 1852515 h 4528768"/>
              <a:gd name="connsiteX9" fmla="*/ 588013 w 5287024"/>
              <a:gd name="connsiteY9" fmla="*/ 1867325 h 4528768"/>
              <a:gd name="connsiteX10" fmla="*/ 130088 w 5287024"/>
              <a:gd name="connsiteY10" fmla="*/ 3334825 h 4528768"/>
              <a:gd name="connsiteX11" fmla="*/ 0 w 5287024"/>
              <a:gd name="connsiteY11" fmla="*/ 4296477 h 4528768"/>
              <a:gd name="connsiteX12" fmla="*/ 189322 w 5287024"/>
              <a:gd name="connsiteY12" fmla="*/ 4278856 h 4528768"/>
              <a:gd name="connsiteX13" fmla="*/ 373477 w 5287024"/>
              <a:gd name="connsiteY13" fmla="*/ 4362904 h 4528768"/>
              <a:gd name="connsiteX14" fmla="*/ 367969 w 5287024"/>
              <a:gd name="connsiteY14" fmla="*/ 3818041 h 4528768"/>
              <a:gd name="connsiteX15" fmla="*/ 444651 w 5287024"/>
              <a:gd name="connsiteY15" fmla="*/ 3281481 h 4528768"/>
              <a:gd name="connsiteX16" fmla="*/ 646812 w 5287024"/>
              <a:gd name="connsiteY16" fmla="*/ 2991517 h 4528768"/>
              <a:gd name="connsiteX17" fmla="*/ 824294 w 5287024"/>
              <a:gd name="connsiteY17" fmla="*/ 2815841 h 4528768"/>
              <a:gd name="connsiteX18" fmla="*/ 793121 w 5287024"/>
              <a:gd name="connsiteY18" fmla="*/ 2657825 h 4528768"/>
              <a:gd name="connsiteX19" fmla="*/ 611231 w 5287024"/>
              <a:gd name="connsiteY19" fmla="*/ 2786091 h 4528768"/>
              <a:gd name="connsiteX20" fmla="*/ 539987 w 5287024"/>
              <a:gd name="connsiteY20" fmla="*/ 2849314 h 4528768"/>
              <a:gd name="connsiteX21" fmla="*/ 754898 w 5287024"/>
              <a:gd name="connsiteY21" fmla="*/ 2010734 h 4528768"/>
              <a:gd name="connsiteX22" fmla="*/ 885568 w 5287024"/>
              <a:gd name="connsiteY22" fmla="*/ 1058839 h 4528768"/>
              <a:gd name="connsiteX23" fmla="*/ 1135496 w 5287024"/>
              <a:gd name="connsiteY23" fmla="*/ 216968 h 4528768"/>
              <a:gd name="connsiteX24" fmla="*/ 1341974 w 5287024"/>
              <a:gd name="connsiteY24" fmla="*/ 550522 h 4528768"/>
              <a:gd name="connsiteX25" fmla="*/ 1661741 w 5287024"/>
              <a:gd name="connsiteY25" fmla="*/ 390623 h 4528768"/>
              <a:gd name="connsiteX26" fmla="*/ 1921177 w 5287024"/>
              <a:gd name="connsiteY26" fmla="*/ 742586 h 4528768"/>
              <a:gd name="connsiteX27" fmla="*/ 2213991 w 5287024"/>
              <a:gd name="connsiteY27" fmla="*/ 740939 h 4528768"/>
              <a:gd name="connsiteX28" fmla="*/ 2074289 w 5287024"/>
              <a:gd name="connsiteY28" fmla="*/ 1628739 h 4528768"/>
              <a:gd name="connsiteX29" fmla="*/ 1805531 w 5287024"/>
              <a:gd name="connsiteY29" fmla="*/ 2807252 h 4528768"/>
              <a:gd name="connsiteX30" fmla="*/ 1758459 w 5287024"/>
              <a:gd name="connsiteY30" fmla="*/ 3336235 h 4528768"/>
              <a:gd name="connsiteX31" fmla="*/ 1890731 w 5287024"/>
              <a:gd name="connsiteY31" fmla="*/ 4523988 h 4528768"/>
              <a:gd name="connsiteX32" fmla="*/ 2299768 w 5287024"/>
              <a:gd name="connsiteY32" fmla="*/ 3841729 h 4528768"/>
              <a:gd name="connsiteX33" fmla="*/ 2691603 w 5287024"/>
              <a:gd name="connsiteY33" fmla="*/ 2112516 h 4528768"/>
              <a:gd name="connsiteX34" fmla="*/ 2722387 w 5287024"/>
              <a:gd name="connsiteY34" fmla="*/ 2095819 h 4528768"/>
              <a:gd name="connsiteX35" fmla="*/ 2898500 w 5287024"/>
              <a:gd name="connsiteY35" fmla="*/ 1477780 h 4528768"/>
              <a:gd name="connsiteX36" fmla="*/ 3056172 w 5287024"/>
              <a:gd name="connsiteY36" fmla="*/ 1121855 h 4528768"/>
              <a:gd name="connsiteX37" fmla="*/ 3284026 w 5287024"/>
              <a:gd name="connsiteY37" fmla="*/ 1458087 h 4528768"/>
              <a:gd name="connsiteX38" fmla="*/ 3694766 w 5287024"/>
              <a:gd name="connsiteY38" fmla="*/ 1192710 h 4528768"/>
              <a:gd name="connsiteX39" fmla="*/ 3988928 w 5287024"/>
              <a:gd name="connsiteY39" fmla="*/ 1651931 h 4528768"/>
              <a:gd name="connsiteX40" fmla="*/ 4342088 w 5287024"/>
              <a:gd name="connsiteY40" fmla="*/ 1542665 h 4528768"/>
              <a:gd name="connsiteX41" fmla="*/ 4490710 w 5287024"/>
              <a:gd name="connsiteY41" fmla="*/ 1782511 h 4528768"/>
              <a:gd name="connsiteX42" fmla="*/ 4596632 w 5287024"/>
              <a:gd name="connsiteY42" fmla="*/ 1849591 h 4528768"/>
              <a:gd name="connsiteX43" fmla="*/ 4671883 w 5287024"/>
              <a:gd name="connsiteY43" fmla="*/ 1981145 h 4528768"/>
              <a:gd name="connsiteX44" fmla="*/ 4752611 w 5287024"/>
              <a:gd name="connsiteY44" fmla="*/ 2099198 h 4528768"/>
              <a:gd name="connsiteX45" fmla="*/ 4915617 w 5287024"/>
              <a:gd name="connsiteY45" fmla="*/ 2183240 h 4528768"/>
              <a:gd name="connsiteX46" fmla="*/ 5151210 w 5287024"/>
              <a:gd name="connsiteY46" fmla="*/ 2172380 h 4528768"/>
              <a:gd name="connsiteX47" fmla="*/ 5213413 w 5287024"/>
              <a:gd name="connsiteY47" fmla="*/ 2046853 h 4528768"/>
              <a:gd name="connsiteX48" fmla="*/ 5061170 w 5287024"/>
              <a:gd name="connsiteY48" fmla="*/ 2100718 h 4528768"/>
              <a:gd name="connsiteX49" fmla="*/ 4824544 w 5287024"/>
              <a:gd name="connsiteY49" fmla="*/ 2016920 h 4528768"/>
              <a:gd name="connsiteX50" fmla="*/ 4776583 w 5287024"/>
              <a:gd name="connsiteY50" fmla="*/ 1760192 h 4528768"/>
              <a:gd name="connsiteX51" fmla="*/ 4961549 w 5287024"/>
              <a:gd name="connsiteY51" fmla="*/ 1583897 h 4528768"/>
              <a:gd name="connsiteX52" fmla="*/ 5139640 w 5287024"/>
              <a:gd name="connsiteY52" fmla="*/ 1667673 h 4528768"/>
              <a:gd name="connsiteX53" fmla="*/ 5222297 w 5287024"/>
              <a:gd name="connsiteY53" fmla="*/ 1782645 h 4528768"/>
              <a:gd name="connsiteX54" fmla="*/ 5287018 w 5287024"/>
              <a:gd name="connsiteY54" fmla="*/ 1750472 h 4528768"/>
              <a:gd name="connsiteX55" fmla="*/ 5218706 w 5287024"/>
              <a:gd name="connsiteY55" fmla="*/ 1597012 h 4528768"/>
              <a:gd name="connsiteX56" fmla="*/ 5014968 w 5287024"/>
              <a:gd name="connsiteY56" fmla="*/ 1474738 h 4528768"/>
              <a:gd name="connsiteX57" fmla="*/ 4841577 w 5287024"/>
              <a:gd name="connsiteY57" fmla="*/ 1533009 h 4528768"/>
              <a:gd name="connsiteX58" fmla="*/ 4720855 w 5287024"/>
              <a:gd name="connsiteY58" fmla="*/ 1667873 h 4528768"/>
              <a:gd name="connsiteX59" fmla="*/ 4649017 w 5287024"/>
              <a:gd name="connsiteY59" fmla="*/ 1702657 h 4528768"/>
              <a:gd name="connsiteX60" fmla="*/ 4609458 w 5287024"/>
              <a:gd name="connsiteY60" fmla="*/ 1690104 h 4528768"/>
              <a:gd name="connsiteX61" fmla="*/ 4403537 w 5287024"/>
              <a:gd name="connsiteY61" fmla="*/ 1379500 h 4528768"/>
              <a:gd name="connsiteX62" fmla="*/ 4031874 w 5287024"/>
              <a:gd name="connsiteY62" fmla="*/ 1477624 h 4528768"/>
              <a:gd name="connsiteX63" fmla="*/ 3725297 w 5287024"/>
              <a:gd name="connsiteY63" fmla="*/ 999339 h 4528768"/>
              <a:gd name="connsiteX64" fmla="*/ 3335124 w 5287024"/>
              <a:gd name="connsiteY64" fmla="*/ 1249426 h 4528768"/>
              <a:gd name="connsiteX65" fmla="*/ 3104918 w 5287024"/>
              <a:gd name="connsiteY65" fmla="*/ 916132 h 4528768"/>
              <a:gd name="connsiteX66" fmla="*/ 2795958 w 5287024"/>
              <a:gd name="connsiteY66" fmla="*/ 1261594 h 4528768"/>
              <a:gd name="connsiteX67" fmla="*/ 2606490 w 5287024"/>
              <a:gd name="connsiteY67" fmla="*/ 1883320 h 4528768"/>
              <a:gd name="connsiteX68" fmla="*/ 2621912 w 5287024"/>
              <a:gd name="connsiteY68" fmla="*/ 2096159 h 4528768"/>
              <a:gd name="connsiteX69" fmla="*/ 2220113 w 5287024"/>
              <a:gd name="connsiteY69" fmla="*/ 3859345 h 4528768"/>
              <a:gd name="connsiteX70" fmla="*/ 1898675 w 5287024"/>
              <a:gd name="connsiteY70" fmla="*/ 4448326 h 4528768"/>
              <a:gd name="connsiteX71" fmla="*/ 1798909 w 5287024"/>
              <a:gd name="connsiteY71" fmla="*/ 3507297 h 4528768"/>
              <a:gd name="connsiteX72" fmla="*/ 1977601 w 5287024"/>
              <a:gd name="connsiteY72" fmla="*/ 2848479 h 4528768"/>
              <a:gd name="connsiteX73" fmla="*/ 2393860 w 5287024"/>
              <a:gd name="connsiteY73" fmla="*/ 915112 h 4528768"/>
              <a:gd name="connsiteX74" fmla="*/ 2447669 w 5287024"/>
              <a:gd name="connsiteY74" fmla="*/ 513422 h 4528768"/>
              <a:gd name="connsiteX75" fmla="*/ 2244068 w 5287024"/>
              <a:gd name="connsiteY75" fmla="*/ 428252 h 4528768"/>
              <a:gd name="connsiteX76" fmla="*/ 1948427 w 5287024"/>
              <a:gd name="connsiteY76" fmla="*/ 570883 h 4528768"/>
              <a:gd name="connsiteX77" fmla="*/ 1715662 w 5287024"/>
              <a:gd name="connsiteY77" fmla="*/ 215330 h 4528768"/>
              <a:gd name="connsiteX78" fmla="*/ 1385222 w 5287024"/>
              <a:gd name="connsiteY78" fmla="*/ 348741 h 4528768"/>
              <a:gd name="connsiteX79" fmla="*/ 1318116 w 5287024"/>
              <a:gd name="connsiteY79" fmla="*/ 175437 h 4528768"/>
              <a:gd name="connsiteX80" fmla="*/ 1156075 w 5287024"/>
              <a:gd name="connsiteY80" fmla="*/ 28249 h 4528768"/>
              <a:gd name="connsiteX81" fmla="*/ 877605 w 5287024"/>
              <a:gd name="connsiteY81" fmla="*/ 750135 h 4528768"/>
              <a:gd name="connsiteX82" fmla="*/ 910950 w 5287024"/>
              <a:gd name="connsiteY82" fmla="*/ 537150 h 4528768"/>
              <a:gd name="connsiteX83" fmla="*/ 933966 w 5287024"/>
              <a:gd name="connsiteY83" fmla="*/ 288037 h 4528768"/>
              <a:gd name="connsiteX84" fmla="*/ 928587 w 5287024"/>
              <a:gd name="connsiteY84" fmla="*/ 166661 h 4528768"/>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21177 w 5287024"/>
              <a:gd name="connsiteY26" fmla="*/ 742082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1974 w 5287024"/>
              <a:gd name="connsiteY24" fmla="*/ 55001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8793 w 5287024"/>
              <a:gd name="connsiteY24" fmla="*/ 51887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66157 h 4528264"/>
              <a:gd name="connsiteX1" fmla="*/ 775593 w 5287024"/>
              <a:gd name="connsiteY1" fmla="*/ 226445 h 4528264"/>
              <a:gd name="connsiteX2" fmla="*/ 807442 w 5287024"/>
              <a:gd name="connsiteY2" fmla="*/ 451237 h 4528264"/>
              <a:gd name="connsiteX3" fmla="*/ 707483 w 5287024"/>
              <a:gd name="connsiteY3" fmla="*/ 830238 h 4528264"/>
              <a:gd name="connsiteX4" fmla="*/ 643549 w 5287024"/>
              <a:gd name="connsiteY4" fmla="*/ 1493716 h 4528264"/>
              <a:gd name="connsiteX5" fmla="*/ 552821 w 5287024"/>
              <a:gd name="connsiteY5" fmla="*/ 1352264 h 4528264"/>
              <a:gd name="connsiteX6" fmla="*/ 470171 w 5287024"/>
              <a:gd name="connsiteY6" fmla="*/ 1472106 h 4528264"/>
              <a:gd name="connsiteX7" fmla="*/ 554214 w 5287024"/>
              <a:gd name="connsiteY7" fmla="*/ 1681594 h 4528264"/>
              <a:gd name="connsiteX8" fmla="*/ 590819 w 5287024"/>
              <a:gd name="connsiteY8" fmla="*/ 1852011 h 4528264"/>
              <a:gd name="connsiteX9" fmla="*/ 588013 w 5287024"/>
              <a:gd name="connsiteY9" fmla="*/ 1866821 h 4528264"/>
              <a:gd name="connsiteX10" fmla="*/ 130088 w 5287024"/>
              <a:gd name="connsiteY10" fmla="*/ 3334321 h 4528264"/>
              <a:gd name="connsiteX11" fmla="*/ 0 w 5287024"/>
              <a:gd name="connsiteY11" fmla="*/ 4295973 h 4528264"/>
              <a:gd name="connsiteX12" fmla="*/ 189322 w 5287024"/>
              <a:gd name="connsiteY12" fmla="*/ 4278352 h 4528264"/>
              <a:gd name="connsiteX13" fmla="*/ 373477 w 5287024"/>
              <a:gd name="connsiteY13" fmla="*/ 4362400 h 4528264"/>
              <a:gd name="connsiteX14" fmla="*/ 367969 w 5287024"/>
              <a:gd name="connsiteY14" fmla="*/ 3817537 h 4528264"/>
              <a:gd name="connsiteX15" fmla="*/ 444651 w 5287024"/>
              <a:gd name="connsiteY15" fmla="*/ 3280977 h 4528264"/>
              <a:gd name="connsiteX16" fmla="*/ 646812 w 5287024"/>
              <a:gd name="connsiteY16" fmla="*/ 2991013 h 4528264"/>
              <a:gd name="connsiteX17" fmla="*/ 824294 w 5287024"/>
              <a:gd name="connsiteY17" fmla="*/ 2815337 h 4528264"/>
              <a:gd name="connsiteX18" fmla="*/ 793121 w 5287024"/>
              <a:gd name="connsiteY18" fmla="*/ 2657321 h 4528264"/>
              <a:gd name="connsiteX19" fmla="*/ 611231 w 5287024"/>
              <a:gd name="connsiteY19" fmla="*/ 2785587 h 4528264"/>
              <a:gd name="connsiteX20" fmla="*/ 539987 w 5287024"/>
              <a:gd name="connsiteY20" fmla="*/ 2848810 h 4528264"/>
              <a:gd name="connsiteX21" fmla="*/ 754898 w 5287024"/>
              <a:gd name="connsiteY21" fmla="*/ 2010230 h 4528264"/>
              <a:gd name="connsiteX22" fmla="*/ 885568 w 5287024"/>
              <a:gd name="connsiteY22" fmla="*/ 1058335 h 4528264"/>
              <a:gd name="connsiteX23" fmla="*/ 1135496 w 5287024"/>
              <a:gd name="connsiteY23" fmla="*/ 216464 h 4528264"/>
              <a:gd name="connsiteX24" fmla="*/ 1348793 w 5287024"/>
              <a:gd name="connsiteY24" fmla="*/ 518878 h 4528264"/>
              <a:gd name="connsiteX25" fmla="*/ 1661741 w 5287024"/>
              <a:gd name="connsiteY25" fmla="*/ 390119 h 4528264"/>
              <a:gd name="connsiteX26" fmla="*/ 1915722 w 5287024"/>
              <a:gd name="connsiteY26" fmla="*/ 766994 h 4528264"/>
              <a:gd name="connsiteX27" fmla="*/ 2213991 w 5287024"/>
              <a:gd name="connsiteY27" fmla="*/ 740435 h 4528264"/>
              <a:gd name="connsiteX28" fmla="*/ 2074289 w 5287024"/>
              <a:gd name="connsiteY28" fmla="*/ 1628235 h 4528264"/>
              <a:gd name="connsiteX29" fmla="*/ 1805531 w 5287024"/>
              <a:gd name="connsiteY29" fmla="*/ 2806748 h 4528264"/>
              <a:gd name="connsiteX30" fmla="*/ 1758459 w 5287024"/>
              <a:gd name="connsiteY30" fmla="*/ 3335731 h 4528264"/>
              <a:gd name="connsiteX31" fmla="*/ 1890731 w 5287024"/>
              <a:gd name="connsiteY31" fmla="*/ 4523484 h 4528264"/>
              <a:gd name="connsiteX32" fmla="*/ 2299768 w 5287024"/>
              <a:gd name="connsiteY32" fmla="*/ 3841225 h 4528264"/>
              <a:gd name="connsiteX33" fmla="*/ 2691603 w 5287024"/>
              <a:gd name="connsiteY33" fmla="*/ 2112012 h 4528264"/>
              <a:gd name="connsiteX34" fmla="*/ 2722387 w 5287024"/>
              <a:gd name="connsiteY34" fmla="*/ 2095315 h 4528264"/>
              <a:gd name="connsiteX35" fmla="*/ 2898500 w 5287024"/>
              <a:gd name="connsiteY35" fmla="*/ 1477276 h 4528264"/>
              <a:gd name="connsiteX36" fmla="*/ 3056172 w 5287024"/>
              <a:gd name="connsiteY36" fmla="*/ 1121351 h 4528264"/>
              <a:gd name="connsiteX37" fmla="*/ 3284026 w 5287024"/>
              <a:gd name="connsiteY37" fmla="*/ 1457583 h 4528264"/>
              <a:gd name="connsiteX38" fmla="*/ 3694766 w 5287024"/>
              <a:gd name="connsiteY38" fmla="*/ 1192206 h 4528264"/>
              <a:gd name="connsiteX39" fmla="*/ 3988928 w 5287024"/>
              <a:gd name="connsiteY39" fmla="*/ 1651427 h 4528264"/>
              <a:gd name="connsiteX40" fmla="*/ 4342088 w 5287024"/>
              <a:gd name="connsiteY40" fmla="*/ 1542161 h 4528264"/>
              <a:gd name="connsiteX41" fmla="*/ 4490710 w 5287024"/>
              <a:gd name="connsiteY41" fmla="*/ 1782007 h 4528264"/>
              <a:gd name="connsiteX42" fmla="*/ 4596632 w 5287024"/>
              <a:gd name="connsiteY42" fmla="*/ 1849087 h 4528264"/>
              <a:gd name="connsiteX43" fmla="*/ 4671883 w 5287024"/>
              <a:gd name="connsiteY43" fmla="*/ 1980641 h 4528264"/>
              <a:gd name="connsiteX44" fmla="*/ 4752611 w 5287024"/>
              <a:gd name="connsiteY44" fmla="*/ 2098694 h 4528264"/>
              <a:gd name="connsiteX45" fmla="*/ 4915617 w 5287024"/>
              <a:gd name="connsiteY45" fmla="*/ 2182736 h 4528264"/>
              <a:gd name="connsiteX46" fmla="*/ 5151210 w 5287024"/>
              <a:gd name="connsiteY46" fmla="*/ 2171876 h 4528264"/>
              <a:gd name="connsiteX47" fmla="*/ 5213413 w 5287024"/>
              <a:gd name="connsiteY47" fmla="*/ 2046349 h 4528264"/>
              <a:gd name="connsiteX48" fmla="*/ 5061170 w 5287024"/>
              <a:gd name="connsiteY48" fmla="*/ 2100214 h 4528264"/>
              <a:gd name="connsiteX49" fmla="*/ 4824544 w 5287024"/>
              <a:gd name="connsiteY49" fmla="*/ 2016416 h 4528264"/>
              <a:gd name="connsiteX50" fmla="*/ 4776583 w 5287024"/>
              <a:gd name="connsiteY50" fmla="*/ 1759688 h 4528264"/>
              <a:gd name="connsiteX51" fmla="*/ 4961549 w 5287024"/>
              <a:gd name="connsiteY51" fmla="*/ 1583393 h 4528264"/>
              <a:gd name="connsiteX52" fmla="*/ 5139640 w 5287024"/>
              <a:gd name="connsiteY52" fmla="*/ 1667169 h 4528264"/>
              <a:gd name="connsiteX53" fmla="*/ 5222297 w 5287024"/>
              <a:gd name="connsiteY53" fmla="*/ 1782141 h 4528264"/>
              <a:gd name="connsiteX54" fmla="*/ 5287018 w 5287024"/>
              <a:gd name="connsiteY54" fmla="*/ 1749968 h 4528264"/>
              <a:gd name="connsiteX55" fmla="*/ 5218706 w 5287024"/>
              <a:gd name="connsiteY55" fmla="*/ 1596508 h 4528264"/>
              <a:gd name="connsiteX56" fmla="*/ 5014968 w 5287024"/>
              <a:gd name="connsiteY56" fmla="*/ 1474234 h 4528264"/>
              <a:gd name="connsiteX57" fmla="*/ 4841577 w 5287024"/>
              <a:gd name="connsiteY57" fmla="*/ 1532505 h 4528264"/>
              <a:gd name="connsiteX58" fmla="*/ 4720855 w 5287024"/>
              <a:gd name="connsiteY58" fmla="*/ 1667369 h 4528264"/>
              <a:gd name="connsiteX59" fmla="*/ 4649017 w 5287024"/>
              <a:gd name="connsiteY59" fmla="*/ 1702153 h 4528264"/>
              <a:gd name="connsiteX60" fmla="*/ 4609458 w 5287024"/>
              <a:gd name="connsiteY60" fmla="*/ 1689600 h 4528264"/>
              <a:gd name="connsiteX61" fmla="*/ 4403537 w 5287024"/>
              <a:gd name="connsiteY61" fmla="*/ 1378996 h 4528264"/>
              <a:gd name="connsiteX62" fmla="*/ 4031874 w 5287024"/>
              <a:gd name="connsiteY62" fmla="*/ 1477120 h 4528264"/>
              <a:gd name="connsiteX63" fmla="*/ 3725297 w 5287024"/>
              <a:gd name="connsiteY63" fmla="*/ 998835 h 4528264"/>
              <a:gd name="connsiteX64" fmla="*/ 3335124 w 5287024"/>
              <a:gd name="connsiteY64" fmla="*/ 1248922 h 4528264"/>
              <a:gd name="connsiteX65" fmla="*/ 3104918 w 5287024"/>
              <a:gd name="connsiteY65" fmla="*/ 915628 h 4528264"/>
              <a:gd name="connsiteX66" fmla="*/ 2795958 w 5287024"/>
              <a:gd name="connsiteY66" fmla="*/ 1261090 h 4528264"/>
              <a:gd name="connsiteX67" fmla="*/ 2606490 w 5287024"/>
              <a:gd name="connsiteY67" fmla="*/ 1882816 h 4528264"/>
              <a:gd name="connsiteX68" fmla="*/ 2621912 w 5287024"/>
              <a:gd name="connsiteY68" fmla="*/ 2095655 h 4528264"/>
              <a:gd name="connsiteX69" fmla="*/ 2220113 w 5287024"/>
              <a:gd name="connsiteY69" fmla="*/ 3858841 h 4528264"/>
              <a:gd name="connsiteX70" fmla="*/ 1898675 w 5287024"/>
              <a:gd name="connsiteY70" fmla="*/ 4447822 h 4528264"/>
              <a:gd name="connsiteX71" fmla="*/ 1798909 w 5287024"/>
              <a:gd name="connsiteY71" fmla="*/ 3506793 h 4528264"/>
              <a:gd name="connsiteX72" fmla="*/ 1977601 w 5287024"/>
              <a:gd name="connsiteY72" fmla="*/ 2847975 h 4528264"/>
              <a:gd name="connsiteX73" fmla="*/ 2393860 w 5287024"/>
              <a:gd name="connsiteY73" fmla="*/ 914608 h 4528264"/>
              <a:gd name="connsiteX74" fmla="*/ 2447669 w 5287024"/>
              <a:gd name="connsiteY74" fmla="*/ 512918 h 4528264"/>
              <a:gd name="connsiteX75" fmla="*/ 2244068 w 5287024"/>
              <a:gd name="connsiteY75" fmla="*/ 427748 h 4528264"/>
              <a:gd name="connsiteX76" fmla="*/ 1948427 w 5287024"/>
              <a:gd name="connsiteY76" fmla="*/ 570379 h 4528264"/>
              <a:gd name="connsiteX77" fmla="*/ 1715662 w 5287024"/>
              <a:gd name="connsiteY77" fmla="*/ 214826 h 4528264"/>
              <a:gd name="connsiteX78" fmla="*/ 1407772 w 5287024"/>
              <a:gd name="connsiteY78" fmla="*/ 316189 h 4528264"/>
              <a:gd name="connsiteX79" fmla="*/ 1318116 w 5287024"/>
              <a:gd name="connsiteY79" fmla="*/ 174933 h 4528264"/>
              <a:gd name="connsiteX80" fmla="*/ 1156075 w 5287024"/>
              <a:gd name="connsiteY80" fmla="*/ 27745 h 4528264"/>
              <a:gd name="connsiteX81" fmla="*/ 877605 w 5287024"/>
              <a:gd name="connsiteY81" fmla="*/ 749631 h 4528264"/>
              <a:gd name="connsiteX82" fmla="*/ 910950 w 5287024"/>
              <a:gd name="connsiteY82" fmla="*/ 536646 h 4528264"/>
              <a:gd name="connsiteX83" fmla="*/ 933966 w 5287024"/>
              <a:gd name="connsiteY83" fmla="*/ 287533 h 4528264"/>
              <a:gd name="connsiteX84" fmla="*/ 928587 w 5287024"/>
              <a:gd name="connsiteY84" fmla="*/ 166157 h 4528264"/>
              <a:gd name="connsiteX0" fmla="*/ 928587 w 5287024"/>
              <a:gd name="connsiteY0" fmla="*/ 171767 h 4533874"/>
              <a:gd name="connsiteX1" fmla="*/ 775593 w 5287024"/>
              <a:gd name="connsiteY1" fmla="*/ 232055 h 4533874"/>
              <a:gd name="connsiteX2" fmla="*/ 807442 w 5287024"/>
              <a:gd name="connsiteY2" fmla="*/ 456847 h 4533874"/>
              <a:gd name="connsiteX3" fmla="*/ 707483 w 5287024"/>
              <a:gd name="connsiteY3" fmla="*/ 835848 h 4533874"/>
              <a:gd name="connsiteX4" fmla="*/ 643549 w 5287024"/>
              <a:gd name="connsiteY4" fmla="*/ 1499326 h 4533874"/>
              <a:gd name="connsiteX5" fmla="*/ 552821 w 5287024"/>
              <a:gd name="connsiteY5" fmla="*/ 1357874 h 4533874"/>
              <a:gd name="connsiteX6" fmla="*/ 470171 w 5287024"/>
              <a:gd name="connsiteY6" fmla="*/ 1477716 h 4533874"/>
              <a:gd name="connsiteX7" fmla="*/ 554214 w 5287024"/>
              <a:gd name="connsiteY7" fmla="*/ 1687204 h 4533874"/>
              <a:gd name="connsiteX8" fmla="*/ 590819 w 5287024"/>
              <a:gd name="connsiteY8" fmla="*/ 1857621 h 4533874"/>
              <a:gd name="connsiteX9" fmla="*/ 588013 w 5287024"/>
              <a:gd name="connsiteY9" fmla="*/ 1872431 h 4533874"/>
              <a:gd name="connsiteX10" fmla="*/ 130088 w 5287024"/>
              <a:gd name="connsiteY10" fmla="*/ 3339931 h 4533874"/>
              <a:gd name="connsiteX11" fmla="*/ 0 w 5287024"/>
              <a:gd name="connsiteY11" fmla="*/ 4301583 h 4533874"/>
              <a:gd name="connsiteX12" fmla="*/ 189322 w 5287024"/>
              <a:gd name="connsiteY12" fmla="*/ 4283962 h 4533874"/>
              <a:gd name="connsiteX13" fmla="*/ 373477 w 5287024"/>
              <a:gd name="connsiteY13" fmla="*/ 4368010 h 4533874"/>
              <a:gd name="connsiteX14" fmla="*/ 367969 w 5287024"/>
              <a:gd name="connsiteY14" fmla="*/ 3823147 h 4533874"/>
              <a:gd name="connsiteX15" fmla="*/ 444651 w 5287024"/>
              <a:gd name="connsiteY15" fmla="*/ 3286587 h 4533874"/>
              <a:gd name="connsiteX16" fmla="*/ 646812 w 5287024"/>
              <a:gd name="connsiteY16" fmla="*/ 2996623 h 4533874"/>
              <a:gd name="connsiteX17" fmla="*/ 824294 w 5287024"/>
              <a:gd name="connsiteY17" fmla="*/ 2820947 h 4533874"/>
              <a:gd name="connsiteX18" fmla="*/ 793121 w 5287024"/>
              <a:gd name="connsiteY18" fmla="*/ 2662931 h 4533874"/>
              <a:gd name="connsiteX19" fmla="*/ 611231 w 5287024"/>
              <a:gd name="connsiteY19" fmla="*/ 2791197 h 4533874"/>
              <a:gd name="connsiteX20" fmla="*/ 539987 w 5287024"/>
              <a:gd name="connsiteY20" fmla="*/ 2854420 h 4533874"/>
              <a:gd name="connsiteX21" fmla="*/ 754898 w 5287024"/>
              <a:gd name="connsiteY21" fmla="*/ 2015840 h 4533874"/>
              <a:gd name="connsiteX22" fmla="*/ 885568 w 5287024"/>
              <a:gd name="connsiteY22" fmla="*/ 1063945 h 4533874"/>
              <a:gd name="connsiteX23" fmla="*/ 1135496 w 5287024"/>
              <a:gd name="connsiteY23" fmla="*/ 222074 h 4533874"/>
              <a:gd name="connsiteX24" fmla="*/ 1348793 w 5287024"/>
              <a:gd name="connsiteY24" fmla="*/ 524488 h 4533874"/>
              <a:gd name="connsiteX25" fmla="*/ 1661741 w 5287024"/>
              <a:gd name="connsiteY25" fmla="*/ 395729 h 4533874"/>
              <a:gd name="connsiteX26" fmla="*/ 1915722 w 5287024"/>
              <a:gd name="connsiteY26" fmla="*/ 772604 h 4533874"/>
              <a:gd name="connsiteX27" fmla="*/ 2213991 w 5287024"/>
              <a:gd name="connsiteY27" fmla="*/ 746045 h 4533874"/>
              <a:gd name="connsiteX28" fmla="*/ 2074289 w 5287024"/>
              <a:gd name="connsiteY28" fmla="*/ 1633845 h 4533874"/>
              <a:gd name="connsiteX29" fmla="*/ 1805531 w 5287024"/>
              <a:gd name="connsiteY29" fmla="*/ 2812358 h 4533874"/>
              <a:gd name="connsiteX30" fmla="*/ 1758459 w 5287024"/>
              <a:gd name="connsiteY30" fmla="*/ 3341341 h 4533874"/>
              <a:gd name="connsiteX31" fmla="*/ 1890731 w 5287024"/>
              <a:gd name="connsiteY31" fmla="*/ 4529094 h 4533874"/>
              <a:gd name="connsiteX32" fmla="*/ 2299768 w 5287024"/>
              <a:gd name="connsiteY32" fmla="*/ 3846835 h 4533874"/>
              <a:gd name="connsiteX33" fmla="*/ 2691603 w 5287024"/>
              <a:gd name="connsiteY33" fmla="*/ 2117622 h 4533874"/>
              <a:gd name="connsiteX34" fmla="*/ 2722387 w 5287024"/>
              <a:gd name="connsiteY34" fmla="*/ 2100925 h 4533874"/>
              <a:gd name="connsiteX35" fmla="*/ 2898500 w 5287024"/>
              <a:gd name="connsiteY35" fmla="*/ 1482886 h 4533874"/>
              <a:gd name="connsiteX36" fmla="*/ 3056172 w 5287024"/>
              <a:gd name="connsiteY36" fmla="*/ 1126961 h 4533874"/>
              <a:gd name="connsiteX37" fmla="*/ 3284026 w 5287024"/>
              <a:gd name="connsiteY37" fmla="*/ 1463193 h 4533874"/>
              <a:gd name="connsiteX38" fmla="*/ 3694766 w 5287024"/>
              <a:gd name="connsiteY38" fmla="*/ 1197816 h 4533874"/>
              <a:gd name="connsiteX39" fmla="*/ 3988928 w 5287024"/>
              <a:gd name="connsiteY39" fmla="*/ 1657037 h 4533874"/>
              <a:gd name="connsiteX40" fmla="*/ 4342088 w 5287024"/>
              <a:gd name="connsiteY40" fmla="*/ 1547771 h 4533874"/>
              <a:gd name="connsiteX41" fmla="*/ 4490710 w 5287024"/>
              <a:gd name="connsiteY41" fmla="*/ 1787617 h 4533874"/>
              <a:gd name="connsiteX42" fmla="*/ 4596632 w 5287024"/>
              <a:gd name="connsiteY42" fmla="*/ 1854697 h 4533874"/>
              <a:gd name="connsiteX43" fmla="*/ 4671883 w 5287024"/>
              <a:gd name="connsiteY43" fmla="*/ 1986251 h 4533874"/>
              <a:gd name="connsiteX44" fmla="*/ 4752611 w 5287024"/>
              <a:gd name="connsiteY44" fmla="*/ 2104304 h 4533874"/>
              <a:gd name="connsiteX45" fmla="*/ 4915617 w 5287024"/>
              <a:gd name="connsiteY45" fmla="*/ 2188346 h 4533874"/>
              <a:gd name="connsiteX46" fmla="*/ 5151210 w 5287024"/>
              <a:gd name="connsiteY46" fmla="*/ 2177486 h 4533874"/>
              <a:gd name="connsiteX47" fmla="*/ 5213413 w 5287024"/>
              <a:gd name="connsiteY47" fmla="*/ 2051959 h 4533874"/>
              <a:gd name="connsiteX48" fmla="*/ 5061170 w 5287024"/>
              <a:gd name="connsiteY48" fmla="*/ 2105824 h 4533874"/>
              <a:gd name="connsiteX49" fmla="*/ 4824544 w 5287024"/>
              <a:gd name="connsiteY49" fmla="*/ 2022026 h 4533874"/>
              <a:gd name="connsiteX50" fmla="*/ 4776583 w 5287024"/>
              <a:gd name="connsiteY50" fmla="*/ 1765298 h 4533874"/>
              <a:gd name="connsiteX51" fmla="*/ 4961549 w 5287024"/>
              <a:gd name="connsiteY51" fmla="*/ 1589003 h 4533874"/>
              <a:gd name="connsiteX52" fmla="*/ 5139640 w 5287024"/>
              <a:gd name="connsiteY52" fmla="*/ 1672779 h 4533874"/>
              <a:gd name="connsiteX53" fmla="*/ 5222297 w 5287024"/>
              <a:gd name="connsiteY53" fmla="*/ 1787751 h 4533874"/>
              <a:gd name="connsiteX54" fmla="*/ 5287018 w 5287024"/>
              <a:gd name="connsiteY54" fmla="*/ 1755578 h 4533874"/>
              <a:gd name="connsiteX55" fmla="*/ 5218706 w 5287024"/>
              <a:gd name="connsiteY55" fmla="*/ 1602118 h 4533874"/>
              <a:gd name="connsiteX56" fmla="*/ 5014968 w 5287024"/>
              <a:gd name="connsiteY56" fmla="*/ 1479844 h 4533874"/>
              <a:gd name="connsiteX57" fmla="*/ 4841577 w 5287024"/>
              <a:gd name="connsiteY57" fmla="*/ 1538115 h 4533874"/>
              <a:gd name="connsiteX58" fmla="*/ 4720855 w 5287024"/>
              <a:gd name="connsiteY58" fmla="*/ 1672979 h 4533874"/>
              <a:gd name="connsiteX59" fmla="*/ 4649017 w 5287024"/>
              <a:gd name="connsiteY59" fmla="*/ 1707763 h 4533874"/>
              <a:gd name="connsiteX60" fmla="*/ 4609458 w 5287024"/>
              <a:gd name="connsiteY60" fmla="*/ 1695210 h 4533874"/>
              <a:gd name="connsiteX61" fmla="*/ 4403537 w 5287024"/>
              <a:gd name="connsiteY61" fmla="*/ 1384606 h 4533874"/>
              <a:gd name="connsiteX62" fmla="*/ 4031874 w 5287024"/>
              <a:gd name="connsiteY62" fmla="*/ 1482730 h 4533874"/>
              <a:gd name="connsiteX63" fmla="*/ 3725297 w 5287024"/>
              <a:gd name="connsiteY63" fmla="*/ 1004445 h 4533874"/>
              <a:gd name="connsiteX64" fmla="*/ 3335124 w 5287024"/>
              <a:gd name="connsiteY64" fmla="*/ 1254532 h 4533874"/>
              <a:gd name="connsiteX65" fmla="*/ 3104918 w 5287024"/>
              <a:gd name="connsiteY65" fmla="*/ 921238 h 4533874"/>
              <a:gd name="connsiteX66" fmla="*/ 2795958 w 5287024"/>
              <a:gd name="connsiteY66" fmla="*/ 1266700 h 4533874"/>
              <a:gd name="connsiteX67" fmla="*/ 2606490 w 5287024"/>
              <a:gd name="connsiteY67" fmla="*/ 1888426 h 4533874"/>
              <a:gd name="connsiteX68" fmla="*/ 2621912 w 5287024"/>
              <a:gd name="connsiteY68" fmla="*/ 2101265 h 4533874"/>
              <a:gd name="connsiteX69" fmla="*/ 2220113 w 5287024"/>
              <a:gd name="connsiteY69" fmla="*/ 3864451 h 4533874"/>
              <a:gd name="connsiteX70" fmla="*/ 1898675 w 5287024"/>
              <a:gd name="connsiteY70" fmla="*/ 4453432 h 4533874"/>
              <a:gd name="connsiteX71" fmla="*/ 1798909 w 5287024"/>
              <a:gd name="connsiteY71" fmla="*/ 3512403 h 4533874"/>
              <a:gd name="connsiteX72" fmla="*/ 1977601 w 5287024"/>
              <a:gd name="connsiteY72" fmla="*/ 2853585 h 4533874"/>
              <a:gd name="connsiteX73" fmla="*/ 2393860 w 5287024"/>
              <a:gd name="connsiteY73" fmla="*/ 920218 h 4533874"/>
              <a:gd name="connsiteX74" fmla="*/ 2447669 w 5287024"/>
              <a:gd name="connsiteY74" fmla="*/ 518528 h 4533874"/>
              <a:gd name="connsiteX75" fmla="*/ 2244068 w 5287024"/>
              <a:gd name="connsiteY75" fmla="*/ 433358 h 4533874"/>
              <a:gd name="connsiteX76" fmla="*/ 1948427 w 5287024"/>
              <a:gd name="connsiteY76" fmla="*/ 575989 h 4533874"/>
              <a:gd name="connsiteX77" fmla="*/ 1715662 w 5287024"/>
              <a:gd name="connsiteY77" fmla="*/ 220436 h 4533874"/>
              <a:gd name="connsiteX78" fmla="*/ 1407772 w 5287024"/>
              <a:gd name="connsiteY78" fmla="*/ 321799 h 4533874"/>
              <a:gd name="connsiteX79" fmla="*/ 1318116 w 5287024"/>
              <a:gd name="connsiteY79" fmla="*/ 180543 h 4533874"/>
              <a:gd name="connsiteX80" fmla="*/ 1156075 w 5287024"/>
              <a:gd name="connsiteY80" fmla="*/ 33355 h 4533874"/>
              <a:gd name="connsiteX81" fmla="*/ 877605 w 5287024"/>
              <a:gd name="connsiteY81" fmla="*/ 755241 h 4533874"/>
              <a:gd name="connsiteX82" fmla="*/ 910950 w 5287024"/>
              <a:gd name="connsiteY82" fmla="*/ 542256 h 4533874"/>
              <a:gd name="connsiteX83" fmla="*/ 933966 w 5287024"/>
              <a:gd name="connsiteY83" fmla="*/ 293143 h 4533874"/>
              <a:gd name="connsiteX84" fmla="*/ 928587 w 5287024"/>
              <a:gd name="connsiteY84" fmla="*/ 171767 h 4533874"/>
              <a:gd name="connsiteX0" fmla="*/ 928587 w 5287024"/>
              <a:gd name="connsiteY0" fmla="*/ 202329 h 4564436"/>
              <a:gd name="connsiteX1" fmla="*/ 775593 w 5287024"/>
              <a:gd name="connsiteY1" fmla="*/ 262617 h 4564436"/>
              <a:gd name="connsiteX2" fmla="*/ 807442 w 5287024"/>
              <a:gd name="connsiteY2" fmla="*/ 487409 h 4564436"/>
              <a:gd name="connsiteX3" fmla="*/ 707483 w 5287024"/>
              <a:gd name="connsiteY3" fmla="*/ 866410 h 4564436"/>
              <a:gd name="connsiteX4" fmla="*/ 643549 w 5287024"/>
              <a:gd name="connsiteY4" fmla="*/ 1529888 h 4564436"/>
              <a:gd name="connsiteX5" fmla="*/ 552821 w 5287024"/>
              <a:gd name="connsiteY5" fmla="*/ 1388436 h 4564436"/>
              <a:gd name="connsiteX6" fmla="*/ 470171 w 5287024"/>
              <a:gd name="connsiteY6" fmla="*/ 1508278 h 4564436"/>
              <a:gd name="connsiteX7" fmla="*/ 554214 w 5287024"/>
              <a:gd name="connsiteY7" fmla="*/ 1717766 h 4564436"/>
              <a:gd name="connsiteX8" fmla="*/ 590819 w 5287024"/>
              <a:gd name="connsiteY8" fmla="*/ 1888183 h 4564436"/>
              <a:gd name="connsiteX9" fmla="*/ 588013 w 5287024"/>
              <a:gd name="connsiteY9" fmla="*/ 1902993 h 4564436"/>
              <a:gd name="connsiteX10" fmla="*/ 130088 w 5287024"/>
              <a:gd name="connsiteY10" fmla="*/ 3370493 h 4564436"/>
              <a:gd name="connsiteX11" fmla="*/ 0 w 5287024"/>
              <a:gd name="connsiteY11" fmla="*/ 4332145 h 4564436"/>
              <a:gd name="connsiteX12" fmla="*/ 189322 w 5287024"/>
              <a:gd name="connsiteY12" fmla="*/ 4314524 h 4564436"/>
              <a:gd name="connsiteX13" fmla="*/ 373477 w 5287024"/>
              <a:gd name="connsiteY13" fmla="*/ 4398572 h 4564436"/>
              <a:gd name="connsiteX14" fmla="*/ 367969 w 5287024"/>
              <a:gd name="connsiteY14" fmla="*/ 3853709 h 4564436"/>
              <a:gd name="connsiteX15" fmla="*/ 444651 w 5287024"/>
              <a:gd name="connsiteY15" fmla="*/ 3317149 h 4564436"/>
              <a:gd name="connsiteX16" fmla="*/ 646812 w 5287024"/>
              <a:gd name="connsiteY16" fmla="*/ 3027185 h 4564436"/>
              <a:gd name="connsiteX17" fmla="*/ 824294 w 5287024"/>
              <a:gd name="connsiteY17" fmla="*/ 2851509 h 4564436"/>
              <a:gd name="connsiteX18" fmla="*/ 793121 w 5287024"/>
              <a:gd name="connsiteY18" fmla="*/ 2693493 h 4564436"/>
              <a:gd name="connsiteX19" fmla="*/ 611231 w 5287024"/>
              <a:gd name="connsiteY19" fmla="*/ 2821759 h 4564436"/>
              <a:gd name="connsiteX20" fmla="*/ 539987 w 5287024"/>
              <a:gd name="connsiteY20" fmla="*/ 2884982 h 4564436"/>
              <a:gd name="connsiteX21" fmla="*/ 754898 w 5287024"/>
              <a:gd name="connsiteY21" fmla="*/ 2046402 h 4564436"/>
              <a:gd name="connsiteX22" fmla="*/ 885568 w 5287024"/>
              <a:gd name="connsiteY22" fmla="*/ 1094507 h 4564436"/>
              <a:gd name="connsiteX23" fmla="*/ 1135496 w 5287024"/>
              <a:gd name="connsiteY23" fmla="*/ 252636 h 4564436"/>
              <a:gd name="connsiteX24" fmla="*/ 1348793 w 5287024"/>
              <a:gd name="connsiteY24" fmla="*/ 555050 h 4564436"/>
              <a:gd name="connsiteX25" fmla="*/ 1661741 w 5287024"/>
              <a:gd name="connsiteY25" fmla="*/ 426291 h 4564436"/>
              <a:gd name="connsiteX26" fmla="*/ 1915722 w 5287024"/>
              <a:gd name="connsiteY26" fmla="*/ 803166 h 4564436"/>
              <a:gd name="connsiteX27" fmla="*/ 2213991 w 5287024"/>
              <a:gd name="connsiteY27" fmla="*/ 776607 h 4564436"/>
              <a:gd name="connsiteX28" fmla="*/ 2074289 w 5287024"/>
              <a:gd name="connsiteY28" fmla="*/ 1664407 h 4564436"/>
              <a:gd name="connsiteX29" fmla="*/ 1805531 w 5287024"/>
              <a:gd name="connsiteY29" fmla="*/ 2842920 h 4564436"/>
              <a:gd name="connsiteX30" fmla="*/ 1758459 w 5287024"/>
              <a:gd name="connsiteY30" fmla="*/ 3371903 h 4564436"/>
              <a:gd name="connsiteX31" fmla="*/ 1890731 w 5287024"/>
              <a:gd name="connsiteY31" fmla="*/ 4559656 h 4564436"/>
              <a:gd name="connsiteX32" fmla="*/ 2299768 w 5287024"/>
              <a:gd name="connsiteY32" fmla="*/ 3877397 h 4564436"/>
              <a:gd name="connsiteX33" fmla="*/ 2691603 w 5287024"/>
              <a:gd name="connsiteY33" fmla="*/ 2148184 h 4564436"/>
              <a:gd name="connsiteX34" fmla="*/ 2722387 w 5287024"/>
              <a:gd name="connsiteY34" fmla="*/ 2131487 h 4564436"/>
              <a:gd name="connsiteX35" fmla="*/ 2898500 w 5287024"/>
              <a:gd name="connsiteY35" fmla="*/ 1513448 h 4564436"/>
              <a:gd name="connsiteX36" fmla="*/ 3056172 w 5287024"/>
              <a:gd name="connsiteY36" fmla="*/ 1157523 h 4564436"/>
              <a:gd name="connsiteX37" fmla="*/ 3284026 w 5287024"/>
              <a:gd name="connsiteY37" fmla="*/ 1493755 h 4564436"/>
              <a:gd name="connsiteX38" fmla="*/ 3694766 w 5287024"/>
              <a:gd name="connsiteY38" fmla="*/ 1228378 h 4564436"/>
              <a:gd name="connsiteX39" fmla="*/ 3988928 w 5287024"/>
              <a:gd name="connsiteY39" fmla="*/ 1687599 h 4564436"/>
              <a:gd name="connsiteX40" fmla="*/ 4342088 w 5287024"/>
              <a:gd name="connsiteY40" fmla="*/ 1578333 h 4564436"/>
              <a:gd name="connsiteX41" fmla="*/ 4490710 w 5287024"/>
              <a:gd name="connsiteY41" fmla="*/ 1818179 h 4564436"/>
              <a:gd name="connsiteX42" fmla="*/ 4596632 w 5287024"/>
              <a:gd name="connsiteY42" fmla="*/ 1885259 h 4564436"/>
              <a:gd name="connsiteX43" fmla="*/ 4671883 w 5287024"/>
              <a:gd name="connsiteY43" fmla="*/ 2016813 h 4564436"/>
              <a:gd name="connsiteX44" fmla="*/ 4752611 w 5287024"/>
              <a:gd name="connsiteY44" fmla="*/ 2134866 h 4564436"/>
              <a:gd name="connsiteX45" fmla="*/ 4915617 w 5287024"/>
              <a:gd name="connsiteY45" fmla="*/ 2218908 h 4564436"/>
              <a:gd name="connsiteX46" fmla="*/ 5151210 w 5287024"/>
              <a:gd name="connsiteY46" fmla="*/ 2208048 h 4564436"/>
              <a:gd name="connsiteX47" fmla="*/ 5213413 w 5287024"/>
              <a:gd name="connsiteY47" fmla="*/ 2082521 h 4564436"/>
              <a:gd name="connsiteX48" fmla="*/ 5061170 w 5287024"/>
              <a:gd name="connsiteY48" fmla="*/ 2136386 h 4564436"/>
              <a:gd name="connsiteX49" fmla="*/ 4824544 w 5287024"/>
              <a:gd name="connsiteY49" fmla="*/ 2052588 h 4564436"/>
              <a:gd name="connsiteX50" fmla="*/ 4776583 w 5287024"/>
              <a:gd name="connsiteY50" fmla="*/ 1795860 h 4564436"/>
              <a:gd name="connsiteX51" fmla="*/ 4961549 w 5287024"/>
              <a:gd name="connsiteY51" fmla="*/ 1619565 h 4564436"/>
              <a:gd name="connsiteX52" fmla="*/ 5139640 w 5287024"/>
              <a:gd name="connsiteY52" fmla="*/ 1703341 h 4564436"/>
              <a:gd name="connsiteX53" fmla="*/ 5222297 w 5287024"/>
              <a:gd name="connsiteY53" fmla="*/ 1818313 h 4564436"/>
              <a:gd name="connsiteX54" fmla="*/ 5287018 w 5287024"/>
              <a:gd name="connsiteY54" fmla="*/ 1786140 h 4564436"/>
              <a:gd name="connsiteX55" fmla="*/ 5218706 w 5287024"/>
              <a:gd name="connsiteY55" fmla="*/ 1632680 h 4564436"/>
              <a:gd name="connsiteX56" fmla="*/ 5014968 w 5287024"/>
              <a:gd name="connsiteY56" fmla="*/ 1510406 h 4564436"/>
              <a:gd name="connsiteX57" fmla="*/ 4841577 w 5287024"/>
              <a:gd name="connsiteY57" fmla="*/ 1568677 h 4564436"/>
              <a:gd name="connsiteX58" fmla="*/ 4720855 w 5287024"/>
              <a:gd name="connsiteY58" fmla="*/ 1703541 h 4564436"/>
              <a:gd name="connsiteX59" fmla="*/ 4649017 w 5287024"/>
              <a:gd name="connsiteY59" fmla="*/ 1738325 h 4564436"/>
              <a:gd name="connsiteX60" fmla="*/ 4609458 w 5287024"/>
              <a:gd name="connsiteY60" fmla="*/ 1725772 h 4564436"/>
              <a:gd name="connsiteX61" fmla="*/ 4403537 w 5287024"/>
              <a:gd name="connsiteY61" fmla="*/ 1415168 h 4564436"/>
              <a:gd name="connsiteX62" fmla="*/ 4031874 w 5287024"/>
              <a:gd name="connsiteY62" fmla="*/ 1513292 h 4564436"/>
              <a:gd name="connsiteX63" fmla="*/ 3725297 w 5287024"/>
              <a:gd name="connsiteY63" fmla="*/ 1035007 h 4564436"/>
              <a:gd name="connsiteX64" fmla="*/ 3335124 w 5287024"/>
              <a:gd name="connsiteY64" fmla="*/ 1285094 h 4564436"/>
              <a:gd name="connsiteX65" fmla="*/ 3104918 w 5287024"/>
              <a:gd name="connsiteY65" fmla="*/ 951800 h 4564436"/>
              <a:gd name="connsiteX66" fmla="*/ 2795958 w 5287024"/>
              <a:gd name="connsiteY66" fmla="*/ 1297262 h 4564436"/>
              <a:gd name="connsiteX67" fmla="*/ 2606490 w 5287024"/>
              <a:gd name="connsiteY67" fmla="*/ 1918988 h 4564436"/>
              <a:gd name="connsiteX68" fmla="*/ 2621912 w 5287024"/>
              <a:gd name="connsiteY68" fmla="*/ 2131827 h 4564436"/>
              <a:gd name="connsiteX69" fmla="*/ 2220113 w 5287024"/>
              <a:gd name="connsiteY69" fmla="*/ 3895013 h 4564436"/>
              <a:gd name="connsiteX70" fmla="*/ 1898675 w 5287024"/>
              <a:gd name="connsiteY70" fmla="*/ 4483994 h 4564436"/>
              <a:gd name="connsiteX71" fmla="*/ 1798909 w 5287024"/>
              <a:gd name="connsiteY71" fmla="*/ 3542965 h 4564436"/>
              <a:gd name="connsiteX72" fmla="*/ 1977601 w 5287024"/>
              <a:gd name="connsiteY72" fmla="*/ 2884147 h 4564436"/>
              <a:gd name="connsiteX73" fmla="*/ 2393860 w 5287024"/>
              <a:gd name="connsiteY73" fmla="*/ 950780 h 4564436"/>
              <a:gd name="connsiteX74" fmla="*/ 2447669 w 5287024"/>
              <a:gd name="connsiteY74" fmla="*/ 549090 h 4564436"/>
              <a:gd name="connsiteX75" fmla="*/ 2244068 w 5287024"/>
              <a:gd name="connsiteY75" fmla="*/ 463920 h 4564436"/>
              <a:gd name="connsiteX76" fmla="*/ 1948427 w 5287024"/>
              <a:gd name="connsiteY76" fmla="*/ 606551 h 4564436"/>
              <a:gd name="connsiteX77" fmla="*/ 1715662 w 5287024"/>
              <a:gd name="connsiteY77" fmla="*/ 250998 h 4564436"/>
              <a:gd name="connsiteX78" fmla="*/ 1407772 w 5287024"/>
              <a:gd name="connsiteY78" fmla="*/ 352361 h 4564436"/>
              <a:gd name="connsiteX79" fmla="*/ 1318116 w 5287024"/>
              <a:gd name="connsiteY79" fmla="*/ 211105 h 4564436"/>
              <a:gd name="connsiteX80" fmla="*/ 1159470 w 5287024"/>
              <a:gd name="connsiteY80" fmla="*/ 24776 h 4564436"/>
              <a:gd name="connsiteX81" fmla="*/ 877605 w 5287024"/>
              <a:gd name="connsiteY81" fmla="*/ 785803 h 4564436"/>
              <a:gd name="connsiteX82" fmla="*/ 910950 w 5287024"/>
              <a:gd name="connsiteY82" fmla="*/ 572818 h 4564436"/>
              <a:gd name="connsiteX83" fmla="*/ 933966 w 5287024"/>
              <a:gd name="connsiteY83" fmla="*/ 323705 h 4564436"/>
              <a:gd name="connsiteX84" fmla="*/ 928587 w 5287024"/>
              <a:gd name="connsiteY84" fmla="*/ 202329 h 4564436"/>
              <a:gd name="connsiteX0" fmla="*/ 928587 w 5287024"/>
              <a:gd name="connsiteY0" fmla="*/ 202329 h 4564436"/>
              <a:gd name="connsiteX1" fmla="*/ 775593 w 5287024"/>
              <a:gd name="connsiteY1" fmla="*/ 262617 h 4564436"/>
              <a:gd name="connsiteX2" fmla="*/ 807442 w 5287024"/>
              <a:gd name="connsiteY2" fmla="*/ 487409 h 4564436"/>
              <a:gd name="connsiteX3" fmla="*/ 707483 w 5287024"/>
              <a:gd name="connsiteY3" fmla="*/ 866410 h 4564436"/>
              <a:gd name="connsiteX4" fmla="*/ 643549 w 5287024"/>
              <a:gd name="connsiteY4" fmla="*/ 1529888 h 4564436"/>
              <a:gd name="connsiteX5" fmla="*/ 552821 w 5287024"/>
              <a:gd name="connsiteY5" fmla="*/ 1388436 h 4564436"/>
              <a:gd name="connsiteX6" fmla="*/ 470171 w 5287024"/>
              <a:gd name="connsiteY6" fmla="*/ 1508278 h 4564436"/>
              <a:gd name="connsiteX7" fmla="*/ 554214 w 5287024"/>
              <a:gd name="connsiteY7" fmla="*/ 1717766 h 4564436"/>
              <a:gd name="connsiteX8" fmla="*/ 590819 w 5287024"/>
              <a:gd name="connsiteY8" fmla="*/ 1888183 h 4564436"/>
              <a:gd name="connsiteX9" fmla="*/ 588013 w 5287024"/>
              <a:gd name="connsiteY9" fmla="*/ 1902993 h 4564436"/>
              <a:gd name="connsiteX10" fmla="*/ 130088 w 5287024"/>
              <a:gd name="connsiteY10" fmla="*/ 3370493 h 4564436"/>
              <a:gd name="connsiteX11" fmla="*/ 0 w 5287024"/>
              <a:gd name="connsiteY11" fmla="*/ 4332145 h 4564436"/>
              <a:gd name="connsiteX12" fmla="*/ 189322 w 5287024"/>
              <a:gd name="connsiteY12" fmla="*/ 4314524 h 4564436"/>
              <a:gd name="connsiteX13" fmla="*/ 373477 w 5287024"/>
              <a:gd name="connsiteY13" fmla="*/ 4398572 h 4564436"/>
              <a:gd name="connsiteX14" fmla="*/ 367969 w 5287024"/>
              <a:gd name="connsiteY14" fmla="*/ 3853709 h 4564436"/>
              <a:gd name="connsiteX15" fmla="*/ 444651 w 5287024"/>
              <a:gd name="connsiteY15" fmla="*/ 3317149 h 4564436"/>
              <a:gd name="connsiteX16" fmla="*/ 646812 w 5287024"/>
              <a:gd name="connsiteY16" fmla="*/ 3027185 h 4564436"/>
              <a:gd name="connsiteX17" fmla="*/ 824294 w 5287024"/>
              <a:gd name="connsiteY17" fmla="*/ 2851509 h 4564436"/>
              <a:gd name="connsiteX18" fmla="*/ 793121 w 5287024"/>
              <a:gd name="connsiteY18" fmla="*/ 2693493 h 4564436"/>
              <a:gd name="connsiteX19" fmla="*/ 611231 w 5287024"/>
              <a:gd name="connsiteY19" fmla="*/ 2821759 h 4564436"/>
              <a:gd name="connsiteX20" fmla="*/ 539987 w 5287024"/>
              <a:gd name="connsiteY20" fmla="*/ 2884982 h 4564436"/>
              <a:gd name="connsiteX21" fmla="*/ 754898 w 5287024"/>
              <a:gd name="connsiteY21" fmla="*/ 2046402 h 4564436"/>
              <a:gd name="connsiteX22" fmla="*/ 885568 w 5287024"/>
              <a:gd name="connsiteY22" fmla="*/ 1094507 h 4564436"/>
              <a:gd name="connsiteX23" fmla="*/ 1135496 w 5287024"/>
              <a:gd name="connsiteY23" fmla="*/ 252636 h 4564436"/>
              <a:gd name="connsiteX24" fmla="*/ 1348793 w 5287024"/>
              <a:gd name="connsiteY24" fmla="*/ 555050 h 4564436"/>
              <a:gd name="connsiteX25" fmla="*/ 1661741 w 5287024"/>
              <a:gd name="connsiteY25" fmla="*/ 426291 h 4564436"/>
              <a:gd name="connsiteX26" fmla="*/ 1915722 w 5287024"/>
              <a:gd name="connsiteY26" fmla="*/ 803166 h 4564436"/>
              <a:gd name="connsiteX27" fmla="*/ 2213991 w 5287024"/>
              <a:gd name="connsiteY27" fmla="*/ 776607 h 4564436"/>
              <a:gd name="connsiteX28" fmla="*/ 2074289 w 5287024"/>
              <a:gd name="connsiteY28" fmla="*/ 1664407 h 4564436"/>
              <a:gd name="connsiteX29" fmla="*/ 1805531 w 5287024"/>
              <a:gd name="connsiteY29" fmla="*/ 2842920 h 4564436"/>
              <a:gd name="connsiteX30" fmla="*/ 1758459 w 5287024"/>
              <a:gd name="connsiteY30" fmla="*/ 3371903 h 4564436"/>
              <a:gd name="connsiteX31" fmla="*/ 1890731 w 5287024"/>
              <a:gd name="connsiteY31" fmla="*/ 4559656 h 4564436"/>
              <a:gd name="connsiteX32" fmla="*/ 2299768 w 5287024"/>
              <a:gd name="connsiteY32" fmla="*/ 3877397 h 4564436"/>
              <a:gd name="connsiteX33" fmla="*/ 2691603 w 5287024"/>
              <a:gd name="connsiteY33" fmla="*/ 2148184 h 4564436"/>
              <a:gd name="connsiteX34" fmla="*/ 2722387 w 5287024"/>
              <a:gd name="connsiteY34" fmla="*/ 2131487 h 4564436"/>
              <a:gd name="connsiteX35" fmla="*/ 2898500 w 5287024"/>
              <a:gd name="connsiteY35" fmla="*/ 1513448 h 4564436"/>
              <a:gd name="connsiteX36" fmla="*/ 3056172 w 5287024"/>
              <a:gd name="connsiteY36" fmla="*/ 1157523 h 4564436"/>
              <a:gd name="connsiteX37" fmla="*/ 3284026 w 5287024"/>
              <a:gd name="connsiteY37" fmla="*/ 1493755 h 4564436"/>
              <a:gd name="connsiteX38" fmla="*/ 3694766 w 5287024"/>
              <a:gd name="connsiteY38" fmla="*/ 1228378 h 4564436"/>
              <a:gd name="connsiteX39" fmla="*/ 3988928 w 5287024"/>
              <a:gd name="connsiteY39" fmla="*/ 1687599 h 4564436"/>
              <a:gd name="connsiteX40" fmla="*/ 4342088 w 5287024"/>
              <a:gd name="connsiteY40" fmla="*/ 1578333 h 4564436"/>
              <a:gd name="connsiteX41" fmla="*/ 4490710 w 5287024"/>
              <a:gd name="connsiteY41" fmla="*/ 1818179 h 4564436"/>
              <a:gd name="connsiteX42" fmla="*/ 4596632 w 5287024"/>
              <a:gd name="connsiteY42" fmla="*/ 1885259 h 4564436"/>
              <a:gd name="connsiteX43" fmla="*/ 4671883 w 5287024"/>
              <a:gd name="connsiteY43" fmla="*/ 2016813 h 4564436"/>
              <a:gd name="connsiteX44" fmla="*/ 4752611 w 5287024"/>
              <a:gd name="connsiteY44" fmla="*/ 2134866 h 4564436"/>
              <a:gd name="connsiteX45" fmla="*/ 4915617 w 5287024"/>
              <a:gd name="connsiteY45" fmla="*/ 2218908 h 4564436"/>
              <a:gd name="connsiteX46" fmla="*/ 5151210 w 5287024"/>
              <a:gd name="connsiteY46" fmla="*/ 2208048 h 4564436"/>
              <a:gd name="connsiteX47" fmla="*/ 5213413 w 5287024"/>
              <a:gd name="connsiteY47" fmla="*/ 2082521 h 4564436"/>
              <a:gd name="connsiteX48" fmla="*/ 5061170 w 5287024"/>
              <a:gd name="connsiteY48" fmla="*/ 2136386 h 4564436"/>
              <a:gd name="connsiteX49" fmla="*/ 4824544 w 5287024"/>
              <a:gd name="connsiteY49" fmla="*/ 2052588 h 4564436"/>
              <a:gd name="connsiteX50" fmla="*/ 4776583 w 5287024"/>
              <a:gd name="connsiteY50" fmla="*/ 1795860 h 4564436"/>
              <a:gd name="connsiteX51" fmla="*/ 4961549 w 5287024"/>
              <a:gd name="connsiteY51" fmla="*/ 1619565 h 4564436"/>
              <a:gd name="connsiteX52" fmla="*/ 5139640 w 5287024"/>
              <a:gd name="connsiteY52" fmla="*/ 1703341 h 4564436"/>
              <a:gd name="connsiteX53" fmla="*/ 5222297 w 5287024"/>
              <a:gd name="connsiteY53" fmla="*/ 1818313 h 4564436"/>
              <a:gd name="connsiteX54" fmla="*/ 5287018 w 5287024"/>
              <a:gd name="connsiteY54" fmla="*/ 1786140 h 4564436"/>
              <a:gd name="connsiteX55" fmla="*/ 5218706 w 5287024"/>
              <a:gd name="connsiteY55" fmla="*/ 1632680 h 4564436"/>
              <a:gd name="connsiteX56" fmla="*/ 5014968 w 5287024"/>
              <a:gd name="connsiteY56" fmla="*/ 1510406 h 4564436"/>
              <a:gd name="connsiteX57" fmla="*/ 4841577 w 5287024"/>
              <a:gd name="connsiteY57" fmla="*/ 1568677 h 4564436"/>
              <a:gd name="connsiteX58" fmla="*/ 4720855 w 5287024"/>
              <a:gd name="connsiteY58" fmla="*/ 1703541 h 4564436"/>
              <a:gd name="connsiteX59" fmla="*/ 4649017 w 5287024"/>
              <a:gd name="connsiteY59" fmla="*/ 1738325 h 4564436"/>
              <a:gd name="connsiteX60" fmla="*/ 4609458 w 5287024"/>
              <a:gd name="connsiteY60" fmla="*/ 1725772 h 4564436"/>
              <a:gd name="connsiteX61" fmla="*/ 4403537 w 5287024"/>
              <a:gd name="connsiteY61" fmla="*/ 1415168 h 4564436"/>
              <a:gd name="connsiteX62" fmla="*/ 4031874 w 5287024"/>
              <a:gd name="connsiteY62" fmla="*/ 1513292 h 4564436"/>
              <a:gd name="connsiteX63" fmla="*/ 3725297 w 5287024"/>
              <a:gd name="connsiteY63" fmla="*/ 1035007 h 4564436"/>
              <a:gd name="connsiteX64" fmla="*/ 3335124 w 5287024"/>
              <a:gd name="connsiteY64" fmla="*/ 1285094 h 4564436"/>
              <a:gd name="connsiteX65" fmla="*/ 3104918 w 5287024"/>
              <a:gd name="connsiteY65" fmla="*/ 951800 h 4564436"/>
              <a:gd name="connsiteX66" fmla="*/ 2795958 w 5287024"/>
              <a:gd name="connsiteY66" fmla="*/ 1297262 h 4564436"/>
              <a:gd name="connsiteX67" fmla="*/ 2606490 w 5287024"/>
              <a:gd name="connsiteY67" fmla="*/ 1918988 h 4564436"/>
              <a:gd name="connsiteX68" fmla="*/ 2621912 w 5287024"/>
              <a:gd name="connsiteY68" fmla="*/ 2131827 h 4564436"/>
              <a:gd name="connsiteX69" fmla="*/ 2220113 w 5287024"/>
              <a:gd name="connsiteY69" fmla="*/ 3895013 h 4564436"/>
              <a:gd name="connsiteX70" fmla="*/ 1898675 w 5287024"/>
              <a:gd name="connsiteY70" fmla="*/ 4483994 h 4564436"/>
              <a:gd name="connsiteX71" fmla="*/ 1798909 w 5287024"/>
              <a:gd name="connsiteY71" fmla="*/ 3542965 h 4564436"/>
              <a:gd name="connsiteX72" fmla="*/ 1977601 w 5287024"/>
              <a:gd name="connsiteY72" fmla="*/ 2884147 h 4564436"/>
              <a:gd name="connsiteX73" fmla="*/ 2393860 w 5287024"/>
              <a:gd name="connsiteY73" fmla="*/ 950780 h 4564436"/>
              <a:gd name="connsiteX74" fmla="*/ 2447669 w 5287024"/>
              <a:gd name="connsiteY74" fmla="*/ 549090 h 4564436"/>
              <a:gd name="connsiteX75" fmla="*/ 2244068 w 5287024"/>
              <a:gd name="connsiteY75" fmla="*/ 463920 h 4564436"/>
              <a:gd name="connsiteX76" fmla="*/ 1948427 w 5287024"/>
              <a:gd name="connsiteY76" fmla="*/ 606551 h 4564436"/>
              <a:gd name="connsiteX77" fmla="*/ 1715662 w 5287024"/>
              <a:gd name="connsiteY77" fmla="*/ 250998 h 4564436"/>
              <a:gd name="connsiteX78" fmla="*/ 1407772 w 5287024"/>
              <a:gd name="connsiteY78" fmla="*/ 352361 h 4564436"/>
              <a:gd name="connsiteX79" fmla="*/ 1318116 w 5287024"/>
              <a:gd name="connsiteY79" fmla="*/ 211105 h 4564436"/>
              <a:gd name="connsiteX80" fmla="*/ 1159470 w 5287024"/>
              <a:gd name="connsiteY80" fmla="*/ 24776 h 4564436"/>
              <a:gd name="connsiteX81" fmla="*/ 877605 w 5287024"/>
              <a:gd name="connsiteY81" fmla="*/ 785803 h 4564436"/>
              <a:gd name="connsiteX82" fmla="*/ 910950 w 5287024"/>
              <a:gd name="connsiteY82" fmla="*/ 572818 h 4564436"/>
              <a:gd name="connsiteX83" fmla="*/ 933966 w 5287024"/>
              <a:gd name="connsiteY83" fmla="*/ 323705 h 4564436"/>
              <a:gd name="connsiteX84" fmla="*/ 928587 w 5287024"/>
              <a:gd name="connsiteY84" fmla="*/ 202329 h 456443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885568 w 5287024"/>
              <a:gd name="connsiteY22" fmla="*/ 1070657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10950 w 5287024"/>
              <a:gd name="connsiteY82" fmla="*/ 548968 h 4540586"/>
              <a:gd name="connsiteX83" fmla="*/ 933966 w 5287024"/>
              <a:gd name="connsiteY83" fmla="*/ 299855 h 4540586"/>
              <a:gd name="connsiteX84" fmla="*/ 928587 w 5287024"/>
              <a:gd name="connsiteY84" fmla="*/ 178479 h 4540586"/>
              <a:gd name="connsiteX0" fmla="*/ 928587 w 5287024"/>
              <a:gd name="connsiteY0" fmla="*/ 178479 h 4540586"/>
              <a:gd name="connsiteX1" fmla="*/ 775593 w 5287024"/>
              <a:gd name="connsiteY1" fmla="*/ 238767 h 4540586"/>
              <a:gd name="connsiteX2" fmla="*/ 807442 w 5287024"/>
              <a:gd name="connsiteY2" fmla="*/ 463559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13991 w 5287024"/>
              <a:gd name="connsiteY27" fmla="*/ 752757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83732 w 5287024"/>
              <a:gd name="connsiteY27" fmla="*/ 717993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54898 w 5287024"/>
              <a:gd name="connsiteY21" fmla="*/ 2022552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914301 w 5287024"/>
              <a:gd name="connsiteY22" fmla="*/ 1081300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77605 w 5287024"/>
              <a:gd name="connsiteY81" fmla="*/ 761953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812897 w 5287024"/>
              <a:gd name="connsiteY2" fmla="*/ 438646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769799 w 5287024"/>
              <a:gd name="connsiteY2" fmla="*/ 422680 h 4540586"/>
              <a:gd name="connsiteX3" fmla="*/ 707483 w 5287024"/>
              <a:gd name="connsiteY3" fmla="*/ 842560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775593 w 5287024"/>
              <a:gd name="connsiteY1" fmla="*/ 238767 h 4540586"/>
              <a:gd name="connsiteX2" fmla="*/ 769799 w 5287024"/>
              <a:gd name="connsiteY2" fmla="*/ 422680 h 4540586"/>
              <a:gd name="connsiteX3" fmla="*/ 717061 w 5287024"/>
              <a:gd name="connsiteY3" fmla="*/ 846107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815934 w 5287024"/>
              <a:gd name="connsiteY1" fmla="*/ 220044 h 4540586"/>
              <a:gd name="connsiteX2" fmla="*/ 769799 w 5287024"/>
              <a:gd name="connsiteY2" fmla="*/ 422680 h 4540586"/>
              <a:gd name="connsiteX3" fmla="*/ 717061 w 5287024"/>
              <a:gd name="connsiteY3" fmla="*/ 846107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130088 w 5287024"/>
              <a:gd name="connsiteY10" fmla="*/ 3346643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928587 w 5287024"/>
              <a:gd name="connsiteY0" fmla="*/ 178479 h 4540586"/>
              <a:gd name="connsiteX1" fmla="*/ 815934 w 5287024"/>
              <a:gd name="connsiteY1" fmla="*/ 220044 h 4540586"/>
              <a:gd name="connsiteX2" fmla="*/ 769799 w 5287024"/>
              <a:gd name="connsiteY2" fmla="*/ 422680 h 4540586"/>
              <a:gd name="connsiteX3" fmla="*/ 717061 w 5287024"/>
              <a:gd name="connsiteY3" fmla="*/ 846107 h 4540586"/>
              <a:gd name="connsiteX4" fmla="*/ 643549 w 5287024"/>
              <a:gd name="connsiteY4" fmla="*/ 1506038 h 4540586"/>
              <a:gd name="connsiteX5" fmla="*/ 552821 w 5287024"/>
              <a:gd name="connsiteY5" fmla="*/ 1364586 h 4540586"/>
              <a:gd name="connsiteX6" fmla="*/ 470171 w 5287024"/>
              <a:gd name="connsiteY6" fmla="*/ 1484428 h 4540586"/>
              <a:gd name="connsiteX7" fmla="*/ 554214 w 5287024"/>
              <a:gd name="connsiteY7" fmla="*/ 1693916 h 4540586"/>
              <a:gd name="connsiteX8" fmla="*/ 590819 w 5287024"/>
              <a:gd name="connsiteY8" fmla="*/ 1864333 h 4540586"/>
              <a:gd name="connsiteX9" fmla="*/ 588013 w 5287024"/>
              <a:gd name="connsiteY9" fmla="*/ 1879143 h 4540586"/>
              <a:gd name="connsiteX10" fmla="*/ 211496 w 5287024"/>
              <a:gd name="connsiteY10" fmla="*/ 3376800 h 4540586"/>
              <a:gd name="connsiteX11" fmla="*/ 0 w 5287024"/>
              <a:gd name="connsiteY11" fmla="*/ 4308295 h 4540586"/>
              <a:gd name="connsiteX12" fmla="*/ 189322 w 5287024"/>
              <a:gd name="connsiteY12" fmla="*/ 4290674 h 4540586"/>
              <a:gd name="connsiteX13" fmla="*/ 373477 w 5287024"/>
              <a:gd name="connsiteY13" fmla="*/ 4374722 h 4540586"/>
              <a:gd name="connsiteX14" fmla="*/ 367969 w 5287024"/>
              <a:gd name="connsiteY14" fmla="*/ 3829859 h 4540586"/>
              <a:gd name="connsiteX15" fmla="*/ 444651 w 5287024"/>
              <a:gd name="connsiteY15" fmla="*/ 3293299 h 4540586"/>
              <a:gd name="connsiteX16" fmla="*/ 646812 w 5287024"/>
              <a:gd name="connsiteY16" fmla="*/ 3003335 h 4540586"/>
              <a:gd name="connsiteX17" fmla="*/ 824294 w 5287024"/>
              <a:gd name="connsiteY17" fmla="*/ 2827659 h 4540586"/>
              <a:gd name="connsiteX18" fmla="*/ 793121 w 5287024"/>
              <a:gd name="connsiteY18" fmla="*/ 2669643 h 4540586"/>
              <a:gd name="connsiteX19" fmla="*/ 611231 w 5287024"/>
              <a:gd name="connsiteY19" fmla="*/ 2797909 h 4540586"/>
              <a:gd name="connsiteX20" fmla="*/ 539987 w 5287024"/>
              <a:gd name="connsiteY20" fmla="*/ 2861132 h 4540586"/>
              <a:gd name="connsiteX21" fmla="*/ 702222 w 5287024"/>
              <a:gd name="connsiteY21" fmla="*/ 2003038 h 4540586"/>
              <a:gd name="connsiteX22" fmla="*/ 897207 w 5287024"/>
              <a:gd name="connsiteY22" fmla="*/ 1088434 h 4540586"/>
              <a:gd name="connsiteX23" fmla="*/ 1135496 w 5287024"/>
              <a:gd name="connsiteY23" fmla="*/ 228786 h 4540586"/>
              <a:gd name="connsiteX24" fmla="*/ 1348793 w 5287024"/>
              <a:gd name="connsiteY24" fmla="*/ 531200 h 4540586"/>
              <a:gd name="connsiteX25" fmla="*/ 1661741 w 5287024"/>
              <a:gd name="connsiteY25" fmla="*/ 402441 h 4540586"/>
              <a:gd name="connsiteX26" fmla="*/ 1915722 w 5287024"/>
              <a:gd name="connsiteY26" fmla="*/ 779316 h 4540586"/>
              <a:gd name="connsiteX27" fmla="*/ 2265244 w 5287024"/>
              <a:gd name="connsiteY27" fmla="*/ 684212 h 4540586"/>
              <a:gd name="connsiteX28" fmla="*/ 2074289 w 5287024"/>
              <a:gd name="connsiteY28" fmla="*/ 1640557 h 4540586"/>
              <a:gd name="connsiteX29" fmla="*/ 1805531 w 5287024"/>
              <a:gd name="connsiteY29" fmla="*/ 2819070 h 4540586"/>
              <a:gd name="connsiteX30" fmla="*/ 1758459 w 5287024"/>
              <a:gd name="connsiteY30" fmla="*/ 3348053 h 4540586"/>
              <a:gd name="connsiteX31" fmla="*/ 1890731 w 5287024"/>
              <a:gd name="connsiteY31" fmla="*/ 4535806 h 4540586"/>
              <a:gd name="connsiteX32" fmla="*/ 2299768 w 5287024"/>
              <a:gd name="connsiteY32" fmla="*/ 3853547 h 4540586"/>
              <a:gd name="connsiteX33" fmla="*/ 2691603 w 5287024"/>
              <a:gd name="connsiteY33" fmla="*/ 2124334 h 4540586"/>
              <a:gd name="connsiteX34" fmla="*/ 2722387 w 5287024"/>
              <a:gd name="connsiteY34" fmla="*/ 2107637 h 4540586"/>
              <a:gd name="connsiteX35" fmla="*/ 2898500 w 5287024"/>
              <a:gd name="connsiteY35" fmla="*/ 1489598 h 4540586"/>
              <a:gd name="connsiteX36" fmla="*/ 3056172 w 5287024"/>
              <a:gd name="connsiteY36" fmla="*/ 1133673 h 4540586"/>
              <a:gd name="connsiteX37" fmla="*/ 3284026 w 5287024"/>
              <a:gd name="connsiteY37" fmla="*/ 1469905 h 4540586"/>
              <a:gd name="connsiteX38" fmla="*/ 3694766 w 5287024"/>
              <a:gd name="connsiteY38" fmla="*/ 1204528 h 4540586"/>
              <a:gd name="connsiteX39" fmla="*/ 3988928 w 5287024"/>
              <a:gd name="connsiteY39" fmla="*/ 1663749 h 4540586"/>
              <a:gd name="connsiteX40" fmla="*/ 4342088 w 5287024"/>
              <a:gd name="connsiteY40" fmla="*/ 1554483 h 4540586"/>
              <a:gd name="connsiteX41" fmla="*/ 4490710 w 5287024"/>
              <a:gd name="connsiteY41" fmla="*/ 1794329 h 4540586"/>
              <a:gd name="connsiteX42" fmla="*/ 4596632 w 5287024"/>
              <a:gd name="connsiteY42" fmla="*/ 1861409 h 4540586"/>
              <a:gd name="connsiteX43" fmla="*/ 4671883 w 5287024"/>
              <a:gd name="connsiteY43" fmla="*/ 1992963 h 4540586"/>
              <a:gd name="connsiteX44" fmla="*/ 4752611 w 5287024"/>
              <a:gd name="connsiteY44" fmla="*/ 2111016 h 4540586"/>
              <a:gd name="connsiteX45" fmla="*/ 4915617 w 5287024"/>
              <a:gd name="connsiteY45" fmla="*/ 2195058 h 4540586"/>
              <a:gd name="connsiteX46" fmla="*/ 5151210 w 5287024"/>
              <a:gd name="connsiteY46" fmla="*/ 2184198 h 4540586"/>
              <a:gd name="connsiteX47" fmla="*/ 5213413 w 5287024"/>
              <a:gd name="connsiteY47" fmla="*/ 2058671 h 4540586"/>
              <a:gd name="connsiteX48" fmla="*/ 5061170 w 5287024"/>
              <a:gd name="connsiteY48" fmla="*/ 2112536 h 4540586"/>
              <a:gd name="connsiteX49" fmla="*/ 4824544 w 5287024"/>
              <a:gd name="connsiteY49" fmla="*/ 2028738 h 4540586"/>
              <a:gd name="connsiteX50" fmla="*/ 4776583 w 5287024"/>
              <a:gd name="connsiteY50" fmla="*/ 1772010 h 4540586"/>
              <a:gd name="connsiteX51" fmla="*/ 4961549 w 5287024"/>
              <a:gd name="connsiteY51" fmla="*/ 1595715 h 4540586"/>
              <a:gd name="connsiteX52" fmla="*/ 5139640 w 5287024"/>
              <a:gd name="connsiteY52" fmla="*/ 1679491 h 4540586"/>
              <a:gd name="connsiteX53" fmla="*/ 5222297 w 5287024"/>
              <a:gd name="connsiteY53" fmla="*/ 1794463 h 4540586"/>
              <a:gd name="connsiteX54" fmla="*/ 5287018 w 5287024"/>
              <a:gd name="connsiteY54" fmla="*/ 1762290 h 4540586"/>
              <a:gd name="connsiteX55" fmla="*/ 5218706 w 5287024"/>
              <a:gd name="connsiteY55" fmla="*/ 1608830 h 4540586"/>
              <a:gd name="connsiteX56" fmla="*/ 5014968 w 5287024"/>
              <a:gd name="connsiteY56" fmla="*/ 1486556 h 4540586"/>
              <a:gd name="connsiteX57" fmla="*/ 4841577 w 5287024"/>
              <a:gd name="connsiteY57" fmla="*/ 1544827 h 4540586"/>
              <a:gd name="connsiteX58" fmla="*/ 4720855 w 5287024"/>
              <a:gd name="connsiteY58" fmla="*/ 1679691 h 4540586"/>
              <a:gd name="connsiteX59" fmla="*/ 4649017 w 5287024"/>
              <a:gd name="connsiteY59" fmla="*/ 1714475 h 4540586"/>
              <a:gd name="connsiteX60" fmla="*/ 4609458 w 5287024"/>
              <a:gd name="connsiteY60" fmla="*/ 1701922 h 4540586"/>
              <a:gd name="connsiteX61" fmla="*/ 4403537 w 5287024"/>
              <a:gd name="connsiteY61" fmla="*/ 1391318 h 4540586"/>
              <a:gd name="connsiteX62" fmla="*/ 4031874 w 5287024"/>
              <a:gd name="connsiteY62" fmla="*/ 1489442 h 4540586"/>
              <a:gd name="connsiteX63" fmla="*/ 3725297 w 5287024"/>
              <a:gd name="connsiteY63" fmla="*/ 1011157 h 4540586"/>
              <a:gd name="connsiteX64" fmla="*/ 3335124 w 5287024"/>
              <a:gd name="connsiteY64" fmla="*/ 1261244 h 4540586"/>
              <a:gd name="connsiteX65" fmla="*/ 3104918 w 5287024"/>
              <a:gd name="connsiteY65" fmla="*/ 927950 h 4540586"/>
              <a:gd name="connsiteX66" fmla="*/ 2795958 w 5287024"/>
              <a:gd name="connsiteY66" fmla="*/ 1273412 h 4540586"/>
              <a:gd name="connsiteX67" fmla="*/ 2606490 w 5287024"/>
              <a:gd name="connsiteY67" fmla="*/ 1895138 h 4540586"/>
              <a:gd name="connsiteX68" fmla="*/ 2621912 w 5287024"/>
              <a:gd name="connsiteY68" fmla="*/ 2107977 h 4540586"/>
              <a:gd name="connsiteX69" fmla="*/ 2220113 w 5287024"/>
              <a:gd name="connsiteY69" fmla="*/ 3871163 h 4540586"/>
              <a:gd name="connsiteX70" fmla="*/ 1898675 w 5287024"/>
              <a:gd name="connsiteY70" fmla="*/ 4460144 h 4540586"/>
              <a:gd name="connsiteX71" fmla="*/ 1798909 w 5287024"/>
              <a:gd name="connsiteY71" fmla="*/ 3519115 h 4540586"/>
              <a:gd name="connsiteX72" fmla="*/ 1977601 w 5287024"/>
              <a:gd name="connsiteY72" fmla="*/ 2860297 h 4540586"/>
              <a:gd name="connsiteX73" fmla="*/ 2393860 w 5287024"/>
              <a:gd name="connsiteY73" fmla="*/ 926930 h 4540586"/>
              <a:gd name="connsiteX74" fmla="*/ 2447669 w 5287024"/>
              <a:gd name="connsiteY74" fmla="*/ 525240 h 4540586"/>
              <a:gd name="connsiteX75" fmla="*/ 2244068 w 5287024"/>
              <a:gd name="connsiteY75" fmla="*/ 440070 h 4540586"/>
              <a:gd name="connsiteX76" fmla="*/ 1948427 w 5287024"/>
              <a:gd name="connsiteY76" fmla="*/ 582701 h 4540586"/>
              <a:gd name="connsiteX77" fmla="*/ 1715662 w 5287024"/>
              <a:gd name="connsiteY77" fmla="*/ 227148 h 4540586"/>
              <a:gd name="connsiteX78" fmla="*/ 1407772 w 5287024"/>
              <a:gd name="connsiteY78" fmla="*/ 328511 h 4540586"/>
              <a:gd name="connsiteX79" fmla="*/ 1318116 w 5287024"/>
              <a:gd name="connsiteY79" fmla="*/ 187255 h 4540586"/>
              <a:gd name="connsiteX80" fmla="*/ 1159470 w 5287024"/>
              <a:gd name="connsiteY80" fmla="*/ 926 h 4540586"/>
              <a:gd name="connsiteX81" fmla="*/ 850934 w 5287024"/>
              <a:gd name="connsiteY81" fmla="*/ 765540 h 4540586"/>
              <a:gd name="connsiteX82" fmla="*/ 933966 w 5287024"/>
              <a:gd name="connsiteY82" fmla="*/ 299855 h 4540586"/>
              <a:gd name="connsiteX83" fmla="*/ 928587 w 5287024"/>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315293 w 5234348"/>
              <a:gd name="connsiteY14" fmla="*/ 3829859 h 4540586"/>
              <a:gd name="connsiteX15" fmla="*/ 391975 w 5234348"/>
              <a:gd name="connsiteY15" fmla="*/ 3293299 h 4540586"/>
              <a:gd name="connsiteX16" fmla="*/ 594136 w 5234348"/>
              <a:gd name="connsiteY16" fmla="*/ 3003335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91975 w 5234348"/>
              <a:gd name="connsiteY15" fmla="*/ 3293299 h 4540586"/>
              <a:gd name="connsiteX16" fmla="*/ 594136 w 5234348"/>
              <a:gd name="connsiteY16" fmla="*/ 3003335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94136 w 5234348"/>
              <a:gd name="connsiteY16" fmla="*/ 3003335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68798 w 5234348"/>
              <a:gd name="connsiteY16" fmla="*/ 2953550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68798 w 5234348"/>
              <a:gd name="connsiteY16" fmla="*/ 2953550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01538 w 5234348"/>
              <a:gd name="connsiteY7" fmla="*/ 1693916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89317 w 5234348"/>
              <a:gd name="connsiteY16" fmla="*/ 2954418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75911 w 5234348"/>
              <a:gd name="connsiteY0" fmla="*/ 178479 h 4540586"/>
              <a:gd name="connsiteX1" fmla="*/ 763258 w 5234348"/>
              <a:gd name="connsiteY1" fmla="*/ 220044 h 4540586"/>
              <a:gd name="connsiteX2" fmla="*/ 717123 w 5234348"/>
              <a:gd name="connsiteY2" fmla="*/ 422680 h 4540586"/>
              <a:gd name="connsiteX3" fmla="*/ 664385 w 5234348"/>
              <a:gd name="connsiteY3" fmla="*/ 846107 h 4540586"/>
              <a:gd name="connsiteX4" fmla="*/ 590873 w 5234348"/>
              <a:gd name="connsiteY4" fmla="*/ 1506038 h 4540586"/>
              <a:gd name="connsiteX5" fmla="*/ 500145 w 5234348"/>
              <a:gd name="connsiteY5" fmla="*/ 1364586 h 4540586"/>
              <a:gd name="connsiteX6" fmla="*/ 417495 w 5234348"/>
              <a:gd name="connsiteY6" fmla="*/ 1484428 h 4540586"/>
              <a:gd name="connsiteX7" fmla="*/ 536393 w 5234348"/>
              <a:gd name="connsiteY7" fmla="*/ 1652962 h 4540586"/>
              <a:gd name="connsiteX8" fmla="*/ 538143 w 5234348"/>
              <a:gd name="connsiteY8" fmla="*/ 1864333 h 4540586"/>
              <a:gd name="connsiteX9" fmla="*/ 535337 w 5234348"/>
              <a:gd name="connsiteY9" fmla="*/ 1879143 h 4540586"/>
              <a:gd name="connsiteX10" fmla="*/ 158820 w 5234348"/>
              <a:gd name="connsiteY10" fmla="*/ 3376800 h 4540586"/>
              <a:gd name="connsiteX11" fmla="*/ 0 w 5234348"/>
              <a:gd name="connsiteY11" fmla="*/ 4327807 h 4540586"/>
              <a:gd name="connsiteX12" fmla="*/ 136646 w 5234348"/>
              <a:gd name="connsiteY12" fmla="*/ 4290674 h 4540586"/>
              <a:gd name="connsiteX13" fmla="*/ 320801 w 5234348"/>
              <a:gd name="connsiteY13" fmla="*/ 4374722 h 4540586"/>
              <a:gd name="connsiteX14" fmla="*/ 252403 w 5234348"/>
              <a:gd name="connsiteY14" fmla="*/ 3880628 h 4540586"/>
              <a:gd name="connsiteX15" fmla="*/ 370032 w 5234348"/>
              <a:gd name="connsiteY15" fmla="*/ 3204372 h 4540586"/>
              <a:gd name="connsiteX16" fmla="*/ 589317 w 5234348"/>
              <a:gd name="connsiteY16" fmla="*/ 2954418 h 4540586"/>
              <a:gd name="connsiteX17" fmla="*/ 771618 w 5234348"/>
              <a:gd name="connsiteY17" fmla="*/ 2827659 h 4540586"/>
              <a:gd name="connsiteX18" fmla="*/ 740445 w 5234348"/>
              <a:gd name="connsiteY18" fmla="*/ 2669643 h 4540586"/>
              <a:gd name="connsiteX19" fmla="*/ 558555 w 5234348"/>
              <a:gd name="connsiteY19" fmla="*/ 2797909 h 4540586"/>
              <a:gd name="connsiteX20" fmla="*/ 487311 w 5234348"/>
              <a:gd name="connsiteY20" fmla="*/ 2861132 h 4540586"/>
              <a:gd name="connsiteX21" fmla="*/ 649546 w 5234348"/>
              <a:gd name="connsiteY21" fmla="*/ 2003038 h 4540586"/>
              <a:gd name="connsiteX22" fmla="*/ 844531 w 5234348"/>
              <a:gd name="connsiteY22" fmla="*/ 1088434 h 4540586"/>
              <a:gd name="connsiteX23" fmla="*/ 1082820 w 5234348"/>
              <a:gd name="connsiteY23" fmla="*/ 228786 h 4540586"/>
              <a:gd name="connsiteX24" fmla="*/ 1296117 w 5234348"/>
              <a:gd name="connsiteY24" fmla="*/ 531200 h 4540586"/>
              <a:gd name="connsiteX25" fmla="*/ 1609065 w 5234348"/>
              <a:gd name="connsiteY25" fmla="*/ 402441 h 4540586"/>
              <a:gd name="connsiteX26" fmla="*/ 1863046 w 5234348"/>
              <a:gd name="connsiteY26" fmla="*/ 779316 h 4540586"/>
              <a:gd name="connsiteX27" fmla="*/ 2212568 w 5234348"/>
              <a:gd name="connsiteY27" fmla="*/ 684212 h 4540586"/>
              <a:gd name="connsiteX28" fmla="*/ 2021613 w 5234348"/>
              <a:gd name="connsiteY28" fmla="*/ 1640557 h 4540586"/>
              <a:gd name="connsiteX29" fmla="*/ 1752855 w 5234348"/>
              <a:gd name="connsiteY29" fmla="*/ 2819070 h 4540586"/>
              <a:gd name="connsiteX30" fmla="*/ 1705783 w 5234348"/>
              <a:gd name="connsiteY30" fmla="*/ 3348053 h 4540586"/>
              <a:gd name="connsiteX31" fmla="*/ 1838055 w 5234348"/>
              <a:gd name="connsiteY31" fmla="*/ 4535806 h 4540586"/>
              <a:gd name="connsiteX32" fmla="*/ 2247092 w 5234348"/>
              <a:gd name="connsiteY32" fmla="*/ 3853547 h 4540586"/>
              <a:gd name="connsiteX33" fmla="*/ 2638927 w 5234348"/>
              <a:gd name="connsiteY33" fmla="*/ 2124334 h 4540586"/>
              <a:gd name="connsiteX34" fmla="*/ 2669711 w 5234348"/>
              <a:gd name="connsiteY34" fmla="*/ 2107637 h 4540586"/>
              <a:gd name="connsiteX35" fmla="*/ 2845824 w 5234348"/>
              <a:gd name="connsiteY35" fmla="*/ 1489598 h 4540586"/>
              <a:gd name="connsiteX36" fmla="*/ 3003496 w 5234348"/>
              <a:gd name="connsiteY36" fmla="*/ 1133673 h 4540586"/>
              <a:gd name="connsiteX37" fmla="*/ 3231350 w 5234348"/>
              <a:gd name="connsiteY37" fmla="*/ 1469905 h 4540586"/>
              <a:gd name="connsiteX38" fmla="*/ 3642090 w 5234348"/>
              <a:gd name="connsiteY38" fmla="*/ 1204528 h 4540586"/>
              <a:gd name="connsiteX39" fmla="*/ 3936252 w 5234348"/>
              <a:gd name="connsiteY39" fmla="*/ 1663749 h 4540586"/>
              <a:gd name="connsiteX40" fmla="*/ 4289412 w 5234348"/>
              <a:gd name="connsiteY40" fmla="*/ 1554483 h 4540586"/>
              <a:gd name="connsiteX41" fmla="*/ 4438034 w 5234348"/>
              <a:gd name="connsiteY41" fmla="*/ 1794329 h 4540586"/>
              <a:gd name="connsiteX42" fmla="*/ 4543956 w 5234348"/>
              <a:gd name="connsiteY42" fmla="*/ 1861409 h 4540586"/>
              <a:gd name="connsiteX43" fmla="*/ 4619207 w 5234348"/>
              <a:gd name="connsiteY43" fmla="*/ 1992963 h 4540586"/>
              <a:gd name="connsiteX44" fmla="*/ 4699935 w 5234348"/>
              <a:gd name="connsiteY44" fmla="*/ 2111016 h 4540586"/>
              <a:gd name="connsiteX45" fmla="*/ 4862941 w 5234348"/>
              <a:gd name="connsiteY45" fmla="*/ 2195058 h 4540586"/>
              <a:gd name="connsiteX46" fmla="*/ 5098534 w 5234348"/>
              <a:gd name="connsiteY46" fmla="*/ 2184198 h 4540586"/>
              <a:gd name="connsiteX47" fmla="*/ 5160737 w 5234348"/>
              <a:gd name="connsiteY47" fmla="*/ 2058671 h 4540586"/>
              <a:gd name="connsiteX48" fmla="*/ 5008494 w 5234348"/>
              <a:gd name="connsiteY48" fmla="*/ 2112536 h 4540586"/>
              <a:gd name="connsiteX49" fmla="*/ 4771868 w 5234348"/>
              <a:gd name="connsiteY49" fmla="*/ 2028738 h 4540586"/>
              <a:gd name="connsiteX50" fmla="*/ 4723907 w 5234348"/>
              <a:gd name="connsiteY50" fmla="*/ 1772010 h 4540586"/>
              <a:gd name="connsiteX51" fmla="*/ 4908873 w 5234348"/>
              <a:gd name="connsiteY51" fmla="*/ 1595715 h 4540586"/>
              <a:gd name="connsiteX52" fmla="*/ 5086964 w 5234348"/>
              <a:gd name="connsiteY52" fmla="*/ 1679491 h 4540586"/>
              <a:gd name="connsiteX53" fmla="*/ 5169621 w 5234348"/>
              <a:gd name="connsiteY53" fmla="*/ 1794463 h 4540586"/>
              <a:gd name="connsiteX54" fmla="*/ 5234342 w 5234348"/>
              <a:gd name="connsiteY54" fmla="*/ 1762290 h 4540586"/>
              <a:gd name="connsiteX55" fmla="*/ 5166030 w 5234348"/>
              <a:gd name="connsiteY55" fmla="*/ 1608830 h 4540586"/>
              <a:gd name="connsiteX56" fmla="*/ 4962292 w 5234348"/>
              <a:gd name="connsiteY56" fmla="*/ 1486556 h 4540586"/>
              <a:gd name="connsiteX57" fmla="*/ 4788901 w 5234348"/>
              <a:gd name="connsiteY57" fmla="*/ 1544827 h 4540586"/>
              <a:gd name="connsiteX58" fmla="*/ 4668179 w 5234348"/>
              <a:gd name="connsiteY58" fmla="*/ 1679691 h 4540586"/>
              <a:gd name="connsiteX59" fmla="*/ 4596341 w 5234348"/>
              <a:gd name="connsiteY59" fmla="*/ 1714475 h 4540586"/>
              <a:gd name="connsiteX60" fmla="*/ 4556782 w 5234348"/>
              <a:gd name="connsiteY60" fmla="*/ 1701922 h 4540586"/>
              <a:gd name="connsiteX61" fmla="*/ 4350861 w 5234348"/>
              <a:gd name="connsiteY61" fmla="*/ 1391318 h 4540586"/>
              <a:gd name="connsiteX62" fmla="*/ 3979198 w 5234348"/>
              <a:gd name="connsiteY62" fmla="*/ 1489442 h 4540586"/>
              <a:gd name="connsiteX63" fmla="*/ 3672621 w 5234348"/>
              <a:gd name="connsiteY63" fmla="*/ 1011157 h 4540586"/>
              <a:gd name="connsiteX64" fmla="*/ 3282448 w 5234348"/>
              <a:gd name="connsiteY64" fmla="*/ 1261244 h 4540586"/>
              <a:gd name="connsiteX65" fmla="*/ 3052242 w 5234348"/>
              <a:gd name="connsiteY65" fmla="*/ 927950 h 4540586"/>
              <a:gd name="connsiteX66" fmla="*/ 2743282 w 5234348"/>
              <a:gd name="connsiteY66" fmla="*/ 1273412 h 4540586"/>
              <a:gd name="connsiteX67" fmla="*/ 2553814 w 5234348"/>
              <a:gd name="connsiteY67" fmla="*/ 1895138 h 4540586"/>
              <a:gd name="connsiteX68" fmla="*/ 2569236 w 5234348"/>
              <a:gd name="connsiteY68" fmla="*/ 2107977 h 4540586"/>
              <a:gd name="connsiteX69" fmla="*/ 2167437 w 5234348"/>
              <a:gd name="connsiteY69" fmla="*/ 3871163 h 4540586"/>
              <a:gd name="connsiteX70" fmla="*/ 1845999 w 5234348"/>
              <a:gd name="connsiteY70" fmla="*/ 4460144 h 4540586"/>
              <a:gd name="connsiteX71" fmla="*/ 1746233 w 5234348"/>
              <a:gd name="connsiteY71" fmla="*/ 3519115 h 4540586"/>
              <a:gd name="connsiteX72" fmla="*/ 1924925 w 5234348"/>
              <a:gd name="connsiteY72" fmla="*/ 2860297 h 4540586"/>
              <a:gd name="connsiteX73" fmla="*/ 2341184 w 5234348"/>
              <a:gd name="connsiteY73" fmla="*/ 926930 h 4540586"/>
              <a:gd name="connsiteX74" fmla="*/ 2394993 w 5234348"/>
              <a:gd name="connsiteY74" fmla="*/ 525240 h 4540586"/>
              <a:gd name="connsiteX75" fmla="*/ 2191392 w 5234348"/>
              <a:gd name="connsiteY75" fmla="*/ 440070 h 4540586"/>
              <a:gd name="connsiteX76" fmla="*/ 1895751 w 5234348"/>
              <a:gd name="connsiteY76" fmla="*/ 582701 h 4540586"/>
              <a:gd name="connsiteX77" fmla="*/ 1662986 w 5234348"/>
              <a:gd name="connsiteY77" fmla="*/ 227148 h 4540586"/>
              <a:gd name="connsiteX78" fmla="*/ 1355096 w 5234348"/>
              <a:gd name="connsiteY78" fmla="*/ 328511 h 4540586"/>
              <a:gd name="connsiteX79" fmla="*/ 1265440 w 5234348"/>
              <a:gd name="connsiteY79" fmla="*/ 187255 h 4540586"/>
              <a:gd name="connsiteX80" fmla="*/ 1106794 w 5234348"/>
              <a:gd name="connsiteY80" fmla="*/ 926 h 4540586"/>
              <a:gd name="connsiteX81" fmla="*/ 798258 w 5234348"/>
              <a:gd name="connsiteY81" fmla="*/ 765540 h 4540586"/>
              <a:gd name="connsiteX82" fmla="*/ 881290 w 5234348"/>
              <a:gd name="connsiteY82" fmla="*/ 299855 h 4540586"/>
              <a:gd name="connsiteX83" fmla="*/ 875911 w 5234348"/>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95553 w 5209100"/>
              <a:gd name="connsiteY13" fmla="*/ 4374722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62063 w 5209100"/>
              <a:gd name="connsiteY20" fmla="*/ 2861132 h 4540586"/>
              <a:gd name="connsiteX21" fmla="*/ 624298 w 5209100"/>
              <a:gd name="connsiteY21" fmla="*/ 2003038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62063 w 5209100"/>
              <a:gd name="connsiteY20" fmla="*/ 2861132 h 4540586"/>
              <a:gd name="connsiteX21" fmla="*/ 624298 w 5209100"/>
              <a:gd name="connsiteY21" fmla="*/ 2003038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24298 w 5209100"/>
              <a:gd name="connsiteY21" fmla="*/ 2003038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39137 w 5209100"/>
              <a:gd name="connsiteY3" fmla="*/ 846107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691875 w 5209100"/>
              <a:gd name="connsiteY2" fmla="*/ 422680 h 4540586"/>
              <a:gd name="connsiteX3" fmla="*/ 665142 w 5209100"/>
              <a:gd name="connsiteY3" fmla="*/ 869206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38010 w 5209100"/>
              <a:gd name="connsiteY1" fmla="*/ 220044 h 4540586"/>
              <a:gd name="connsiteX2" fmla="*/ 748643 w 5209100"/>
              <a:gd name="connsiteY2" fmla="*/ 423508 h 4540586"/>
              <a:gd name="connsiteX3" fmla="*/ 665142 w 5209100"/>
              <a:gd name="connsiteY3" fmla="*/ 869206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65142 w 5209100"/>
              <a:gd name="connsiteY3" fmla="*/ 869206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79508 w 5209100"/>
              <a:gd name="connsiteY3" fmla="*/ 874528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79508 w 5209100"/>
              <a:gd name="connsiteY3" fmla="*/ 874528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69 w 5209100"/>
              <a:gd name="connsiteY16" fmla="*/ 2954418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46370 w 5209100"/>
              <a:gd name="connsiteY17" fmla="*/ 2827659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392247 w 5209100"/>
              <a:gd name="connsiteY6" fmla="*/ 1484428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74897 w 5209100"/>
              <a:gd name="connsiteY5" fmla="*/ 1364586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773010 w 5209100"/>
              <a:gd name="connsiteY81" fmla="*/ 765540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05138 w 5209100"/>
              <a:gd name="connsiteY81" fmla="*/ 737041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26994 w 5209100"/>
              <a:gd name="connsiteY65" fmla="*/ 927950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36452 w 5209100"/>
              <a:gd name="connsiteY65" fmla="*/ 742923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74199 w 5209100"/>
              <a:gd name="connsiteY65" fmla="*/ 719862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68639 w 5209100"/>
              <a:gd name="connsiteY65" fmla="*/ 808712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78248 w 5209100"/>
              <a:gd name="connsiteY36" fmla="*/ 1133673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15963 w 5209100"/>
              <a:gd name="connsiteY65" fmla="*/ 789199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15963 w 5209100"/>
              <a:gd name="connsiteY65" fmla="*/ 789199 h 4540586"/>
              <a:gd name="connsiteX66" fmla="*/ 2718034 w 5209100"/>
              <a:gd name="connsiteY66" fmla="*/ 1273412 h 4540586"/>
              <a:gd name="connsiteX67" fmla="*/ 2528566 w 5209100"/>
              <a:gd name="connsiteY67" fmla="*/ 189513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3015963 w 5209100"/>
              <a:gd name="connsiteY65" fmla="*/ 789199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5216 w 5209100"/>
              <a:gd name="connsiteY36" fmla="*/ 1074980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20576 w 5209100"/>
              <a:gd name="connsiteY35" fmla="*/ 1489598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44463 w 5209100"/>
              <a:gd name="connsiteY34" fmla="*/ 2107637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398 w 5209100"/>
              <a:gd name="connsiteY12" fmla="*/ 4290674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77228 w 5209100"/>
              <a:gd name="connsiteY34" fmla="*/ 2005309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272 w 5209100"/>
              <a:gd name="connsiteY12" fmla="*/ 4081569 h 4540586"/>
              <a:gd name="connsiteX13" fmla="*/ 245575 w 5209100"/>
              <a:gd name="connsiteY13" fmla="*/ 4295609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77228 w 5209100"/>
              <a:gd name="connsiteY34" fmla="*/ 2005309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50663 w 5209100"/>
              <a:gd name="connsiteY0" fmla="*/ 178479 h 4540586"/>
              <a:gd name="connsiteX1" fmla="*/ 787898 w 5209100"/>
              <a:gd name="connsiteY1" fmla="*/ 157724 h 4540586"/>
              <a:gd name="connsiteX2" fmla="*/ 748643 w 5209100"/>
              <a:gd name="connsiteY2" fmla="*/ 423508 h 4540586"/>
              <a:gd name="connsiteX3" fmla="*/ 695239 w 5209100"/>
              <a:gd name="connsiteY3" fmla="*/ 873622 h 4540586"/>
              <a:gd name="connsiteX4" fmla="*/ 565625 w 5209100"/>
              <a:gd name="connsiteY4" fmla="*/ 1506038 h 4540586"/>
              <a:gd name="connsiteX5" fmla="*/ 467351 w 5209100"/>
              <a:gd name="connsiteY5" fmla="*/ 1328124 h 4540586"/>
              <a:gd name="connsiteX6" fmla="*/ 444197 w 5209100"/>
              <a:gd name="connsiteY6" fmla="*/ 1436340 h 4540586"/>
              <a:gd name="connsiteX7" fmla="*/ 511145 w 5209100"/>
              <a:gd name="connsiteY7" fmla="*/ 1652962 h 4540586"/>
              <a:gd name="connsiteX8" fmla="*/ 512895 w 5209100"/>
              <a:gd name="connsiteY8" fmla="*/ 1864333 h 4540586"/>
              <a:gd name="connsiteX9" fmla="*/ 510089 w 5209100"/>
              <a:gd name="connsiteY9" fmla="*/ 1879143 h 4540586"/>
              <a:gd name="connsiteX10" fmla="*/ 133572 w 5209100"/>
              <a:gd name="connsiteY10" fmla="*/ 3376800 h 4540586"/>
              <a:gd name="connsiteX11" fmla="*/ 0 w 5209100"/>
              <a:gd name="connsiteY11" fmla="*/ 4236161 h 4540586"/>
              <a:gd name="connsiteX12" fmla="*/ 111272 w 5209100"/>
              <a:gd name="connsiteY12" fmla="*/ 4081569 h 4540586"/>
              <a:gd name="connsiteX13" fmla="*/ 228121 w 5209100"/>
              <a:gd name="connsiteY13" fmla="*/ 4064825 h 4540586"/>
              <a:gd name="connsiteX14" fmla="*/ 227155 w 5209100"/>
              <a:gd name="connsiteY14" fmla="*/ 3880628 h 4540586"/>
              <a:gd name="connsiteX15" fmla="*/ 344784 w 5209100"/>
              <a:gd name="connsiteY15" fmla="*/ 3204372 h 4540586"/>
              <a:gd name="connsiteX16" fmla="*/ 564040 w 5209100"/>
              <a:gd name="connsiteY16" fmla="*/ 2907274 h 4540586"/>
              <a:gd name="connsiteX17" fmla="*/ 718305 w 5209100"/>
              <a:gd name="connsiteY17" fmla="*/ 2790330 h 4540586"/>
              <a:gd name="connsiteX18" fmla="*/ 715197 w 5209100"/>
              <a:gd name="connsiteY18" fmla="*/ 2669643 h 4540586"/>
              <a:gd name="connsiteX19" fmla="*/ 533307 w 5209100"/>
              <a:gd name="connsiteY19" fmla="*/ 2797909 h 4540586"/>
              <a:gd name="connsiteX20" fmla="*/ 420359 w 5209100"/>
              <a:gd name="connsiteY20" fmla="*/ 2886082 h 4540586"/>
              <a:gd name="connsiteX21" fmla="*/ 603779 w 5209100"/>
              <a:gd name="connsiteY21" fmla="*/ 2002171 h 4540586"/>
              <a:gd name="connsiteX22" fmla="*/ 819283 w 5209100"/>
              <a:gd name="connsiteY22" fmla="*/ 1088434 h 4540586"/>
              <a:gd name="connsiteX23" fmla="*/ 1057572 w 5209100"/>
              <a:gd name="connsiteY23" fmla="*/ 228786 h 4540586"/>
              <a:gd name="connsiteX24" fmla="*/ 1270869 w 5209100"/>
              <a:gd name="connsiteY24" fmla="*/ 531200 h 4540586"/>
              <a:gd name="connsiteX25" fmla="*/ 1583817 w 5209100"/>
              <a:gd name="connsiteY25" fmla="*/ 402441 h 4540586"/>
              <a:gd name="connsiteX26" fmla="*/ 1837798 w 5209100"/>
              <a:gd name="connsiteY26" fmla="*/ 779316 h 4540586"/>
              <a:gd name="connsiteX27" fmla="*/ 2187320 w 5209100"/>
              <a:gd name="connsiteY27" fmla="*/ 684212 h 4540586"/>
              <a:gd name="connsiteX28" fmla="*/ 1996365 w 5209100"/>
              <a:gd name="connsiteY28" fmla="*/ 1640557 h 4540586"/>
              <a:gd name="connsiteX29" fmla="*/ 1727607 w 5209100"/>
              <a:gd name="connsiteY29" fmla="*/ 2819070 h 4540586"/>
              <a:gd name="connsiteX30" fmla="*/ 1680535 w 5209100"/>
              <a:gd name="connsiteY30" fmla="*/ 3348053 h 4540586"/>
              <a:gd name="connsiteX31" fmla="*/ 1812807 w 5209100"/>
              <a:gd name="connsiteY31" fmla="*/ 4535806 h 4540586"/>
              <a:gd name="connsiteX32" fmla="*/ 2221844 w 5209100"/>
              <a:gd name="connsiteY32" fmla="*/ 3853547 h 4540586"/>
              <a:gd name="connsiteX33" fmla="*/ 2613679 w 5209100"/>
              <a:gd name="connsiteY33" fmla="*/ 2124334 h 4540586"/>
              <a:gd name="connsiteX34" fmla="*/ 2677228 w 5209100"/>
              <a:gd name="connsiteY34" fmla="*/ 2005309 h 4540586"/>
              <a:gd name="connsiteX35" fmla="*/ 2802785 w 5209100"/>
              <a:gd name="connsiteY35" fmla="*/ 1476275 h 4540586"/>
              <a:gd name="connsiteX36" fmla="*/ 2969278 w 5209100"/>
              <a:gd name="connsiteY36" fmla="*/ 1009152 h 4540586"/>
              <a:gd name="connsiteX37" fmla="*/ 3206102 w 5209100"/>
              <a:gd name="connsiteY37" fmla="*/ 1469905 h 4540586"/>
              <a:gd name="connsiteX38" fmla="*/ 3616842 w 5209100"/>
              <a:gd name="connsiteY38" fmla="*/ 1204528 h 4540586"/>
              <a:gd name="connsiteX39" fmla="*/ 3911004 w 5209100"/>
              <a:gd name="connsiteY39" fmla="*/ 1663749 h 4540586"/>
              <a:gd name="connsiteX40" fmla="*/ 4264164 w 5209100"/>
              <a:gd name="connsiteY40" fmla="*/ 1554483 h 4540586"/>
              <a:gd name="connsiteX41" fmla="*/ 4412786 w 5209100"/>
              <a:gd name="connsiteY41" fmla="*/ 1794329 h 4540586"/>
              <a:gd name="connsiteX42" fmla="*/ 4518708 w 5209100"/>
              <a:gd name="connsiteY42" fmla="*/ 1861409 h 4540586"/>
              <a:gd name="connsiteX43" fmla="*/ 4593959 w 5209100"/>
              <a:gd name="connsiteY43" fmla="*/ 1992963 h 4540586"/>
              <a:gd name="connsiteX44" fmla="*/ 4674687 w 5209100"/>
              <a:gd name="connsiteY44" fmla="*/ 2111016 h 4540586"/>
              <a:gd name="connsiteX45" fmla="*/ 4837693 w 5209100"/>
              <a:gd name="connsiteY45" fmla="*/ 2195058 h 4540586"/>
              <a:gd name="connsiteX46" fmla="*/ 5073286 w 5209100"/>
              <a:gd name="connsiteY46" fmla="*/ 2184198 h 4540586"/>
              <a:gd name="connsiteX47" fmla="*/ 5135489 w 5209100"/>
              <a:gd name="connsiteY47" fmla="*/ 2058671 h 4540586"/>
              <a:gd name="connsiteX48" fmla="*/ 4983246 w 5209100"/>
              <a:gd name="connsiteY48" fmla="*/ 2112536 h 4540586"/>
              <a:gd name="connsiteX49" fmla="*/ 4746620 w 5209100"/>
              <a:gd name="connsiteY49" fmla="*/ 2028738 h 4540586"/>
              <a:gd name="connsiteX50" fmla="*/ 4698659 w 5209100"/>
              <a:gd name="connsiteY50" fmla="*/ 1772010 h 4540586"/>
              <a:gd name="connsiteX51" fmla="*/ 4883625 w 5209100"/>
              <a:gd name="connsiteY51" fmla="*/ 1595715 h 4540586"/>
              <a:gd name="connsiteX52" fmla="*/ 5061716 w 5209100"/>
              <a:gd name="connsiteY52" fmla="*/ 1679491 h 4540586"/>
              <a:gd name="connsiteX53" fmla="*/ 5144373 w 5209100"/>
              <a:gd name="connsiteY53" fmla="*/ 1794463 h 4540586"/>
              <a:gd name="connsiteX54" fmla="*/ 5209094 w 5209100"/>
              <a:gd name="connsiteY54" fmla="*/ 1762290 h 4540586"/>
              <a:gd name="connsiteX55" fmla="*/ 5140782 w 5209100"/>
              <a:gd name="connsiteY55" fmla="*/ 1608830 h 4540586"/>
              <a:gd name="connsiteX56" fmla="*/ 4937044 w 5209100"/>
              <a:gd name="connsiteY56" fmla="*/ 1486556 h 4540586"/>
              <a:gd name="connsiteX57" fmla="*/ 4763653 w 5209100"/>
              <a:gd name="connsiteY57" fmla="*/ 1544827 h 4540586"/>
              <a:gd name="connsiteX58" fmla="*/ 4642931 w 5209100"/>
              <a:gd name="connsiteY58" fmla="*/ 1679691 h 4540586"/>
              <a:gd name="connsiteX59" fmla="*/ 4571093 w 5209100"/>
              <a:gd name="connsiteY59" fmla="*/ 1714475 h 4540586"/>
              <a:gd name="connsiteX60" fmla="*/ 4531534 w 5209100"/>
              <a:gd name="connsiteY60" fmla="*/ 1701922 h 4540586"/>
              <a:gd name="connsiteX61" fmla="*/ 4325613 w 5209100"/>
              <a:gd name="connsiteY61" fmla="*/ 1391318 h 4540586"/>
              <a:gd name="connsiteX62" fmla="*/ 3953950 w 5209100"/>
              <a:gd name="connsiteY62" fmla="*/ 1489442 h 4540586"/>
              <a:gd name="connsiteX63" fmla="*/ 3647373 w 5209100"/>
              <a:gd name="connsiteY63" fmla="*/ 1011157 h 4540586"/>
              <a:gd name="connsiteX64" fmla="*/ 3257200 w 5209100"/>
              <a:gd name="connsiteY64" fmla="*/ 1261244 h 4540586"/>
              <a:gd name="connsiteX65" fmla="*/ 2982441 w 5209100"/>
              <a:gd name="connsiteY65" fmla="*/ 776782 h 4540586"/>
              <a:gd name="connsiteX66" fmla="*/ 2718034 w 5209100"/>
              <a:gd name="connsiteY66" fmla="*/ 1273412 h 4540586"/>
              <a:gd name="connsiteX67" fmla="*/ 2552510 w 5209100"/>
              <a:gd name="connsiteY67" fmla="*/ 1904008 h 4540586"/>
              <a:gd name="connsiteX68" fmla="*/ 2543988 w 5209100"/>
              <a:gd name="connsiteY68" fmla="*/ 2107977 h 4540586"/>
              <a:gd name="connsiteX69" fmla="*/ 2142189 w 5209100"/>
              <a:gd name="connsiteY69" fmla="*/ 3871163 h 4540586"/>
              <a:gd name="connsiteX70" fmla="*/ 1820751 w 5209100"/>
              <a:gd name="connsiteY70" fmla="*/ 4460144 h 4540586"/>
              <a:gd name="connsiteX71" fmla="*/ 1720985 w 5209100"/>
              <a:gd name="connsiteY71" fmla="*/ 3519115 h 4540586"/>
              <a:gd name="connsiteX72" fmla="*/ 1899677 w 5209100"/>
              <a:gd name="connsiteY72" fmla="*/ 2860297 h 4540586"/>
              <a:gd name="connsiteX73" fmla="*/ 2315936 w 5209100"/>
              <a:gd name="connsiteY73" fmla="*/ 926930 h 4540586"/>
              <a:gd name="connsiteX74" fmla="*/ 2369745 w 5209100"/>
              <a:gd name="connsiteY74" fmla="*/ 525240 h 4540586"/>
              <a:gd name="connsiteX75" fmla="*/ 2166144 w 5209100"/>
              <a:gd name="connsiteY75" fmla="*/ 440070 h 4540586"/>
              <a:gd name="connsiteX76" fmla="*/ 1870503 w 5209100"/>
              <a:gd name="connsiteY76" fmla="*/ 582701 h 4540586"/>
              <a:gd name="connsiteX77" fmla="*/ 1637738 w 5209100"/>
              <a:gd name="connsiteY77" fmla="*/ 227148 h 4540586"/>
              <a:gd name="connsiteX78" fmla="*/ 1329848 w 5209100"/>
              <a:gd name="connsiteY78" fmla="*/ 328511 h 4540586"/>
              <a:gd name="connsiteX79" fmla="*/ 1240192 w 5209100"/>
              <a:gd name="connsiteY79" fmla="*/ 187255 h 4540586"/>
              <a:gd name="connsiteX80" fmla="*/ 1081546 w 5209100"/>
              <a:gd name="connsiteY80" fmla="*/ 926 h 4540586"/>
              <a:gd name="connsiteX81" fmla="*/ 826295 w 5209100"/>
              <a:gd name="connsiteY81" fmla="*/ 664079 h 4540586"/>
              <a:gd name="connsiteX82" fmla="*/ 856042 w 5209100"/>
              <a:gd name="connsiteY82" fmla="*/ 299855 h 4540586"/>
              <a:gd name="connsiteX83" fmla="*/ 850663 w 5209100"/>
              <a:gd name="connsiteY83" fmla="*/ 178479 h 4540586"/>
              <a:gd name="connsiteX0" fmla="*/ 819074 w 5177511"/>
              <a:gd name="connsiteY0" fmla="*/ 178479 h 4540586"/>
              <a:gd name="connsiteX1" fmla="*/ 756309 w 5177511"/>
              <a:gd name="connsiteY1" fmla="*/ 157724 h 4540586"/>
              <a:gd name="connsiteX2" fmla="*/ 717054 w 5177511"/>
              <a:gd name="connsiteY2" fmla="*/ 423508 h 4540586"/>
              <a:gd name="connsiteX3" fmla="*/ 663650 w 5177511"/>
              <a:gd name="connsiteY3" fmla="*/ 873622 h 4540586"/>
              <a:gd name="connsiteX4" fmla="*/ 534036 w 5177511"/>
              <a:gd name="connsiteY4" fmla="*/ 1506038 h 4540586"/>
              <a:gd name="connsiteX5" fmla="*/ 435762 w 5177511"/>
              <a:gd name="connsiteY5" fmla="*/ 1328124 h 4540586"/>
              <a:gd name="connsiteX6" fmla="*/ 412608 w 5177511"/>
              <a:gd name="connsiteY6" fmla="*/ 1436340 h 4540586"/>
              <a:gd name="connsiteX7" fmla="*/ 479556 w 5177511"/>
              <a:gd name="connsiteY7" fmla="*/ 1652962 h 4540586"/>
              <a:gd name="connsiteX8" fmla="*/ 481306 w 5177511"/>
              <a:gd name="connsiteY8" fmla="*/ 1864333 h 4540586"/>
              <a:gd name="connsiteX9" fmla="*/ 478500 w 5177511"/>
              <a:gd name="connsiteY9" fmla="*/ 1879143 h 4540586"/>
              <a:gd name="connsiteX10" fmla="*/ 101983 w 5177511"/>
              <a:gd name="connsiteY10" fmla="*/ 3376800 h 4540586"/>
              <a:gd name="connsiteX11" fmla="*/ 0 w 5177511"/>
              <a:gd name="connsiteY11" fmla="*/ 3979677 h 4540586"/>
              <a:gd name="connsiteX12" fmla="*/ 79683 w 5177511"/>
              <a:gd name="connsiteY12" fmla="*/ 4081569 h 4540586"/>
              <a:gd name="connsiteX13" fmla="*/ 196532 w 5177511"/>
              <a:gd name="connsiteY13" fmla="*/ 4064825 h 4540586"/>
              <a:gd name="connsiteX14" fmla="*/ 195566 w 5177511"/>
              <a:gd name="connsiteY14" fmla="*/ 3880628 h 4540586"/>
              <a:gd name="connsiteX15" fmla="*/ 313195 w 5177511"/>
              <a:gd name="connsiteY15" fmla="*/ 3204372 h 4540586"/>
              <a:gd name="connsiteX16" fmla="*/ 532451 w 5177511"/>
              <a:gd name="connsiteY16" fmla="*/ 2907274 h 4540586"/>
              <a:gd name="connsiteX17" fmla="*/ 686716 w 5177511"/>
              <a:gd name="connsiteY17" fmla="*/ 2790330 h 4540586"/>
              <a:gd name="connsiteX18" fmla="*/ 683608 w 5177511"/>
              <a:gd name="connsiteY18" fmla="*/ 2669643 h 4540586"/>
              <a:gd name="connsiteX19" fmla="*/ 501718 w 5177511"/>
              <a:gd name="connsiteY19" fmla="*/ 2797909 h 4540586"/>
              <a:gd name="connsiteX20" fmla="*/ 388770 w 5177511"/>
              <a:gd name="connsiteY20" fmla="*/ 2886082 h 4540586"/>
              <a:gd name="connsiteX21" fmla="*/ 572190 w 5177511"/>
              <a:gd name="connsiteY21" fmla="*/ 2002171 h 4540586"/>
              <a:gd name="connsiteX22" fmla="*/ 787694 w 5177511"/>
              <a:gd name="connsiteY22" fmla="*/ 1088434 h 4540586"/>
              <a:gd name="connsiteX23" fmla="*/ 1025983 w 5177511"/>
              <a:gd name="connsiteY23" fmla="*/ 228786 h 4540586"/>
              <a:gd name="connsiteX24" fmla="*/ 1239280 w 5177511"/>
              <a:gd name="connsiteY24" fmla="*/ 531200 h 4540586"/>
              <a:gd name="connsiteX25" fmla="*/ 1552228 w 5177511"/>
              <a:gd name="connsiteY25" fmla="*/ 402441 h 4540586"/>
              <a:gd name="connsiteX26" fmla="*/ 1806209 w 5177511"/>
              <a:gd name="connsiteY26" fmla="*/ 779316 h 4540586"/>
              <a:gd name="connsiteX27" fmla="*/ 2155731 w 5177511"/>
              <a:gd name="connsiteY27" fmla="*/ 684212 h 4540586"/>
              <a:gd name="connsiteX28" fmla="*/ 1964776 w 5177511"/>
              <a:gd name="connsiteY28" fmla="*/ 1640557 h 4540586"/>
              <a:gd name="connsiteX29" fmla="*/ 1696018 w 5177511"/>
              <a:gd name="connsiteY29" fmla="*/ 2819070 h 4540586"/>
              <a:gd name="connsiteX30" fmla="*/ 1648946 w 5177511"/>
              <a:gd name="connsiteY30" fmla="*/ 3348053 h 4540586"/>
              <a:gd name="connsiteX31" fmla="*/ 1781218 w 5177511"/>
              <a:gd name="connsiteY31" fmla="*/ 4535806 h 4540586"/>
              <a:gd name="connsiteX32" fmla="*/ 2190255 w 5177511"/>
              <a:gd name="connsiteY32" fmla="*/ 3853547 h 4540586"/>
              <a:gd name="connsiteX33" fmla="*/ 2582090 w 5177511"/>
              <a:gd name="connsiteY33" fmla="*/ 2124334 h 4540586"/>
              <a:gd name="connsiteX34" fmla="*/ 2645639 w 5177511"/>
              <a:gd name="connsiteY34" fmla="*/ 2005309 h 4540586"/>
              <a:gd name="connsiteX35" fmla="*/ 2771196 w 5177511"/>
              <a:gd name="connsiteY35" fmla="*/ 1476275 h 4540586"/>
              <a:gd name="connsiteX36" fmla="*/ 2937689 w 5177511"/>
              <a:gd name="connsiteY36" fmla="*/ 1009152 h 4540586"/>
              <a:gd name="connsiteX37" fmla="*/ 3174513 w 5177511"/>
              <a:gd name="connsiteY37" fmla="*/ 1469905 h 4540586"/>
              <a:gd name="connsiteX38" fmla="*/ 3585253 w 5177511"/>
              <a:gd name="connsiteY38" fmla="*/ 1204528 h 4540586"/>
              <a:gd name="connsiteX39" fmla="*/ 3879415 w 5177511"/>
              <a:gd name="connsiteY39" fmla="*/ 1663749 h 4540586"/>
              <a:gd name="connsiteX40" fmla="*/ 4232575 w 5177511"/>
              <a:gd name="connsiteY40" fmla="*/ 1554483 h 4540586"/>
              <a:gd name="connsiteX41" fmla="*/ 4381197 w 5177511"/>
              <a:gd name="connsiteY41" fmla="*/ 1794329 h 4540586"/>
              <a:gd name="connsiteX42" fmla="*/ 4487119 w 5177511"/>
              <a:gd name="connsiteY42" fmla="*/ 1861409 h 4540586"/>
              <a:gd name="connsiteX43" fmla="*/ 4562370 w 5177511"/>
              <a:gd name="connsiteY43" fmla="*/ 1992963 h 4540586"/>
              <a:gd name="connsiteX44" fmla="*/ 4643098 w 5177511"/>
              <a:gd name="connsiteY44" fmla="*/ 2111016 h 4540586"/>
              <a:gd name="connsiteX45" fmla="*/ 4806104 w 5177511"/>
              <a:gd name="connsiteY45" fmla="*/ 2195058 h 4540586"/>
              <a:gd name="connsiteX46" fmla="*/ 5041697 w 5177511"/>
              <a:gd name="connsiteY46" fmla="*/ 2184198 h 4540586"/>
              <a:gd name="connsiteX47" fmla="*/ 5103900 w 5177511"/>
              <a:gd name="connsiteY47" fmla="*/ 2058671 h 4540586"/>
              <a:gd name="connsiteX48" fmla="*/ 4951657 w 5177511"/>
              <a:gd name="connsiteY48" fmla="*/ 2112536 h 4540586"/>
              <a:gd name="connsiteX49" fmla="*/ 4715031 w 5177511"/>
              <a:gd name="connsiteY49" fmla="*/ 2028738 h 4540586"/>
              <a:gd name="connsiteX50" fmla="*/ 4667070 w 5177511"/>
              <a:gd name="connsiteY50" fmla="*/ 1772010 h 4540586"/>
              <a:gd name="connsiteX51" fmla="*/ 4852036 w 5177511"/>
              <a:gd name="connsiteY51" fmla="*/ 1595715 h 4540586"/>
              <a:gd name="connsiteX52" fmla="*/ 5030127 w 5177511"/>
              <a:gd name="connsiteY52" fmla="*/ 1679491 h 4540586"/>
              <a:gd name="connsiteX53" fmla="*/ 5112784 w 5177511"/>
              <a:gd name="connsiteY53" fmla="*/ 1794463 h 4540586"/>
              <a:gd name="connsiteX54" fmla="*/ 5177505 w 5177511"/>
              <a:gd name="connsiteY54" fmla="*/ 1762290 h 4540586"/>
              <a:gd name="connsiteX55" fmla="*/ 5109193 w 5177511"/>
              <a:gd name="connsiteY55" fmla="*/ 1608830 h 4540586"/>
              <a:gd name="connsiteX56" fmla="*/ 4905455 w 5177511"/>
              <a:gd name="connsiteY56" fmla="*/ 1486556 h 4540586"/>
              <a:gd name="connsiteX57" fmla="*/ 4732064 w 5177511"/>
              <a:gd name="connsiteY57" fmla="*/ 1544827 h 4540586"/>
              <a:gd name="connsiteX58" fmla="*/ 4611342 w 5177511"/>
              <a:gd name="connsiteY58" fmla="*/ 1679691 h 4540586"/>
              <a:gd name="connsiteX59" fmla="*/ 4539504 w 5177511"/>
              <a:gd name="connsiteY59" fmla="*/ 1714475 h 4540586"/>
              <a:gd name="connsiteX60" fmla="*/ 4499945 w 5177511"/>
              <a:gd name="connsiteY60" fmla="*/ 1701922 h 4540586"/>
              <a:gd name="connsiteX61" fmla="*/ 4294024 w 5177511"/>
              <a:gd name="connsiteY61" fmla="*/ 1391318 h 4540586"/>
              <a:gd name="connsiteX62" fmla="*/ 3922361 w 5177511"/>
              <a:gd name="connsiteY62" fmla="*/ 1489442 h 4540586"/>
              <a:gd name="connsiteX63" fmla="*/ 3615784 w 5177511"/>
              <a:gd name="connsiteY63" fmla="*/ 1011157 h 4540586"/>
              <a:gd name="connsiteX64" fmla="*/ 3225611 w 5177511"/>
              <a:gd name="connsiteY64" fmla="*/ 1261244 h 4540586"/>
              <a:gd name="connsiteX65" fmla="*/ 2950852 w 5177511"/>
              <a:gd name="connsiteY65" fmla="*/ 776782 h 4540586"/>
              <a:gd name="connsiteX66" fmla="*/ 2686445 w 5177511"/>
              <a:gd name="connsiteY66" fmla="*/ 1273412 h 4540586"/>
              <a:gd name="connsiteX67" fmla="*/ 2520921 w 5177511"/>
              <a:gd name="connsiteY67" fmla="*/ 1904008 h 4540586"/>
              <a:gd name="connsiteX68" fmla="*/ 2512399 w 5177511"/>
              <a:gd name="connsiteY68" fmla="*/ 2107977 h 4540586"/>
              <a:gd name="connsiteX69" fmla="*/ 2110600 w 5177511"/>
              <a:gd name="connsiteY69" fmla="*/ 3871163 h 4540586"/>
              <a:gd name="connsiteX70" fmla="*/ 1789162 w 5177511"/>
              <a:gd name="connsiteY70" fmla="*/ 4460144 h 4540586"/>
              <a:gd name="connsiteX71" fmla="*/ 1689396 w 5177511"/>
              <a:gd name="connsiteY71" fmla="*/ 3519115 h 4540586"/>
              <a:gd name="connsiteX72" fmla="*/ 1868088 w 5177511"/>
              <a:gd name="connsiteY72" fmla="*/ 2860297 h 4540586"/>
              <a:gd name="connsiteX73" fmla="*/ 2284347 w 5177511"/>
              <a:gd name="connsiteY73" fmla="*/ 926930 h 4540586"/>
              <a:gd name="connsiteX74" fmla="*/ 2338156 w 5177511"/>
              <a:gd name="connsiteY74" fmla="*/ 525240 h 4540586"/>
              <a:gd name="connsiteX75" fmla="*/ 2134555 w 5177511"/>
              <a:gd name="connsiteY75" fmla="*/ 440070 h 4540586"/>
              <a:gd name="connsiteX76" fmla="*/ 1838914 w 5177511"/>
              <a:gd name="connsiteY76" fmla="*/ 582701 h 4540586"/>
              <a:gd name="connsiteX77" fmla="*/ 1606149 w 5177511"/>
              <a:gd name="connsiteY77" fmla="*/ 227148 h 4540586"/>
              <a:gd name="connsiteX78" fmla="*/ 1298259 w 5177511"/>
              <a:gd name="connsiteY78" fmla="*/ 328511 h 4540586"/>
              <a:gd name="connsiteX79" fmla="*/ 1208603 w 5177511"/>
              <a:gd name="connsiteY79" fmla="*/ 187255 h 4540586"/>
              <a:gd name="connsiteX80" fmla="*/ 1049957 w 5177511"/>
              <a:gd name="connsiteY80" fmla="*/ 926 h 4540586"/>
              <a:gd name="connsiteX81" fmla="*/ 794706 w 5177511"/>
              <a:gd name="connsiteY81" fmla="*/ 664079 h 4540586"/>
              <a:gd name="connsiteX82" fmla="*/ 824453 w 5177511"/>
              <a:gd name="connsiteY82" fmla="*/ 299855 h 4540586"/>
              <a:gd name="connsiteX83" fmla="*/ 819074 w 5177511"/>
              <a:gd name="connsiteY83" fmla="*/ 178479 h 4540586"/>
              <a:gd name="connsiteX0" fmla="*/ 819074 w 5177511"/>
              <a:gd name="connsiteY0" fmla="*/ 178479 h 4540586"/>
              <a:gd name="connsiteX1" fmla="*/ 756309 w 5177511"/>
              <a:gd name="connsiteY1" fmla="*/ 157724 h 4540586"/>
              <a:gd name="connsiteX2" fmla="*/ 717054 w 5177511"/>
              <a:gd name="connsiteY2" fmla="*/ 423508 h 4540586"/>
              <a:gd name="connsiteX3" fmla="*/ 663650 w 5177511"/>
              <a:gd name="connsiteY3" fmla="*/ 873622 h 4540586"/>
              <a:gd name="connsiteX4" fmla="*/ 534036 w 5177511"/>
              <a:gd name="connsiteY4" fmla="*/ 1506038 h 4540586"/>
              <a:gd name="connsiteX5" fmla="*/ 435762 w 5177511"/>
              <a:gd name="connsiteY5" fmla="*/ 1328124 h 4540586"/>
              <a:gd name="connsiteX6" fmla="*/ 412608 w 5177511"/>
              <a:gd name="connsiteY6" fmla="*/ 1436340 h 4540586"/>
              <a:gd name="connsiteX7" fmla="*/ 479556 w 5177511"/>
              <a:gd name="connsiteY7" fmla="*/ 1652962 h 4540586"/>
              <a:gd name="connsiteX8" fmla="*/ 481306 w 5177511"/>
              <a:gd name="connsiteY8" fmla="*/ 1864333 h 4540586"/>
              <a:gd name="connsiteX9" fmla="*/ 478500 w 5177511"/>
              <a:gd name="connsiteY9" fmla="*/ 1879143 h 4540586"/>
              <a:gd name="connsiteX10" fmla="*/ 101983 w 5177511"/>
              <a:gd name="connsiteY10" fmla="*/ 3376800 h 4540586"/>
              <a:gd name="connsiteX11" fmla="*/ 0 w 5177511"/>
              <a:gd name="connsiteY11" fmla="*/ 3979677 h 4540586"/>
              <a:gd name="connsiteX12" fmla="*/ 79683 w 5177511"/>
              <a:gd name="connsiteY12" fmla="*/ 4081569 h 4540586"/>
              <a:gd name="connsiteX13" fmla="*/ 238286 w 5177511"/>
              <a:gd name="connsiteY13" fmla="*/ 3916827 h 4540586"/>
              <a:gd name="connsiteX14" fmla="*/ 195566 w 5177511"/>
              <a:gd name="connsiteY14" fmla="*/ 3880628 h 4540586"/>
              <a:gd name="connsiteX15" fmla="*/ 313195 w 5177511"/>
              <a:gd name="connsiteY15" fmla="*/ 3204372 h 4540586"/>
              <a:gd name="connsiteX16" fmla="*/ 532451 w 5177511"/>
              <a:gd name="connsiteY16" fmla="*/ 2907274 h 4540586"/>
              <a:gd name="connsiteX17" fmla="*/ 686716 w 5177511"/>
              <a:gd name="connsiteY17" fmla="*/ 2790330 h 4540586"/>
              <a:gd name="connsiteX18" fmla="*/ 683608 w 5177511"/>
              <a:gd name="connsiteY18" fmla="*/ 2669643 h 4540586"/>
              <a:gd name="connsiteX19" fmla="*/ 501718 w 5177511"/>
              <a:gd name="connsiteY19" fmla="*/ 2797909 h 4540586"/>
              <a:gd name="connsiteX20" fmla="*/ 388770 w 5177511"/>
              <a:gd name="connsiteY20" fmla="*/ 2886082 h 4540586"/>
              <a:gd name="connsiteX21" fmla="*/ 572190 w 5177511"/>
              <a:gd name="connsiteY21" fmla="*/ 2002171 h 4540586"/>
              <a:gd name="connsiteX22" fmla="*/ 787694 w 5177511"/>
              <a:gd name="connsiteY22" fmla="*/ 1088434 h 4540586"/>
              <a:gd name="connsiteX23" fmla="*/ 1025983 w 5177511"/>
              <a:gd name="connsiteY23" fmla="*/ 228786 h 4540586"/>
              <a:gd name="connsiteX24" fmla="*/ 1239280 w 5177511"/>
              <a:gd name="connsiteY24" fmla="*/ 531200 h 4540586"/>
              <a:gd name="connsiteX25" fmla="*/ 1552228 w 5177511"/>
              <a:gd name="connsiteY25" fmla="*/ 402441 h 4540586"/>
              <a:gd name="connsiteX26" fmla="*/ 1806209 w 5177511"/>
              <a:gd name="connsiteY26" fmla="*/ 779316 h 4540586"/>
              <a:gd name="connsiteX27" fmla="*/ 2155731 w 5177511"/>
              <a:gd name="connsiteY27" fmla="*/ 684212 h 4540586"/>
              <a:gd name="connsiteX28" fmla="*/ 1964776 w 5177511"/>
              <a:gd name="connsiteY28" fmla="*/ 1640557 h 4540586"/>
              <a:gd name="connsiteX29" fmla="*/ 1696018 w 5177511"/>
              <a:gd name="connsiteY29" fmla="*/ 2819070 h 4540586"/>
              <a:gd name="connsiteX30" fmla="*/ 1648946 w 5177511"/>
              <a:gd name="connsiteY30" fmla="*/ 3348053 h 4540586"/>
              <a:gd name="connsiteX31" fmla="*/ 1781218 w 5177511"/>
              <a:gd name="connsiteY31" fmla="*/ 4535806 h 4540586"/>
              <a:gd name="connsiteX32" fmla="*/ 2190255 w 5177511"/>
              <a:gd name="connsiteY32" fmla="*/ 3853547 h 4540586"/>
              <a:gd name="connsiteX33" fmla="*/ 2582090 w 5177511"/>
              <a:gd name="connsiteY33" fmla="*/ 2124334 h 4540586"/>
              <a:gd name="connsiteX34" fmla="*/ 2645639 w 5177511"/>
              <a:gd name="connsiteY34" fmla="*/ 2005309 h 4540586"/>
              <a:gd name="connsiteX35" fmla="*/ 2771196 w 5177511"/>
              <a:gd name="connsiteY35" fmla="*/ 1476275 h 4540586"/>
              <a:gd name="connsiteX36" fmla="*/ 2937689 w 5177511"/>
              <a:gd name="connsiteY36" fmla="*/ 1009152 h 4540586"/>
              <a:gd name="connsiteX37" fmla="*/ 3174513 w 5177511"/>
              <a:gd name="connsiteY37" fmla="*/ 1469905 h 4540586"/>
              <a:gd name="connsiteX38" fmla="*/ 3585253 w 5177511"/>
              <a:gd name="connsiteY38" fmla="*/ 1204528 h 4540586"/>
              <a:gd name="connsiteX39" fmla="*/ 3879415 w 5177511"/>
              <a:gd name="connsiteY39" fmla="*/ 1663749 h 4540586"/>
              <a:gd name="connsiteX40" fmla="*/ 4232575 w 5177511"/>
              <a:gd name="connsiteY40" fmla="*/ 1554483 h 4540586"/>
              <a:gd name="connsiteX41" fmla="*/ 4381197 w 5177511"/>
              <a:gd name="connsiteY41" fmla="*/ 1794329 h 4540586"/>
              <a:gd name="connsiteX42" fmla="*/ 4487119 w 5177511"/>
              <a:gd name="connsiteY42" fmla="*/ 1861409 h 4540586"/>
              <a:gd name="connsiteX43" fmla="*/ 4562370 w 5177511"/>
              <a:gd name="connsiteY43" fmla="*/ 1992963 h 4540586"/>
              <a:gd name="connsiteX44" fmla="*/ 4643098 w 5177511"/>
              <a:gd name="connsiteY44" fmla="*/ 2111016 h 4540586"/>
              <a:gd name="connsiteX45" fmla="*/ 4806104 w 5177511"/>
              <a:gd name="connsiteY45" fmla="*/ 2195058 h 4540586"/>
              <a:gd name="connsiteX46" fmla="*/ 5041697 w 5177511"/>
              <a:gd name="connsiteY46" fmla="*/ 2184198 h 4540586"/>
              <a:gd name="connsiteX47" fmla="*/ 5103900 w 5177511"/>
              <a:gd name="connsiteY47" fmla="*/ 2058671 h 4540586"/>
              <a:gd name="connsiteX48" fmla="*/ 4951657 w 5177511"/>
              <a:gd name="connsiteY48" fmla="*/ 2112536 h 4540586"/>
              <a:gd name="connsiteX49" fmla="*/ 4715031 w 5177511"/>
              <a:gd name="connsiteY49" fmla="*/ 2028738 h 4540586"/>
              <a:gd name="connsiteX50" fmla="*/ 4667070 w 5177511"/>
              <a:gd name="connsiteY50" fmla="*/ 1772010 h 4540586"/>
              <a:gd name="connsiteX51" fmla="*/ 4852036 w 5177511"/>
              <a:gd name="connsiteY51" fmla="*/ 1595715 h 4540586"/>
              <a:gd name="connsiteX52" fmla="*/ 5030127 w 5177511"/>
              <a:gd name="connsiteY52" fmla="*/ 1679491 h 4540586"/>
              <a:gd name="connsiteX53" fmla="*/ 5112784 w 5177511"/>
              <a:gd name="connsiteY53" fmla="*/ 1794463 h 4540586"/>
              <a:gd name="connsiteX54" fmla="*/ 5177505 w 5177511"/>
              <a:gd name="connsiteY54" fmla="*/ 1762290 h 4540586"/>
              <a:gd name="connsiteX55" fmla="*/ 5109193 w 5177511"/>
              <a:gd name="connsiteY55" fmla="*/ 1608830 h 4540586"/>
              <a:gd name="connsiteX56" fmla="*/ 4905455 w 5177511"/>
              <a:gd name="connsiteY56" fmla="*/ 1486556 h 4540586"/>
              <a:gd name="connsiteX57" fmla="*/ 4732064 w 5177511"/>
              <a:gd name="connsiteY57" fmla="*/ 1544827 h 4540586"/>
              <a:gd name="connsiteX58" fmla="*/ 4611342 w 5177511"/>
              <a:gd name="connsiteY58" fmla="*/ 1679691 h 4540586"/>
              <a:gd name="connsiteX59" fmla="*/ 4539504 w 5177511"/>
              <a:gd name="connsiteY59" fmla="*/ 1714475 h 4540586"/>
              <a:gd name="connsiteX60" fmla="*/ 4499945 w 5177511"/>
              <a:gd name="connsiteY60" fmla="*/ 1701922 h 4540586"/>
              <a:gd name="connsiteX61" fmla="*/ 4294024 w 5177511"/>
              <a:gd name="connsiteY61" fmla="*/ 1391318 h 4540586"/>
              <a:gd name="connsiteX62" fmla="*/ 3922361 w 5177511"/>
              <a:gd name="connsiteY62" fmla="*/ 1489442 h 4540586"/>
              <a:gd name="connsiteX63" fmla="*/ 3615784 w 5177511"/>
              <a:gd name="connsiteY63" fmla="*/ 1011157 h 4540586"/>
              <a:gd name="connsiteX64" fmla="*/ 3225611 w 5177511"/>
              <a:gd name="connsiteY64" fmla="*/ 1261244 h 4540586"/>
              <a:gd name="connsiteX65" fmla="*/ 2950852 w 5177511"/>
              <a:gd name="connsiteY65" fmla="*/ 776782 h 4540586"/>
              <a:gd name="connsiteX66" fmla="*/ 2686445 w 5177511"/>
              <a:gd name="connsiteY66" fmla="*/ 1273412 h 4540586"/>
              <a:gd name="connsiteX67" fmla="*/ 2520921 w 5177511"/>
              <a:gd name="connsiteY67" fmla="*/ 1904008 h 4540586"/>
              <a:gd name="connsiteX68" fmla="*/ 2512399 w 5177511"/>
              <a:gd name="connsiteY68" fmla="*/ 2107977 h 4540586"/>
              <a:gd name="connsiteX69" fmla="*/ 2110600 w 5177511"/>
              <a:gd name="connsiteY69" fmla="*/ 3871163 h 4540586"/>
              <a:gd name="connsiteX70" fmla="*/ 1789162 w 5177511"/>
              <a:gd name="connsiteY70" fmla="*/ 4460144 h 4540586"/>
              <a:gd name="connsiteX71" fmla="*/ 1689396 w 5177511"/>
              <a:gd name="connsiteY71" fmla="*/ 3519115 h 4540586"/>
              <a:gd name="connsiteX72" fmla="*/ 1868088 w 5177511"/>
              <a:gd name="connsiteY72" fmla="*/ 2860297 h 4540586"/>
              <a:gd name="connsiteX73" fmla="*/ 2284347 w 5177511"/>
              <a:gd name="connsiteY73" fmla="*/ 926930 h 4540586"/>
              <a:gd name="connsiteX74" fmla="*/ 2338156 w 5177511"/>
              <a:gd name="connsiteY74" fmla="*/ 525240 h 4540586"/>
              <a:gd name="connsiteX75" fmla="*/ 2134555 w 5177511"/>
              <a:gd name="connsiteY75" fmla="*/ 440070 h 4540586"/>
              <a:gd name="connsiteX76" fmla="*/ 1838914 w 5177511"/>
              <a:gd name="connsiteY76" fmla="*/ 582701 h 4540586"/>
              <a:gd name="connsiteX77" fmla="*/ 1606149 w 5177511"/>
              <a:gd name="connsiteY77" fmla="*/ 227148 h 4540586"/>
              <a:gd name="connsiteX78" fmla="*/ 1298259 w 5177511"/>
              <a:gd name="connsiteY78" fmla="*/ 328511 h 4540586"/>
              <a:gd name="connsiteX79" fmla="*/ 1208603 w 5177511"/>
              <a:gd name="connsiteY79" fmla="*/ 187255 h 4540586"/>
              <a:gd name="connsiteX80" fmla="*/ 1049957 w 5177511"/>
              <a:gd name="connsiteY80" fmla="*/ 926 h 4540586"/>
              <a:gd name="connsiteX81" fmla="*/ 794706 w 5177511"/>
              <a:gd name="connsiteY81" fmla="*/ 664079 h 4540586"/>
              <a:gd name="connsiteX82" fmla="*/ 824453 w 5177511"/>
              <a:gd name="connsiteY82" fmla="*/ 299855 h 4540586"/>
              <a:gd name="connsiteX83" fmla="*/ 819074 w 5177511"/>
              <a:gd name="connsiteY83" fmla="*/ 178479 h 4540586"/>
              <a:gd name="connsiteX0" fmla="*/ 820334 w 5178771"/>
              <a:gd name="connsiteY0" fmla="*/ 178479 h 4540586"/>
              <a:gd name="connsiteX1" fmla="*/ 757569 w 5178771"/>
              <a:gd name="connsiteY1" fmla="*/ 157724 h 4540586"/>
              <a:gd name="connsiteX2" fmla="*/ 718314 w 5178771"/>
              <a:gd name="connsiteY2" fmla="*/ 423508 h 4540586"/>
              <a:gd name="connsiteX3" fmla="*/ 664910 w 5178771"/>
              <a:gd name="connsiteY3" fmla="*/ 873622 h 4540586"/>
              <a:gd name="connsiteX4" fmla="*/ 535296 w 5178771"/>
              <a:gd name="connsiteY4" fmla="*/ 1506038 h 4540586"/>
              <a:gd name="connsiteX5" fmla="*/ 437022 w 5178771"/>
              <a:gd name="connsiteY5" fmla="*/ 1328124 h 4540586"/>
              <a:gd name="connsiteX6" fmla="*/ 413868 w 5178771"/>
              <a:gd name="connsiteY6" fmla="*/ 1436340 h 4540586"/>
              <a:gd name="connsiteX7" fmla="*/ 480816 w 5178771"/>
              <a:gd name="connsiteY7" fmla="*/ 1652962 h 4540586"/>
              <a:gd name="connsiteX8" fmla="*/ 482566 w 5178771"/>
              <a:gd name="connsiteY8" fmla="*/ 1864333 h 4540586"/>
              <a:gd name="connsiteX9" fmla="*/ 479760 w 5178771"/>
              <a:gd name="connsiteY9" fmla="*/ 1879143 h 4540586"/>
              <a:gd name="connsiteX10" fmla="*/ 103243 w 5178771"/>
              <a:gd name="connsiteY10" fmla="*/ 3376800 h 4540586"/>
              <a:gd name="connsiteX11" fmla="*/ 1260 w 5178771"/>
              <a:gd name="connsiteY11" fmla="*/ 3979677 h 4540586"/>
              <a:gd name="connsiteX12" fmla="*/ 66619 w 5178771"/>
              <a:gd name="connsiteY12" fmla="*/ 3902844 h 4540586"/>
              <a:gd name="connsiteX13" fmla="*/ 80943 w 5178771"/>
              <a:gd name="connsiteY13" fmla="*/ 4081569 h 4540586"/>
              <a:gd name="connsiteX14" fmla="*/ 239546 w 5178771"/>
              <a:gd name="connsiteY14" fmla="*/ 3916827 h 4540586"/>
              <a:gd name="connsiteX15" fmla="*/ 196826 w 5178771"/>
              <a:gd name="connsiteY15" fmla="*/ 3880628 h 4540586"/>
              <a:gd name="connsiteX16" fmla="*/ 314455 w 5178771"/>
              <a:gd name="connsiteY16" fmla="*/ 3204372 h 4540586"/>
              <a:gd name="connsiteX17" fmla="*/ 533711 w 5178771"/>
              <a:gd name="connsiteY17" fmla="*/ 2907274 h 4540586"/>
              <a:gd name="connsiteX18" fmla="*/ 687976 w 5178771"/>
              <a:gd name="connsiteY18" fmla="*/ 2790330 h 4540586"/>
              <a:gd name="connsiteX19" fmla="*/ 684868 w 5178771"/>
              <a:gd name="connsiteY19" fmla="*/ 2669643 h 4540586"/>
              <a:gd name="connsiteX20" fmla="*/ 502978 w 5178771"/>
              <a:gd name="connsiteY20" fmla="*/ 2797909 h 4540586"/>
              <a:gd name="connsiteX21" fmla="*/ 390030 w 5178771"/>
              <a:gd name="connsiteY21" fmla="*/ 2886082 h 4540586"/>
              <a:gd name="connsiteX22" fmla="*/ 573450 w 5178771"/>
              <a:gd name="connsiteY22" fmla="*/ 2002171 h 4540586"/>
              <a:gd name="connsiteX23" fmla="*/ 788954 w 5178771"/>
              <a:gd name="connsiteY23" fmla="*/ 1088434 h 4540586"/>
              <a:gd name="connsiteX24" fmla="*/ 1027243 w 5178771"/>
              <a:gd name="connsiteY24" fmla="*/ 228786 h 4540586"/>
              <a:gd name="connsiteX25" fmla="*/ 1240540 w 5178771"/>
              <a:gd name="connsiteY25" fmla="*/ 531200 h 4540586"/>
              <a:gd name="connsiteX26" fmla="*/ 1553488 w 5178771"/>
              <a:gd name="connsiteY26" fmla="*/ 402441 h 4540586"/>
              <a:gd name="connsiteX27" fmla="*/ 1807469 w 5178771"/>
              <a:gd name="connsiteY27" fmla="*/ 779316 h 4540586"/>
              <a:gd name="connsiteX28" fmla="*/ 2156991 w 5178771"/>
              <a:gd name="connsiteY28" fmla="*/ 684212 h 4540586"/>
              <a:gd name="connsiteX29" fmla="*/ 1966036 w 5178771"/>
              <a:gd name="connsiteY29" fmla="*/ 1640557 h 4540586"/>
              <a:gd name="connsiteX30" fmla="*/ 1697278 w 5178771"/>
              <a:gd name="connsiteY30" fmla="*/ 2819070 h 4540586"/>
              <a:gd name="connsiteX31" fmla="*/ 1650206 w 5178771"/>
              <a:gd name="connsiteY31" fmla="*/ 3348053 h 4540586"/>
              <a:gd name="connsiteX32" fmla="*/ 1782478 w 5178771"/>
              <a:gd name="connsiteY32" fmla="*/ 4535806 h 4540586"/>
              <a:gd name="connsiteX33" fmla="*/ 2191515 w 5178771"/>
              <a:gd name="connsiteY33" fmla="*/ 3853547 h 4540586"/>
              <a:gd name="connsiteX34" fmla="*/ 2583350 w 5178771"/>
              <a:gd name="connsiteY34" fmla="*/ 2124334 h 4540586"/>
              <a:gd name="connsiteX35" fmla="*/ 2646899 w 5178771"/>
              <a:gd name="connsiteY35" fmla="*/ 2005309 h 4540586"/>
              <a:gd name="connsiteX36" fmla="*/ 2772456 w 5178771"/>
              <a:gd name="connsiteY36" fmla="*/ 1476275 h 4540586"/>
              <a:gd name="connsiteX37" fmla="*/ 2938949 w 5178771"/>
              <a:gd name="connsiteY37" fmla="*/ 1009152 h 4540586"/>
              <a:gd name="connsiteX38" fmla="*/ 3175773 w 5178771"/>
              <a:gd name="connsiteY38" fmla="*/ 1469905 h 4540586"/>
              <a:gd name="connsiteX39" fmla="*/ 3586513 w 5178771"/>
              <a:gd name="connsiteY39" fmla="*/ 1204528 h 4540586"/>
              <a:gd name="connsiteX40" fmla="*/ 3880675 w 5178771"/>
              <a:gd name="connsiteY40" fmla="*/ 1663749 h 4540586"/>
              <a:gd name="connsiteX41" fmla="*/ 4233835 w 5178771"/>
              <a:gd name="connsiteY41" fmla="*/ 1554483 h 4540586"/>
              <a:gd name="connsiteX42" fmla="*/ 4382457 w 5178771"/>
              <a:gd name="connsiteY42" fmla="*/ 1794329 h 4540586"/>
              <a:gd name="connsiteX43" fmla="*/ 4488379 w 5178771"/>
              <a:gd name="connsiteY43" fmla="*/ 1861409 h 4540586"/>
              <a:gd name="connsiteX44" fmla="*/ 4563630 w 5178771"/>
              <a:gd name="connsiteY44" fmla="*/ 1992963 h 4540586"/>
              <a:gd name="connsiteX45" fmla="*/ 4644358 w 5178771"/>
              <a:gd name="connsiteY45" fmla="*/ 2111016 h 4540586"/>
              <a:gd name="connsiteX46" fmla="*/ 4807364 w 5178771"/>
              <a:gd name="connsiteY46" fmla="*/ 2195058 h 4540586"/>
              <a:gd name="connsiteX47" fmla="*/ 5042957 w 5178771"/>
              <a:gd name="connsiteY47" fmla="*/ 2184198 h 4540586"/>
              <a:gd name="connsiteX48" fmla="*/ 5105160 w 5178771"/>
              <a:gd name="connsiteY48" fmla="*/ 2058671 h 4540586"/>
              <a:gd name="connsiteX49" fmla="*/ 4952917 w 5178771"/>
              <a:gd name="connsiteY49" fmla="*/ 2112536 h 4540586"/>
              <a:gd name="connsiteX50" fmla="*/ 4716291 w 5178771"/>
              <a:gd name="connsiteY50" fmla="*/ 2028738 h 4540586"/>
              <a:gd name="connsiteX51" fmla="*/ 4668330 w 5178771"/>
              <a:gd name="connsiteY51" fmla="*/ 1772010 h 4540586"/>
              <a:gd name="connsiteX52" fmla="*/ 4853296 w 5178771"/>
              <a:gd name="connsiteY52" fmla="*/ 1595715 h 4540586"/>
              <a:gd name="connsiteX53" fmla="*/ 5031387 w 5178771"/>
              <a:gd name="connsiteY53" fmla="*/ 1679491 h 4540586"/>
              <a:gd name="connsiteX54" fmla="*/ 5114044 w 5178771"/>
              <a:gd name="connsiteY54" fmla="*/ 1794463 h 4540586"/>
              <a:gd name="connsiteX55" fmla="*/ 5178765 w 5178771"/>
              <a:gd name="connsiteY55" fmla="*/ 1762290 h 4540586"/>
              <a:gd name="connsiteX56" fmla="*/ 5110453 w 5178771"/>
              <a:gd name="connsiteY56" fmla="*/ 1608830 h 4540586"/>
              <a:gd name="connsiteX57" fmla="*/ 4906715 w 5178771"/>
              <a:gd name="connsiteY57" fmla="*/ 1486556 h 4540586"/>
              <a:gd name="connsiteX58" fmla="*/ 4733324 w 5178771"/>
              <a:gd name="connsiteY58" fmla="*/ 1544827 h 4540586"/>
              <a:gd name="connsiteX59" fmla="*/ 4612602 w 5178771"/>
              <a:gd name="connsiteY59" fmla="*/ 1679691 h 4540586"/>
              <a:gd name="connsiteX60" fmla="*/ 4540764 w 5178771"/>
              <a:gd name="connsiteY60" fmla="*/ 1714475 h 4540586"/>
              <a:gd name="connsiteX61" fmla="*/ 4501205 w 5178771"/>
              <a:gd name="connsiteY61" fmla="*/ 1701922 h 4540586"/>
              <a:gd name="connsiteX62" fmla="*/ 4295284 w 5178771"/>
              <a:gd name="connsiteY62" fmla="*/ 1391318 h 4540586"/>
              <a:gd name="connsiteX63" fmla="*/ 3923621 w 5178771"/>
              <a:gd name="connsiteY63" fmla="*/ 1489442 h 4540586"/>
              <a:gd name="connsiteX64" fmla="*/ 3617044 w 5178771"/>
              <a:gd name="connsiteY64" fmla="*/ 1011157 h 4540586"/>
              <a:gd name="connsiteX65" fmla="*/ 3226871 w 5178771"/>
              <a:gd name="connsiteY65" fmla="*/ 1261244 h 4540586"/>
              <a:gd name="connsiteX66" fmla="*/ 2952112 w 5178771"/>
              <a:gd name="connsiteY66" fmla="*/ 776782 h 4540586"/>
              <a:gd name="connsiteX67" fmla="*/ 2687705 w 5178771"/>
              <a:gd name="connsiteY67" fmla="*/ 1273412 h 4540586"/>
              <a:gd name="connsiteX68" fmla="*/ 2522181 w 5178771"/>
              <a:gd name="connsiteY68" fmla="*/ 1904008 h 4540586"/>
              <a:gd name="connsiteX69" fmla="*/ 2513659 w 5178771"/>
              <a:gd name="connsiteY69" fmla="*/ 2107977 h 4540586"/>
              <a:gd name="connsiteX70" fmla="*/ 2111860 w 5178771"/>
              <a:gd name="connsiteY70" fmla="*/ 3871163 h 4540586"/>
              <a:gd name="connsiteX71" fmla="*/ 1790422 w 5178771"/>
              <a:gd name="connsiteY71" fmla="*/ 4460144 h 4540586"/>
              <a:gd name="connsiteX72" fmla="*/ 1690656 w 5178771"/>
              <a:gd name="connsiteY72" fmla="*/ 3519115 h 4540586"/>
              <a:gd name="connsiteX73" fmla="*/ 1869348 w 5178771"/>
              <a:gd name="connsiteY73" fmla="*/ 2860297 h 4540586"/>
              <a:gd name="connsiteX74" fmla="*/ 2285607 w 5178771"/>
              <a:gd name="connsiteY74" fmla="*/ 926930 h 4540586"/>
              <a:gd name="connsiteX75" fmla="*/ 2339416 w 5178771"/>
              <a:gd name="connsiteY75" fmla="*/ 525240 h 4540586"/>
              <a:gd name="connsiteX76" fmla="*/ 2135815 w 5178771"/>
              <a:gd name="connsiteY76" fmla="*/ 440070 h 4540586"/>
              <a:gd name="connsiteX77" fmla="*/ 1840174 w 5178771"/>
              <a:gd name="connsiteY77" fmla="*/ 582701 h 4540586"/>
              <a:gd name="connsiteX78" fmla="*/ 1607409 w 5178771"/>
              <a:gd name="connsiteY78" fmla="*/ 227148 h 4540586"/>
              <a:gd name="connsiteX79" fmla="*/ 1299519 w 5178771"/>
              <a:gd name="connsiteY79" fmla="*/ 328511 h 4540586"/>
              <a:gd name="connsiteX80" fmla="*/ 1209863 w 5178771"/>
              <a:gd name="connsiteY80" fmla="*/ 187255 h 4540586"/>
              <a:gd name="connsiteX81" fmla="*/ 1051217 w 5178771"/>
              <a:gd name="connsiteY81" fmla="*/ 926 h 4540586"/>
              <a:gd name="connsiteX82" fmla="*/ 795966 w 5178771"/>
              <a:gd name="connsiteY82" fmla="*/ 664079 h 4540586"/>
              <a:gd name="connsiteX83" fmla="*/ 825713 w 5178771"/>
              <a:gd name="connsiteY83" fmla="*/ 299855 h 4540586"/>
              <a:gd name="connsiteX84" fmla="*/ 820334 w 5178771"/>
              <a:gd name="connsiteY84" fmla="*/ 178479 h 4540586"/>
              <a:gd name="connsiteX0" fmla="*/ 820396 w 5178833"/>
              <a:gd name="connsiteY0" fmla="*/ 178479 h 4540586"/>
              <a:gd name="connsiteX1" fmla="*/ 757631 w 5178833"/>
              <a:gd name="connsiteY1" fmla="*/ 157724 h 4540586"/>
              <a:gd name="connsiteX2" fmla="*/ 718376 w 5178833"/>
              <a:gd name="connsiteY2" fmla="*/ 423508 h 4540586"/>
              <a:gd name="connsiteX3" fmla="*/ 664972 w 5178833"/>
              <a:gd name="connsiteY3" fmla="*/ 873622 h 4540586"/>
              <a:gd name="connsiteX4" fmla="*/ 535358 w 5178833"/>
              <a:gd name="connsiteY4" fmla="*/ 1506038 h 4540586"/>
              <a:gd name="connsiteX5" fmla="*/ 437084 w 5178833"/>
              <a:gd name="connsiteY5" fmla="*/ 1328124 h 4540586"/>
              <a:gd name="connsiteX6" fmla="*/ 413930 w 5178833"/>
              <a:gd name="connsiteY6" fmla="*/ 1436340 h 4540586"/>
              <a:gd name="connsiteX7" fmla="*/ 480878 w 5178833"/>
              <a:gd name="connsiteY7" fmla="*/ 1652962 h 4540586"/>
              <a:gd name="connsiteX8" fmla="*/ 482628 w 5178833"/>
              <a:gd name="connsiteY8" fmla="*/ 1864333 h 4540586"/>
              <a:gd name="connsiteX9" fmla="*/ 479822 w 5178833"/>
              <a:gd name="connsiteY9" fmla="*/ 1879143 h 4540586"/>
              <a:gd name="connsiteX10" fmla="*/ 103305 w 5178833"/>
              <a:gd name="connsiteY10" fmla="*/ 3376800 h 4540586"/>
              <a:gd name="connsiteX11" fmla="*/ 1259 w 5178833"/>
              <a:gd name="connsiteY11" fmla="*/ 3875124 h 4540586"/>
              <a:gd name="connsiteX12" fmla="*/ 66681 w 5178833"/>
              <a:gd name="connsiteY12" fmla="*/ 3902844 h 4540586"/>
              <a:gd name="connsiteX13" fmla="*/ 81005 w 5178833"/>
              <a:gd name="connsiteY13" fmla="*/ 4081569 h 4540586"/>
              <a:gd name="connsiteX14" fmla="*/ 239608 w 5178833"/>
              <a:gd name="connsiteY14" fmla="*/ 3916827 h 4540586"/>
              <a:gd name="connsiteX15" fmla="*/ 196888 w 5178833"/>
              <a:gd name="connsiteY15" fmla="*/ 3880628 h 4540586"/>
              <a:gd name="connsiteX16" fmla="*/ 314517 w 5178833"/>
              <a:gd name="connsiteY16" fmla="*/ 3204372 h 4540586"/>
              <a:gd name="connsiteX17" fmla="*/ 533773 w 5178833"/>
              <a:gd name="connsiteY17" fmla="*/ 2907274 h 4540586"/>
              <a:gd name="connsiteX18" fmla="*/ 688038 w 5178833"/>
              <a:gd name="connsiteY18" fmla="*/ 2790330 h 4540586"/>
              <a:gd name="connsiteX19" fmla="*/ 684930 w 5178833"/>
              <a:gd name="connsiteY19" fmla="*/ 2669643 h 4540586"/>
              <a:gd name="connsiteX20" fmla="*/ 503040 w 5178833"/>
              <a:gd name="connsiteY20" fmla="*/ 2797909 h 4540586"/>
              <a:gd name="connsiteX21" fmla="*/ 390092 w 5178833"/>
              <a:gd name="connsiteY21" fmla="*/ 2886082 h 4540586"/>
              <a:gd name="connsiteX22" fmla="*/ 573512 w 5178833"/>
              <a:gd name="connsiteY22" fmla="*/ 2002171 h 4540586"/>
              <a:gd name="connsiteX23" fmla="*/ 789016 w 5178833"/>
              <a:gd name="connsiteY23" fmla="*/ 1088434 h 4540586"/>
              <a:gd name="connsiteX24" fmla="*/ 1027305 w 5178833"/>
              <a:gd name="connsiteY24" fmla="*/ 228786 h 4540586"/>
              <a:gd name="connsiteX25" fmla="*/ 1240602 w 5178833"/>
              <a:gd name="connsiteY25" fmla="*/ 531200 h 4540586"/>
              <a:gd name="connsiteX26" fmla="*/ 1553550 w 5178833"/>
              <a:gd name="connsiteY26" fmla="*/ 402441 h 4540586"/>
              <a:gd name="connsiteX27" fmla="*/ 1807531 w 5178833"/>
              <a:gd name="connsiteY27" fmla="*/ 779316 h 4540586"/>
              <a:gd name="connsiteX28" fmla="*/ 2157053 w 5178833"/>
              <a:gd name="connsiteY28" fmla="*/ 684212 h 4540586"/>
              <a:gd name="connsiteX29" fmla="*/ 1966098 w 5178833"/>
              <a:gd name="connsiteY29" fmla="*/ 1640557 h 4540586"/>
              <a:gd name="connsiteX30" fmla="*/ 1697340 w 5178833"/>
              <a:gd name="connsiteY30" fmla="*/ 2819070 h 4540586"/>
              <a:gd name="connsiteX31" fmla="*/ 1650268 w 5178833"/>
              <a:gd name="connsiteY31" fmla="*/ 3348053 h 4540586"/>
              <a:gd name="connsiteX32" fmla="*/ 1782540 w 5178833"/>
              <a:gd name="connsiteY32" fmla="*/ 4535806 h 4540586"/>
              <a:gd name="connsiteX33" fmla="*/ 2191577 w 5178833"/>
              <a:gd name="connsiteY33" fmla="*/ 3853547 h 4540586"/>
              <a:gd name="connsiteX34" fmla="*/ 2583412 w 5178833"/>
              <a:gd name="connsiteY34" fmla="*/ 2124334 h 4540586"/>
              <a:gd name="connsiteX35" fmla="*/ 2646961 w 5178833"/>
              <a:gd name="connsiteY35" fmla="*/ 2005309 h 4540586"/>
              <a:gd name="connsiteX36" fmla="*/ 2772518 w 5178833"/>
              <a:gd name="connsiteY36" fmla="*/ 1476275 h 4540586"/>
              <a:gd name="connsiteX37" fmla="*/ 2939011 w 5178833"/>
              <a:gd name="connsiteY37" fmla="*/ 1009152 h 4540586"/>
              <a:gd name="connsiteX38" fmla="*/ 3175835 w 5178833"/>
              <a:gd name="connsiteY38" fmla="*/ 1469905 h 4540586"/>
              <a:gd name="connsiteX39" fmla="*/ 3586575 w 5178833"/>
              <a:gd name="connsiteY39" fmla="*/ 1204528 h 4540586"/>
              <a:gd name="connsiteX40" fmla="*/ 3880737 w 5178833"/>
              <a:gd name="connsiteY40" fmla="*/ 1663749 h 4540586"/>
              <a:gd name="connsiteX41" fmla="*/ 4233897 w 5178833"/>
              <a:gd name="connsiteY41" fmla="*/ 1554483 h 4540586"/>
              <a:gd name="connsiteX42" fmla="*/ 4382519 w 5178833"/>
              <a:gd name="connsiteY42" fmla="*/ 1794329 h 4540586"/>
              <a:gd name="connsiteX43" fmla="*/ 4488441 w 5178833"/>
              <a:gd name="connsiteY43" fmla="*/ 1861409 h 4540586"/>
              <a:gd name="connsiteX44" fmla="*/ 4563692 w 5178833"/>
              <a:gd name="connsiteY44" fmla="*/ 1992963 h 4540586"/>
              <a:gd name="connsiteX45" fmla="*/ 4644420 w 5178833"/>
              <a:gd name="connsiteY45" fmla="*/ 2111016 h 4540586"/>
              <a:gd name="connsiteX46" fmla="*/ 4807426 w 5178833"/>
              <a:gd name="connsiteY46" fmla="*/ 2195058 h 4540586"/>
              <a:gd name="connsiteX47" fmla="*/ 5043019 w 5178833"/>
              <a:gd name="connsiteY47" fmla="*/ 2184198 h 4540586"/>
              <a:gd name="connsiteX48" fmla="*/ 5105222 w 5178833"/>
              <a:gd name="connsiteY48" fmla="*/ 2058671 h 4540586"/>
              <a:gd name="connsiteX49" fmla="*/ 4952979 w 5178833"/>
              <a:gd name="connsiteY49" fmla="*/ 2112536 h 4540586"/>
              <a:gd name="connsiteX50" fmla="*/ 4716353 w 5178833"/>
              <a:gd name="connsiteY50" fmla="*/ 2028738 h 4540586"/>
              <a:gd name="connsiteX51" fmla="*/ 4668392 w 5178833"/>
              <a:gd name="connsiteY51" fmla="*/ 1772010 h 4540586"/>
              <a:gd name="connsiteX52" fmla="*/ 4853358 w 5178833"/>
              <a:gd name="connsiteY52" fmla="*/ 1595715 h 4540586"/>
              <a:gd name="connsiteX53" fmla="*/ 5031449 w 5178833"/>
              <a:gd name="connsiteY53" fmla="*/ 1679491 h 4540586"/>
              <a:gd name="connsiteX54" fmla="*/ 5114106 w 5178833"/>
              <a:gd name="connsiteY54" fmla="*/ 1794463 h 4540586"/>
              <a:gd name="connsiteX55" fmla="*/ 5178827 w 5178833"/>
              <a:gd name="connsiteY55" fmla="*/ 1762290 h 4540586"/>
              <a:gd name="connsiteX56" fmla="*/ 5110515 w 5178833"/>
              <a:gd name="connsiteY56" fmla="*/ 1608830 h 4540586"/>
              <a:gd name="connsiteX57" fmla="*/ 4906777 w 5178833"/>
              <a:gd name="connsiteY57" fmla="*/ 1486556 h 4540586"/>
              <a:gd name="connsiteX58" fmla="*/ 4733386 w 5178833"/>
              <a:gd name="connsiteY58" fmla="*/ 1544827 h 4540586"/>
              <a:gd name="connsiteX59" fmla="*/ 4612664 w 5178833"/>
              <a:gd name="connsiteY59" fmla="*/ 1679691 h 4540586"/>
              <a:gd name="connsiteX60" fmla="*/ 4540826 w 5178833"/>
              <a:gd name="connsiteY60" fmla="*/ 1714475 h 4540586"/>
              <a:gd name="connsiteX61" fmla="*/ 4501267 w 5178833"/>
              <a:gd name="connsiteY61" fmla="*/ 1701922 h 4540586"/>
              <a:gd name="connsiteX62" fmla="*/ 4295346 w 5178833"/>
              <a:gd name="connsiteY62" fmla="*/ 1391318 h 4540586"/>
              <a:gd name="connsiteX63" fmla="*/ 3923683 w 5178833"/>
              <a:gd name="connsiteY63" fmla="*/ 1489442 h 4540586"/>
              <a:gd name="connsiteX64" fmla="*/ 3617106 w 5178833"/>
              <a:gd name="connsiteY64" fmla="*/ 1011157 h 4540586"/>
              <a:gd name="connsiteX65" fmla="*/ 3226933 w 5178833"/>
              <a:gd name="connsiteY65" fmla="*/ 1261244 h 4540586"/>
              <a:gd name="connsiteX66" fmla="*/ 2952174 w 5178833"/>
              <a:gd name="connsiteY66" fmla="*/ 776782 h 4540586"/>
              <a:gd name="connsiteX67" fmla="*/ 2687767 w 5178833"/>
              <a:gd name="connsiteY67" fmla="*/ 1273412 h 4540586"/>
              <a:gd name="connsiteX68" fmla="*/ 2522243 w 5178833"/>
              <a:gd name="connsiteY68" fmla="*/ 1904008 h 4540586"/>
              <a:gd name="connsiteX69" fmla="*/ 2513721 w 5178833"/>
              <a:gd name="connsiteY69" fmla="*/ 2107977 h 4540586"/>
              <a:gd name="connsiteX70" fmla="*/ 2111922 w 5178833"/>
              <a:gd name="connsiteY70" fmla="*/ 3871163 h 4540586"/>
              <a:gd name="connsiteX71" fmla="*/ 1790484 w 5178833"/>
              <a:gd name="connsiteY71" fmla="*/ 4460144 h 4540586"/>
              <a:gd name="connsiteX72" fmla="*/ 1690718 w 5178833"/>
              <a:gd name="connsiteY72" fmla="*/ 3519115 h 4540586"/>
              <a:gd name="connsiteX73" fmla="*/ 1869410 w 5178833"/>
              <a:gd name="connsiteY73" fmla="*/ 2860297 h 4540586"/>
              <a:gd name="connsiteX74" fmla="*/ 2285669 w 5178833"/>
              <a:gd name="connsiteY74" fmla="*/ 926930 h 4540586"/>
              <a:gd name="connsiteX75" fmla="*/ 2339478 w 5178833"/>
              <a:gd name="connsiteY75" fmla="*/ 525240 h 4540586"/>
              <a:gd name="connsiteX76" fmla="*/ 2135877 w 5178833"/>
              <a:gd name="connsiteY76" fmla="*/ 440070 h 4540586"/>
              <a:gd name="connsiteX77" fmla="*/ 1840236 w 5178833"/>
              <a:gd name="connsiteY77" fmla="*/ 582701 h 4540586"/>
              <a:gd name="connsiteX78" fmla="*/ 1607471 w 5178833"/>
              <a:gd name="connsiteY78" fmla="*/ 227148 h 4540586"/>
              <a:gd name="connsiteX79" fmla="*/ 1299581 w 5178833"/>
              <a:gd name="connsiteY79" fmla="*/ 328511 h 4540586"/>
              <a:gd name="connsiteX80" fmla="*/ 1209925 w 5178833"/>
              <a:gd name="connsiteY80" fmla="*/ 187255 h 4540586"/>
              <a:gd name="connsiteX81" fmla="*/ 1051279 w 5178833"/>
              <a:gd name="connsiteY81" fmla="*/ 926 h 4540586"/>
              <a:gd name="connsiteX82" fmla="*/ 796028 w 5178833"/>
              <a:gd name="connsiteY82" fmla="*/ 664079 h 4540586"/>
              <a:gd name="connsiteX83" fmla="*/ 825775 w 5178833"/>
              <a:gd name="connsiteY83" fmla="*/ 299855 h 4540586"/>
              <a:gd name="connsiteX84" fmla="*/ 820396 w 5178833"/>
              <a:gd name="connsiteY84" fmla="*/ 178479 h 4540586"/>
              <a:gd name="connsiteX0" fmla="*/ 820396 w 5178833"/>
              <a:gd name="connsiteY0" fmla="*/ 178479 h 4540586"/>
              <a:gd name="connsiteX1" fmla="*/ 757631 w 5178833"/>
              <a:gd name="connsiteY1" fmla="*/ 157724 h 4540586"/>
              <a:gd name="connsiteX2" fmla="*/ 718376 w 5178833"/>
              <a:gd name="connsiteY2" fmla="*/ 423508 h 4540586"/>
              <a:gd name="connsiteX3" fmla="*/ 664972 w 5178833"/>
              <a:gd name="connsiteY3" fmla="*/ 873622 h 4540586"/>
              <a:gd name="connsiteX4" fmla="*/ 535358 w 5178833"/>
              <a:gd name="connsiteY4" fmla="*/ 1506038 h 4540586"/>
              <a:gd name="connsiteX5" fmla="*/ 437084 w 5178833"/>
              <a:gd name="connsiteY5" fmla="*/ 1328124 h 4540586"/>
              <a:gd name="connsiteX6" fmla="*/ 413930 w 5178833"/>
              <a:gd name="connsiteY6" fmla="*/ 1436340 h 4540586"/>
              <a:gd name="connsiteX7" fmla="*/ 480878 w 5178833"/>
              <a:gd name="connsiteY7" fmla="*/ 1652962 h 4540586"/>
              <a:gd name="connsiteX8" fmla="*/ 482628 w 5178833"/>
              <a:gd name="connsiteY8" fmla="*/ 1864333 h 4540586"/>
              <a:gd name="connsiteX9" fmla="*/ 479822 w 5178833"/>
              <a:gd name="connsiteY9" fmla="*/ 1879143 h 4540586"/>
              <a:gd name="connsiteX10" fmla="*/ 103305 w 5178833"/>
              <a:gd name="connsiteY10" fmla="*/ 3376800 h 4540586"/>
              <a:gd name="connsiteX11" fmla="*/ 1259 w 5178833"/>
              <a:gd name="connsiteY11" fmla="*/ 3875124 h 4540586"/>
              <a:gd name="connsiteX12" fmla="*/ 66681 w 5178833"/>
              <a:gd name="connsiteY12" fmla="*/ 3902844 h 4540586"/>
              <a:gd name="connsiteX13" fmla="*/ 115534 w 5178833"/>
              <a:gd name="connsiteY13" fmla="*/ 3915825 h 4540586"/>
              <a:gd name="connsiteX14" fmla="*/ 239608 w 5178833"/>
              <a:gd name="connsiteY14" fmla="*/ 3916827 h 4540586"/>
              <a:gd name="connsiteX15" fmla="*/ 196888 w 5178833"/>
              <a:gd name="connsiteY15" fmla="*/ 3880628 h 4540586"/>
              <a:gd name="connsiteX16" fmla="*/ 314517 w 5178833"/>
              <a:gd name="connsiteY16" fmla="*/ 3204372 h 4540586"/>
              <a:gd name="connsiteX17" fmla="*/ 533773 w 5178833"/>
              <a:gd name="connsiteY17" fmla="*/ 2907274 h 4540586"/>
              <a:gd name="connsiteX18" fmla="*/ 688038 w 5178833"/>
              <a:gd name="connsiteY18" fmla="*/ 2790330 h 4540586"/>
              <a:gd name="connsiteX19" fmla="*/ 684930 w 5178833"/>
              <a:gd name="connsiteY19" fmla="*/ 2669643 h 4540586"/>
              <a:gd name="connsiteX20" fmla="*/ 503040 w 5178833"/>
              <a:gd name="connsiteY20" fmla="*/ 2797909 h 4540586"/>
              <a:gd name="connsiteX21" fmla="*/ 390092 w 5178833"/>
              <a:gd name="connsiteY21" fmla="*/ 2886082 h 4540586"/>
              <a:gd name="connsiteX22" fmla="*/ 573512 w 5178833"/>
              <a:gd name="connsiteY22" fmla="*/ 2002171 h 4540586"/>
              <a:gd name="connsiteX23" fmla="*/ 789016 w 5178833"/>
              <a:gd name="connsiteY23" fmla="*/ 1088434 h 4540586"/>
              <a:gd name="connsiteX24" fmla="*/ 1027305 w 5178833"/>
              <a:gd name="connsiteY24" fmla="*/ 228786 h 4540586"/>
              <a:gd name="connsiteX25" fmla="*/ 1240602 w 5178833"/>
              <a:gd name="connsiteY25" fmla="*/ 531200 h 4540586"/>
              <a:gd name="connsiteX26" fmla="*/ 1553550 w 5178833"/>
              <a:gd name="connsiteY26" fmla="*/ 402441 h 4540586"/>
              <a:gd name="connsiteX27" fmla="*/ 1807531 w 5178833"/>
              <a:gd name="connsiteY27" fmla="*/ 779316 h 4540586"/>
              <a:gd name="connsiteX28" fmla="*/ 2157053 w 5178833"/>
              <a:gd name="connsiteY28" fmla="*/ 684212 h 4540586"/>
              <a:gd name="connsiteX29" fmla="*/ 1966098 w 5178833"/>
              <a:gd name="connsiteY29" fmla="*/ 1640557 h 4540586"/>
              <a:gd name="connsiteX30" fmla="*/ 1697340 w 5178833"/>
              <a:gd name="connsiteY30" fmla="*/ 2819070 h 4540586"/>
              <a:gd name="connsiteX31" fmla="*/ 1650268 w 5178833"/>
              <a:gd name="connsiteY31" fmla="*/ 3348053 h 4540586"/>
              <a:gd name="connsiteX32" fmla="*/ 1782540 w 5178833"/>
              <a:gd name="connsiteY32" fmla="*/ 4535806 h 4540586"/>
              <a:gd name="connsiteX33" fmla="*/ 2191577 w 5178833"/>
              <a:gd name="connsiteY33" fmla="*/ 3853547 h 4540586"/>
              <a:gd name="connsiteX34" fmla="*/ 2583412 w 5178833"/>
              <a:gd name="connsiteY34" fmla="*/ 2124334 h 4540586"/>
              <a:gd name="connsiteX35" fmla="*/ 2646961 w 5178833"/>
              <a:gd name="connsiteY35" fmla="*/ 2005309 h 4540586"/>
              <a:gd name="connsiteX36" fmla="*/ 2772518 w 5178833"/>
              <a:gd name="connsiteY36" fmla="*/ 1476275 h 4540586"/>
              <a:gd name="connsiteX37" fmla="*/ 2939011 w 5178833"/>
              <a:gd name="connsiteY37" fmla="*/ 1009152 h 4540586"/>
              <a:gd name="connsiteX38" fmla="*/ 3175835 w 5178833"/>
              <a:gd name="connsiteY38" fmla="*/ 1469905 h 4540586"/>
              <a:gd name="connsiteX39" fmla="*/ 3586575 w 5178833"/>
              <a:gd name="connsiteY39" fmla="*/ 1204528 h 4540586"/>
              <a:gd name="connsiteX40" fmla="*/ 3880737 w 5178833"/>
              <a:gd name="connsiteY40" fmla="*/ 1663749 h 4540586"/>
              <a:gd name="connsiteX41" fmla="*/ 4233897 w 5178833"/>
              <a:gd name="connsiteY41" fmla="*/ 1554483 h 4540586"/>
              <a:gd name="connsiteX42" fmla="*/ 4382519 w 5178833"/>
              <a:gd name="connsiteY42" fmla="*/ 1794329 h 4540586"/>
              <a:gd name="connsiteX43" fmla="*/ 4488441 w 5178833"/>
              <a:gd name="connsiteY43" fmla="*/ 1861409 h 4540586"/>
              <a:gd name="connsiteX44" fmla="*/ 4563692 w 5178833"/>
              <a:gd name="connsiteY44" fmla="*/ 1992963 h 4540586"/>
              <a:gd name="connsiteX45" fmla="*/ 4644420 w 5178833"/>
              <a:gd name="connsiteY45" fmla="*/ 2111016 h 4540586"/>
              <a:gd name="connsiteX46" fmla="*/ 4807426 w 5178833"/>
              <a:gd name="connsiteY46" fmla="*/ 2195058 h 4540586"/>
              <a:gd name="connsiteX47" fmla="*/ 5043019 w 5178833"/>
              <a:gd name="connsiteY47" fmla="*/ 2184198 h 4540586"/>
              <a:gd name="connsiteX48" fmla="*/ 5105222 w 5178833"/>
              <a:gd name="connsiteY48" fmla="*/ 2058671 h 4540586"/>
              <a:gd name="connsiteX49" fmla="*/ 4952979 w 5178833"/>
              <a:gd name="connsiteY49" fmla="*/ 2112536 h 4540586"/>
              <a:gd name="connsiteX50" fmla="*/ 4716353 w 5178833"/>
              <a:gd name="connsiteY50" fmla="*/ 2028738 h 4540586"/>
              <a:gd name="connsiteX51" fmla="*/ 4668392 w 5178833"/>
              <a:gd name="connsiteY51" fmla="*/ 1772010 h 4540586"/>
              <a:gd name="connsiteX52" fmla="*/ 4853358 w 5178833"/>
              <a:gd name="connsiteY52" fmla="*/ 1595715 h 4540586"/>
              <a:gd name="connsiteX53" fmla="*/ 5031449 w 5178833"/>
              <a:gd name="connsiteY53" fmla="*/ 1679491 h 4540586"/>
              <a:gd name="connsiteX54" fmla="*/ 5114106 w 5178833"/>
              <a:gd name="connsiteY54" fmla="*/ 1794463 h 4540586"/>
              <a:gd name="connsiteX55" fmla="*/ 5178827 w 5178833"/>
              <a:gd name="connsiteY55" fmla="*/ 1762290 h 4540586"/>
              <a:gd name="connsiteX56" fmla="*/ 5110515 w 5178833"/>
              <a:gd name="connsiteY56" fmla="*/ 1608830 h 4540586"/>
              <a:gd name="connsiteX57" fmla="*/ 4906777 w 5178833"/>
              <a:gd name="connsiteY57" fmla="*/ 1486556 h 4540586"/>
              <a:gd name="connsiteX58" fmla="*/ 4733386 w 5178833"/>
              <a:gd name="connsiteY58" fmla="*/ 1544827 h 4540586"/>
              <a:gd name="connsiteX59" fmla="*/ 4612664 w 5178833"/>
              <a:gd name="connsiteY59" fmla="*/ 1679691 h 4540586"/>
              <a:gd name="connsiteX60" fmla="*/ 4540826 w 5178833"/>
              <a:gd name="connsiteY60" fmla="*/ 1714475 h 4540586"/>
              <a:gd name="connsiteX61" fmla="*/ 4501267 w 5178833"/>
              <a:gd name="connsiteY61" fmla="*/ 1701922 h 4540586"/>
              <a:gd name="connsiteX62" fmla="*/ 4295346 w 5178833"/>
              <a:gd name="connsiteY62" fmla="*/ 1391318 h 4540586"/>
              <a:gd name="connsiteX63" fmla="*/ 3923683 w 5178833"/>
              <a:gd name="connsiteY63" fmla="*/ 1489442 h 4540586"/>
              <a:gd name="connsiteX64" fmla="*/ 3617106 w 5178833"/>
              <a:gd name="connsiteY64" fmla="*/ 1011157 h 4540586"/>
              <a:gd name="connsiteX65" fmla="*/ 3226933 w 5178833"/>
              <a:gd name="connsiteY65" fmla="*/ 1261244 h 4540586"/>
              <a:gd name="connsiteX66" fmla="*/ 2952174 w 5178833"/>
              <a:gd name="connsiteY66" fmla="*/ 776782 h 4540586"/>
              <a:gd name="connsiteX67" fmla="*/ 2687767 w 5178833"/>
              <a:gd name="connsiteY67" fmla="*/ 1273412 h 4540586"/>
              <a:gd name="connsiteX68" fmla="*/ 2522243 w 5178833"/>
              <a:gd name="connsiteY68" fmla="*/ 1904008 h 4540586"/>
              <a:gd name="connsiteX69" fmla="*/ 2513721 w 5178833"/>
              <a:gd name="connsiteY69" fmla="*/ 2107977 h 4540586"/>
              <a:gd name="connsiteX70" fmla="*/ 2111922 w 5178833"/>
              <a:gd name="connsiteY70" fmla="*/ 3871163 h 4540586"/>
              <a:gd name="connsiteX71" fmla="*/ 1790484 w 5178833"/>
              <a:gd name="connsiteY71" fmla="*/ 4460144 h 4540586"/>
              <a:gd name="connsiteX72" fmla="*/ 1690718 w 5178833"/>
              <a:gd name="connsiteY72" fmla="*/ 3519115 h 4540586"/>
              <a:gd name="connsiteX73" fmla="*/ 1869410 w 5178833"/>
              <a:gd name="connsiteY73" fmla="*/ 2860297 h 4540586"/>
              <a:gd name="connsiteX74" fmla="*/ 2285669 w 5178833"/>
              <a:gd name="connsiteY74" fmla="*/ 926930 h 4540586"/>
              <a:gd name="connsiteX75" fmla="*/ 2339478 w 5178833"/>
              <a:gd name="connsiteY75" fmla="*/ 525240 h 4540586"/>
              <a:gd name="connsiteX76" fmla="*/ 2135877 w 5178833"/>
              <a:gd name="connsiteY76" fmla="*/ 440070 h 4540586"/>
              <a:gd name="connsiteX77" fmla="*/ 1840236 w 5178833"/>
              <a:gd name="connsiteY77" fmla="*/ 582701 h 4540586"/>
              <a:gd name="connsiteX78" fmla="*/ 1607471 w 5178833"/>
              <a:gd name="connsiteY78" fmla="*/ 227148 h 4540586"/>
              <a:gd name="connsiteX79" fmla="*/ 1299581 w 5178833"/>
              <a:gd name="connsiteY79" fmla="*/ 328511 h 4540586"/>
              <a:gd name="connsiteX80" fmla="*/ 1209925 w 5178833"/>
              <a:gd name="connsiteY80" fmla="*/ 187255 h 4540586"/>
              <a:gd name="connsiteX81" fmla="*/ 1051279 w 5178833"/>
              <a:gd name="connsiteY81" fmla="*/ 926 h 4540586"/>
              <a:gd name="connsiteX82" fmla="*/ 796028 w 5178833"/>
              <a:gd name="connsiteY82" fmla="*/ 664079 h 4540586"/>
              <a:gd name="connsiteX83" fmla="*/ 825775 w 5178833"/>
              <a:gd name="connsiteY83" fmla="*/ 299855 h 4540586"/>
              <a:gd name="connsiteX84" fmla="*/ 820396 w 5178833"/>
              <a:gd name="connsiteY84" fmla="*/ 178479 h 4540586"/>
              <a:gd name="connsiteX0" fmla="*/ 820396 w 5178833"/>
              <a:gd name="connsiteY0" fmla="*/ 178479 h 4540586"/>
              <a:gd name="connsiteX1" fmla="*/ 757631 w 5178833"/>
              <a:gd name="connsiteY1" fmla="*/ 157724 h 4540586"/>
              <a:gd name="connsiteX2" fmla="*/ 718376 w 5178833"/>
              <a:gd name="connsiteY2" fmla="*/ 423508 h 4540586"/>
              <a:gd name="connsiteX3" fmla="*/ 664972 w 5178833"/>
              <a:gd name="connsiteY3" fmla="*/ 873622 h 4540586"/>
              <a:gd name="connsiteX4" fmla="*/ 535358 w 5178833"/>
              <a:gd name="connsiteY4" fmla="*/ 1506038 h 4540586"/>
              <a:gd name="connsiteX5" fmla="*/ 437084 w 5178833"/>
              <a:gd name="connsiteY5" fmla="*/ 1328124 h 4540586"/>
              <a:gd name="connsiteX6" fmla="*/ 413930 w 5178833"/>
              <a:gd name="connsiteY6" fmla="*/ 1436340 h 4540586"/>
              <a:gd name="connsiteX7" fmla="*/ 480878 w 5178833"/>
              <a:gd name="connsiteY7" fmla="*/ 1652962 h 4540586"/>
              <a:gd name="connsiteX8" fmla="*/ 482628 w 5178833"/>
              <a:gd name="connsiteY8" fmla="*/ 1864333 h 4540586"/>
              <a:gd name="connsiteX9" fmla="*/ 479822 w 5178833"/>
              <a:gd name="connsiteY9" fmla="*/ 1879143 h 4540586"/>
              <a:gd name="connsiteX10" fmla="*/ 103305 w 5178833"/>
              <a:gd name="connsiteY10" fmla="*/ 3376800 h 4540586"/>
              <a:gd name="connsiteX11" fmla="*/ 1259 w 5178833"/>
              <a:gd name="connsiteY11" fmla="*/ 3875124 h 4540586"/>
              <a:gd name="connsiteX12" fmla="*/ 66681 w 5178833"/>
              <a:gd name="connsiteY12" fmla="*/ 3902844 h 4540586"/>
              <a:gd name="connsiteX13" fmla="*/ 115534 w 5178833"/>
              <a:gd name="connsiteY13" fmla="*/ 3915825 h 4540586"/>
              <a:gd name="connsiteX14" fmla="*/ 183341 w 5178833"/>
              <a:gd name="connsiteY14" fmla="*/ 3924782 h 4540586"/>
              <a:gd name="connsiteX15" fmla="*/ 196888 w 5178833"/>
              <a:gd name="connsiteY15" fmla="*/ 3880628 h 4540586"/>
              <a:gd name="connsiteX16" fmla="*/ 314517 w 5178833"/>
              <a:gd name="connsiteY16" fmla="*/ 3204372 h 4540586"/>
              <a:gd name="connsiteX17" fmla="*/ 533773 w 5178833"/>
              <a:gd name="connsiteY17" fmla="*/ 2907274 h 4540586"/>
              <a:gd name="connsiteX18" fmla="*/ 688038 w 5178833"/>
              <a:gd name="connsiteY18" fmla="*/ 2790330 h 4540586"/>
              <a:gd name="connsiteX19" fmla="*/ 684930 w 5178833"/>
              <a:gd name="connsiteY19" fmla="*/ 2669643 h 4540586"/>
              <a:gd name="connsiteX20" fmla="*/ 503040 w 5178833"/>
              <a:gd name="connsiteY20" fmla="*/ 2797909 h 4540586"/>
              <a:gd name="connsiteX21" fmla="*/ 390092 w 5178833"/>
              <a:gd name="connsiteY21" fmla="*/ 2886082 h 4540586"/>
              <a:gd name="connsiteX22" fmla="*/ 573512 w 5178833"/>
              <a:gd name="connsiteY22" fmla="*/ 2002171 h 4540586"/>
              <a:gd name="connsiteX23" fmla="*/ 789016 w 5178833"/>
              <a:gd name="connsiteY23" fmla="*/ 1088434 h 4540586"/>
              <a:gd name="connsiteX24" fmla="*/ 1027305 w 5178833"/>
              <a:gd name="connsiteY24" fmla="*/ 228786 h 4540586"/>
              <a:gd name="connsiteX25" fmla="*/ 1240602 w 5178833"/>
              <a:gd name="connsiteY25" fmla="*/ 531200 h 4540586"/>
              <a:gd name="connsiteX26" fmla="*/ 1553550 w 5178833"/>
              <a:gd name="connsiteY26" fmla="*/ 402441 h 4540586"/>
              <a:gd name="connsiteX27" fmla="*/ 1807531 w 5178833"/>
              <a:gd name="connsiteY27" fmla="*/ 779316 h 4540586"/>
              <a:gd name="connsiteX28" fmla="*/ 2157053 w 5178833"/>
              <a:gd name="connsiteY28" fmla="*/ 684212 h 4540586"/>
              <a:gd name="connsiteX29" fmla="*/ 1966098 w 5178833"/>
              <a:gd name="connsiteY29" fmla="*/ 1640557 h 4540586"/>
              <a:gd name="connsiteX30" fmla="*/ 1697340 w 5178833"/>
              <a:gd name="connsiteY30" fmla="*/ 2819070 h 4540586"/>
              <a:gd name="connsiteX31" fmla="*/ 1650268 w 5178833"/>
              <a:gd name="connsiteY31" fmla="*/ 3348053 h 4540586"/>
              <a:gd name="connsiteX32" fmla="*/ 1782540 w 5178833"/>
              <a:gd name="connsiteY32" fmla="*/ 4535806 h 4540586"/>
              <a:gd name="connsiteX33" fmla="*/ 2191577 w 5178833"/>
              <a:gd name="connsiteY33" fmla="*/ 3853547 h 4540586"/>
              <a:gd name="connsiteX34" fmla="*/ 2583412 w 5178833"/>
              <a:gd name="connsiteY34" fmla="*/ 2124334 h 4540586"/>
              <a:gd name="connsiteX35" fmla="*/ 2646961 w 5178833"/>
              <a:gd name="connsiteY35" fmla="*/ 2005309 h 4540586"/>
              <a:gd name="connsiteX36" fmla="*/ 2772518 w 5178833"/>
              <a:gd name="connsiteY36" fmla="*/ 1476275 h 4540586"/>
              <a:gd name="connsiteX37" fmla="*/ 2939011 w 5178833"/>
              <a:gd name="connsiteY37" fmla="*/ 1009152 h 4540586"/>
              <a:gd name="connsiteX38" fmla="*/ 3175835 w 5178833"/>
              <a:gd name="connsiteY38" fmla="*/ 1469905 h 4540586"/>
              <a:gd name="connsiteX39" fmla="*/ 3586575 w 5178833"/>
              <a:gd name="connsiteY39" fmla="*/ 1204528 h 4540586"/>
              <a:gd name="connsiteX40" fmla="*/ 3880737 w 5178833"/>
              <a:gd name="connsiteY40" fmla="*/ 1663749 h 4540586"/>
              <a:gd name="connsiteX41" fmla="*/ 4233897 w 5178833"/>
              <a:gd name="connsiteY41" fmla="*/ 1554483 h 4540586"/>
              <a:gd name="connsiteX42" fmla="*/ 4382519 w 5178833"/>
              <a:gd name="connsiteY42" fmla="*/ 1794329 h 4540586"/>
              <a:gd name="connsiteX43" fmla="*/ 4488441 w 5178833"/>
              <a:gd name="connsiteY43" fmla="*/ 1861409 h 4540586"/>
              <a:gd name="connsiteX44" fmla="*/ 4563692 w 5178833"/>
              <a:gd name="connsiteY44" fmla="*/ 1992963 h 4540586"/>
              <a:gd name="connsiteX45" fmla="*/ 4644420 w 5178833"/>
              <a:gd name="connsiteY45" fmla="*/ 2111016 h 4540586"/>
              <a:gd name="connsiteX46" fmla="*/ 4807426 w 5178833"/>
              <a:gd name="connsiteY46" fmla="*/ 2195058 h 4540586"/>
              <a:gd name="connsiteX47" fmla="*/ 5043019 w 5178833"/>
              <a:gd name="connsiteY47" fmla="*/ 2184198 h 4540586"/>
              <a:gd name="connsiteX48" fmla="*/ 5105222 w 5178833"/>
              <a:gd name="connsiteY48" fmla="*/ 2058671 h 4540586"/>
              <a:gd name="connsiteX49" fmla="*/ 4952979 w 5178833"/>
              <a:gd name="connsiteY49" fmla="*/ 2112536 h 4540586"/>
              <a:gd name="connsiteX50" fmla="*/ 4716353 w 5178833"/>
              <a:gd name="connsiteY50" fmla="*/ 2028738 h 4540586"/>
              <a:gd name="connsiteX51" fmla="*/ 4668392 w 5178833"/>
              <a:gd name="connsiteY51" fmla="*/ 1772010 h 4540586"/>
              <a:gd name="connsiteX52" fmla="*/ 4853358 w 5178833"/>
              <a:gd name="connsiteY52" fmla="*/ 1595715 h 4540586"/>
              <a:gd name="connsiteX53" fmla="*/ 5031449 w 5178833"/>
              <a:gd name="connsiteY53" fmla="*/ 1679491 h 4540586"/>
              <a:gd name="connsiteX54" fmla="*/ 5114106 w 5178833"/>
              <a:gd name="connsiteY54" fmla="*/ 1794463 h 4540586"/>
              <a:gd name="connsiteX55" fmla="*/ 5178827 w 5178833"/>
              <a:gd name="connsiteY55" fmla="*/ 1762290 h 4540586"/>
              <a:gd name="connsiteX56" fmla="*/ 5110515 w 5178833"/>
              <a:gd name="connsiteY56" fmla="*/ 1608830 h 4540586"/>
              <a:gd name="connsiteX57" fmla="*/ 4906777 w 5178833"/>
              <a:gd name="connsiteY57" fmla="*/ 1486556 h 4540586"/>
              <a:gd name="connsiteX58" fmla="*/ 4733386 w 5178833"/>
              <a:gd name="connsiteY58" fmla="*/ 1544827 h 4540586"/>
              <a:gd name="connsiteX59" fmla="*/ 4612664 w 5178833"/>
              <a:gd name="connsiteY59" fmla="*/ 1679691 h 4540586"/>
              <a:gd name="connsiteX60" fmla="*/ 4540826 w 5178833"/>
              <a:gd name="connsiteY60" fmla="*/ 1714475 h 4540586"/>
              <a:gd name="connsiteX61" fmla="*/ 4501267 w 5178833"/>
              <a:gd name="connsiteY61" fmla="*/ 1701922 h 4540586"/>
              <a:gd name="connsiteX62" fmla="*/ 4295346 w 5178833"/>
              <a:gd name="connsiteY62" fmla="*/ 1391318 h 4540586"/>
              <a:gd name="connsiteX63" fmla="*/ 3923683 w 5178833"/>
              <a:gd name="connsiteY63" fmla="*/ 1489442 h 4540586"/>
              <a:gd name="connsiteX64" fmla="*/ 3617106 w 5178833"/>
              <a:gd name="connsiteY64" fmla="*/ 1011157 h 4540586"/>
              <a:gd name="connsiteX65" fmla="*/ 3226933 w 5178833"/>
              <a:gd name="connsiteY65" fmla="*/ 1261244 h 4540586"/>
              <a:gd name="connsiteX66" fmla="*/ 2952174 w 5178833"/>
              <a:gd name="connsiteY66" fmla="*/ 776782 h 4540586"/>
              <a:gd name="connsiteX67" fmla="*/ 2687767 w 5178833"/>
              <a:gd name="connsiteY67" fmla="*/ 1273412 h 4540586"/>
              <a:gd name="connsiteX68" fmla="*/ 2522243 w 5178833"/>
              <a:gd name="connsiteY68" fmla="*/ 1904008 h 4540586"/>
              <a:gd name="connsiteX69" fmla="*/ 2513721 w 5178833"/>
              <a:gd name="connsiteY69" fmla="*/ 2107977 h 4540586"/>
              <a:gd name="connsiteX70" fmla="*/ 2111922 w 5178833"/>
              <a:gd name="connsiteY70" fmla="*/ 3871163 h 4540586"/>
              <a:gd name="connsiteX71" fmla="*/ 1790484 w 5178833"/>
              <a:gd name="connsiteY71" fmla="*/ 4460144 h 4540586"/>
              <a:gd name="connsiteX72" fmla="*/ 1690718 w 5178833"/>
              <a:gd name="connsiteY72" fmla="*/ 3519115 h 4540586"/>
              <a:gd name="connsiteX73" fmla="*/ 1869410 w 5178833"/>
              <a:gd name="connsiteY73" fmla="*/ 2860297 h 4540586"/>
              <a:gd name="connsiteX74" fmla="*/ 2285669 w 5178833"/>
              <a:gd name="connsiteY74" fmla="*/ 926930 h 4540586"/>
              <a:gd name="connsiteX75" fmla="*/ 2339478 w 5178833"/>
              <a:gd name="connsiteY75" fmla="*/ 525240 h 4540586"/>
              <a:gd name="connsiteX76" fmla="*/ 2135877 w 5178833"/>
              <a:gd name="connsiteY76" fmla="*/ 440070 h 4540586"/>
              <a:gd name="connsiteX77" fmla="*/ 1840236 w 5178833"/>
              <a:gd name="connsiteY77" fmla="*/ 582701 h 4540586"/>
              <a:gd name="connsiteX78" fmla="*/ 1607471 w 5178833"/>
              <a:gd name="connsiteY78" fmla="*/ 227148 h 4540586"/>
              <a:gd name="connsiteX79" fmla="*/ 1299581 w 5178833"/>
              <a:gd name="connsiteY79" fmla="*/ 328511 h 4540586"/>
              <a:gd name="connsiteX80" fmla="*/ 1209925 w 5178833"/>
              <a:gd name="connsiteY80" fmla="*/ 187255 h 4540586"/>
              <a:gd name="connsiteX81" fmla="*/ 1051279 w 5178833"/>
              <a:gd name="connsiteY81" fmla="*/ 926 h 4540586"/>
              <a:gd name="connsiteX82" fmla="*/ 796028 w 5178833"/>
              <a:gd name="connsiteY82" fmla="*/ 664079 h 4540586"/>
              <a:gd name="connsiteX83" fmla="*/ 825775 w 5178833"/>
              <a:gd name="connsiteY83" fmla="*/ 299855 h 4540586"/>
              <a:gd name="connsiteX84" fmla="*/ 820396 w 5178833"/>
              <a:gd name="connsiteY84" fmla="*/ 178479 h 4540586"/>
              <a:gd name="connsiteX0" fmla="*/ 802607 w 5161044"/>
              <a:gd name="connsiteY0" fmla="*/ 178479 h 4540586"/>
              <a:gd name="connsiteX1" fmla="*/ 739842 w 5161044"/>
              <a:gd name="connsiteY1" fmla="*/ 157724 h 4540586"/>
              <a:gd name="connsiteX2" fmla="*/ 700587 w 5161044"/>
              <a:gd name="connsiteY2" fmla="*/ 423508 h 4540586"/>
              <a:gd name="connsiteX3" fmla="*/ 647183 w 5161044"/>
              <a:gd name="connsiteY3" fmla="*/ 873622 h 4540586"/>
              <a:gd name="connsiteX4" fmla="*/ 517569 w 5161044"/>
              <a:gd name="connsiteY4" fmla="*/ 1506038 h 4540586"/>
              <a:gd name="connsiteX5" fmla="*/ 419295 w 5161044"/>
              <a:gd name="connsiteY5" fmla="*/ 1328124 h 4540586"/>
              <a:gd name="connsiteX6" fmla="*/ 396141 w 5161044"/>
              <a:gd name="connsiteY6" fmla="*/ 1436340 h 4540586"/>
              <a:gd name="connsiteX7" fmla="*/ 463089 w 5161044"/>
              <a:gd name="connsiteY7" fmla="*/ 1652962 h 4540586"/>
              <a:gd name="connsiteX8" fmla="*/ 464839 w 5161044"/>
              <a:gd name="connsiteY8" fmla="*/ 1864333 h 4540586"/>
              <a:gd name="connsiteX9" fmla="*/ 462033 w 5161044"/>
              <a:gd name="connsiteY9" fmla="*/ 1879143 h 4540586"/>
              <a:gd name="connsiteX10" fmla="*/ 85516 w 5161044"/>
              <a:gd name="connsiteY10" fmla="*/ 3376800 h 4540586"/>
              <a:gd name="connsiteX11" fmla="*/ 1692 w 5161044"/>
              <a:gd name="connsiteY11" fmla="*/ 3787649 h 4540586"/>
              <a:gd name="connsiteX12" fmla="*/ 48892 w 5161044"/>
              <a:gd name="connsiteY12" fmla="*/ 3902844 h 4540586"/>
              <a:gd name="connsiteX13" fmla="*/ 97745 w 5161044"/>
              <a:gd name="connsiteY13" fmla="*/ 3915825 h 4540586"/>
              <a:gd name="connsiteX14" fmla="*/ 165552 w 5161044"/>
              <a:gd name="connsiteY14" fmla="*/ 3924782 h 4540586"/>
              <a:gd name="connsiteX15" fmla="*/ 179099 w 5161044"/>
              <a:gd name="connsiteY15" fmla="*/ 3880628 h 4540586"/>
              <a:gd name="connsiteX16" fmla="*/ 296728 w 5161044"/>
              <a:gd name="connsiteY16" fmla="*/ 3204372 h 4540586"/>
              <a:gd name="connsiteX17" fmla="*/ 515984 w 5161044"/>
              <a:gd name="connsiteY17" fmla="*/ 2907274 h 4540586"/>
              <a:gd name="connsiteX18" fmla="*/ 670249 w 5161044"/>
              <a:gd name="connsiteY18" fmla="*/ 2790330 h 4540586"/>
              <a:gd name="connsiteX19" fmla="*/ 667141 w 5161044"/>
              <a:gd name="connsiteY19" fmla="*/ 2669643 h 4540586"/>
              <a:gd name="connsiteX20" fmla="*/ 485251 w 5161044"/>
              <a:gd name="connsiteY20" fmla="*/ 2797909 h 4540586"/>
              <a:gd name="connsiteX21" fmla="*/ 372303 w 5161044"/>
              <a:gd name="connsiteY21" fmla="*/ 2886082 h 4540586"/>
              <a:gd name="connsiteX22" fmla="*/ 555723 w 5161044"/>
              <a:gd name="connsiteY22" fmla="*/ 2002171 h 4540586"/>
              <a:gd name="connsiteX23" fmla="*/ 771227 w 5161044"/>
              <a:gd name="connsiteY23" fmla="*/ 1088434 h 4540586"/>
              <a:gd name="connsiteX24" fmla="*/ 1009516 w 5161044"/>
              <a:gd name="connsiteY24" fmla="*/ 228786 h 4540586"/>
              <a:gd name="connsiteX25" fmla="*/ 1222813 w 5161044"/>
              <a:gd name="connsiteY25" fmla="*/ 531200 h 4540586"/>
              <a:gd name="connsiteX26" fmla="*/ 1535761 w 5161044"/>
              <a:gd name="connsiteY26" fmla="*/ 402441 h 4540586"/>
              <a:gd name="connsiteX27" fmla="*/ 1789742 w 5161044"/>
              <a:gd name="connsiteY27" fmla="*/ 779316 h 4540586"/>
              <a:gd name="connsiteX28" fmla="*/ 2139264 w 5161044"/>
              <a:gd name="connsiteY28" fmla="*/ 684212 h 4540586"/>
              <a:gd name="connsiteX29" fmla="*/ 1948309 w 5161044"/>
              <a:gd name="connsiteY29" fmla="*/ 1640557 h 4540586"/>
              <a:gd name="connsiteX30" fmla="*/ 1679551 w 5161044"/>
              <a:gd name="connsiteY30" fmla="*/ 2819070 h 4540586"/>
              <a:gd name="connsiteX31" fmla="*/ 1632479 w 5161044"/>
              <a:gd name="connsiteY31" fmla="*/ 3348053 h 4540586"/>
              <a:gd name="connsiteX32" fmla="*/ 1764751 w 5161044"/>
              <a:gd name="connsiteY32" fmla="*/ 4535806 h 4540586"/>
              <a:gd name="connsiteX33" fmla="*/ 2173788 w 5161044"/>
              <a:gd name="connsiteY33" fmla="*/ 3853547 h 4540586"/>
              <a:gd name="connsiteX34" fmla="*/ 2565623 w 5161044"/>
              <a:gd name="connsiteY34" fmla="*/ 2124334 h 4540586"/>
              <a:gd name="connsiteX35" fmla="*/ 2629172 w 5161044"/>
              <a:gd name="connsiteY35" fmla="*/ 2005309 h 4540586"/>
              <a:gd name="connsiteX36" fmla="*/ 2754729 w 5161044"/>
              <a:gd name="connsiteY36" fmla="*/ 1476275 h 4540586"/>
              <a:gd name="connsiteX37" fmla="*/ 2921222 w 5161044"/>
              <a:gd name="connsiteY37" fmla="*/ 1009152 h 4540586"/>
              <a:gd name="connsiteX38" fmla="*/ 3158046 w 5161044"/>
              <a:gd name="connsiteY38" fmla="*/ 1469905 h 4540586"/>
              <a:gd name="connsiteX39" fmla="*/ 3568786 w 5161044"/>
              <a:gd name="connsiteY39" fmla="*/ 1204528 h 4540586"/>
              <a:gd name="connsiteX40" fmla="*/ 3862948 w 5161044"/>
              <a:gd name="connsiteY40" fmla="*/ 1663749 h 4540586"/>
              <a:gd name="connsiteX41" fmla="*/ 4216108 w 5161044"/>
              <a:gd name="connsiteY41" fmla="*/ 1554483 h 4540586"/>
              <a:gd name="connsiteX42" fmla="*/ 4364730 w 5161044"/>
              <a:gd name="connsiteY42" fmla="*/ 1794329 h 4540586"/>
              <a:gd name="connsiteX43" fmla="*/ 4470652 w 5161044"/>
              <a:gd name="connsiteY43" fmla="*/ 1861409 h 4540586"/>
              <a:gd name="connsiteX44" fmla="*/ 4545903 w 5161044"/>
              <a:gd name="connsiteY44" fmla="*/ 1992963 h 4540586"/>
              <a:gd name="connsiteX45" fmla="*/ 4626631 w 5161044"/>
              <a:gd name="connsiteY45" fmla="*/ 2111016 h 4540586"/>
              <a:gd name="connsiteX46" fmla="*/ 4789637 w 5161044"/>
              <a:gd name="connsiteY46" fmla="*/ 2195058 h 4540586"/>
              <a:gd name="connsiteX47" fmla="*/ 5025230 w 5161044"/>
              <a:gd name="connsiteY47" fmla="*/ 2184198 h 4540586"/>
              <a:gd name="connsiteX48" fmla="*/ 5087433 w 5161044"/>
              <a:gd name="connsiteY48" fmla="*/ 2058671 h 4540586"/>
              <a:gd name="connsiteX49" fmla="*/ 4935190 w 5161044"/>
              <a:gd name="connsiteY49" fmla="*/ 2112536 h 4540586"/>
              <a:gd name="connsiteX50" fmla="*/ 4698564 w 5161044"/>
              <a:gd name="connsiteY50" fmla="*/ 2028738 h 4540586"/>
              <a:gd name="connsiteX51" fmla="*/ 4650603 w 5161044"/>
              <a:gd name="connsiteY51" fmla="*/ 1772010 h 4540586"/>
              <a:gd name="connsiteX52" fmla="*/ 4835569 w 5161044"/>
              <a:gd name="connsiteY52" fmla="*/ 1595715 h 4540586"/>
              <a:gd name="connsiteX53" fmla="*/ 5013660 w 5161044"/>
              <a:gd name="connsiteY53" fmla="*/ 1679491 h 4540586"/>
              <a:gd name="connsiteX54" fmla="*/ 5096317 w 5161044"/>
              <a:gd name="connsiteY54" fmla="*/ 1794463 h 4540586"/>
              <a:gd name="connsiteX55" fmla="*/ 5161038 w 5161044"/>
              <a:gd name="connsiteY55" fmla="*/ 1762290 h 4540586"/>
              <a:gd name="connsiteX56" fmla="*/ 5092726 w 5161044"/>
              <a:gd name="connsiteY56" fmla="*/ 1608830 h 4540586"/>
              <a:gd name="connsiteX57" fmla="*/ 4888988 w 5161044"/>
              <a:gd name="connsiteY57" fmla="*/ 1486556 h 4540586"/>
              <a:gd name="connsiteX58" fmla="*/ 4715597 w 5161044"/>
              <a:gd name="connsiteY58" fmla="*/ 1544827 h 4540586"/>
              <a:gd name="connsiteX59" fmla="*/ 4594875 w 5161044"/>
              <a:gd name="connsiteY59" fmla="*/ 1679691 h 4540586"/>
              <a:gd name="connsiteX60" fmla="*/ 4523037 w 5161044"/>
              <a:gd name="connsiteY60" fmla="*/ 1714475 h 4540586"/>
              <a:gd name="connsiteX61" fmla="*/ 4483478 w 5161044"/>
              <a:gd name="connsiteY61" fmla="*/ 1701922 h 4540586"/>
              <a:gd name="connsiteX62" fmla="*/ 4277557 w 5161044"/>
              <a:gd name="connsiteY62" fmla="*/ 1391318 h 4540586"/>
              <a:gd name="connsiteX63" fmla="*/ 3905894 w 5161044"/>
              <a:gd name="connsiteY63" fmla="*/ 1489442 h 4540586"/>
              <a:gd name="connsiteX64" fmla="*/ 3599317 w 5161044"/>
              <a:gd name="connsiteY64" fmla="*/ 1011157 h 4540586"/>
              <a:gd name="connsiteX65" fmla="*/ 3209144 w 5161044"/>
              <a:gd name="connsiteY65" fmla="*/ 1261244 h 4540586"/>
              <a:gd name="connsiteX66" fmla="*/ 2934385 w 5161044"/>
              <a:gd name="connsiteY66" fmla="*/ 776782 h 4540586"/>
              <a:gd name="connsiteX67" fmla="*/ 2669978 w 5161044"/>
              <a:gd name="connsiteY67" fmla="*/ 1273412 h 4540586"/>
              <a:gd name="connsiteX68" fmla="*/ 2504454 w 5161044"/>
              <a:gd name="connsiteY68" fmla="*/ 1904008 h 4540586"/>
              <a:gd name="connsiteX69" fmla="*/ 2495932 w 5161044"/>
              <a:gd name="connsiteY69" fmla="*/ 2107977 h 4540586"/>
              <a:gd name="connsiteX70" fmla="*/ 2094133 w 5161044"/>
              <a:gd name="connsiteY70" fmla="*/ 3871163 h 4540586"/>
              <a:gd name="connsiteX71" fmla="*/ 1772695 w 5161044"/>
              <a:gd name="connsiteY71" fmla="*/ 4460144 h 4540586"/>
              <a:gd name="connsiteX72" fmla="*/ 1672929 w 5161044"/>
              <a:gd name="connsiteY72" fmla="*/ 3519115 h 4540586"/>
              <a:gd name="connsiteX73" fmla="*/ 1851621 w 5161044"/>
              <a:gd name="connsiteY73" fmla="*/ 2860297 h 4540586"/>
              <a:gd name="connsiteX74" fmla="*/ 2267880 w 5161044"/>
              <a:gd name="connsiteY74" fmla="*/ 926930 h 4540586"/>
              <a:gd name="connsiteX75" fmla="*/ 2321689 w 5161044"/>
              <a:gd name="connsiteY75" fmla="*/ 525240 h 4540586"/>
              <a:gd name="connsiteX76" fmla="*/ 2118088 w 5161044"/>
              <a:gd name="connsiteY76" fmla="*/ 440070 h 4540586"/>
              <a:gd name="connsiteX77" fmla="*/ 1822447 w 5161044"/>
              <a:gd name="connsiteY77" fmla="*/ 582701 h 4540586"/>
              <a:gd name="connsiteX78" fmla="*/ 1589682 w 5161044"/>
              <a:gd name="connsiteY78" fmla="*/ 227148 h 4540586"/>
              <a:gd name="connsiteX79" fmla="*/ 1281792 w 5161044"/>
              <a:gd name="connsiteY79" fmla="*/ 328511 h 4540586"/>
              <a:gd name="connsiteX80" fmla="*/ 1192136 w 5161044"/>
              <a:gd name="connsiteY80" fmla="*/ 187255 h 4540586"/>
              <a:gd name="connsiteX81" fmla="*/ 1033490 w 5161044"/>
              <a:gd name="connsiteY81" fmla="*/ 926 h 4540586"/>
              <a:gd name="connsiteX82" fmla="*/ 778239 w 5161044"/>
              <a:gd name="connsiteY82" fmla="*/ 664079 h 4540586"/>
              <a:gd name="connsiteX83" fmla="*/ 807986 w 5161044"/>
              <a:gd name="connsiteY83" fmla="*/ 299855 h 4540586"/>
              <a:gd name="connsiteX84" fmla="*/ 802607 w 516104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97385 w 5160684"/>
              <a:gd name="connsiteY13" fmla="*/ 3915825 h 4540586"/>
              <a:gd name="connsiteX14" fmla="*/ 165192 w 5160684"/>
              <a:gd name="connsiteY14" fmla="*/ 3924782 h 4540586"/>
              <a:gd name="connsiteX15" fmla="*/ 178739 w 5160684"/>
              <a:gd name="connsiteY15" fmla="*/ 3880628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65192 w 5160684"/>
              <a:gd name="connsiteY14" fmla="*/ 3924782 h 4540586"/>
              <a:gd name="connsiteX15" fmla="*/ 178739 w 5160684"/>
              <a:gd name="connsiteY15" fmla="*/ 3880628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69027 w 5160684"/>
              <a:gd name="connsiteY14" fmla="*/ 3906365 h 4540586"/>
              <a:gd name="connsiteX15" fmla="*/ 178739 w 5160684"/>
              <a:gd name="connsiteY15" fmla="*/ 3880628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69027 w 5160684"/>
              <a:gd name="connsiteY14" fmla="*/ 3906365 h 4540586"/>
              <a:gd name="connsiteX15" fmla="*/ 189289 w 5160684"/>
              <a:gd name="connsiteY15" fmla="*/ 3829983 h 4540586"/>
              <a:gd name="connsiteX16" fmla="*/ 296368 w 5160684"/>
              <a:gd name="connsiteY16" fmla="*/ 3204372 h 4540586"/>
              <a:gd name="connsiteX17" fmla="*/ 515624 w 5160684"/>
              <a:gd name="connsiteY17" fmla="*/ 2907274 h 4540586"/>
              <a:gd name="connsiteX18" fmla="*/ 669889 w 5160684"/>
              <a:gd name="connsiteY18" fmla="*/ 2790330 h 4540586"/>
              <a:gd name="connsiteX19" fmla="*/ 666781 w 5160684"/>
              <a:gd name="connsiteY19" fmla="*/ 2669643 h 4540586"/>
              <a:gd name="connsiteX20" fmla="*/ 484891 w 5160684"/>
              <a:gd name="connsiteY20" fmla="*/ 2797909 h 4540586"/>
              <a:gd name="connsiteX21" fmla="*/ 371943 w 5160684"/>
              <a:gd name="connsiteY21" fmla="*/ 2886082 h 4540586"/>
              <a:gd name="connsiteX22" fmla="*/ 555363 w 5160684"/>
              <a:gd name="connsiteY22" fmla="*/ 2002171 h 4540586"/>
              <a:gd name="connsiteX23" fmla="*/ 770867 w 5160684"/>
              <a:gd name="connsiteY23" fmla="*/ 1088434 h 4540586"/>
              <a:gd name="connsiteX24" fmla="*/ 1009156 w 5160684"/>
              <a:gd name="connsiteY24" fmla="*/ 228786 h 4540586"/>
              <a:gd name="connsiteX25" fmla="*/ 1222453 w 5160684"/>
              <a:gd name="connsiteY25" fmla="*/ 531200 h 4540586"/>
              <a:gd name="connsiteX26" fmla="*/ 1535401 w 5160684"/>
              <a:gd name="connsiteY26" fmla="*/ 402441 h 4540586"/>
              <a:gd name="connsiteX27" fmla="*/ 1789382 w 5160684"/>
              <a:gd name="connsiteY27" fmla="*/ 779316 h 4540586"/>
              <a:gd name="connsiteX28" fmla="*/ 2138904 w 5160684"/>
              <a:gd name="connsiteY28" fmla="*/ 684212 h 4540586"/>
              <a:gd name="connsiteX29" fmla="*/ 1947949 w 5160684"/>
              <a:gd name="connsiteY29" fmla="*/ 1640557 h 4540586"/>
              <a:gd name="connsiteX30" fmla="*/ 1679191 w 5160684"/>
              <a:gd name="connsiteY30" fmla="*/ 2819070 h 4540586"/>
              <a:gd name="connsiteX31" fmla="*/ 1632119 w 5160684"/>
              <a:gd name="connsiteY31" fmla="*/ 3348053 h 4540586"/>
              <a:gd name="connsiteX32" fmla="*/ 1764391 w 5160684"/>
              <a:gd name="connsiteY32" fmla="*/ 4535806 h 4540586"/>
              <a:gd name="connsiteX33" fmla="*/ 2173428 w 5160684"/>
              <a:gd name="connsiteY33" fmla="*/ 3853547 h 4540586"/>
              <a:gd name="connsiteX34" fmla="*/ 2565263 w 5160684"/>
              <a:gd name="connsiteY34" fmla="*/ 2124334 h 4540586"/>
              <a:gd name="connsiteX35" fmla="*/ 2628812 w 5160684"/>
              <a:gd name="connsiteY35" fmla="*/ 2005309 h 4540586"/>
              <a:gd name="connsiteX36" fmla="*/ 2754369 w 5160684"/>
              <a:gd name="connsiteY36" fmla="*/ 1476275 h 4540586"/>
              <a:gd name="connsiteX37" fmla="*/ 2920862 w 5160684"/>
              <a:gd name="connsiteY37" fmla="*/ 1009152 h 4540586"/>
              <a:gd name="connsiteX38" fmla="*/ 3157686 w 5160684"/>
              <a:gd name="connsiteY38" fmla="*/ 1469905 h 4540586"/>
              <a:gd name="connsiteX39" fmla="*/ 3568426 w 5160684"/>
              <a:gd name="connsiteY39" fmla="*/ 1204528 h 4540586"/>
              <a:gd name="connsiteX40" fmla="*/ 3862588 w 5160684"/>
              <a:gd name="connsiteY40" fmla="*/ 1663749 h 4540586"/>
              <a:gd name="connsiteX41" fmla="*/ 4215748 w 5160684"/>
              <a:gd name="connsiteY41" fmla="*/ 1554483 h 4540586"/>
              <a:gd name="connsiteX42" fmla="*/ 4364370 w 5160684"/>
              <a:gd name="connsiteY42" fmla="*/ 1794329 h 4540586"/>
              <a:gd name="connsiteX43" fmla="*/ 4470292 w 5160684"/>
              <a:gd name="connsiteY43" fmla="*/ 1861409 h 4540586"/>
              <a:gd name="connsiteX44" fmla="*/ 4545543 w 5160684"/>
              <a:gd name="connsiteY44" fmla="*/ 1992963 h 4540586"/>
              <a:gd name="connsiteX45" fmla="*/ 4626271 w 5160684"/>
              <a:gd name="connsiteY45" fmla="*/ 2111016 h 4540586"/>
              <a:gd name="connsiteX46" fmla="*/ 4789277 w 5160684"/>
              <a:gd name="connsiteY46" fmla="*/ 2195058 h 4540586"/>
              <a:gd name="connsiteX47" fmla="*/ 5024870 w 5160684"/>
              <a:gd name="connsiteY47" fmla="*/ 2184198 h 4540586"/>
              <a:gd name="connsiteX48" fmla="*/ 5087073 w 5160684"/>
              <a:gd name="connsiteY48" fmla="*/ 2058671 h 4540586"/>
              <a:gd name="connsiteX49" fmla="*/ 4934830 w 5160684"/>
              <a:gd name="connsiteY49" fmla="*/ 2112536 h 4540586"/>
              <a:gd name="connsiteX50" fmla="*/ 4698204 w 5160684"/>
              <a:gd name="connsiteY50" fmla="*/ 2028738 h 4540586"/>
              <a:gd name="connsiteX51" fmla="*/ 4650243 w 5160684"/>
              <a:gd name="connsiteY51" fmla="*/ 1772010 h 4540586"/>
              <a:gd name="connsiteX52" fmla="*/ 4835209 w 5160684"/>
              <a:gd name="connsiteY52" fmla="*/ 1595715 h 4540586"/>
              <a:gd name="connsiteX53" fmla="*/ 5013300 w 5160684"/>
              <a:gd name="connsiteY53" fmla="*/ 1679491 h 4540586"/>
              <a:gd name="connsiteX54" fmla="*/ 5095957 w 5160684"/>
              <a:gd name="connsiteY54" fmla="*/ 1794463 h 4540586"/>
              <a:gd name="connsiteX55" fmla="*/ 5160678 w 5160684"/>
              <a:gd name="connsiteY55" fmla="*/ 1762290 h 4540586"/>
              <a:gd name="connsiteX56" fmla="*/ 5092366 w 5160684"/>
              <a:gd name="connsiteY56" fmla="*/ 1608830 h 4540586"/>
              <a:gd name="connsiteX57" fmla="*/ 4888628 w 5160684"/>
              <a:gd name="connsiteY57" fmla="*/ 1486556 h 4540586"/>
              <a:gd name="connsiteX58" fmla="*/ 4715237 w 5160684"/>
              <a:gd name="connsiteY58" fmla="*/ 1544827 h 4540586"/>
              <a:gd name="connsiteX59" fmla="*/ 4594515 w 5160684"/>
              <a:gd name="connsiteY59" fmla="*/ 1679691 h 4540586"/>
              <a:gd name="connsiteX60" fmla="*/ 4522677 w 5160684"/>
              <a:gd name="connsiteY60" fmla="*/ 1714475 h 4540586"/>
              <a:gd name="connsiteX61" fmla="*/ 4483118 w 5160684"/>
              <a:gd name="connsiteY61" fmla="*/ 1701922 h 4540586"/>
              <a:gd name="connsiteX62" fmla="*/ 4277197 w 5160684"/>
              <a:gd name="connsiteY62" fmla="*/ 1391318 h 4540586"/>
              <a:gd name="connsiteX63" fmla="*/ 3905534 w 5160684"/>
              <a:gd name="connsiteY63" fmla="*/ 1489442 h 4540586"/>
              <a:gd name="connsiteX64" fmla="*/ 3598957 w 5160684"/>
              <a:gd name="connsiteY64" fmla="*/ 1011157 h 4540586"/>
              <a:gd name="connsiteX65" fmla="*/ 3208784 w 5160684"/>
              <a:gd name="connsiteY65" fmla="*/ 1261244 h 4540586"/>
              <a:gd name="connsiteX66" fmla="*/ 2934025 w 5160684"/>
              <a:gd name="connsiteY66" fmla="*/ 776782 h 4540586"/>
              <a:gd name="connsiteX67" fmla="*/ 2669618 w 5160684"/>
              <a:gd name="connsiteY67" fmla="*/ 1273412 h 4540586"/>
              <a:gd name="connsiteX68" fmla="*/ 2504094 w 5160684"/>
              <a:gd name="connsiteY68" fmla="*/ 1904008 h 4540586"/>
              <a:gd name="connsiteX69" fmla="*/ 2495572 w 5160684"/>
              <a:gd name="connsiteY69" fmla="*/ 2107977 h 4540586"/>
              <a:gd name="connsiteX70" fmla="*/ 2093773 w 5160684"/>
              <a:gd name="connsiteY70" fmla="*/ 3871163 h 4540586"/>
              <a:gd name="connsiteX71" fmla="*/ 1772335 w 5160684"/>
              <a:gd name="connsiteY71" fmla="*/ 4460144 h 4540586"/>
              <a:gd name="connsiteX72" fmla="*/ 1672569 w 5160684"/>
              <a:gd name="connsiteY72" fmla="*/ 3519115 h 4540586"/>
              <a:gd name="connsiteX73" fmla="*/ 1851261 w 5160684"/>
              <a:gd name="connsiteY73" fmla="*/ 2860297 h 4540586"/>
              <a:gd name="connsiteX74" fmla="*/ 2267520 w 5160684"/>
              <a:gd name="connsiteY74" fmla="*/ 926930 h 4540586"/>
              <a:gd name="connsiteX75" fmla="*/ 2321329 w 5160684"/>
              <a:gd name="connsiteY75" fmla="*/ 525240 h 4540586"/>
              <a:gd name="connsiteX76" fmla="*/ 2117728 w 5160684"/>
              <a:gd name="connsiteY76" fmla="*/ 440070 h 4540586"/>
              <a:gd name="connsiteX77" fmla="*/ 1822087 w 5160684"/>
              <a:gd name="connsiteY77" fmla="*/ 582701 h 4540586"/>
              <a:gd name="connsiteX78" fmla="*/ 1589322 w 5160684"/>
              <a:gd name="connsiteY78" fmla="*/ 227148 h 4540586"/>
              <a:gd name="connsiteX79" fmla="*/ 1281432 w 5160684"/>
              <a:gd name="connsiteY79" fmla="*/ 328511 h 4540586"/>
              <a:gd name="connsiteX80" fmla="*/ 1191776 w 5160684"/>
              <a:gd name="connsiteY80" fmla="*/ 187255 h 4540586"/>
              <a:gd name="connsiteX81" fmla="*/ 1033130 w 5160684"/>
              <a:gd name="connsiteY81" fmla="*/ 926 h 4540586"/>
              <a:gd name="connsiteX82" fmla="*/ 777879 w 5160684"/>
              <a:gd name="connsiteY82" fmla="*/ 664079 h 4540586"/>
              <a:gd name="connsiteX83" fmla="*/ 807626 w 5160684"/>
              <a:gd name="connsiteY83" fmla="*/ 299855 h 4540586"/>
              <a:gd name="connsiteX84" fmla="*/ 802247 w 5160684"/>
              <a:gd name="connsiteY84"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189289 w 5160684"/>
              <a:gd name="connsiteY14" fmla="*/ 3829983 h 4540586"/>
              <a:gd name="connsiteX15" fmla="*/ 296368 w 5160684"/>
              <a:gd name="connsiteY15" fmla="*/ 3204372 h 4540586"/>
              <a:gd name="connsiteX16" fmla="*/ 515624 w 5160684"/>
              <a:gd name="connsiteY16" fmla="*/ 2907274 h 4540586"/>
              <a:gd name="connsiteX17" fmla="*/ 669889 w 5160684"/>
              <a:gd name="connsiteY17" fmla="*/ 2790330 h 4540586"/>
              <a:gd name="connsiteX18" fmla="*/ 666781 w 5160684"/>
              <a:gd name="connsiteY18" fmla="*/ 2669643 h 4540586"/>
              <a:gd name="connsiteX19" fmla="*/ 484891 w 5160684"/>
              <a:gd name="connsiteY19" fmla="*/ 2797909 h 4540586"/>
              <a:gd name="connsiteX20" fmla="*/ 371943 w 5160684"/>
              <a:gd name="connsiteY20" fmla="*/ 2886082 h 4540586"/>
              <a:gd name="connsiteX21" fmla="*/ 555363 w 5160684"/>
              <a:gd name="connsiteY21" fmla="*/ 2002171 h 4540586"/>
              <a:gd name="connsiteX22" fmla="*/ 770867 w 5160684"/>
              <a:gd name="connsiteY22" fmla="*/ 1088434 h 4540586"/>
              <a:gd name="connsiteX23" fmla="*/ 1009156 w 5160684"/>
              <a:gd name="connsiteY23" fmla="*/ 228786 h 4540586"/>
              <a:gd name="connsiteX24" fmla="*/ 1222453 w 5160684"/>
              <a:gd name="connsiteY24" fmla="*/ 531200 h 4540586"/>
              <a:gd name="connsiteX25" fmla="*/ 1535401 w 5160684"/>
              <a:gd name="connsiteY25" fmla="*/ 402441 h 4540586"/>
              <a:gd name="connsiteX26" fmla="*/ 1789382 w 5160684"/>
              <a:gd name="connsiteY26" fmla="*/ 779316 h 4540586"/>
              <a:gd name="connsiteX27" fmla="*/ 2138904 w 5160684"/>
              <a:gd name="connsiteY27" fmla="*/ 684212 h 4540586"/>
              <a:gd name="connsiteX28" fmla="*/ 1947949 w 5160684"/>
              <a:gd name="connsiteY28" fmla="*/ 1640557 h 4540586"/>
              <a:gd name="connsiteX29" fmla="*/ 1679191 w 5160684"/>
              <a:gd name="connsiteY29" fmla="*/ 2819070 h 4540586"/>
              <a:gd name="connsiteX30" fmla="*/ 1632119 w 5160684"/>
              <a:gd name="connsiteY30" fmla="*/ 3348053 h 4540586"/>
              <a:gd name="connsiteX31" fmla="*/ 1764391 w 5160684"/>
              <a:gd name="connsiteY31" fmla="*/ 4535806 h 4540586"/>
              <a:gd name="connsiteX32" fmla="*/ 2173428 w 5160684"/>
              <a:gd name="connsiteY32" fmla="*/ 3853547 h 4540586"/>
              <a:gd name="connsiteX33" fmla="*/ 2565263 w 5160684"/>
              <a:gd name="connsiteY33" fmla="*/ 2124334 h 4540586"/>
              <a:gd name="connsiteX34" fmla="*/ 2628812 w 5160684"/>
              <a:gd name="connsiteY34" fmla="*/ 2005309 h 4540586"/>
              <a:gd name="connsiteX35" fmla="*/ 2754369 w 5160684"/>
              <a:gd name="connsiteY35" fmla="*/ 1476275 h 4540586"/>
              <a:gd name="connsiteX36" fmla="*/ 2920862 w 5160684"/>
              <a:gd name="connsiteY36" fmla="*/ 1009152 h 4540586"/>
              <a:gd name="connsiteX37" fmla="*/ 3157686 w 5160684"/>
              <a:gd name="connsiteY37" fmla="*/ 1469905 h 4540586"/>
              <a:gd name="connsiteX38" fmla="*/ 3568426 w 5160684"/>
              <a:gd name="connsiteY38" fmla="*/ 1204528 h 4540586"/>
              <a:gd name="connsiteX39" fmla="*/ 3862588 w 5160684"/>
              <a:gd name="connsiteY39" fmla="*/ 1663749 h 4540586"/>
              <a:gd name="connsiteX40" fmla="*/ 4215748 w 5160684"/>
              <a:gd name="connsiteY40" fmla="*/ 1554483 h 4540586"/>
              <a:gd name="connsiteX41" fmla="*/ 4364370 w 5160684"/>
              <a:gd name="connsiteY41" fmla="*/ 1794329 h 4540586"/>
              <a:gd name="connsiteX42" fmla="*/ 4470292 w 5160684"/>
              <a:gd name="connsiteY42" fmla="*/ 1861409 h 4540586"/>
              <a:gd name="connsiteX43" fmla="*/ 4545543 w 5160684"/>
              <a:gd name="connsiteY43" fmla="*/ 1992963 h 4540586"/>
              <a:gd name="connsiteX44" fmla="*/ 4626271 w 5160684"/>
              <a:gd name="connsiteY44" fmla="*/ 2111016 h 4540586"/>
              <a:gd name="connsiteX45" fmla="*/ 4789277 w 5160684"/>
              <a:gd name="connsiteY45" fmla="*/ 2195058 h 4540586"/>
              <a:gd name="connsiteX46" fmla="*/ 5024870 w 5160684"/>
              <a:gd name="connsiteY46" fmla="*/ 2184198 h 4540586"/>
              <a:gd name="connsiteX47" fmla="*/ 5087073 w 5160684"/>
              <a:gd name="connsiteY47" fmla="*/ 2058671 h 4540586"/>
              <a:gd name="connsiteX48" fmla="*/ 4934830 w 5160684"/>
              <a:gd name="connsiteY48" fmla="*/ 2112536 h 4540586"/>
              <a:gd name="connsiteX49" fmla="*/ 4698204 w 5160684"/>
              <a:gd name="connsiteY49" fmla="*/ 2028738 h 4540586"/>
              <a:gd name="connsiteX50" fmla="*/ 4650243 w 5160684"/>
              <a:gd name="connsiteY50" fmla="*/ 1772010 h 4540586"/>
              <a:gd name="connsiteX51" fmla="*/ 4835209 w 5160684"/>
              <a:gd name="connsiteY51" fmla="*/ 1595715 h 4540586"/>
              <a:gd name="connsiteX52" fmla="*/ 5013300 w 5160684"/>
              <a:gd name="connsiteY52" fmla="*/ 1679491 h 4540586"/>
              <a:gd name="connsiteX53" fmla="*/ 5095957 w 5160684"/>
              <a:gd name="connsiteY53" fmla="*/ 1794463 h 4540586"/>
              <a:gd name="connsiteX54" fmla="*/ 5160678 w 5160684"/>
              <a:gd name="connsiteY54" fmla="*/ 1762290 h 4540586"/>
              <a:gd name="connsiteX55" fmla="*/ 5092366 w 5160684"/>
              <a:gd name="connsiteY55" fmla="*/ 1608830 h 4540586"/>
              <a:gd name="connsiteX56" fmla="*/ 4888628 w 5160684"/>
              <a:gd name="connsiteY56" fmla="*/ 1486556 h 4540586"/>
              <a:gd name="connsiteX57" fmla="*/ 4715237 w 5160684"/>
              <a:gd name="connsiteY57" fmla="*/ 1544827 h 4540586"/>
              <a:gd name="connsiteX58" fmla="*/ 4594515 w 5160684"/>
              <a:gd name="connsiteY58" fmla="*/ 1679691 h 4540586"/>
              <a:gd name="connsiteX59" fmla="*/ 4522677 w 5160684"/>
              <a:gd name="connsiteY59" fmla="*/ 1714475 h 4540586"/>
              <a:gd name="connsiteX60" fmla="*/ 4483118 w 5160684"/>
              <a:gd name="connsiteY60" fmla="*/ 1701922 h 4540586"/>
              <a:gd name="connsiteX61" fmla="*/ 4277197 w 5160684"/>
              <a:gd name="connsiteY61" fmla="*/ 1391318 h 4540586"/>
              <a:gd name="connsiteX62" fmla="*/ 3905534 w 5160684"/>
              <a:gd name="connsiteY62" fmla="*/ 1489442 h 4540586"/>
              <a:gd name="connsiteX63" fmla="*/ 3598957 w 5160684"/>
              <a:gd name="connsiteY63" fmla="*/ 1011157 h 4540586"/>
              <a:gd name="connsiteX64" fmla="*/ 3208784 w 5160684"/>
              <a:gd name="connsiteY64" fmla="*/ 1261244 h 4540586"/>
              <a:gd name="connsiteX65" fmla="*/ 2934025 w 5160684"/>
              <a:gd name="connsiteY65" fmla="*/ 776782 h 4540586"/>
              <a:gd name="connsiteX66" fmla="*/ 2669618 w 5160684"/>
              <a:gd name="connsiteY66" fmla="*/ 1273412 h 4540586"/>
              <a:gd name="connsiteX67" fmla="*/ 2504094 w 5160684"/>
              <a:gd name="connsiteY67" fmla="*/ 1904008 h 4540586"/>
              <a:gd name="connsiteX68" fmla="*/ 2495572 w 5160684"/>
              <a:gd name="connsiteY68" fmla="*/ 2107977 h 4540586"/>
              <a:gd name="connsiteX69" fmla="*/ 2093773 w 5160684"/>
              <a:gd name="connsiteY69" fmla="*/ 3871163 h 4540586"/>
              <a:gd name="connsiteX70" fmla="*/ 1772335 w 5160684"/>
              <a:gd name="connsiteY70" fmla="*/ 4460144 h 4540586"/>
              <a:gd name="connsiteX71" fmla="*/ 1672569 w 5160684"/>
              <a:gd name="connsiteY71" fmla="*/ 3519115 h 4540586"/>
              <a:gd name="connsiteX72" fmla="*/ 1851261 w 5160684"/>
              <a:gd name="connsiteY72" fmla="*/ 2860297 h 4540586"/>
              <a:gd name="connsiteX73" fmla="*/ 2267520 w 5160684"/>
              <a:gd name="connsiteY73" fmla="*/ 926930 h 4540586"/>
              <a:gd name="connsiteX74" fmla="*/ 2321329 w 5160684"/>
              <a:gd name="connsiteY74" fmla="*/ 525240 h 4540586"/>
              <a:gd name="connsiteX75" fmla="*/ 2117728 w 5160684"/>
              <a:gd name="connsiteY75" fmla="*/ 440070 h 4540586"/>
              <a:gd name="connsiteX76" fmla="*/ 1822087 w 5160684"/>
              <a:gd name="connsiteY76" fmla="*/ 582701 h 4540586"/>
              <a:gd name="connsiteX77" fmla="*/ 1589322 w 5160684"/>
              <a:gd name="connsiteY77" fmla="*/ 227148 h 4540586"/>
              <a:gd name="connsiteX78" fmla="*/ 1281432 w 5160684"/>
              <a:gd name="connsiteY78" fmla="*/ 328511 h 4540586"/>
              <a:gd name="connsiteX79" fmla="*/ 1191776 w 5160684"/>
              <a:gd name="connsiteY79" fmla="*/ 187255 h 4540586"/>
              <a:gd name="connsiteX80" fmla="*/ 1033130 w 5160684"/>
              <a:gd name="connsiteY80" fmla="*/ 926 h 4540586"/>
              <a:gd name="connsiteX81" fmla="*/ 777879 w 5160684"/>
              <a:gd name="connsiteY81" fmla="*/ 664079 h 4540586"/>
              <a:gd name="connsiteX82" fmla="*/ 807626 w 5160684"/>
              <a:gd name="connsiteY82" fmla="*/ 299855 h 4540586"/>
              <a:gd name="connsiteX83" fmla="*/ 802247 w 5160684"/>
              <a:gd name="connsiteY83" fmla="*/ 178479 h 4540586"/>
              <a:gd name="connsiteX0" fmla="*/ 802247 w 5160684"/>
              <a:gd name="connsiteY0" fmla="*/ 178479 h 4540586"/>
              <a:gd name="connsiteX1" fmla="*/ 739482 w 5160684"/>
              <a:gd name="connsiteY1" fmla="*/ 157724 h 4540586"/>
              <a:gd name="connsiteX2" fmla="*/ 700227 w 5160684"/>
              <a:gd name="connsiteY2" fmla="*/ 423508 h 4540586"/>
              <a:gd name="connsiteX3" fmla="*/ 646823 w 5160684"/>
              <a:gd name="connsiteY3" fmla="*/ 873622 h 4540586"/>
              <a:gd name="connsiteX4" fmla="*/ 517209 w 5160684"/>
              <a:gd name="connsiteY4" fmla="*/ 1506038 h 4540586"/>
              <a:gd name="connsiteX5" fmla="*/ 418935 w 5160684"/>
              <a:gd name="connsiteY5" fmla="*/ 1328124 h 4540586"/>
              <a:gd name="connsiteX6" fmla="*/ 395781 w 5160684"/>
              <a:gd name="connsiteY6" fmla="*/ 1436340 h 4540586"/>
              <a:gd name="connsiteX7" fmla="*/ 462729 w 5160684"/>
              <a:gd name="connsiteY7" fmla="*/ 1652962 h 4540586"/>
              <a:gd name="connsiteX8" fmla="*/ 464479 w 5160684"/>
              <a:gd name="connsiteY8" fmla="*/ 1864333 h 4540586"/>
              <a:gd name="connsiteX9" fmla="*/ 461673 w 5160684"/>
              <a:gd name="connsiteY9" fmla="*/ 1879143 h 4540586"/>
              <a:gd name="connsiteX10" fmla="*/ 85156 w 5160684"/>
              <a:gd name="connsiteY10" fmla="*/ 3376800 h 4540586"/>
              <a:gd name="connsiteX11" fmla="*/ 1332 w 5160684"/>
              <a:gd name="connsiteY11" fmla="*/ 3787649 h 4540586"/>
              <a:gd name="connsiteX12" fmla="*/ 62919 w 5160684"/>
              <a:gd name="connsiteY12" fmla="*/ 3833784 h 4540586"/>
              <a:gd name="connsiteX13" fmla="*/ 108895 w 5160684"/>
              <a:gd name="connsiteY13" fmla="*/ 3860577 h 4540586"/>
              <a:gd name="connsiteX14" fmla="*/ 207513 w 5160684"/>
              <a:gd name="connsiteY14" fmla="*/ 3742508 h 4540586"/>
              <a:gd name="connsiteX15" fmla="*/ 296368 w 5160684"/>
              <a:gd name="connsiteY15" fmla="*/ 3204372 h 4540586"/>
              <a:gd name="connsiteX16" fmla="*/ 515624 w 5160684"/>
              <a:gd name="connsiteY16" fmla="*/ 2907274 h 4540586"/>
              <a:gd name="connsiteX17" fmla="*/ 669889 w 5160684"/>
              <a:gd name="connsiteY17" fmla="*/ 2790330 h 4540586"/>
              <a:gd name="connsiteX18" fmla="*/ 666781 w 5160684"/>
              <a:gd name="connsiteY18" fmla="*/ 2669643 h 4540586"/>
              <a:gd name="connsiteX19" fmla="*/ 484891 w 5160684"/>
              <a:gd name="connsiteY19" fmla="*/ 2797909 h 4540586"/>
              <a:gd name="connsiteX20" fmla="*/ 371943 w 5160684"/>
              <a:gd name="connsiteY20" fmla="*/ 2886082 h 4540586"/>
              <a:gd name="connsiteX21" fmla="*/ 555363 w 5160684"/>
              <a:gd name="connsiteY21" fmla="*/ 2002171 h 4540586"/>
              <a:gd name="connsiteX22" fmla="*/ 770867 w 5160684"/>
              <a:gd name="connsiteY22" fmla="*/ 1088434 h 4540586"/>
              <a:gd name="connsiteX23" fmla="*/ 1009156 w 5160684"/>
              <a:gd name="connsiteY23" fmla="*/ 228786 h 4540586"/>
              <a:gd name="connsiteX24" fmla="*/ 1222453 w 5160684"/>
              <a:gd name="connsiteY24" fmla="*/ 531200 h 4540586"/>
              <a:gd name="connsiteX25" fmla="*/ 1535401 w 5160684"/>
              <a:gd name="connsiteY25" fmla="*/ 402441 h 4540586"/>
              <a:gd name="connsiteX26" fmla="*/ 1789382 w 5160684"/>
              <a:gd name="connsiteY26" fmla="*/ 779316 h 4540586"/>
              <a:gd name="connsiteX27" fmla="*/ 2138904 w 5160684"/>
              <a:gd name="connsiteY27" fmla="*/ 684212 h 4540586"/>
              <a:gd name="connsiteX28" fmla="*/ 1947949 w 5160684"/>
              <a:gd name="connsiteY28" fmla="*/ 1640557 h 4540586"/>
              <a:gd name="connsiteX29" fmla="*/ 1679191 w 5160684"/>
              <a:gd name="connsiteY29" fmla="*/ 2819070 h 4540586"/>
              <a:gd name="connsiteX30" fmla="*/ 1632119 w 5160684"/>
              <a:gd name="connsiteY30" fmla="*/ 3348053 h 4540586"/>
              <a:gd name="connsiteX31" fmla="*/ 1764391 w 5160684"/>
              <a:gd name="connsiteY31" fmla="*/ 4535806 h 4540586"/>
              <a:gd name="connsiteX32" fmla="*/ 2173428 w 5160684"/>
              <a:gd name="connsiteY32" fmla="*/ 3853547 h 4540586"/>
              <a:gd name="connsiteX33" fmla="*/ 2565263 w 5160684"/>
              <a:gd name="connsiteY33" fmla="*/ 2124334 h 4540586"/>
              <a:gd name="connsiteX34" fmla="*/ 2628812 w 5160684"/>
              <a:gd name="connsiteY34" fmla="*/ 2005309 h 4540586"/>
              <a:gd name="connsiteX35" fmla="*/ 2754369 w 5160684"/>
              <a:gd name="connsiteY35" fmla="*/ 1476275 h 4540586"/>
              <a:gd name="connsiteX36" fmla="*/ 2920862 w 5160684"/>
              <a:gd name="connsiteY36" fmla="*/ 1009152 h 4540586"/>
              <a:gd name="connsiteX37" fmla="*/ 3157686 w 5160684"/>
              <a:gd name="connsiteY37" fmla="*/ 1469905 h 4540586"/>
              <a:gd name="connsiteX38" fmla="*/ 3568426 w 5160684"/>
              <a:gd name="connsiteY38" fmla="*/ 1204528 h 4540586"/>
              <a:gd name="connsiteX39" fmla="*/ 3862588 w 5160684"/>
              <a:gd name="connsiteY39" fmla="*/ 1663749 h 4540586"/>
              <a:gd name="connsiteX40" fmla="*/ 4215748 w 5160684"/>
              <a:gd name="connsiteY40" fmla="*/ 1554483 h 4540586"/>
              <a:gd name="connsiteX41" fmla="*/ 4364370 w 5160684"/>
              <a:gd name="connsiteY41" fmla="*/ 1794329 h 4540586"/>
              <a:gd name="connsiteX42" fmla="*/ 4470292 w 5160684"/>
              <a:gd name="connsiteY42" fmla="*/ 1861409 h 4540586"/>
              <a:gd name="connsiteX43" fmla="*/ 4545543 w 5160684"/>
              <a:gd name="connsiteY43" fmla="*/ 1992963 h 4540586"/>
              <a:gd name="connsiteX44" fmla="*/ 4626271 w 5160684"/>
              <a:gd name="connsiteY44" fmla="*/ 2111016 h 4540586"/>
              <a:gd name="connsiteX45" fmla="*/ 4789277 w 5160684"/>
              <a:gd name="connsiteY45" fmla="*/ 2195058 h 4540586"/>
              <a:gd name="connsiteX46" fmla="*/ 5024870 w 5160684"/>
              <a:gd name="connsiteY46" fmla="*/ 2184198 h 4540586"/>
              <a:gd name="connsiteX47" fmla="*/ 5087073 w 5160684"/>
              <a:gd name="connsiteY47" fmla="*/ 2058671 h 4540586"/>
              <a:gd name="connsiteX48" fmla="*/ 4934830 w 5160684"/>
              <a:gd name="connsiteY48" fmla="*/ 2112536 h 4540586"/>
              <a:gd name="connsiteX49" fmla="*/ 4698204 w 5160684"/>
              <a:gd name="connsiteY49" fmla="*/ 2028738 h 4540586"/>
              <a:gd name="connsiteX50" fmla="*/ 4650243 w 5160684"/>
              <a:gd name="connsiteY50" fmla="*/ 1772010 h 4540586"/>
              <a:gd name="connsiteX51" fmla="*/ 4835209 w 5160684"/>
              <a:gd name="connsiteY51" fmla="*/ 1595715 h 4540586"/>
              <a:gd name="connsiteX52" fmla="*/ 5013300 w 5160684"/>
              <a:gd name="connsiteY52" fmla="*/ 1679491 h 4540586"/>
              <a:gd name="connsiteX53" fmla="*/ 5095957 w 5160684"/>
              <a:gd name="connsiteY53" fmla="*/ 1794463 h 4540586"/>
              <a:gd name="connsiteX54" fmla="*/ 5160678 w 5160684"/>
              <a:gd name="connsiteY54" fmla="*/ 1762290 h 4540586"/>
              <a:gd name="connsiteX55" fmla="*/ 5092366 w 5160684"/>
              <a:gd name="connsiteY55" fmla="*/ 1608830 h 4540586"/>
              <a:gd name="connsiteX56" fmla="*/ 4888628 w 5160684"/>
              <a:gd name="connsiteY56" fmla="*/ 1486556 h 4540586"/>
              <a:gd name="connsiteX57" fmla="*/ 4715237 w 5160684"/>
              <a:gd name="connsiteY57" fmla="*/ 1544827 h 4540586"/>
              <a:gd name="connsiteX58" fmla="*/ 4594515 w 5160684"/>
              <a:gd name="connsiteY58" fmla="*/ 1679691 h 4540586"/>
              <a:gd name="connsiteX59" fmla="*/ 4522677 w 5160684"/>
              <a:gd name="connsiteY59" fmla="*/ 1714475 h 4540586"/>
              <a:gd name="connsiteX60" fmla="*/ 4483118 w 5160684"/>
              <a:gd name="connsiteY60" fmla="*/ 1701922 h 4540586"/>
              <a:gd name="connsiteX61" fmla="*/ 4277197 w 5160684"/>
              <a:gd name="connsiteY61" fmla="*/ 1391318 h 4540586"/>
              <a:gd name="connsiteX62" fmla="*/ 3905534 w 5160684"/>
              <a:gd name="connsiteY62" fmla="*/ 1489442 h 4540586"/>
              <a:gd name="connsiteX63" fmla="*/ 3598957 w 5160684"/>
              <a:gd name="connsiteY63" fmla="*/ 1011157 h 4540586"/>
              <a:gd name="connsiteX64" fmla="*/ 3208784 w 5160684"/>
              <a:gd name="connsiteY64" fmla="*/ 1261244 h 4540586"/>
              <a:gd name="connsiteX65" fmla="*/ 2934025 w 5160684"/>
              <a:gd name="connsiteY65" fmla="*/ 776782 h 4540586"/>
              <a:gd name="connsiteX66" fmla="*/ 2669618 w 5160684"/>
              <a:gd name="connsiteY66" fmla="*/ 1273412 h 4540586"/>
              <a:gd name="connsiteX67" fmla="*/ 2504094 w 5160684"/>
              <a:gd name="connsiteY67" fmla="*/ 1904008 h 4540586"/>
              <a:gd name="connsiteX68" fmla="*/ 2495572 w 5160684"/>
              <a:gd name="connsiteY68" fmla="*/ 2107977 h 4540586"/>
              <a:gd name="connsiteX69" fmla="*/ 2093773 w 5160684"/>
              <a:gd name="connsiteY69" fmla="*/ 3871163 h 4540586"/>
              <a:gd name="connsiteX70" fmla="*/ 1772335 w 5160684"/>
              <a:gd name="connsiteY70" fmla="*/ 4460144 h 4540586"/>
              <a:gd name="connsiteX71" fmla="*/ 1672569 w 5160684"/>
              <a:gd name="connsiteY71" fmla="*/ 3519115 h 4540586"/>
              <a:gd name="connsiteX72" fmla="*/ 1851261 w 5160684"/>
              <a:gd name="connsiteY72" fmla="*/ 2860297 h 4540586"/>
              <a:gd name="connsiteX73" fmla="*/ 2267520 w 5160684"/>
              <a:gd name="connsiteY73" fmla="*/ 926930 h 4540586"/>
              <a:gd name="connsiteX74" fmla="*/ 2321329 w 5160684"/>
              <a:gd name="connsiteY74" fmla="*/ 525240 h 4540586"/>
              <a:gd name="connsiteX75" fmla="*/ 2117728 w 5160684"/>
              <a:gd name="connsiteY75" fmla="*/ 440070 h 4540586"/>
              <a:gd name="connsiteX76" fmla="*/ 1822087 w 5160684"/>
              <a:gd name="connsiteY76" fmla="*/ 582701 h 4540586"/>
              <a:gd name="connsiteX77" fmla="*/ 1589322 w 5160684"/>
              <a:gd name="connsiteY77" fmla="*/ 227148 h 4540586"/>
              <a:gd name="connsiteX78" fmla="*/ 1281432 w 5160684"/>
              <a:gd name="connsiteY78" fmla="*/ 328511 h 4540586"/>
              <a:gd name="connsiteX79" fmla="*/ 1191776 w 5160684"/>
              <a:gd name="connsiteY79" fmla="*/ 187255 h 4540586"/>
              <a:gd name="connsiteX80" fmla="*/ 1033130 w 5160684"/>
              <a:gd name="connsiteY80" fmla="*/ 926 h 4540586"/>
              <a:gd name="connsiteX81" fmla="*/ 777879 w 5160684"/>
              <a:gd name="connsiteY81" fmla="*/ 664079 h 4540586"/>
              <a:gd name="connsiteX82" fmla="*/ 807626 w 5160684"/>
              <a:gd name="connsiteY82" fmla="*/ 299855 h 4540586"/>
              <a:gd name="connsiteX83" fmla="*/ 802247 w 5160684"/>
              <a:gd name="connsiteY83" fmla="*/ 178479 h 4540586"/>
              <a:gd name="connsiteX0" fmla="*/ 787767 w 5146204"/>
              <a:gd name="connsiteY0" fmla="*/ 178479 h 4540586"/>
              <a:gd name="connsiteX1" fmla="*/ 725002 w 5146204"/>
              <a:gd name="connsiteY1" fmla="*/ 157724 h 4540586"/>
              <a:gd name="connsiteX2" fmla="*/ 685747 w 5146204"/>
              <a:gd name="connsiteY2" fmla="*/ 423508 h 4540586"/>
              <a:gd name="connsiteX3" fmla="*/ 632343 w 5146204"/>
              <a:gd name="connsiteY3" fmla="*/ 873622 h 4540586"/>
              <a:gd name="connsiteX4" fmla="*/ 502729 w 5146204"/>
              <a:gd name="connsiteY4" fmla="*/ 1506038 h 4540586"/>
              <a:gd name="connsiteX5" fmla="*/ 404455 w 5146204"/>
              <a:gd name="connsiteY5" fmla="*/ 1328124 h 4540586"/>
              <a:gd name="connsiteX6" fmla="*/ 381301 w 5146204"/>
              <a:gd name="connsiteY6" fmla="*/ 1436340 h 4540586"/>
              <a:gd name="connsiteX7" fmla="*/ 448249 w 5146204"/>
              <a:gd name="connsiteY7" fmla="*/ 1652962 h 4540586"/>
              <a:gd name="connsiteX8" fmla="*/ 449999 w 5146204"/>
              <a:gd name="connsiteY8" fmla="*/ 1864333 h 4540586"/>
              <a:gd name="connsiteX9" fmla="*/ 447193 w 5146204"/>
              <a:gd name="connsiteY9" fmla="*/ 1879143 h 4540586"/>
              <a:gd name="connsiteX10" fmla="*/ 70676 w 5146204"/>
              <a:gd name="connsiteY10" fmla="*/ 3376800 h 4540586"/>
              <a:gd name="connsiteX11" fmla="*/ 1708 w 5146204"/>
              <a:gd name="connsiteY11" fmla="*/ 3698862 h 4540586"/>
              <a:gd name="connsiteX12" fmla="*/ 48439 w 5146204"/>
              <a:gd name="connsiteY12" fmla="*/ 3833784 h 4540586"/>
              <a:gd name="connsiteX13" fmla="*/ 94415 w 5146204"/>
              <a:gd name="connsiteY13" fmla="*/ 3860577 h 4540586"/>
              <a:gd name="connsiteX14" fmla="*/ 193033 w 5146204"/>
              <a:gd name="connsiteY14" fmla="*/ 3742508 h 4540586"/>
              <a:gd name="connsiteX15" fmla="*/ 281888 w 5146204"/>
              <a:gd name="connsiteY15" fmla="*/ 3204372 h 4540586"/>
              <a:gd name="connsiteX16" fmla="*/ 501144 w 5146204"/>
              <a:gd name="connsiteY16" fmla="*/ 2907274 h 4540586"/>
              <a:gd name="connsiteX17" fmla="*/ 655409 w 5146204"/>
              <a:gd name="connsiteY17" fmla="*/ 2790330 h 4540586"/>
              <a:gd name="connsiteX18" fmla="*/ 652301 w 5146204"/>
              <a:gd name="connsiteY18" fmla="*/ 2669643 h 4540586"/>
              <a:gd name="connsiteX19" fmla="*/ 470411 w 5146204"/>
              <a:gd name="connsiteY19" fmla="*/ 2797909 h 4540586"/>
              <a:gd name="connsiteX20" fmla="*/ 357463 w 5146204"/>
              <a:gd name="connsiteY20" fmla="*/ 2886082 h 4540586"/>
              <a:gd name="connsiteX21" fmla="*/ 540883 w 5146204"/>
              <a:gd name="connsiteY21" fmla="*/ 2002171 h 4540586"/>
              <a:gd name="connsiteX22" fmla="*/ 756387 w 5146204"/>
              <a:gd name="connsiteY22" fmla="*/ 1088434 h 4540586"/>
              <a:gd name="connsiteX23" fmla="*/ 994676 w 5146204"/>
              <a:gd name="connsiteY23" fmla="*/ 228786 h 4540586"/>
              <a:gd name="connsiteX24" fmla="*/ 1207973 w 5146204"/>
              <a:gd name="connsiteY24" fmla="*/ 531200 h 4540586"/>
              <a:gd name="connsiteX25" fmla="*/ 1520921 w 5146204"/>
              <a:gd name="connsiteY25" fmla="*/ 402441 h 4540586"/>
              <a:gd name="connsiteX26" fmla="*/ 1774902 w 5146204"/>
              <a:gd name="connsiteY26" fmla="*/ 779316 h 4540586"/>
              <a:gd name="connsiteX27" fmla="*/ 2124424 w 5146204"/>
              <a:gd name="connsiteY27" fmla="*/ 684212 h 4540586"/>
              <a:gd name="connsiteX28" fmla="*/ 1933469 w 5146204"/>
              <a:gd name="connsiteY28" fmla="*/ 1640557 h 4540586"/>
              <a:gd name="connsiteX29" fmla="*/ 1664711 w 5146204"/>
              <a:gd name="connsiteY29" fmla="*/ 2819070 h 4540586"/>
              <a:gd name="connsiteX30" fmla="*/ 1617639 w 5146204"/>
              <a:gd name="connsiteY30" fmla="*/ 3348053 h 4540586"/>
              <a:gd name="connsiteX31" fmla="*/ 1749911 w 5146204"/>
              <a:gd name="connsiteY31" fmla="*/ 4535806 h 4540586"/>
              <a:gd name="connsiteX32" fmla="*/ 2158948 w 5146204"/>
              <a:gd name="connsiteY32" fmla="*/ 3853547 h 4540586"/>
              <a:gd name="connsiteX33" fmla="*/ 2550783 w 5146204"/>
              <a:gd name="connsiteY33" fmla="*/ 2124334 h 4540586"/>
              <a:gd name="connsiteX34" fmla="*/ 2614332 w 5146204"/>
              <a:gd name="connsiteY34" fmla="*/ 2005309 h 4540586"/>
              <a:gd name="connsiteX35" fmla="*/ 2739889 w 5146204"/>
              <a:gd name="connsiteY35" fmla="*/ 1476275 h 4540586"/>
              <a:gd name="connsiteX36" fmla="*/ 2906382 w 5146204"/>
              <a:gd name="connsiteY36" fmla="*/ 1009152 h 4540586"/>
              <a:gd name="connsiteX37" fmla="*/ 3143206 w 5146204"/>
              <a:gd name="connsiteY37" fmla="*/ 1469905 h 4540586"/>
              <a:gd name="connsiteX38" fmla="*/ 3553946 w 5146204"/>
              <a:gd name="connsiteY38" fmla="*/ 1204528 h 4540586"/>
              <a:gd name="connsiteX39" fmla="*/ 3848108 w 5146204"/>
              <a:gd name="connsiteY39" fmla="*/ 1663749 h 4540586"/>
              <a:gd name="connsiteX40" fmla="*/ 4201268 w 5146204"/>
              <a:gd name="connsiteY40" fmla="*/ 1554483 h 4540586"/>
              <a:gd name="connsiteX41" fmla="*/ 4349890 w 5146204"/>
              <a:gd name="connsiteY41" fmla="*/ 1794329 h 4540586"/>
              <a:gd name="connsiteX42" fmla="*/ 4455812 w 5146204"/>
              <a:gd name="connsiteY42" fmla="*/ 1861409 h 4540586"/>
              <a:gd name="connsiteX43" fmla="*/ 4531063 w 5146204"/>
              <a:gd name="connsiteY43" fmla="*/ 1992963 h 4540586"/>
              <a:gd name="connsiteX44" fmla="*/ 4611791 w 5146204"/>
              <a:gd name="connsiteY44" fmla="*/ 2111016 h 4540586"/>
              <a:gd name="connsiteX45" fmla="*/ 4774797 w 5146204"/>
              <a:gd name="connsiteY45" fmla="*/ 2195058 h 4540586"/>
              <a:gd name="connsiteX46" fmla="*/ 5010390 w 5146204"/>
              <a:gd name="connsiteY46" fmla="*/ 2184198 h 4540586"/>
              <a:gd name="connsiteX47" fmla="*/ 5072593 w 5146204"/>
              <a:gd name="connsiteY47" fmla="*/ 2058671 h 4540586"/>
              <a:gd name="connsiteX48" fmla="*/ 4920350 w 5146204"/>
              <a:gd name="connsiteY48" fmla="*/ 2112536 h 4540586"/>
              <a:gd name="connsiteX49" fmla="*/ 4683724 w 5146204"/>
              <a:gd name="connsiteY49" fmla="*/ 2028738 h 4540586"/>
              <a:gd name="connsiteX50" fmla="*/ 4635763 w 5146204"/>
              <a:gd name="connsiteY50" fmla="*/ 1772010 h 4540586"/>
              <a:gd name="connsiteX51" fmla="*/ 4820729 w 5146204"/>
              <a:gd name="connsiteY51" fmla="*/ 1595715 h 4540586"/>
              <a:gd name="connsiteX52" fmla="*/ 4998820 w 5146204"/>
              <a:gd name="connsiteY52" fmla="*/ 1679491 h 4540586"/>
              <a:gd name="connsiteX53" fmla="*/ 5081477 w 5146204"/>
              <a:gd name="connsiteY53" fmla="*/ 1794463 h 4540586"/>
              <a:gd name="connsiteX54" fmla="*/ 5146198 w 5146204"/>
              <a:gd name="connsiteY54" fmla="*/ 1762290 h 4540586"/>
              <a:gd name="connsiteX55" fmla="*/ 5077886 w 5146204"/>
              <a:gd name="connsiteY55" fmla="*/ 1608830 h 4540586"/>
              <a:gd name="connsiteX56" fmla="*/ 4874148 w 5146204"/>
              <a:gd name="connsiteY56" fmla="*/ 1486556 h 4540586"/>
              <a:gd name="connsiteX57" fmla="*/ 4700757 w 5146204"/>
              <a:gd name="connsiteY57" fmla="*/ 1544827 h 4540586"/>
              <a:gd name="connsiteX58" fmla="*/ 4580035 w 5146204"/>
              <a:gd name="connsiteY58" fmla="*/ 1679691 h 4540586"/>
              <a:gd name="connsiteX59" fmla="*/ 4508197 w 5146204"/>
              <a:gd name="connsiteY59" fmla="*/ 1714475 h 4540586"/>
              <a:gd name="connsiteX60" fmla="*/ 4468638 w 5146204"/>
              <a:gd name="connsiteY60" fmla="*/ 1701922 h 4540586"/>
              <a:gd name="connsiteX61" fmla="*/ 4262717 w 5146204"/>
              <a:gd name="connsiteY61" fmla="*/ 1391318 h 4540586"/>
              <a:gd name="connsiteX62" fmla="*/ 3891054 w 5146204"/>
              <a:gd name="connsiteY62" fmla="*/ 1489442 h 4540586"/>
              <a:gd name="connsiteX63" fmla="*/ 3584477 w 5146204"/>
              <a:gd name="connsiteY63" fmla="*/ 1011157 h 4540586"/>
              <a:gd name="connsiteX64" fmla="*/ 3194304 w 5146204"/>
              <a:gd name="connsiteY64" fmla="*/ 1261244 h 4540586"/>
              <a:gd name="connsiteX65" fmla="*/ 2919545 w 5146204"/>
              <a:gd name="connsiteY65" fmla="*/ 776782 h 4540586"/>
              <a:gd name="connsiteX66" fmla="*/ 2655138 w 5146204"/>
              <a:gd name="connsiteY66" fmla="*/ 1273412 h 4540586"/>
              <a:gd name="connsiteX67" fmla="*/ 2489614 w 5146204"/>
              <a:gd name="connsiteY67" fmla="*/ 1904008 h 4540586"/>
              <a:gd name="connsiteX68" fmla="*/ 2481092 w 5146204"/>
              <a:gd name="connsiteY68" fmla="*/ 2107977 h 4540586"/>
              <a:gd name="connsiteX69" fmla="*/ 2079293 w 5146204"/>
              <a:gd name="connsiteY69" fmla="*/ 3871163 h 4540586"/>
              <a:gd name="connsiteX70" fmla="*/ 1757855 w 5146204"/>
              <a:gd name="connsiteY70" fmla="*/ 4460144 h 4540586"/>
              <a:gd name="connsiteX71" fmla="*/ 1658089 w 5146204"/>
              <a:gd name="connsiteY71" fmla="*/ 3519115 h 4540586"/>
              <a:gd name="connsiteX72" fmla="*/ 1836781 w 5146204"/>
              <a:gd name="connsiteY72" fmla="*/ 2860297 h 4540586"/>
              <a:gd name="connsiteX73" fmla="*/ 2253040 w 5146204"/>
              <a:gd name="connsiteY73" fmla="*/ 926930 h 4540586"/>
              <a:gd name="connsiteX74" fmla="*/ 2306849 w 5146204"/>
              <a:gd name="connsiteY74" fmla="*/ 525240 h 4540586"/>
              <a:gd name="connsiteX75" fmla="*/ 2103248 w 5146204"/>
              <a:gd name="connsiteY75" fmla="*/ 440070 h 4540586"/>
              <a:gd name="connsiteX76" fmla="*/ 1807607 w 5146204"/>
              <a:gd name="connsiteY76" fmla="*/ 582701 h 4540586"/>
              <a:gd name="connsiteX77" fmla="*/ 1574842 w 5146204"/>
              <a:gd name="connsiteY77" fmla="*/ 227148 h 4540586"/>
              <a:gd name="connsiteX78" fmla="*/ 1266952 w 5146204"/>
              <a:gd name="connsiteY78" fmla="*/ 328511 h 4540586"/>
              <a:gd name="connsiteX79" fmla="*/ 1177296 w 5146204"/>
              <a:gd name="connsiteY79" fmla="*/ 187255 h 4540586"/>
              <a:gd name="connsiteX80" fmla="*/ 1018650 w 5146204"/>
              <a:gd name="connsiteY80" fmla="*/ 926 h 4540586"/>
              <a:gd name="connsiteX81" fmla="*/ 763399 w 5146204"/>
              <a:gd name="connsiteY81" fmla="*/ 664079 h 4540586"/>
              <a:gd name="connsiteX82" fmla="*/ 793146 w 5146204"/>
              <a:gd name="connsiteY82" fmla="*/ 299855 h 4540586"/>
              <a:gd name="connsiteX83" fmla="*/ 787767 w 5146204"/>
              <a:gd name="connsiteY83" fmla="*/ 178479 h 4540586"/>
              <a:gd name="connsiteX0" fmla="*/ 787639 w 5146076"/>
              <a:gd name="connsiteY0" fmla="*/ 178479 h 4540586"/>
              <a:gd name="connsiteX1" fmla="*/ 724874 w 5146076"/>
              <a:gd name="connsiteY1" fmla="*/ 157724 h 4540586"/>
              <a:gd name="connsiteX2" fmla="*/ 685619 w 5146076"/>
              <a:gd name="connsiteY2" fmla="*/ 423508 h 4540586"/>
              <a:gd name="connsiteX3" fmla="*/ 632215 w 5146076"/>
              <a:gd name="connsiteY3" fmla="*/ 873622 h 4540586"/>
              <a:gd name="connsiteX4" fmla="*/ 502601 w 5146076"/>
              <a:gd name="connsiteY4" fmla="*/ 1506038 h 4540586"/>
              <a:gd name="connsiteX5" fmla="*/ 404327 w 5146076"/>
              <a:gd name="connsiteY5" fmla="*/ 1328124 h 4540586"/>
              <a:gd name="connsiteX6" fmla="*/ 381173 w 5146076"/>
              <a:gd name="connsiteY6" fmla="*/ 1436340 h 4540586"/>
              <a:gd name="connsiteX7" fmla="*/ 448121 w 5146076"/>
              <a:gd name="connsiteY7" fmla="*/ 1652962 h 4540586"/>
              <a:gd name="connsiteX8" fmla="*/ 449871 w 5146076"/>
              <a:gd name="connsiteY8" fmla="*/ 1864333 h 4540586"/>
              <a:gd name="connsiteX9" fmla="*/ 447065 w 5146076"/>
              <a:gd name="connsiteY9" fmla="*/ 1879143 h 4540586"/>
              <a:gd name="connsiteX10" fmla="*/ 70548 w 5146076"/>
              <a:gd name="connsiteY10" fmla="*/ 3376800 h 4540586"/>
              <a:gd name="connsiteX11" fmla="*/ 1580 w 5146076"/>
              <a:gd name="connsiteY11" fmla="*/ 3698862 h 4540586"/>
              <a:gd name="connsiteX12" fmla="*/ 52575 w 5146076"/>
              <a:gd name="connsiteY12" fmla="*/ 3725940 h 4540586"/>
              <a:gd name="connsiteX13" fmla="*/ 94287 w 5146076"/>
              <a:gd name="connsiteY13" fmla="*/ 3860577 h 4540586"/>
              <a:gd name="connsiteX14" fmla="*/ 192905 w 5146076"/>
              <a:gd name="connsiteY14" fmla="*/ 3742508 h 4540586"/>
              <a:gd name="connsiteX15" fmla="*/ 281760 w 5146076"/>
              <a:gd name="connsiteY15" fmla="*/ 3204372 h 4540586"/>
              <a:gd name="connsiteX16" fmla="*/ 501016 w 5146076"/>
              <a:gd name="connsiteY16" fmla="*/ 2907274 h 4540586"/>
              <a:gd name="connsiteX17" fmla="*/ 655281 w 5146076"/>
              <a:gd name="connsiteY17" fmla="*/ 2790330 h 4540586"/>
              <a:gd name="connsiteX18" fmla="*/ 652173 w 5146076"/>
              <a:gd name="connsiteY18" fmla="*/ 2669643 h 4540586"/>
              <a:gd name="connsiteX19" fmla="*/ 470283 w 5146076"/>
              <a:gd name="connsiteY19" fmla="*/ 2797909 h 4540586"/>
              <a:gd name="connsiteX20" fmla="*/ 357335 w 5146076"/>
              <a:gd name="connsiteY20" fmla="*/ 2886082 h 4540586"/>
              <a:gd name="connsiteX21" fmla="*/ 540755 w 5146076"/>
              <a:gd name="connsiteY21" fmla="*/ 2002171 h 4540586"/>
              <a:gd name="connsiteX22" fmla="*/ 756259 w 5146076"/>
              <a:gd name="connsiteY22" fmla="*/ 1088434 h 4540586"/>
              <a:gd name="connsiteX23" fmla="*/ 994548 w 5146076"/>
              <a:gd name="connsiteY23" fmla="*/ 228786 h 4540586"/>
              <a:gd name="connsiteX24" fmla="*/ 1207845 w 5146076"/>
              <a:gd name="connsiteY24" fmla="*/ 531200 h 4540586"/>
              <a:gd name="connsiteX25" fmla="*/ 1520793 w 5146076"/>
              <a:gd name="connsiteY25" fmla="*/ 402441 h 4540586"/>
              <a:gd name="connsiteX26" fmla="*/ 1774774 w 5146076"/>
              <a:gd name="connsiteY26" fmla="*/ 779316 h 4540586"/>
              <a:gd name="connsiteX27" fmla="*/ 2124296 w 5146076"/>
              <a:gd name="connsiteY27" fmla="*/ 684212 h 4540586"/>
              <a:gd name="connsiteX28" fmla="*/ 1933341 w 5146076"/>
              <a:gd name="connsiteY28" fmla="*/ 1640557 h 4540586"/>
              <a:gd name="connsiteX29" fmla="*/ 1664583 w 5146076"/>
              <a:gd name="connsiteY29" fmla="*/ 2819070 h 4540586"/>
              <a:gd name="connsiteX30" fmla="*/ 1617511 w 5146076"/>
              <a:gd name="connsiteY30" fmla="*/ 3348053 h 4540586"/>
              <a:gd name="connsiteX31" fmla="*/ 1749783 w 5146076"/>
              <a:gd name="connsiteY31" fmla="*/ 4535806 h 4540586"/>
              <a:gd name="connsiteX32" fmla="*/ 2158820 w 5146076"/>
              <a:gd name="connsiteY32" fmla="*/ 3853547 h 4540586"/>
              <a:gd name="connsiteX33" fmla="*/ 2550655 w 5146076"/>
              <a:gd name="connsiteY33" fmla="*/ 2124334 h 4540586"/>
              <a:gd name="connsiteX34" fmla="*/ 2614204 w 5146076"/>
              <a:gd name="connsiteY34" fmla="*/ 2005309 h 4540586"/>
              <a:gd name="connsiteX35" fmla="*/ 2739761 w 5146076"/>
              <a:gd name="connsiteY35" fmla="*/ 1476275 h 4540586"/>
              <a:gd name="connsiteX36" fmla="*/ 2906254 w 5146076"/>
              <a:gd name="connsiteY36" fmla="*/ 1009152 h 4540586"/>
              <a:gd name="connsiteX37" fmla="*/ 3143078 w 5146076"/>
              <a:gd name="connsiteY37" fmla="*/ 1469905 h 4540586"/>
              <a:gd name="connsiteX38" fmla="*/ 3553818 w 5146076"/>
              <a:gd name="connsiteY38" fmla="*/ 1204528 h 4540586"/>
              <a:gd name="connsiteX39" fmla="*/ 3847980 w 5146076"/>
              <a:gd name="connsiteY39" fmla="*/ 1663749 h 4540586"/>
              <a:gd name="connsiteX40" fmla="*/ 4201140 w 5146076"/>
              <a:gd name="connsiteY40" fmla="*/ 1554483 h 4540586"/>
              <a:gd name="connsiteX41" fmla="*/ 4349762 w 5146076"/>
              <a:gd name="connsiteY41" fmla="*/ 1794329 h 4540586"/>
              <a:gd name="connsiteX42" fmla="*/ 4455684 w 5146076"/>
              <a:gd name="connsiteY42" fmla="*/ 1861409 h 4540586"/>
              <a:gd name="connsiteX43" fmla="*/ 4530935 w 5146076"/>
              <a:gd name="connsiteY43" fmla="*/ 1992963 h 4540586"/>
              <a:gd name="connsiteX44" fmla="*/ 4611663 w 5146076"/>
              <a:gd name="connsiteY44" fmla="*/ 2111016 h 4540586"/>
              <a:gd name="connsiteX45" fmla="*/ 4774669 w 5146076"/>
              <a:gd name="connsiteY45" fmla="*/ 2195058 h 4540586"/>
              <a:gd name="connsiteX46" fmla="*/ 5010262 w 5146076"/>
              <a:gd name="connsiteY46" fmla="*/ 2184198 h 4540586"/>
              <a:gd name="connsiteX47" fmla="*/ 5072465 w 5146076"/>
              <a:gd name="connsiteY47" fmla="*/ 2058671 h 4540586"/>
              <a:gd name="connsiteX48" fmla="*/ 4920222 w 5146076"/>
              <a:gd name="connsiteY48" fmla="*/ 2112536 h 4540586"/>
              <a:gd name="connsiteX49" fmla="*/ 4683596 w 5146076"/>
              <a:gd name="connsiteY49" fmla="*/ 2028738 h 4540586"/>
              <a:gd name="connsiteX50" fmla="*/ 4635635 w 5146076"/>
              <a:gd name="connsiteY50" fmla="*/ 1772010 h 4540586"/>
              <a:gd name="connsiteX51" fmla="*/ 4820601 w 5146076"/>
              <a:gd name="connsiteY51" fmla="*/ 1595715 h 4540586"/>
              <a:gd name="connsiteX52" fmla="*/ 4998692 w 5146076"/>
              <a:gd name="connsiteY52" fmla="*/ 1679491 h 4540586"/>
              <a:gd name="connsiteX53" fmla="*/ 5081349 w 5146076"/>
              <a:gd name="connsiteY53" fmla="*/ 1794463 h 4540586"/>
              <a:gd name="connsiteX54" fmla="*/ 5146070 w 5146076"/>
              <a:gd name="connsiteY54" fmla="*/ 1762290 h 4540586"/>
              <a:gd name="connsiteX55" fmla="*/ 5077758 w 5146076"/>
              <a:gd name="connsiteY55" fmla="*/ 1608830 h 4540586"/>
              <a:gd name="connsiteX56" fmla="*/ 4874020 w 5146076"/>
              <a:gd name="connsiteY56" fmla="*/ 1486556 h 4540586"/>
              <a:gd name="connsiteX57" fmla="*/ 4700629 w 5146076"/>
              <a:gd name="connsiteY57" fmla="*/ 1544827 h 4540586"/>
              <a:gd name="connsiteX58" fmla="*/ 4579907 w 5146076"/>
              <a:gd name="connsiteY58" fmla="*/ 1679691 h 4540586"/>
              <a:gd name="connsiteX59" fmla="*/ 4508069 w 5146076"/>
              <a:gd name="connsiteY59" fmla="*/ 1714475 h 4540586"/>
              <a:gd name="connsiteX60" fmla="*/ 4468510 w 5146076"/>
              <a:gd name="connsiteY60" fmla="*/ 1701922 h 4540586"/>
              <a:gd name="connsiteX61" fmla="*/ 4262589 w 5146076"/>
              <a:gd name="connsiteY61" fmla="*/ 1391318 h 4540586"/>
              <a:gd name="connsiteX62" fmla="*/ 3890926 w 5146076"/>
              <a:gd name="connsiteY62" fmla="*/ 1489442 h 4540586"/>
              <a:gd name="connsiteX63" fmla="*/ 3584349 w 5146076"/>
              <a:gd name="connsiteY63" fmla="*/ 1011157 h 4540586"/>
              <a:gd name="connsiteX64" fmla="*/ 3194176 w 5146076"/>
              <a:gd name="connsiteY64" fmla="*/ 1261244 h 4540586"/>
              <a:gd name="connsiteX65" fmla="*/ 2919417 w 5146076"/>
              <a:gd name="connsiteY65" fmla="*/ 776782 h 4540586"/>
              <a:gd name="connsiteX66" fmla="*/ 2655010 w 5146076"/>
              <a:gd name="connsiteY66" fmla="*/ 1273412 h 4540586"/>
              <a:gd name="connsiteX67" fmla="*/ 2489486 w 5146076"/>
              <a:gd name="connsiteY67" fmla="*/ 1904008 h 4540586"/>
              <a:gd name="connsiteX68" fmla="*/ 2480964 w 5146076"/>
              <a:gd name="connsiteY68" fmla="*/ 2107977 h 4540586"/>
              <a:gd name="connsiteX69" fmla="*/ 2079165 w 5146076"/>
              <a:gd name="connsiteY69" fmla="*/ 3871163 h 4540586"/>
              <a:gd name="connsiteX70" fmla="*/ 1757727 w 5146076"/>
              <a:gd name="connsiteY70" fmla="*/ 4460144 h 4540586"/>
              <a:gd name="connsiteX71" fmla="*/ 1657961 w 5146076"/>
              <a:gd name="connsiteY71" fmla="*/ 3519115 h 4540586"/>
              <a:gd name="connsiteX72" fmla="*/ 1836653 w 5146076"/>
              <a:gd name="connsiteY72" fmla="*/ 2860297 h 4540586"/>
              <a:gd name="connsiteX73" fmla="*/ 2252912 w 5146076"/>
              <a:gd name="connsiteY73" fmla="*/ 926930 h 4540586"/>
              <a:gd name="connsiteX74" fmla="*/ 2306721 w 5146076"/>
              <a:gd name="connsiteY74" fmla="*/ 525240 h 4540586"/>
              <a:gd name="connsiteX75" fmla="*/ 2103120 w 5146076"/>
              <a:gd name="connsiteY75" fmla="*/ 440070 h 4540586"/>
              <a:gd name="connsiteX76" fmla="*/ 1807479 w 5146076"/>
              <a:gd name="connsiteY76" fmla="*/ 582701 h 4540586"/>
              <a:gd name="connsiteX77" fmla="*/ 1574714 w 5146076"/>
              <a:gd name="connsiteY77" fmla="*/ 227148 h 4540586"/>
              <a:gd name="connsiteX78" fmla="*/ 1266824 w 5146076"/>
              <a:gd name="connsiteY78" fmla="*/ 328511 h 4540586"/>
              <a:gd name="connsiteX79" fmla="*/ 1177168 w 5146076"/>
              <a:gd name="connsiteY79" fmla="*/ 187255 h 4540586"/>
              <a:gd name="connsiteX80" fmla="*/ 1018522 w 5146076"/>
              <a:gd name="connsiteY80" fmla="*/ 926 h 4540586"/>
              <a:gd name="connsiteX81" fmla="*/ 763271 w 5146076"/>
              <a:gd name="connsiteY81" fmla="*/ 664079 h 4540586"/>
              <a:gd name="connsiteX82" fmla="*/ 793018 w 5146076"/>
              <a:gd name="connsiteY82" fmla="*/ 299855 h 4540586"/>
              <a:gd name="connsiteX83" fmla="*/ 787639 w 5146076"/>
              <a:gd name="connsiteY83" fmla="*/ 178479 h 4540586"/>
              <a:gd name="connsiteX0" fmla="*/ 787639 w 5146076"/>
              <a:gd name="connsiteY0" fmla="*/ 178479 h 4540586"/>
              <a:gd name="connsiteX1" fmla="*/ 724874 w 5146076"/>
              <a:gd name="connsiteY1" fmla="*/ 157724 h 4540586"/>
              <a:gd name="connsiteX2" fmla="*/ 685619 w 5146076"/>
              <a:gd name="connsiteY2" fmla="*/ 423508 h 4540586"/>
              <a:gd name="connsiteX3" fmla="*/ 632215 w 5146076"/>
              <a:gd name="connsiteY3" fmla="*/ 873622 h 4540586"/>
              <a:gd name="connsiteX4" fmla="*/ 502601 w 5146076"/>
              <a:gd name="connsiteY4" fmla="*/ 1506038 h 4540586"/>
              <a:gd name="connsiteX5" fmla="*/ 404327 w 5146076"/>
              <a:gd name="connsiteY5" fmla="*/ 1328124 h 4540586"/>
              <a:gd name="connsiteX6" fmla="*/ 381173 w 5146076"/>
              <a:gd name="connsiteY6" fmla="*/ 1436340 h 4540586"/>
              <a:gd name="connsiteX7" fmla="*/ 448121 w 5146076"/>
              <a:gd name="connsiteY7" fmla="*/ 1652962 h 4540586"/>
              <a:gd name="connsiteX8" fmla="*/ 449871 w 5146076"/>
              <a:gd name="connsiteY8" fmla="*/ 1864333 h 4540586"/>
              <a:gd name="connsiteX9" fmla="*/ 447065 w 5146076"/>
              <a:gd name="connsiteY9" fmla="*/ 1879143 h 4540586"/>
              <a:gd name="connsiteX10" fmla="*/ 70548 w 5146076"/>
              <a:gd name="connsiteY10" fmla="*/ 3376800 h 4540586"/>
              <a:gd name="connsiteX11" fmla="*/ 1580 w 5146076"/>
              <a:gd name="connsiteY11" fmla="*/ 3698862 h 4540586"/>
              <a:gd name="connsiteX12" fmla="*/ 52575 w 5146076"/>
              <a:gd name="connsiteY12" fmla="*/ 3725940 h 4540586"/>
              <a:gd name="connsiteX13" fmla="*/ 118756 w 5146076"/>
              <a:gd name="connsiteY13" fmla="*/ 3760601 h 4540586"/>
              <a:gd name="connsiteX14" fmla="*/ 192905 w 5146076"/>
              <a:gd name="connsiteY14" fmla="*/ 3742508 h 4540586"/>
              <a:gd name="connsiteX15" fmla="*/ 281760 w 5146076"/>
              <a:gd name="connsiteY15" fmla="*/ 3204372 h 4540586"/>
              <a:gd name="connsiteX16" fmla="*/ 501016 w 5146076"/>
              <a:gd name="connsiteY16" fmla="*/ 2907274 h 4540586"/>
              <a:gd name="connsiteX17" fmla="*/ 655281 w 5146076"/>
              <a:gd name="connsiteY17" fmla="*/ 2790330 h 4540586"/>
              <a:gd name="connsiteX18" fmla="*/ 652173 w 5146076"/>
              <a:gd name="connsiteY18" fmla="*/ 2669643 h 4540586"/>
              <a:gd name="connsiteX19" fmla="*/ 470283 w 5146076"/>
              <a:gd name="connsiteY19" fmla="*/ 2797909 h 4540586"/>
              <a:gd name="connsiteX20" fmla="*/ 357335 w 5146076"/>
              <a:gd name="connsiteY20" fmla="*/ 2886082 h 4540586"/>
              <a:gd name="connsiteX21" fmla="*/ 540755 w 5146076"/>
              <a:gd name="connsiteY21" fmla="*/ 2002171 h 4540586"/>
              <a:gd name="connsiteX22" fmla="*/ 756259 w 5146076"/>
              <a:gd name="connsiteY22" fmla="*/ 1088434 h 4540586"/>
              <a:gd name="connsiteX23" fmla="*/ 994548 w 5146076"/>
              <a:gd name="connsiteY23" fmla="*/ 228786 h 4540586"/>
              <a:gd name="connsiteX24" fmla="*/ 1207845 w 5146076"/>
              <a:gd name="connsiteY24" fmla="*/ 531200 h 4540586"/>
              <a:gd name="connsiteX25" fmla="*/ 1520793 w 5146076"/>
              <a:gd name="connsiteY25" fmla="*/ 402441 h 4540586"/>
              <a:gd name="connsiteX26" fmla="*/ 1774774 w 5146076"/>
              <a:gd name="connsiteY26" fmla="*/ 779316 h 4540586"/>
              <a:gd name="connsiteX27" fmla="*/ 2124296 w 5146076"/>
              <a:gd name="connsiteY27" fmla="*/ 684212 h 4540586"/>
              <a:gd name="connsiteX28" fmla="*/ 1933341 w 5146076"/>
              <a:gd name="connsiteY28" fmla="*/ 1640557 h 4540586"/>
              <a:gd name="connsiteX29" fmla="*/ 1664583 w 5146076"/>
              <a:gd name="connsiteY29" fmla="*/ 2819070 h 4540586"/>
              <a:gd name="connsiteX30" fmla="*/ 1617511 w 5146076"/>
              <a:gd name="connsiteY30" fmla="*/ 3348053 h 4540586"/>
              <a:gd name="connsiteX31" fmla="*/ 1749783 w 5146076"/>
              <a:gd name="connsiteY31" fmla="*/ 4535806 h 4540586"/>
              <a:gd name="connsiteX32" fmla="*/ 2158820 w 5146076"/>
              <a:gd name="connsiteY32" fmla="*/ 3853547 h 4540586"/>
              <a:gd name="connsiteX33" fmla="*/ 2550655 w 5146076"/>
              <a:gd name="connsiteY33" fmla="*/ 2124334 h 4540586"/>
              <a:gd name="connsiteX34" fmla="*/ 2614204 w 5146076"/>
              <a:gd name="connsiteY34" fmla="*/ 2005309 h 4540586"/>
              <a:gd name="connsiteX35" fmla="*/ 2739761 w 5146076"/>
              <a:gd name="connsiteY35" fmla="*/ 1476275 h 4540586"/>
              <a:gd name="connsiteX36" fmla="*/ 2906254 w 5146076"/>
              <a:gd name="connsiteY36" fmla="*/ 1009152 h 4540586"/>
              <a:gd name="connsiteX37" fmla="*/ 3143078 w 5146076"/>
              <a:gd name="connsiteY37" fmla="*/ 1469905 h 4540586"/>
              <a:gd name="connsiteX38" fmla="*/ 3553818 w 5146076"/>
              <a:gd name="connsiteY38" fmla="*/ 1204528 h 4540586"/>
              <a:gd name="connsiteX39" fmla="*/ 3847980 w 5146076"/>
              <a:gd name="connsiteY39" fmla="*/ 1663749 h 4540586"/>
              <a:gd name="connsiteX40" fmla="*/ 4201140 w 5146076"/>
              <a:gd name="connsiteY40" fmla="*/ 1554483 h 4540586"/>
              <a:gd name="connsiteX41" fmla="*/ 4349762 w 5146076"/>
              <a:gd name="connsiteY41" fmla="*/ 1794329 h 4540586"/>
              <a:gd name="connsiteX42" fmla="*/ 4455684 w 5146076"/>
              <a:gd name="connsiteY42" fmla="*/ 1861409 h 4540586"/>
              <a:gd name="connsiteX43" fmla="*/ 4530935 w 5146076"/>
              <a:gd name="connsiteY43" fmla="*/ 1992963 h 4540586"/>
              <a:gd name="connsiteX44" fmla="*/ 4611663 w 5146076"/>
              <a:gd name="connsiteY44" fmla="*/ 2111016 h 4540586"/>
              <a:gd name="connsiteX45" fmla="*/ 4774669 w 5146076"/>
              <a:gd name="connsiteY45" fmla="*/ 2195058 h 4540586"/>
              <a:gd name="connsiteX46" fmla="*/ 5010262 w 5146076"/>
              <a:gd name="connsiteY46" fmla="*/ 2184198 h 4540586"/>
              <a:gd name="connsiteX47" fmla="*/ 5072465 w 5146076"/>
              <a:gd name="connsiteY47" fmla="*/ 2058671 h 4540586"/>
              <a:gd name="connsiteX48" fmla="*/ 4920222 w 5146076"/>
              <a:gd name="connsiteY48" fmla="*/ 2112536 h 4540586"/>
              <a:gd name="connsiteX49" fmla="*/ 4683596 w 5146076"/>
              <a:gd name="connsiteY49" fmla="*/ 2028738 h 4540586"/>
              <a:gd name="connsiteX50" fmla="*/ 4635635 w 5146076"/>
              <a:gd name="connsiteY50" fmla="*/ 1772010 h 4540586"/>
              <a:gd name="connsiteX51" fmla="*/ 4820601 w 5146076"/>
              <a:gd name="connsiteY51" fmla="*/ 1595715 h 4540586"/>
              <a:gd name="connsiteX52" fmla="*/ 4998692 w 5146076"/>
              <a:gd name="connsiteY52" fmla="*/ 1679491 h 4540586"/>
              <a:gd name="connsiteX53" fmla="*/ 5081349 w 5146076"/>
              <a:gd name="connsiteY53" fmla="*/ 1794463 h 4540586"/>
              <a:gd name="connsiteX54" fmla="*/ 5146070 w 5146076"/>
              <a:gd name="connsiteY54" fmla="*/ 1762290 h 4540586"/>
              <a:gd name="connsiteX55" fmla="*/ 5077758 w 5146076"/>
              <a:gd name="connsiteY55" fmla="*/ 1608830 h 4540586"/>
              <a:gd name="connsiteX56" fmla="*/ 4874020 w 5146076"/>
              <a:gd name="connsiteY56" fmla="*/ 1486556 h 4540586"/>
              <a:gd name="connsiteX57" fmla="*/ 4700629 w 5146076"/>
              <a:gd name="connsiteY57" fmla="*/ 1544827 h 4540586"/>
              <a:gd name="connsiteX58" fmla="*/ 4579907 w 5146076"/>
              <a:gd name="connsiteY58" fmla="*/ 1679691 h 4540586"/>
              <a:gd name="connsiteX59" fmla="*/ 4508069 w 5146076"/>
              <a:gd name="connsiteY59" fmla="*/ 1714475 h 4540586"/>
              <a:gd name="connsiteX60" fmla="*/ 4468510 w 5146076"/>
              <a:gd name="connsiteY60" fmla="*/ 1701922 h 4540586"/>
              <a:gd name="connsiteX61" fmla="*/ 4262589 w 5146076"/>
              <a:gd name="connsiteY61" fmla="*/ 1391318 h 4540586"/>
              <a:gd name="connsiteX62" fmla="*/ 3890926 w 5146076"/>
              <a:gd name="connsiteY62" fmla="*/ 1489442 h 4540586"/>
              <a:gd name="connsiteX63" fmla="*/ 3584349 w 5146076"/>
              <a:gd name="connsiteY63" fmla="*/ 1011157 h 4540586"/>
              <a:gd name="connsiteX64" fmla="*/ 3194176 w 5146076"/>
              <a:gd name="connsiteY64" fmla="*/ 1261244 h 4540586"/>
              <a:gd name="connsiteX65" fmla="*/ 2919417 w 5146076"/>
              <a:gd name="connsiteY65" fmla="*/ 776782 h 4540586"/>
              <a:gd name="connsiteX66" fmla="*/ 2655010 w 5146076"/>
              <a:gd name="connsiteY66" fmla="*/ 1273412 h 4540586"/>
              <a:gd name="connsiteX67" fmla="*/ 2489486 w 5146076"/>
              <a:gd name="connsiteY67" fmla="*/ 1904008 h 4540586"/>
              <a:gd name="connsiteX68" fmla="*/ 2480964 w 5146076"/>
              <a:gd name="connsiteY68" fmla="*/ 2107977 h 4540586"/>
              <a:gd name="connsiteX69" fmla="*/ 2079165 w 5146076"/>
              <a:gd name="connsiteY69" fmla="*/ 3871163 h 4540586"/>
              <a:gd name="connsiteX70" fmla="*/ 1757727 w 5146076"/>
              <a:gd name="connsiteY70" fmla="*/ 4460144 h 4540586"/>
              <a:gd name="connsiteX71" fmla="*/ 1657961 w 5146076"/>
              <a:gd name="connsiteY71" fmla="*/ 3519115 h 4540586"/>
              <a:gd name="connsiteX72" fmla="*/ 1836653 w 5146076"/>
              <a:gd name="connsiteY72" fmla="*/ 2860297 h 4540586"/>
              <a:gd name="connsiteX73" fmla="*/ 2252912 w 5146076"/>
              <a:gd name="connsiteY73" fmla="*/ 926930 h 4540586"/>
              <a:gd name="connsiteX74" fmla="*/ 2306721 w 5146076"/>
              <a:gd name="connsiteY74" fmla="*/ 525240 h 4540586"/>
              <a:gd name="connsiteX75" fmla="*/ 2103120 w 5146076"/>
              <a:gd name="connsiteY75" fmla="*/ 440070 h 4540586"/>
              <a:gd name="connsiteX76" fmla="*/ 1807479 w 5146076"/>
              <a:gd name="connsiteY76" fmla="*/ 582701 h 4540586"/>
              <a:gd name="connsiteX77" fmla="*/ 1574714 w 5146076"/>
              <a:gd name="connsiteY77" fmla="*/ 227148 h 4540586"/>
              <a:gd name="connsiteX78" fmla="*/ 1266824 w 5146076"/>
              <a:gd name="connsiteY78" fmla="*/ 328511 h 4540586"/>
              <a:gd name="connsiteX79" fmla="*/ 1177168 w 5146076"/>
              <a:gd name="connsiteY79" fmla="*/ 187255 h 4540586"/>
              <a:gd name="connsiteX80" fmla="*/ 1018522 w 5146076"/>
              <a:gd name="connsiteY80" fmla="*/ 926 h 4540586"/>
              <a:gd name="connsiteX81" fmla="*/ 763271 w 5146076"/>
              <a:gd name="connsiteY81" fmla="*/ 664079 h 4540586"/>
              <a:gd name="connsiteX82" fmla="*/ 793018 w 5146076"/>
              <a:gd name="connsiteY82" fmla="*/ 299855 h 4540586"/>
              <a:gd name="connsiteX83" fmla="*/ 787639 w 5146076"/>
              <a:gd name="connsiteY83" fmla="*/ 178479 h 4540586"/>
              <a:gd name="connsiteX0" fmla="*/ 783009 w 5141446"/>
              <a:gd name="connsiteY0" fmla="*/ 178479 h 4540586"/>
              <a:gd name="connsiteX1" fmla="*/ 720244 w 5141446"/>
              <a:gd name="connsiteY1" fmla="*/ 157724 h 4540586"/>
              <a:gd name="connsiteX2" fmla="*/ 680989 w 5141446"/>
              <a:gd name="connsiteY2" fmla="*/ 423508 h 4540586"/>
              <a:gd name="connsiteX3" fmla="*/ 627585 w 5141446"/>
              <a:gd name="connsiteY3" fmla="*/ 873622 h 4540586"/>
              <a:gd name="connsiteX4" fmla="*/ 497971 w 5141446"/>
              <a:gd name="connsiteY4" fmla="*/ 1506038 h 4540586"/>
              <a:gd name="connsiteX5" fmla="*/ 399697 w 5141446"/>
              <a:gd name="connsiteY5" fmla="*/ 1328124 h 4540586"/>
              <a:gd name="connsiteX6" fmla="*/ 376543 w 5141446"/>
              <a:gd name="connsiteY6" fmla="*/ 1436340 h 4540586"/>
              <a:gd name="connsiteX7" fmla="*/ 443491 w 5141446"/>
              <a:gd name="connsiteY7" fmla="*/ 1652962 h 4540586"/>
              <a:gd name="connsiteX8" fmla="*/ 445241 w 5141446"/>
              <a:gd name="connsiteY8" fmla="*/ 1864333 h 4540586"/>
              <a:gd name="connsiteX9" fmla="*/ 442435 w 5141446"/>
              <a:gd name="connsiteY9" fmla="*/ 1879143 h 4540586"/>
              <a:gd name="connsiteX10" fmla="*/ 65918 w 5141446"/>
              <a:gd name="connsiteY10" fmla="*/ 3376800 h 4540586"/>
              <a:gd name="connsiteX11" fmla="*/ 1724 w 5141446"/>
              <a:gd name="connsiteY11" fmla="*/ 3640991 h 4540586"/>
              <a:gd name="connsiteX12" fmla="*/ 47945 w 5141446"/>
              <a:gd name="connsiteY12" fmla="*/ 3725940 h 4540586"/>
              <a:gd name="connsiteX13" fmla="*/ 114126 w 5141446"/>
              <a:gd name="connsiteY13" fmla="*/ 3760601 h 4540586"/>
              <a:gd name="connsiteX14" fmla="*/ 188275 w 5141446"/>
              <a:gd name="connsiteY14" fmla="*/ 3742508 h 4540586"/>
              <a:gd name="connsiteX15" fmla="*/ 277130 w 5141446"/>
              <a:gd name="connsiteY15" fmla="*/ 3204372 h 4540586"/>
              <a:gd name="connsiteX16" fmla="*/ 496386 w 5141446"/>
              <a:gd name="connsiteY16" fmla="*/ 2907274 h 4540586"/>
              <a:gd name="connsiteX17" fmla="*/ 650651 w 5141446"/>
              <a:gd name="connsiteY17" fmla="*/ 2790330 h 4540586"/>
              <a:gd name="connsiteX18" fmla="*/ 647543 w 5141446"/>
              <a:gd name="connsiteY18" fmla="*/ 2669643 h 4540586"/>
              <a:gd name="connsiteX19" fmla="*/ 465653 w 5141446"/>
              <a:gd name="connsiteY19" fmla="*/ 2797909 h 4540586"/>
              <a:gd name="connsiteX20" fmla="*/ 352705 w 5141446"/>
              <a:gd name="connsiteY20" fmla="*/ 2886082 h 4540586"/>
              <a:gd name="connsiteX21" fmla="*/ 536125 w 5141446"/>
              <a:gd name="connsiteY21" fmla="*/ 2002171 h 4540586"/>
              <a:gd name="connsiteX22" fmla="*/ 751629 w 5141446"/>
              <a:gd name="connsiteY22" fmla="*/ 1088434 h 4540586"/>
              <a:gd name="connsiteX23" fmla="*/ 989918 w 5141446"/>
              <a:gd name="connsiteY23" fmla="*/ 228786 h 4540586"/>
              <a:gd name="connsiteX24" fmla="*/ 1203215 w 5141446"/>
              <a:gd name="connsiteY24" fmla="*/ 531200 h 4540586"/>
              <a:gd name="connsiteX25" fmla="*/ 1516163 w 5141446"/>
              <a:gd name="connsiteY25" fmla="*/ 402441 h 4540586"/>
              <a:gd name="connsiteX26" fmla="*/ 1770144 w 5141446"/>
              <a:gd name="connsiteY26" fmla="*/ 779316 h 4540586"/>
              <a:gd name="connsiteX27" fmla="*/ 2119666 w 5141446"/>
              <a:gd name="connsiteY27" fmla="*/ 684212 h 4540586"/>
              <a:gd name="connsiteX28" fmla="*/ 1928711 w 5141446"/>
              <a:gd name="connsiteY28" fmla="*/ 1640557 h 4540586"/>
              <a:gd name="connsiteX29" fmla="*/ 1659953 w 5141446"/>
              <a:gd name="connsiteY29" fmla="*/ 2819070 h 4540586"/>
              <a:gd name="connsiteX30" fmla="*/ 1612881 w 5141446"/>
              <a:gd name="connsiteY30" fmla="*/ 3348053 h 4540586"/>
              <a:gd name="connsiteX31" fmla="*/ 1745153 w 5141446"/>
              <a:gd name="connsiteY31" fmla="*/ 4535806 h 4540586"/>
              <a:gd name="connsiteX32" fmla="*/ 2154190 w 5141446"/>
              <a:gd name="connsiteY32" fmla="*/ 3853547 h 4540586"/>
              <a:gd name="connsiteX33" fmla="*/ 2546025 w 5141446"/>
              <a:gd name="connsiteY33" fmla="*/ 2124334 h 4540586"/>
              <a:gd name="connsiteX34" fmla="*/ 2609574 w 5141446"/>
              <a:gd name="connsiteY34" fmla="*/ 2005309 h 4540586"/>
              <a:gd name="connsiteX35" fmla="*/ 2735131 w 5141446"/>
              <a:gd name="connsiteY35" fmla="*/ 1476275 h 4540586"/>
              <a:gd name="connsiteX36" fmla="*/ 2901624 w 5141446"/>
              <a:gd name="connsiteY36" fmla="*/ 1009152 h 4540586"/>
              <a:gd name="connsiteX37" fmla="*/ 3138448 w 5141446"/>
              <a:gd name="connsiteY37" fmla="*/ 1469905 h 4540586"/>
              <a:gd name="connsiteX38" fmla="*/ 3549188 w 5141446"/>
              <a:gd name="connsiteY38" fmla="*/ 1204528 h 4540586"/>
              <a:gd name="connsiteX39" fmla="*/ 3843350 w 5141446"/>
              <a:gd name="connsiteY39" fmla="*/ 1663749 h 4540586"/>
              <a:gd name="connsiteX40" fmla="*/ 4196510 w 5141446"/>
              <a:gd name="connsiteY40" fmla="*/ 1554483 h 4540586"/>
              <a:gd name="connsiteX41" fmla="*/ 4345132 w 5141446"/>
              <a:gd name="connsiteY41" fmla="*/ 1794329 h 4540586"/>
              <a:gd name="connsiteX42" fmla="*/ 4451054 w 5141446"/>
              <a:gd name="connsiteY42" fmla="*/ 1861409 h 4540586"/>
              <a:gd name="connsiteX43" fmla="*/ 4526305 w 5141446"/>
              <a:gd name="connsiteY43" fmla="*/ 1992963 h 4540586"/>
              <a:gd name="connsiteX44" fmla="*/ 4607033 w 5141446"/>
              <a:gd name="connsiteY44" fmla="*/ 2111016 h 4540586"/>
              <a:gd name="connsiteX45" fmla="*/ 4770039 w 5141446"/>
              <a:gd name="connsiteY45" fmla="*/ 2195058 h 4540586"/>
              <a:gd name="connsiteX46" fmla="*/ 5005632 w 5141446"/>
              <a:gd name="connsiteY46" fmla="*/ 2184198 h 4540586"/>
              <a:gd name="connsiteX47" fmla="*/ 5067835 w 5141446"/>
              <a:gd name="connsiteY47" fmla="*/ 2058671 h 4540586"/>
              <a:gd name="connsiteX48" fmla="*/ 4915592 w 5141446"/>
              <a:gd name="connsiteY48" fmla="*/ 2112536 h 4540586"/>
              <a:gd name="connsiteX49" fmla="*/ 4678966 w 5141446"/>
              <a:gd name="connsiteY49" fmla="*/ 2028738 h 4540586"/>
              <a:gd name="connsiteX50" fmla="*/ 4631005 w 5141446"/>
              <a:gd name="connsiteY50" fmla="*/ 1772010 h 4540586"/>
              <a:gd name="connsiteX51" fmla="*/ 4815971 w 5141446"/>
              <a:gd name="connsiteY51" fmla="*/ 1595715 h 4540586"/>
              <a:gd name="connsiteX52" fmla="*/ 4994062 w 5141446"/>
              <a:gd name="connsiteY52" fmla="*/ 1679491 h 4540586"/>
              <a:gd name="connsiteX53" fmla="*/ 5076719 w 5141446"/>
              <a:gd name="connsiteY53" fmla="*/ 1794463 h 4540586"/>
              <a:gd name="connsiteX54" fmla="*/ 5141440 w 5141446"/>
              <a:gd name="connsiteY54" fmla="*/ 1762290 h 4540586"/>
              <a:gd name="connsiteX55" fmla="*/ 5073128 w 5141446"/>
              <a:gd name="connsiteY55" fmla="*/ 1608830 h 4540586"/>
              <a:gd name="connsiteX56" fmla="*/ 4869390 w 5141446"/>
              <a:gd name="connsiteY56" fmla="*/ 1486556 h 4540586"/>
              <a:gd name="connsiteX57" fmla="*/ 4695999 w 5141446"/>
              <a:gd name="connsiteY57" fmla="*/ 1544827 h 4540586"/>
              <a:gd name="connsiteX58" fmla="*/ 4575277 w 5141446"/>
              <a:gd name="connsiteY58" fmla="*/ 1679691 h 4540586"/>
              <a:gd name="connsiteX59" fmla="*/ 4503439 w 5141446"/>
              <a:gd name="connsiteY59" fmla="*/ 1714475 h 4540586"/>
              <a:gd name="connsiteX60" fmla="*/ 4463880 w 5141446"/>
              <a:gd name="connsiteY60" fmla="*/ 1701922 h 4540586"/>
              <a:gd name="connsiteX61" fmla="*/ 4257959 w 5141446"/>
              <a:gd name="connsiteY61" fmla="*/ 1391318 h 4540586"/>
              <a:gd name="connsiteX62" fmla="*/ 3886296 w 5141446"/>
              <a:gd name="connsiteY62" fmla="*/ 1489442 h 4540586"/>
              <a:gd name="connsiteX63" fmla="*/ 3579719 w 5141446"/>
              <a:gd name="connsiteY63" fmla="*/ 1011157 h 4540586"/>
              <a:gd name="connsiteX64" fmla="*/ 3189546 w 5141446"/>
              <a:gd name="connsiteY64" fmla="*/ 1261244 h 4540586"/>
              <a:gd name="connsiteX65" fmla="*/ 2914787 w 5141446"/>
              <a:gd name="connsiteY65" fmla="*/ 776782 h 4540586"/>
              <a:gd name="connsiteX66" fmla="*/ 2650380 w 5141446"/>
              <a:gd name="connsiteY66" fmla="*/ 1273412 h 4540586"/>
              <a:gd name="connsiteX67" fmla="*/ 2484856 w 5141446"/>
              <a:gd name="connsiteY67" fmla="*/ 1904008 h 4540586"/>
              <a:gd name="connsiteX68" fmla="*/ 2476334 w 5141446"/>
              <a:gd name="connsiteY68" fmla="*/ 2107977 h 4540586"/>
              <a:gd name="connsiteX69" fmla="*/ 2074535 w 5141446"/>
              <a:gd name="connsiteY69" fmla="*/ 3871163 h 4540586"/>
              <a:gd name="connsiteX70" fmla="*/ 1753097 w 5141446"/>
              <a:gd name="connsiteY70" fmla="*/ 4460144 h 4540586"/>
              <a:gd name="connsiteX71" fmla="*/ 1653331 w 5141446"/>
              <a:gd name="connsiteY71" fmla="*/ 3519115 h 4540586"/>
              <a:gd name="connsiteX72" fmla="*/ 1832023 w 5141446"/>
              <a:gd name="connsiteY72" fmla="*/ 2860297 h 4540586"/>
              <a:gd name="connsiteX73" fmla="*/ 2248282 w 5141446"/>
              <a:gd name="connsiteY73" fmla="*/ 926930 h 4540586"/>
              <a:gd name="connsiteX74" fmla="*/ 2302091 w 5141446"/>
              <a:gd name="connsiteY74" fmla="*/ 525240 h 4540586"/>
              <a:gd name="connsiteX75" fmla="*/ 2098490 w 5141446"/>
              <a:gd name="connsiteY75" fmla="*/ 440070 h 4540586"/>
              <a:gd name="connsiteX76" fmla="*/ 1802849 w 5141446"/>
              <a:gd name="connsiteY76" fmla="*/ 582701 h 4540586"/>
              <a:gd name="connsiteX77" fmla="*/ 1570084 w 5141446"/>
              <a:gd name="connsiteY77" fmla="*/ 227148 h 4540586"/>
              <a:gd name="connsiteX78" fmla="*/ 1262194 w 5141446"/>
              <a:gd name="connsiteY78" fmla="*/ 328511 h 4540586"/>
              <a:gd name="connsiteX79" fmla="*/ 1172538 w 5141446"/>
              <a:gd name="connsiteY79" fmla="*/ 187255 h 4540586"/>
              <a:gd name="connsiteX80" fmla="*/ 1013892 w 5141446"/>
              <a:gd name="connsiteY80" fmla="*/ 926 h 4540586"/>
              <a:gd name="connsiteX81" fmla="*/ 758641 w 5141446"/>
              <a:gd name="connsiteY81" fmla="*/ 664079 h 4540586"/>
              <a:gd name="connsiteX82" fmla="*/ 788388 w 5141446"/>
              <a:gd name="connsiteY82" fmla="*/ 299855 h 4540586"/>
              <a:gd name="connsiteX83" fmla="*/ 783009 w 5141446"/>
              <a:gd name="connsiteY83" fmla="*/ 178479 h 4540586"/>
              <a:gd name="connsiteX0" fmla="*/ 822180 w 5180617"/>
              <a:gd name="connsiteY0" fmla="*/ 178479 h 4540586"/>
              <a:gd name="connsiteX1" fmla="*/ 759415 w 5180617"/>
              <a:gd name="connsiteY1" fmla="*/ 157724 h 4540586"/>
              <a:gd name="connsiteX2" fmla="*/ 720160 w 5180617"/>
              <a:gd name="connsiteY2" fmla="*/ 423508 h 4540586"/>
              <a:gd name="connsiteX3" fmla="*/ 666756 w 5180617"/>
              <a:gd name="connsiteY3" fmla="*/ 873622 h 4540586"/>
              <a:gd name="connsiteX4" fmla="*/ 537142 w 5180617"/>
              <a:gd name="connsiteY4" fmla="*/ 1506038 h 4540586"/>
              <a:gd name="connsiteX5" fmla="*/ 438868 w 5180617"/>
              <a:gd name="connsiteY5" fmla="*/ 1328124 h 4540586"/>
              <a:gd name="connsiteX6" fmla="*/ 415714 w 5180617"/>
              <a:gd name="connsiteY6" fmla="*/ 1436340 h 4540586"/>
              <a:gd name="connsiteX7" fmla="*/ 482662 w 5180617"/>
              <a:gd name="connsiteY7" fmla="*/ 1652962 h 4540586"/>
              <a:gd name="connsiteX8" fmla="*/ 484412 w 5180617"/>
              <a:gd name="connsiteY8" fmla="*/ 1864333 h 4540586"/>
              <a:gd name="connsiteX9" fmla="*/ 481606 w 5180617"/>
              <a:gd name="connsiteY9" fmla="*/ 1879143 h 4540586"/>
              <a:gd name="connsiteX10" fmla="*/ 105089 w 5180617"/>
              <a:gd name="connsiteY10" fmla="*/ 3376800 h 4540586"/>
              <a:gd name="connsiteX11" fmla="*/ 975 w 5180617"/>
              <a:gd name="connsiteY11" fmla="*/ 3640380 h 4540586"/>
              <a:gd name="connsiteX12" fmla="*/ 87116 w 5180617"/>
              <a:gd name="connsiteY12" fmla="*/ 3725940 h 4540586"/>
              <a:gd name="connsiteX13" fmla="*/ 153297 w 5180617"/>
              <a:gd name="connsiteY13" fmla="*/ 3760601 h 4540586"/>
              <a:gd name="connsiteX14" fmla="*/ 227446 w 5180617"/>
              <a:gd name="connsiteY14" fmla="*/ 3742508 h 4540586"/>
              <a:gd name="connsiteX15" fmla="*/ 316301 w 5180617"/>
              <a:gd name="connsiteY15" fmla="*/ 3204372 h 4540586"/>
              <a:gd name="connsiteX16" fmla="*/ 535557 w 5180617"/>
              <a:gd name="connsiteY16" fmla="*/ 2907274 h 4540586"/>
              <a:gd name="connsiteX17" fmla="*/ 689822 w 5180617"/>
              <a:gd name="connsiteY17" fmla="*/ 2790330 h 4540586"/>
              <a:gd name="connsiteX18" fmla="*/ 686714 w 5180617"/>
              <a:gd name="connsiteY18" fmla="*/ 2669643 h 4540586"/>
              <a:gd name="connsiteX19" fmla="*/ 504824 w 5180617"/>
              <a:gd name="connsiteY19" fmla="*/ 2797909 h 4540586"/>
              <a:gd name="connsiteX20" fmla="*/ 391876 w 5180617"/>
              <a:gd name="connsiteY20" fmla="*/ 2886082 h 4540586"/>
              <a:gd name="connsiteX21" fmla="*/ 575296 w 5180617"/>
              <a:gd name="connsiteY21" fmla="*/ 2002171 h 4540586"/>
              <a:gd name="connsiteX22" fmla="*/ 790800 w 5180617"/>
              <a:gd name="connsiteY22" fmla="*/ 1088434 h 4540586"/>
              <a:gd name="connsiteX23" fmla="*/ 1029089 w 5180617"/>
              <a:gd name="connsiteY23" fmla="*/ 228786 h 4540586"/>
              <a:gd name="connsiteX24" fmla="*/ 1242386 w 5180617"/>
              <a:gd name="connsiteY24" fmla="*/ 531200 h 4540586"/>
              <a:gd name="connsiteX25" fmla="*/ 1555334 w 5180617"/>
              <a:gd name="connsiteY25" fmla="*/ 402441 h 4540586"/>
              <a:gd name="connsiteX26" fmla="*/ 1809315 w 5180617"/>
              <a:gd name="connsiteY26" fmla="*/ 779316 h 4540586"/>
              <a:gd name="connsiteX27" fmla="*/ 2158837 w 5180617"/>
              <a:gd name="connsiteY27" fmla="*/ 684212 h 4540586"/>
              <a:gd name="connsiteX28" fmla="*/ 1967882 w 5180617"/>
              <a:gd name="connsiteY28" fmla="*/ 1640557 h 4540586"/>
              <a:gd name="connsiteX29" fmla="*/ 1699124 w 5180617"/>
              <a:gd name="connsiteY29" fmla="*/ 2819070 h 4540586"/>
              <a:gd name="connsiteX30" fmla="*/ 1652052 w 5180617"/>
              <a:gd name="connsiteY30" fmla="*/ 3348053 h 4540586"/>
              <a:gd name="connsiteX31" fmla="*/ 1784324 w 5180617"/>
              <a:gd name="connsiteY31" fmla="*/ 4535806 h 4540586"/>
              <a:gd name="connsiteX32" fmla="*/ 2193361 w 5180617"/>
              <a:gd name="connsiteY32" fmla="*/ 3853547 h 4540586"/>
              <a:gd name="connsiteX33" fmla="*/ 2585196 w 5180617"/>
              <a:gd name="connsiteY33" fmla="*/ 2124334 h 4540586"/>
              <a:gd name="connsiteX34" fmla="*/ 2648745 w 5180617"/>
              <a:gd name="connsiteY34" fmla="*/ 2005309 h 4540586"/>
              <a:gd name="connsiteX35" fmla="*/ 2774302 w 5180617"/>
              <a:gd name="connsiteY35" fmla="*/ 1476275 h 4540586"/>
              <a:gd name="connsiteX36" fmla="*/ 2940795 w 5180617"/>
              <a:gd name="connsiteY36" fmla="*/ 1009152 h 4540586"/>
              <a:gd name="connsiteX37" fmla="*/ 3177619 w 5180617"/>
              <a:gd name="connsiteY37" fmla="*/ 1469905 h 4540586"/>
              <a:gd name="connsiteX38" fmla="*/ 3588359 w 5180617"/>
              <a:gd name="connsiteY38" fmla="*/ 1204528 h 4540586"/>
              <a:gd name="connsiteX39" fmla="*/ 3882521 w 5180617"/>
              <a:gd name="connsiteY39" fmla="*/ 1663749 h 4540586"/>
              <a:gd name="connsiteX40" fmla="*/ 4235681 w 5180617"/>
              <a:gd name="connsiteY40" fmla="*/ 1554483 h 4540586"/>
              <a:gd name="connsiteX41" fmla="*/ 4384303 w 5180617"/>
              <a:gd name="connsiteY41" fmla="*/ 1794329 h 4540586"/>
              <a:gd name="connsiteX42" fmla="*/ 4490225 w 5180617"/>
              <a:gd name="connsiteY42" fmla="*/ 1861409 h 4540586"/>
              <a:gd name="connsiteX43" fmla="*/ 4565476 w 5180617"/>
              <a:gd name="connsiteY43" fmla="*/ 1992963 h 4540586"/>
              <a:gd name="connsiteX44" fmla="*/ 4646204 w 5180617"/>
              <a:gd name="connsiteY44" fmla="*/ 2111016 h 4540586"/>
              <a:gd name="connsiteX45" fmla="*/ 4809210 w 5180617"/>
              <a:gd name="connsiteY45" fmla="*/ 2195058 h 4540586"/>
              <a:gd name="connsiteX46" fmla="*/ 5044803 w 5180617"/>
              <a:gd name="connsiteY46" fmla="*/ 2184198 h 4540586"/>
              <a:gd name="connsiteX47" fmla="*/ 5107006 w 5180617"/>
              <a:gd name="connsiteY47" fmla="*/ 2058671 h 4540586"/>
              <a:gd name="connsiteX48" fmla="*/ 4954763 w 5180617"/>
              <a:gd name="connsiteY48" fmla="*/ 2112536 h 4540586"/>
              <a:gd name="connsiteX49" fmla="*/ 4718137 w 5180617"/>
              <a:gd name="connsiteY49" fmla="*/ 2028738 h 4540586"/>
              <a:gd name="connsiteX50" fmla="*/ 4670176 w 5180617"/>
              <a:gd name="connsiteY50" fmla="*/ 1772010 h 4540586"/>
              <a:gd name="connsiteX51" fmla="*/ 4855142 w 5180617"/>
              <a:gd name="connsiteY51" fmla="*/ 1595715 h 4540586"/>
              <a:gd name="connsiteX52" fmla="*/ 5033233 w 5180617"/>
              <a:gd name="connsiteY52" fmla="*/ 1679491 h 4540586"/>
              <a:gd name="connsiteX53" fmla="*/ 5115890 w 5180617"/>
              <a:gd name="connsiteY53" fmla="*/ 1794463 h 4540586"/>
              <a:gd name="connsiteX54" fmla="*/ 5180611 w 5180617"/>
              <a:gd name="connsiteY54" fmla="*/ 1762290 h 4540586"/>
              <a:gd name="connsiteX55" fmla="*/ 5112299 w 5180617"/>
              <a:gd name="connsiteY55" fmla="*/ 1608830 h 4540586"/>
              <a:gd name="connsiteX56" fmla="*/ 4908561 w 5180617"/>
              <a:gd name="connsiteY56" fmla="*/ 1486556 h 4540586"/>
              <a:gd name="connsiteX57" fmla="*/ 4735170 w 5180617"/>
              <a:gd name="connsiteY57" fmla="*/ 1544827 h 4540586"/>
              <a:gd name="connsiteX58" fmla="*/ 4614448 w 5180617"/>
              <a:gd name="connsiteY58" fmla="*/ 1679691 h 4540586"/>
              <a:gd name="connsiteX59" fmla="*/ 4542610 w 5180617"/>
              <a:gd name="connsiteY59" fmla="*/ 1714475 h 4540586"/>
              <a:gd name="connsiteX60" fmla="*/ 4503051 w 5180617"/>
              <a:gd name="connsiteY60" fmla="*/ 1701922 h 4540586"/>
              <a:gd name="connsiteX61" fmla="*/ 4297130 w 5180617"/>
              <a:gd name="connsiteY61" fmla="*/ 1391318 h 4540586"/>
              <a:gd name="connsiteX62" fmla="*/ 3925467 w 5180617"/>
              <a:gd name="connsiteY62" fmla="*/ 1489442 h 4540586"/>
              <a:gd name="connsiteX63" fmla="*/ 3618890 w 5180617"/>
              <a:gd name="connsiteY63" fmla="*/ 1011157 h 4540586"/>
              <a:gd name="connsiteX64" fmla="*/ 3228717 w 5180617"/>
              <a:gd name="connsiteY64" fmla="*/ 1261244 h 4540586"/>
              <a:gd name="connsiteX65" fmla="*/ 2953958 w 5180617"/>
              <a:gd name="connsiteY65" fmla="*/ 776782 h 4540586"/>
              <a:gd name="connsiteX66" fmla="*/ 2689551 w 5180617"/>
              <a:gd name="connsiteY66" fmla="*/ 1273412 h 4540586"/>
              <a:gd name="connsiteX67" fmla="*/ 2524027 w 5180617"/>
              <a:gd name="connsiteY67" fmla="*/ 1904008 h 4540586"/>
              <a:gd name="connsiteX68" fmla="*/ 2515505 w 5180617"/>
              <a:gd name="connsiteY68" fmla="*/ 2107977 h 4540586"/>
              <a:gd name="connsiteX69" fmla="*/ 2113706 w 5180617"/>
              <a:gd name="connsiteY69" fmla="*/ 3871163 h 4540586"/>
              <a:gd name="connsiteX70" fmla="*/ 1792268 w 5180617"/>
              <a:gd name="connsiteY70" fmla="*/ 4460144 h 4540586"/>
              <a:gd name="connsiteX71" fmla="*/ 1692502 w 5180617"/>
              <a:gd name="connsiteY71" fmla="*/ 3519115 h 4540586"/>
              <a:gd name="connsiteX72" fmla="*/ 1871194 w 5180617"/>
              <a:gd name="connsiteY72" fmla="*/ 2860297 h 4540586"/>
              <a:gd name="connsiteX73" fmla="*/ 2287453 w 5180617"/>
              <a:gd name="connsiteY73" fmla="*/ 926930 h 4540586"/>
              <a:gd name="connsiteX74" fmla="*/ 2341262 w 5180617"/>
              <a:gd name="connsiteY74" fmla="*/ 525240 h 4540586"/>
              <a:gd name="connsiteX75" fmla="*/ 2137661 w 5180617"/>
              <a:gd name="connsiteY75" fmla="*/ 440070 h 4540586"/>
              <a:gd name="connsiteX76" fmla="*/ 1842020 w 5180617"/>
              <a:gd name="connsiteY76" fmla="*/ 582701 h 4540586"/>
              <a:gd name="connsiteX77" fmla="*/ 1609255 w 5180617"/>
              <a:gd name="connsiteY77" fmla="*/ 227148 h 4540586"/>
              <a:gd name="connsiteX78" fmla="*/ 1301365 w 5180617"/>
              <a:gd name="connsiteY78" fmla="*/ 328511 h 4540586"/>
              <a:gd name="connsiteX79" fmla="*/ 1211709 w 5180617"/>
              <a:gd name="connsiteY79" fmla="*/ 187255 h 4540586"/>
              <a:gd name="connsiteX80" fmla="*/ 1053063 w 5180617"/>
              <a:gd name="connsiteY80" fmla="*/ 926 h 4540586"/>
              <a:gd name="connsiteX81" fmla="*/ 797812 w 5180617"/>
              <a:gd name="connsiteY81" fmla="*/ 664079 h 4540586"/>
              <a:gd name="connsiteX82" fmla="*/ 827559 w 5180617"/>
              <a:gd name="connsiteY82" fmla="*/ 299855 h 4540586"/>
              <a:gd name="connsiteX83" fmla="*/ 822180 w 5180617"/>
              <a:gd name="connsiteY83" fmla="*/ 178479 h 4540586"/>
              <a:gd name="connsiteX0" fmla="*/ 822180 w 5180617"/>
              <a:gd name="connsiteY0" fmla="*/ 178479 h 4540586"/>
              <a:gd name="connsiteX1" fmla="*/ 759415 w 5180617"/>
              <a:gd name="connsiteY1" fmla="*/ 157724 h 4540586"/>
              <a:gd name="connsiteX2" fmla="*/ 720160 w 5180617"/>
              <a:gd name="connsiteY2" fmla="*/ 423508 h 4540586"/>
              <a:gd name="connsiteX3" fmla="*/ 666756 w 5180617"/>
              <a:gd name="connsiteY3" fmla="*/ 873622 h 4540586"/>
              <a:gd name="connsiteX4" fmla="*/ 537142 w 5180617"/>
              <a:gd name="connsiteY4" fmla="*/ 1506038 h 4540586"/>
              <a:gd name="connsiteX5" fmla="*/ 438868 w 5180617"/>
              <a:gd name="connsiteY5" fmla="*/ 1328124 h 4540586"/>
              <a:gd name="connsiteX6" fmla="*/ 415714 w 5180617"/>
              <a:gd name="connsiteY6" fmla="*/ 1436340 h 4540586"/>
              <a:gd name="connsiteX7" fmla="*/ 482662 w 5180617"/>
              <a:gd name="connsiteY7" fmla="*/ 1652962 h 4540586"/>
              <a:gd name="connsiteX8" fmla="*/ 484412 w 5180617"/>
              <a:gd name="connsiteY8" fmla="*/ 1864333 h 4540586"/>
              <a:gd name="connsiteX9" fmla="*/ 481606 w 5180617"/>
              <a:gd name="connsiteY9" fmla="*/ 1879143 h 4540586"/>
              <a:gd name="connsiteX10" fmla="*/ 105089 w 5180617"/>
              <a:gd name="connsiteY10" fmla="*/ 3376800 h 4540586"/>
              <a:gd name="connsiteX11" fmla="*/ 975 w 5180617"/>
              <a:gd name="connsiteY11" fmla="*/ 3640380 h 4540586"/>
              <a:gd name="connsiteX12" fmla="*/ 87116 w 5180617"/>
              <a:gd name="connsiteY12" fmla="*/ 3725940 h 4540586"/>
              <a:gd name="connsiteX13" fmla="*/ 153297 w 5180617"/>
              <a:gd name="connsiteY13" fmla="*/ 3760601 h 4540586"/>
              <a:gd name="connsiteX14" fmla="*/ 272671 w 5180617"/>
              <a:gd name="connsiteY14" fmla="*/ 3770075 h 4540586"/>
              <a:gd name="connsiteX15" fmla="*/ 316301 w 5180617"/>
              <a:gd name="connsiteY15" fmla="*/ 3204372 h 4540586"/>
              <a:gd name="connsiteX16" fmla="*/ 535557 w 5180617"/>
              <a:gd name="connsiteY16" fmla="*/ 2907274 h 4540586"/>
              <a:gd name="connsiteX17" fmla="*/ 689822 w 5180617"/>
              <a:gd name="connsiteY17" fmla="*/ 2790330 h 4540586"/>
              <a:gd name="connsiteX18" fmla="*/ 686714 w 5180617"/>
              <a:gd name="connsiteY18" fmla="*/ 2669643 h 4540586"/>
              <a:gd name="connsiteX19" fmla="*/ 504824 w 5180617"/>
              <a:gd name="connsiteY19" fmla="*/ 2797909 h 4540586"/>
              <a:gd name="connsiteX20" fmla="*/ 391876 w 5180617"/>
              <a:gd name="connsiteY20" fmla="*/ 2886082 h 4540586"/>
              <a:gd name="connsiteX21" fmla="*/ 575296 w 5180617"/>
              <a:gd name="connsiteY21" fmla="*/ 2002171 h 4540586"/>
              <a:gd name="connsiteX22" fmla="*/ 790800 w 5180617"/>
              <a:gd name="connsiteY22" fmla="*/ 1088434 h 4540586"/>
              <a:gd name="connsiteX23" fmla="*/ 1029089 w 5180617"/>
              <a:gd name="connsiteY23" fmla="*/ 228786 h 4540586"/>
              <a:gd name="connsiteX24" fmla="*/ 1242386 w 5180617"/>
              <a:gd name="connsiteY24" fmla="*/ 531200 h 4540586"/>
              <a:gd name="connsiteX25" fmla="*/ 1555334 w 5180617"/>
              <a:gd name="connsiteY25" fmla="*/ 402441 h 4540586"/>
              <a:gd name="connsiteX26" fmla="*/ 1809315 w 5180617"/>
              <a:gd name="connsiteY26" fmla="*/ 779316 h 4540586"/>
              <a:gd name="connsiteX27" fmla="*/ 2158837 w 5180617"/>
              <a:gd name="connsiteY27" fmla="*/ 684212 h 4540586"/>
              <a:gd name="connsiteX28" fmla="*/ 1967882 w 5180617"/>
              <a:gd name="connsiteY28" fmla="*/ 1640557 h 4540586"/>
              <a:gd name="connsiteX29" fmla="*/ 1699124 w 5180617"/>
              <a:gd name="connsiteY29" fmla="*/ 2819070 h 4540586"/>
              <a:gd name="connsiteX30" fmla="*/ 1652052 w 5180617"/>
              <a:gd name="connsiteY30" fmla="*/ 3348053 h 4540586"/>
              <a:gd name="connsiteX31" fmla="*/ 1784324 w 5180617"/>
              <a:gd name="connsiteY31" fmla="*/ 4535806 h 4540586"/>
              <a:gd name="connsiteX32" fmla="*/ 2193361 w 5180617"/>
              <a:gd name="connsiteY32" fmla="*/ 3853547 h 4540586"/>
              <a:gd name="connsiteX33" fmla="*/ 2585196 w 5180617"/>
              <a:gd name="connsiteY33" fmla="*/ 2124334 h 4540586"/>
              <a:gd name="connsiteX34" fmla="*/ 2648745 w 5180617"/>
              <a:gd name="connsiteY34" fmla="*/ 2005309 h 4540586"/>
              <a:gd name="connsiteX35" fmla="*/ 2774302 w 5180617"/>
              <a:gd name="connsiteY35" fmla="*/ 1476275 h 4540586"/>
              <a:gd name="connsiteX36" fmla="*/ 2940795 w 5180617"/>
              <a:gd name="connsiteY36" fmla="*/ 1009152 h 4540586"/>
              <a:gd name="connsiteX37" fmla="*/ 3177619 w 5180617"/>
              <a:gd name="connsiteY37" fmla="*/ 1469905 h 4540586"/>
              <a:gd name="connsiteX38" fmla="*/ 3588359 w 5180617"/>
              <a:gd name="connsiteY38" fmla="*/ 1204528 h 4540586"/>
              <a:gd name="connsiteX39" fmla="*/ 3882521 w 5180617"/>
              <a:gd name="connsiteY39" fmla="*/ 1663749 h 4540586"/>
              <a:gd name="connsiteX40" fmla="*/ 4235681 w 5180617"/>
              <a:gd name="connsiteY40" fmla="*/ 1554483 h 4540586"/>
              <a:gd name="connsiteX41" fmla="*/ 4384303 w 5180617"/>
              <a:gd name="connsiteY41" fmla="*/ 1794329 h 4540586"/>
              <a:gd name="connsiteX42" fmla="*/ 4490225 w 5180617"/>
              <a:gd name="connsiteY42" fmla="*/ 1861409 h 4540586"/>
              <a:gd name="connsiteX43" fmla="*/ 4565476 w 5180617"/>
              <a:gd name="connsiteY43" fmla="*/ 1992963 h 4540586"/>
              <a:gd name="connsiteX44" fmla="*/ 4646204 w 5180617"/>
              <a:gd name="connsiteY44" fmla="*/ 2111016 h 4540586"/>
              <a:gd name="connsiteX45" fmla="*/ 4809210 w 5180617"/>
              <a:gd name="connsiteY45" fmla="*/ 2195058 h 4540586"/>
              <a:gd name="connsiteX46" fmla="*/ 5044803 w 5180617"/>
              <a:gd name="connsiteY46" fmla="*/ 2184198 h 4540586"/>
              <a:gd name="connsiteX47" fmla="*/ 5107006 w 5180617"/>
              <a:gd name="connsiteY47" fmla="*/ 2058671 h 4540586"/>
              <a:gd name="connsiteX48" fmla="*/ 4954763 w 5180617"/>
              <a:gd name="connsiteY48" fmla="*/ 2112536 h 4540586"/>
              <a:gd name="connsiteX49" fmla="*/ 4718137 w 5180617"/>
              <a:gd name="connsiteY49" fmla="*/ 2028738 h 4540586"/>
              <a:gd name="connsiteX50" fmla="*/ 4670176 w 5180617"/>
              <a:gd name="connsiteY50" fmla="*/ 1772010 h 4540586"/>
              <a:gd name="connsiteX51" fmla="*/ 4855142 w 5180617"/>
              <a:gd name="connsiteY51" fmla="*/ 1595715 h 4540586"/>
              <a:gd name="connsiteX52" fmla="*/ 5033233 w 5180617"/>
              <a:gd name="connsiteY52" fmla="*/ 1679491 h 4540586"/>
              <a:gd name="connsiteX53" fmla="*/ 5115890 w 5180617"/>
              <a:gd name="connsiteY53" fmla="*/ 1794463 h 4540586"/>
              <a:gd name="connsiteX54" fmla="*/ 5180611 w 5180617"/>
              <a:gd name="connsiteY54" fmla="*/ 1762290 h 4540586"/>
              <a:gd name="connsiteX55" fmla="*/ 5112299 w 5180617"/>
              <a:gd name="connsiteY55" fmla="*/ 1608830 h 4540586"/>
              <a:gd name="connsiteX56" fmla="*/ 4908561 w 5180617"/>
              <a:gd name="connsiteY56" fmla="*/ 1486556 h 4540586"/>
              <a:gd name="connsiteX57" fmla="*/ 4735170 w 5180617"/>
              <a:gd name="connsiteY57" fmla="*/ 1544827 h 4540586"/>
              <a:gd name="connsiteX58" fmla="*/ 4614448 w 5180617"/>
              <a:gd name="connsiteY58" fmla="*/ 1679691 h 4540586"/>
              <a:gd name="connsiteX59" fmla="*/ 4542610 w 5180617"/>
              <a:gd name="connsiteY59" fmla="*/ 1714475 h 4540586"/>
              <a:gd name="connsiteX60" fmla="*/ 4503051 w 5180617"/>
              <a:gd name="connsiteY60" fmla="*/ 1701922 h 4540586"/>
              <a:gd name="connsiteX61" fmla="*/ 4297130 w 5180617"/>
              <a:gd name="connsiteY61" fmla="*/ 1391318 h 4540586"/>
              <a:gd name="connsiteX62" fmla="*/ 3925467 w 5180617"/>
              <a:gd name="connsiteY62" fmla="*/ 1489442 h 4540586"/>
              <a:gd name="connsiteX63" fmla="*/ 3618890 w 5180617"/>
              <a:gd name="connsiteY63" fmla="*/ 1011157 h 4540586"/>
              <a:gd name="connsiteX64" fmla="*/ 3228717 w 5180617"/>
              <a:gd name="connsiteY64" fmla="*/ 1261244 h 4540586"/>
              <a:gd name="connsiteX65" fmla="*/ 2953958 w 5180617"/>
              <a:gd name="connsiteY65" fmla="*/ 776782 h 4540586"/>
              <a:gd name="connsiteX66" fmla="*/ 2689551 w 5180617"/>
              <a:gd name="connsiteY66" fmla="*/ 1273412 h 4540586"/>
              <a:gd name="connsiteX67" fmla="*/ 2524027 w 5180617"/>
              <a:gd name="connsiteY67" fmla="*/ 1904008 h 4540586"/>
              <a:gd name="connsiteX68" fmla="*/ 2515505 w 5180617"/>
              <a:gd name="connsiteY68" fmla="*/ 2107977 h 4540586"/>
              <a:gd name="connsiteX69" fmla="*/ 2113706 w 5180617"/>
              <a:gd name="connsiteY69" fmla="*/ 3871163 h 4540586"/>
              <a:gd name="connsiteX70" fmla="*/ 1792268 w 5180617"/>
              <a:gd name="connsiteY70" fmla="*/ 4460144 h 4540586"/>
              <a:gd name="connsiteX71" fmla="*/ 1692502 w 5180617"/>
              <a:gd name="connsiteY71" fmla="*/ 3519115 h 4540586"/>
              <a:gd name="connsiteX72" fmla="*/ 1871194 w 5180617"/>
              <a:gd name="connsiteY72" fmla="*/ 2860297 h 4540586"/>
              <a:gd name="connsiteX73" fmla="*/ 2287453 w 5180617"/>
              <a:gd name="connsiteY73" fmla="*/ 926930 h 4540586"/>
              <a:gd name="connsiteX74" fmla="*/ 2341262 w 5180617"/>
              <a:gd name="connsiteY74" fmla="*/ 525240 h 4540586"/>
              <a:gd name="connsiteX75" fmla="*/ 2137661 w 5180617"/>
              <a:gd name="connsiteY75" fmla="*/ 440070 h 4540586"/>
              <a:gd name="connsiteX76" fmla="*/ 1842020 w 5180617"/>
              <a:gd name="connsiteY76" fmla="*/ 582701 h 4540586"/>
              <a:gd name="connsiteX77" fmla="*/ 1609255 w 5180617"/>
              <a:gd name="connsiteY77" fmla="*/ 227148 h 4540586"/>
              <a:gd name="connsiteX78" fmla="*/ 1301365 w 5180617"/>
              <a:gd name="connsiteY78" fmla="*/ 328511 h 4540586"/>
              <a:gd name="connsiteX79" fmla="*/ 1211709 w 5180617"/>
              <a:gd name="connsiteY79" fmla="*/ 187255 h 4540586"/>
              <a:gd name="connsiteX80" fmla="*/ 1053063 w 5180617"/>
              <a:gd name="connsiteY80" fmla="*/ 926 h 4540586"/>
              <a:gd name="connsiteX81" fmla="*/ 797812 w 5180617"/>
              <a:gd name="connsiteY81" fmla="*/ 664079 h 4540586"/>
              <a:gd name="connsiteX82" fmla="*/ 827559 w 5180617"/>
              <a:gd name="connsiteY82" fmla="*/ 299855 h 4540586"/>
              <a:gd name="connsiteX83" fmla="*/ 822180 w 5180617"/>
              <a:gd name="connsiteY83" fmla="*/ 178479 h 4540586"/>
              <a:gd name="connsiteX0" fmla="*/ 856058 w 5214495"/>
              <a:gd name="connsiteY0" fmla="*/ 178479 h 4540586"/>
              <a:gd name="connsiteX1" fmla="*/ 793293 w 5214495"/>
              <a:gd name="connsiteY1" fmla="*/ 157724 h 4540586"/>
              <a:gd name="connsiteX2" fmla="*/ 754038 w 5214495"/>
              <a:gd name="connsiteY2" fmla="*/ 423508 h 4540586"/>
              <a:gd name="connsiteX3" fmla="*/ 700634 w 5214495"/>
              <a:gd name="connsiteY3" fmla="*/ 873622 h 4540586"/>
              <a:gd name="connsiteX4" fmla="*/ 571020 w 5214495"/>
              <a:gd name="connsiteY4" fmla="*/ 1506038 h 4540586"/>
              <a:gd name="connsiteX5" fmla="*/ 472746 w 5214495"/>
              <a:gd name="connsiteY5" fmla="*/ 1328124 h 4540586"/>
              <a:gd name="connsiteX6" fmla="*/ 449592 w 5214495"/>
              <a:gd name="connsiteY6" fmla="*/ 1436340 h 4540586"/>
              <a:gd name="connsiteX7" fmla="*/ 516540 w 5214495"/>
              <a:gd name="connsiteY7" fmla="*/ 1652962 h 4540586"/>
              <a:gd name="connsiteX8" fmla="*/ 518290 w 5214495"/>
              <a:gd name="connsiteY8" fmla="*/ 1864333 h 4540586"/>
              <a:gd name="connsiteX9" fmla="*/ 515484 w 5214495"/>
              <a:gd name="connsiteY9" fmla="*/ 1879143 h 4540586"/>
              <a:gd name="connsiteX10" fmla="*/ 138967 w 5214495"/>
              <a:gd name="connsiteY10" fmla="*/ 3376800 h 4540586"/>
              <a:gd name="connsiteX11" fmla="*/ 710 w 5214495"/>
              <a:gd name="connsiteY11" fmla="*/ 3646994 h 4540586"/>
              <a:gd name="connsiteX12" fmla="*/ 120994 w 5214495"/>
              <a:gd name="connsiteY12" fmla="*/ 3725940 h 4540586"/>
              <a:gd name="connsiteX13" fmla="*/ 187175 w 5214495"/>
              <a:gd name="connsiteY13" fmla="*/ 3760601 h 4540586"/>
              <a:gd name="connsiteX14" fmla="*/ 306549 w 5214495"/>
              <a:gd name="connsiteY14" fmla="*/ 3770075 h 4540586"/>
              <a:gd name="connsiteX15" fmla="*/ 350179 w 5214495"/>
              <a:gd name="connsiteY15" fmla="*/ 3204372 h 4540586"/>
              <a:gd name="connsiteX16" fmla="*/ 569435 w 5214495"/>
              <a:gd name="connsiteY16" fmla="*/ 2907274 h 4540586"/>
              <a:gd name="connsiteX17" fmla="*/ 723700 w 5214495"/>
              <a:gd name="connsiteY17" fmla="*/ 2790330 h 4540586"/>
              <a:gd name="connsiteX18" fmla="*/ 720592 w 5214495"/>
              <a:gd name="connsiteY18" fmla="*/ 2669643 h 4540586"/>
              <a:gd name="connsiteX19" fmla="*/ 538702 w 5214495"/>
              <a:gd name="connsiteY19" fmla="*/ 2797909 h 4540586"/>
              <a:gd name="connsiteX20" fmla="*/ 425754 w 5214495"/>
              <a:gd name="connsiteY20" fmla="*/ 2886082 h 4540586"/>
              <a:gd name="connsiteX21" fmla="*/ 609174 w 5214495"/>
              <a:gd name="connsiteY21" fmla="*/ 2002171 h 4540586"/>
              <a:gd name="connsiteX22" fmla="*/ 824678 w 5214495"/>
              <a:gd name="connsiteY22" fmla="*/ 1088434 h 4540586"/>
              <a:gd name="connsiteX23" fmla="*/ 1062967 w 5214495"/>
              <a:gd name="connsiteY23" fmla="*/ 228786 h 4540586"/>
              <a:gd name="connsiteX24" fmla="*/ 1276264 w 5214495"/>
              <a:gd name="connsiteY24" fmla="*/ 531200 h 4540586"/>
              <a:gd name="connsiteX25" fmla="*/ 1589212 w 5214495"/>
              <a:gd name="connsiteY25" fmla="*/ 402441 h 4540586"/>
              <a:gd name="connsiteX26" fmla="*/ 1843193 w 5214495"/>
              <a:gd name="connsiteY26" fmla="*/ 779316 h 4540586"/>
              <a:gd name="connsiteX27" fmla="*/ 2192715 w 5214495"/>
              <a:gd name="connsiteY27" fmla="*/ 684212 h 4540586"/>
              <a:gd name="connsiteX28" fmla="*/ 2001760 w 5214495"/>
              <a:gd name="connsiteY28" fmla="*/ 1640557 h 4540586"/>
              <a:gd name="connsiteX29" fmla="*/ 1733002 w 5214495"/>
              <a:gd name="connsiteY29" fmla="*/ 2819070 h 4540586"/>
              <a:gd name="connsiteX30" fmla="*/ 1685930 w 5214495"/>
              <a:gd name="connsiteY30" fmla="*/ 3348053 h 4540586"/>
              <a:gd name="connsiteX31" fmla="*/ 1818202 w 5214495"/>
              <a:gd name="connsiteY31" fmla="*/ 4535806 h 4540586"/>
              <a:gd name="connsiteX32" fmla="*/ 2227239 w 5214495"/>
              <a:gd name="connsiteY32" fmla="*/ 3853547 h 4540586"/>
              <a:gd name="connsiteX33" fmla="*/ 2619074 w 5214495"/>
              <a:gd name="connsiteY33" fmla="*/ 2124334 h 4540586"/>
              <a:gd name="connsiteX34" fmla="*/ 2682623 w 5214495"/>
              <a:gd name="connsiteY34" fmla="*/ 2005309 h 4540586"/>
              <a:gd name="connsiteX35" fmla="*/ 2808180 w 5214495"/>
              <a:gd name="connsiteY35" fmla="*/ 1476275 h 4540586"/>
              <a:gd name="connsiteX36" fmla="*/ 2974673 w 5214495"/>
              <a:gd name="connsiteY36" fmla="*/ 1009152 h 4540586"/>
              <a:gd name="connsiteX37" fmla="*/ 3211497 w 5214495"/>
              <a:gd name="connsiteY37" fmla="*/ 1469905 h 4540586"/>
              <a:gd name="connsiteX38" fmla="*/ 3622237 w 5214495"/>
              <a:gd name="connsiteY38" fmla="*/ 1204528 h 4540586"/>
              <a:gd name="connsiteX39" fmla="*/ 3916399 w 5214495"/>
              <a:gd name="connsiteY39" fmla="*/ 1663749 h 4540586"/>
              <a:gd name="connsiteX40" fmla="*/ 4269559 w 5214495"/>
              <a:gd name="connsiteY40" fmla="*/ 1554483 h 4540586"/>
              <a:gd name="connsiteX41" fmla="*/ 4418181 w 5214495"/>
              <a:gd name="connsiteY41" fmla="*/ 1794329 h 4540586"/>
              <a:gd name="connsiteX42" fmla="*/ 4524103 w 5214495"/>
              <a:gd name="connsiteY42" fmla="*/ 1861409 h 4540586"/>
              <a:gd name="connsiteX43" fmla="*/ 4599354 w 5214495"/>
              <a:gd name="connsiteY43" fmla="*/ 1992963 h 4540586"/>
              <a:gd name="connsiteX44" fmla="*/ 4680082 w 5214495"/>
              <a:gd name="connsiteY44" fmla="*/ 2111016 h 4540586"/>
              <a:gd name="connsiteX45" fmla="*/ 4843088 w 5214495"/>
              <a:gd name="connsiteY45" fmla="*/ 2195058 h 4540586"/>
              <a:gd name="connsiteX46" fmla="*/ 5078681 w 5214495"/>
              <a:gd name="connsiteY46" fmla="*/ 2184198 h 4540586"/>
              <a:gd name="connsiteX47" fmla="*/ 5140884 w 5214495"/>
              <a:gd name="connsiteY47" fmla="*/ 2058671 h 4540586"/>
              <a:gd name="connsiteX48" fmla="*/ 4988641 w 5214495"/>
              <a:gd name="connsiteY48" fmla="*/ 2112536 h 4540586"/>
              <a:gd name="connsiteX49" fmla="*/ 4752015 w 5214495"/>
              <a:gd name="connsiteY49" fmla="*/ 2028738 h 4540586"/>
              <a:gd name="connsiteX50" fmla="*/ 4704054 w 5214495"/>
              <a:gd name="connsiteY50" fmla="*/ 1772010 h 4540586"/>
              <a:gd name="connsiteX51" fmla="*/ 4889020 w 5214495"/>
              <a:gd name="connsiteY51" fmla="*/ 1595715 h 4540586"/>
              <a:gd name="connsiteX52" fmla="*/ 5067111 w 5214495"/>
              <a:gd name="connsiteY52" fmla="*/ 1679491 h 4540586"/>
              <a:gd name="connsiteX53" fmla="*/ 5149768 w 5214495"/>
              <a:gd name="connsiteY53" fmla="*/ 1794463 h 4540586"/>
              <a:gd name="connsiteX54" fmla="*/ 5214489 w 5214495"/>
              <a:gd name="connsiteY54" fmla="*/ 1762290 h 4540586"/>
              <a:gd name="connsiteX55" fmla="*/ 5146177 w 5214495"/>
              <a:gd name="connsiteY55" fmla="*/ 1608830 h 4540586"/>
              <a:gd name="connsiteX56" fmla="*/ 4942439 w 5214495"/>
              <a:gd name="connsiteY56" fmla="*/ 1486556 h 4540586"/>
              <a:gd name="connsiteX57" fmla="*/ 4769048 w 5214495"/>
              <a:gd name="connsiteY57" fmla="*/ 1544827 h 4540586"/>
              <a:gd name="connsiteX58" fmla="*/ 4648326 w 5214495"/>
              <a:gd name="connsiteY58" fmla="*/ 1679691 h 4540586"/>
              <a:gd name="connsiteX59" fmla="*/ 4576488 w 5214495"/>
              <a:gd name="connsiteY59" fmla="*/ 1714475 h 4540586"/>
              <a:gd name="connsiteX60" fmla="*/ 4536929 w 5214495"/>
              <a:gd name="connsiteY60" fmla="*/ 1701922 h 4540586"/>
              <a:gd name="connsiteX61" fmla="*/ 4331008 w 5214495"/>
              <a:gd name="connsiteY61" fmla="*/ 1391318 h 4540586"/>
              <a:gd name="connsiteX62" fmla="*/ 3959345 w 5214495"/>
              <a:gd name="connsiteY62" fmla="*/ 1489442 h 4540586"/>
              <a:gd name="connsiteX63" fmla="*/ 3652768 w 5214495"/>
              <a:gd name="connsiteY63" fmla="*/ 1011157 h 4540586"/>
              <a:gd name="connsiteX64" fmla="*/ 3262595 w 5214495"/>
              <a:gd name="connsiteY64" fmla="*/ 1261244 h 4540586"/>
              <a:gd name="connsiteX65" fmla="*/ 2987836 w 5214495"/>
              <a:gd name="connsiteY65" fmla="*/ 776782 h 4540586"/>
              <a:gd name="connsiteX66" fmla="*/ 2723429 w 5214495"/>
              <a:gd name="connsiteY66" fmla="*/ 1273412 h 4540586"/>
              <a:gd name="connsiteX67" fmla="*/ 2557905 w 5214495"/>
              <a:gd name="connsiteY67" fmla="*/ 1904008 h 4540586"/>
              <a:gd name="connsiteX68" fmla="*/ 2549383 w 5214495"/>
              <a:gd name="connsiteY68" fmla="*/ 2107977 h 4540586"/>
              <a:gd name="connsiteX69" fmla="*/ 2147584 w 5214495"/>
              <a:gd name="connsiteY69" fmla="*/ 3871163 h 4540586"/>
              <a:gd name="connsiteX70" fmla="*/ 1826146 w 5214495"/>
              <a:gd name="connsiteY70" fmla="*/ 4460144 h 4540586"/>
              <a:gd name="connsiteX71" fmla="*/ 1726380 w 5214495"/>
              <a:gd name="connsiteY71" fmla="*/ 3519115 h 4540586"/>
              <a:gd name="connsiteX72" fmla="*/ 1905072 w 5214495"/>
              <a:gd name="connsiteY72" fmla="*/ 2860297 h 4540586"/>
              <a:gd name="connsiteX73" fmla="*/ 2321331 w 5214495"/>
              <a:gd name="connsiteY73" fmla="*/ 926930 h 4540586"/>
              <a:gd name="connsiteX74" fmla="*/ 2375140 w 5214495"/>
              <a:gd name="connsiteY74" fmla="*/ 525240 h 4540586"/>
              <a:gd name="connsiteX75" fmla="*/ 2171539 w 5214495"/>
              <a:gd name="connsiteY75" fmla="*/ 440070 h 4540586"/>
              <a:gd name="connsiteX76" fmla="*/ 1875898 w 5214495"/>
              <a:gd name="connsiteY76" fmla="*/ 582701 h 4540586"/>
              <a:gd name="connsiteX77" fmla="*/ 1643133 w 5214495"/>
              <a:gd name="connsiteY77" fmla="*/ 227148 h 4540586"/>
              <a:gd name="connsiteX78" fmla="*/ 1335243 w 5214495"/>
              <a:gd name="connsiteY78" fmla="*/ 328511 h 4540586"/>
              <a:gd name="connsiteX79" fmla="*/ 1245587 w 5214495"/>
              <a:gd name="connsiteY79" fmla="*/ 187255 h 4540586"/>
              <a:gd name="connsiteX80" fmla="*/ 1086941 w 5214495"/>
              <a:gd name="connsiteY80" fmla="*/ 926 h 4540586"/>
              <a:gd name="connsiteX81" fmla="*/ 831690 w 5214495"/>
              <a:gd name="connsiteY81" fmla="*/ 664079 h 4540586"/>
              <a:gd name="connsiteX82" fmla="*/ 861437 w 5214495"/>
              <a:gd name="connsiteY82" fmla="*/ 299855 h 4540586"/>
              <a:gd name="connsiteX83" fmla="*/ 856058 w 5214495"/>
              <a:gd name="connsiteY83" fmla="*/ 178479 h 4540586"/>
              <a:gd name="connsiteX0" fmla="*/ 856080 w 5214517"/>
              <a:gd name="connsiteY0" fmla="*/ 178479 h 4540586"/>
              <a:gd name="connsiteX1" fmla="*/ 793315 w 5214517"/>
              <a:gd name="connsiteY1" fmla="*/ 157724 h 4540586"/>
              <a:gd name="connsiteX2" fmla="*/ 754060 w 5214517"/>
              <a:gd name="connsiteY2" fmla="*/ 423508 h 4540586"/>
              <a:gd name="connsiteX3" fmla="*/ 700656 w 5214517"/>
              <a:gd name="connsiteY3" fmla="*/ 873622 h 4540586"/>
              <a:gd name="connsiteX4" fmla="*/ 571042 w 5214517"/>
              <a:gd name="connsiteY4" fmla="*/ 1506038 h 4540586"/>
              <a:gd name="connsiteX5" fmla="*/ 472768 w 5214517"/>
              <a:gd name="connsiteY5" fmla="*/ 1328124 h 4540586"/>
              <a:gd name="connsiteX6" fmla="*/ 449614 w 5214517"/>
              <a:gd name="connsiteY6" fmla="*/ 1436340 h 4540586"/>
              <a:gd name="connsiteX7" fmla="*/ 516562 w 5214517"/>
              <a:gd name="connsiteY7" fmla="*/ 1652962 h 4540586"/>
              <a:gd name="connsiteX8" fmla="*/ 518312 w 5214517"/>
              <a:gd name="connsiteY8" fmla="*/ 1864333 h 4540586"/>
              <a:gd name="connsiteX9" fmla="*/ 515506 w 5214517"/>
              <a:gd name="connsiteY9" fmla="*/ 1879143 h 4540586"/>
              <a:gd name="connsiteX10" fmla="*/ 138989 w 5214517"/>
              <a:gd name="connsiteY10" fmla="*/ 3376800 h 4540586"/>
              <a:gd name="connsiteX11" fmla="*/ 732 w 5214517"/>
              <a:gd name="connsiteY11" fmla="*/ 3646994 h 4540586"/>
              <a:gd name="connsiteX12" fmla="*/ 117180 w 5214517"/>
              <a:gd name="connsiteY12" fmla="*/ 3744358 h 4540586"/>
              <a:gd name="connsiteX13" fmla="*/ 187197 w 5214517"/>
              <a:gd name="connsiteY13" fmla="*/ 3760601 h 4540586"/>
              <a:gd name="connsiteX14" fmla="*/ 306571 w 5214517"/>
              <a:gd name="connsiteY14" fmla="*/ 3770075 h 4540586"/>
              <a:gd name="connsiteX15" fmla="*/ 350201 w 5214517"/>
              <a:gd name="connsiteY15" fmla="*/ 3204372 h 4540586"/>
              <a:gd name="connsiteX16" fmla="*/ 569457 w 5214517"/>
              <a:gd name="connsiteY16" fmla="*/ 2907274 h 4540586"/>
              <a:gd name="connsiteX17" fmla="*/ 723722 w 5214517"/>
              <a:gd name="connsiteY17" fmla="*/ 2790330 h 4540586"/>
              <a:gd name="connsiteX18" fmla="*/ 720614 w 5214517"/>
              <a:gd name="connsiteY18" fmla="*/ 2669643 h 4540586"/>
              <a:gd name="connsiteX19" fmla="*/ 538724 w 5214517"/>
              <a:gd name="connsiteY19" fmla="*/ 2797909 h 4540586"/>
              <a:gd name="connsiteX20" fmla="*/ 425776 w 5214517"/>
              <a:gd name="connsiteY20" fmla="*/ 2886082 h 4540586"/>
              <a:gd name="connsiteX21" fmla="*/ 609196 w 5214517"/>
              <a:gd name="connsiteY21" fmla="*/ 2002171 h 4540586"/>
              <a:gd name="connsiteX22" fmla="*/ 824700 w 5214517"/>
              <a:gd name="connsiteY22" fmla="*/ 1088434 h 4540586"/>
              <a:gd name="connsiteX23" fmla="*/ 1062989 w 5214517"/>
              <a:gd name="connsiteY23" fmla="*/ 228786 h 4540586"/>
              <a:gd name="connsiteX24" fmla="*/ 1276286 w 5214517"/>
              <a:gd name="connsiteY24" fmla="*/ 531200 h 4540586"/>
              <a:gd name="connsiteX25" fmla="*/ 1589234 w 5214517"/>
              <a:gd name="connsiteY25" fmla="*/ 402441 h 4540586"/>
              <a:gd name="connsiteX26" fmla="*/ 1843215 w 5214517"/>
              <a:gd name="connsiteY26" fmla="*/ 779316 h 4540586"/>
              <a:gd name="connsiteX27" fmla="*/ 2192737 w 5214517"/>
              <a:gd name="connsiteY27" fmla="*/ 684212 h 4540586"/>
              <a:gd name="connsiteX28" fmla="*/ 2001782 w 5214517"/>
              <a:gd name="connsiteY28" fmla="*/ 1640557 h 4540586"/>
              <a:gd name="connsiteX29" fmla="*/ 1733024 w 5214517"/>
              <a:gd name="connsiteY29" fmla="*/ 2819070 h 4540586"/>
              <a:gd name="connsiteX30" fmla="*/ 1685952 w 5214517"/>
              <a:gd name="connsiteY30" fmla="*/ 3348053 h 4540586"/>
              <a:gd name="connsiteX31" fmla="*/ 1818224 w 5214517"/>
              <a:gd name="connsiteY31" fmla="*/ 4535806 h 4540586"/>
              <a:gd name="connsiteX32" fmla="*/ 2227261 w 5214517"/>
              <a:gd name="connsiteY32" fmla="*/ 3853547 h 4540586"/>
              <a:gd name="connsiteX33" fmla="*/ 2619096 w 5214517"/>
              <a:gd name="connsiteY33" fmla="*/ 2124334 h 4540586"/>
              <a:gd name="connsiteX34" fmla="*/ 2682645 w 5214517"/>
              <a:gd name="connsiteY34" fmla="*/ 2005309 h 4540586"/>
              <a:gd name="connsiteX35" fmla="*/ 2808202 w 5214517"/>
              <a:gd name="connsiteY35" fmla="*/ 1476275 h 4540586"/>
              <a:gd name="connsiteX36" fmla="*/ 2974695 w 5214517"/>
              <a:gd name="connsiteY36" fmla="*/ 1009152 h 4540586"/>
              <a:gd name="connsiteX37" fmla="*/ 3211519 w 5214517"/>
              <a:gd name="connsiteY37" fmla="*/ 1469905 h 4540586"/>
              <a:gd name="connsiteX38" fmla="*/ 3622259 w 5214517"/>
              <a:gd name="connsiteY38" fmla="*/ 1204528 h 4540586"/>
              <a:gd name="connsiteX39" fmla="*/ 3916421 w 5214517"/>
              <a:gd name="connsiteY39" fmla="*/ 1663749 h 4540586"/>
              <a:gd name="connsiteX40" fmla="*/ 4269581 w 5214517"/>
              <a:gd name="connsiteY40" fmla="*/ 1554483 h 4540586"/>
              <a:gd name="connsiteX41" fmla="*/ 4418203 w 5214517"/>
              <a:gd name="connsiteY41" fmla="*/ 1794329 h 4540586"/>
              <a:gd name="connsiteX42" fmla="*/ 4524125 w 5214517"/>
              <a:gd name="connsiteY42" fmla="*/ 1861409 h 4540586"/>
              <a:gd name="connsiteX43" fmla="*/ 4599376 w 5214517"/>
              <a:gd name="connsiteY43" fmla="*/ 1992963 h 4540586"/>
              <a:gd name="connsiteX44" fmla="*/ 4680104 w 5214517"/>
              <a:gd name="connsiteY44" fmla="*/ 2111016 h 4540586"/>
              <a:gd name="connsiteX45" fmla="*/ 4843110 w 5214517"/>
              <a:gd name="connsiteY45" fmla="*/ 2195058 h 4540586"/>
              <a:gd name="connsiteX46" fmla="*/ 5078703 w 5214517"/>
              <a:gd name="connsiteY46" fmla="*/ 2184198 h 4540586"/>
              <a:gd name="connsiteX47" fmla="*/ 5140906 w 5214517"/>
              <a:gd name="connsiteY47" fmla="*/ 2058671 h 4540586"/>
              <a:gd name="connsiteX48" fmla="*/ 4988663 w 5214517"/>
              <a:gd name="connsiteY48" fmla="*/ 2112536 h 4540586"/>
              <a:gd name="connsiteX49" fmla="*/ 4752037 w 5214517"/>
              <a:gd name="connsiteY49" fmla="*/ 2028738 h 4540586"/>
              <a:gd name="connsiteX50" fmla="*/ 4704076 w 5214517"/>
              <a:gd name="connsiteY50" fmla="*/ 1772010 h 4540586"/>
              <a:gd name="connsiteX51" fmla="*/ 4889042 w 5214517"/>
              <a:gd name="connsiteY51" fmla="*/ 1595715 h 4540586"/>
              <a:gd name="connsiteX52" fmla="*/ 5067133 w 5214517"/>
              <a:gd name="connsiteY52" fmla="*/ 1679491 h 4540586"/>
              <a:gd name="connsiteX53" fmla="*/ 5149790 w 5214517"/>
              <a:gd name="connsiteY53" fmla="*/ 1794463 h 4540586"/>
              <a:gd name="connsiteX54" fmla="*/ 5214511 w 5214517"/>
              <a:gd name="connsiteY54" fmla="*/ 1762290 h 4540586"/>
              <a:gd name="connsiteX55" fmla="*/ 5146199 w 5214517"/>
              <a:gd name="connsiteY55" fmla="*/ 1608830 h 4540586"/>
              <a:gd name="connsiteX56" fmla="*/ 4942461 w 5214517"/>
              <a:gd name="connsiteY56" fmla="*/ 1486556 h 4540586"/>
              <a:gd name="connsiteX57" fmla="*/ 4769070 w 5214517"/>
              <a:gd name="connsiteY57" fmla="*/ 1544827 h 4540586"/>
              <a:gd name="connsiteX58" fmla="*/ 4648348 w 5214517"/>
              <a:gd name="connsiteY58" fmla="*/ 1679691 h 4540586"/>
              <a:gd name="connsiteX59" fmla="*/ 4576510 w 5214517"/>
              <a:gd name="connsiteY59" fmla="*/ 1714475 h 4540586"/>
              <a:gd name="connsiteX60" fmla="*/ 4536951 w 5214517"/>
              <a:gd name="connsiteY60" fmla="*/ 1701922 h 4540586"/>
              <a:gd name="connsiteX61" fmla="*/ 4331030 w 5214517"/>
              <a:gd name="connsiteY61" fmla="*/ 1391318 h 4540586"/>
              <a:gd name="connsiteX62" fmla="*/ 3959367 w 5214517"/>
              <a:gd name="connsiteY62" fmla="*/ 1489442 h 4540586"/>
              <a:gd name="connsiteX63" fmla="*/ 3652790 w 5214517"/>
              <a:gd name="connsiteY63" fmla="*/ 1011157 h 4540586"/>
              <a:gd name="connsiteX64" fmla="*/ 3262617 w 5214517"/>
              <a:gd name="connsiteY64" fmla="*/ 1261244 h 4540586"/>
              <a:gd name="connsiteX65" fmla="*/ 2987858 w 5214517"/>
              <a:gd name="connsiteY65" fmla="*/ 776782 h 4540586"/>
              <a:gd name="connsiteX66" fmla="*/ 2723451 w 5214517"/>
              <a:gd name="connsiteY66" fmla="*/ 1273412 h 4540586"/>
              <a:gd name="connsiteX67" fmla="*/ 2557927 w 5214517"/>
              <a:gd name="connsiteY67" fmla="*/ 1904008 h 4540586"/>
              <a:gd name="connsiteX68" fmla="*/ 2549405 w 5214517"/>
              <a:gd name="connsiteY68" fmla="*/ 2107977 h 4540586"/>
              <a:gd name="connsiteX69" fmla="*/ 2147606 w 5214517"/>
              <a:gd name="connsiteY69" fmla="*/ 3871163 h 4540586"/>
              <a:gd name="connsiteX70" fmla="*/ 1826168 w 5214517"/>
              <a:gd name="connsiteY70" fmla="*/ 4460144 h 4540586"/>
              <a:gd name="connsiteX71" fmla="*/ 1726402 w 5214517"/>
              <a:gd name="connsiteY71" fmla="*/ 3519115 h 4540586"/>
              <a:gd name="connsiteX72" fmla="*/ 1905094 w 5214517"/>
              <a:gd name="connsiteY72" fmla="*/ 2860297 h 4540586"/>
              <a:gd name="connsiteX73" fmla="*/ 2321353 w 5214517"/>
              <a:gd name="connsiteY73" fmla="*/ 926930 h 4540586"/>
              <a:gd name="connsiteX74" fmla="*/ 2375162 w 5214517"/>
              <a:gd name="connsiteY74" fmla="*/ 525240 h 4540586"/>
              <a:gd name="connsiteX75" fmla="*/ 2171561 w 5214517"/>
              <a:gd name="connsiteY75" fmla="*/ 440070 h 4540586"/>
              <a:gd name="connsiteX76" fmla="*/ 1875920 w 5214517"/>
              <a:gd name="connsiteY76" fmla="*/ 582701 h 4540586"/>
              <a:gd name="connsiteX77" fmla="*/ 1643155 w 5214517"/>
              <a:gd name="connsiteY77" fmla="*/ 227148 h 4540586"/>
              <a:gd name="connsiteX78" fmla="*/ 1335265 w 5214517"/>
              <a:gd name="connsiteY78" fmla="*/ 328511 h 4540586"/>
              <a:gd name="connsiteX79" fmla="*/ 1245609 w 5214517"/>
              <a:gd name="connsiteY79" fmla="*/ 187255 h 4540586"/>
              <a:gd name="connsiteX80" fmla="*/ 1086963 w 5214517"/>
              <a:gd name="connsiteY80" fmla="*/ 926 h 4540586"/>
              <a:gd name="connsiteX81" fmla="*/ 831712 w 5214517"/>
              <a:gd name="connsiteY81" fmla="*/ 664079 h 4540586"/>
              <a:gd name="connsiteX82" fmla="*/ 861459 w 5214517"/>
              <a:gd name="connsiteY82" fmla="*/ 299855 h 4540586"/>
              <a:gd name="connsiteX83" fmla="*/ 856080 w 5214517"/>
              <a:gd name="connsiteY83" fmla="*/ 178479 h 4540586"/>
              <a:gd name="connsiteX0" fmla="*/ 856080 w 5214517"/>
              <a:gd name="connsiteY0" fmla="*/ 178479 h 4540586"/>
              <a:gd name="connsiteX1" fmla="*/ 793315 w 5214517"/>
              <a:gd name="connsiteY1" fmla="*/ 157724 h 4540586"/>
              <a:gd name="connsiteX2" fmla="*/ 754060 w 5214517"/>
              <a:gd name="connsiteY2" fmla="*/ 423508 h 4540586"/>
              <a:gd name="connsiteX3" fmla="*/ 700656 w 5214517"/>
              <a:gd name="connsiteY3" fmla="*/ 873622 h 4540586"/>
              <a:gd name="connsiteX4" fmla="*/ 571042 w 5214517"/>
              <a:gd name="connsiteY4" fmla="*/ 1506038 h 4540586"/>
              <a:gd name="connsiteX5" fmla="*/ 472768 w 5214517"/>
              <a:gd name="connsiteY5" fmla="*/ 1328124 h 4540586"/>
              <a:gd name="connsiteX6" fmla="*/ 449614 w 5214517"/>
              <a:gd name="connsiteY6" fmla="*/ 1436340 h 4540586"/>
              <a:gd name="connsiteX7" fmla="*/ 516562 w 5214517"/>
              <a:gd name="connsiteY7" fmla="*/ 1652962 h 4540586"/>
              <a:gd name="connsiteX8" fmla="*/ 518312 w 5214517"/>
              <a:gd name="connsiteY8" fmla="*/ 1864333 h 4540586"/>
              <a:gd name="connsiteX9" fmla="*/ 515506 w 5214517"/>
              <a:gd name="connsiteY9" fmla="*/ 1879143 h 4540586"/>
              <a:gd name="connsiteX10" fmla="*/ 138989 w 5214517"/>
              <a:gd name="connsiteY10" fmla="*/ 3376800 h 4540586"/>
              <a:gd name="connsiteX11" fmla="*/ 732 w 5214517"/>
              <a:gd name="connsiteY11" fmla="*/ 3646994 h 4540586"/>
              <a:gd name="connsiteX12" fmla="*/ 117180 w 5214517"/>
              <a:gd name="connsiteY12" fmla="*/ 3744358 h 4540586"/>
              <a:gd name="connsiteX13" fmla="*/ 185769 w 5214517"/>
              <a:gd name="connsiteY13" fmla="*/ 3784934 h 4540586"/>
              <a:gd name="connsiteX14" fmla="*/ 306571 w 5214517"/>
              <a:gd name="connsiteY14" fmla="*/ 3770075 h 4540586"/>
              <a:gd name="connsiteX15" fmla="*/ 350201 w 5214517"/>
              <a:gd name="connsiteY15" fmla="*/ 3204372 h 4540586"/>
              <a:gd name="connsiteX16" fmla="*/ 569457 w 5214517"/>
              <a:gd name="connsiteY16" fmla="*/ 2907274 h 4540586"/>
              <a:gd name="connsiteX17" fmla="*/ 723722 w 5214517"/>
              <a:gd name="connsiteY17" fmla="*/ 2790330 h 4540586"/>
              <a:gd name="connsiteX18" fmla="*/ 720614 w 5214517"/>
              <a:gd name="connsiteY18" fmla="*/ 2669643 h 4540586"/>
              <a:gd name="connsiteX19" fmla="*/ 538724 w 5214517"/>
              <a:gd name="connsiteY19" fmla="*/ 2797909 h 4540586"/>
              <a:gd name="connsiteX20" fmla="*/ 425776 w 5214517"/>
              <a:gd name="connsiteY20" fmla="*/ 2886082 h 4540586"/>
              <a:gd name="connsiteX21" fmla="*/ 609196 w 5214517"/>
              <a:gd name="connsiteY21" fmla="*/ 2002171 h 4540586"/>
              <a:gd name="connsiteX22" fmla="*/ 824700 w 5214517"/>
              <a:gd name="connsiteY22" fmla="*/ 1088434 h 4540586"/>
              <a:gd name="connsiteX23" fmla="*/ 1062989 w 5214517"/>
              <a:gd name="connsiteY23" fmla="*/ 228786 h 4540586"/>
              <a:gd name="connsiteX24" fmla="*/ 1276286 w 5214517"/>
              <a:gd name="connsiteY24" fmla="*/ 531200 h 4540586"/>
              <a:gd name="connsiteX25" fmla="*/ 1589234 w 5214517"/>
              <a:gd name="connsiteY25" fmla="*/ 402441 h 4540586"/>
              <a:gd name="connsiteX26" fmla="*/ 1843215 w 5214517"/>
              <a:gd name="connsiteY26" fmla="*/ 779316 h 4540586"/>
              <a:gd name="connsiteX27" fmla="*/ 2192737 w 5214517"/>
              <a:gd name="connsiteY27" fmla="*/ 684212 h 4540586"/>
              <a:gd name="connsiteX28" fmla="*/ 2001782 w 5214517"/>
              <a:gd name="connsiteY28" fmla="*/ 1640557 h 4540586"/>
              <a:gd name="connsiteX29" fmla="*/ 1733024 w 5214517"/>
              <a:gd name="connsiteY29" fmla="*/ 2819070 h 4540586"/>
              <a:gd name="connsiteX30" fmla="*/ 1685952 w 5214517"/>
              <a:gd name="connsiteY30" fmla="*/ 3348053 h 4540586"/>
              <a:gd name="connsiteX31" fmla="*/ 1818224 w 5214517"/>
              <a:gd name="connsiteY31" fmla="*/ 4535806 h 4540586"/>
              <a:gd name="connsiteX32" fmla="*/ 2227261 w 5214517"/>
              <a:gd name="connsiteY32" fmla="*/ 3853547 h 4540586"/>
              <a:gd name="connsiteX33" fmla="*/ 2619096 w 5214517"/>
              <a:gd name="connsiteY33" fmla="*/ 2124334 h 4540586"/>
              <a:gd name="connsiteX34" fmla="*/ 2682645 w 5214517"/>
              <a:gd name="connsiteY34" fmla="*/ 2005309 h 4540586"/>
              <a:gd name="connsiteX35" fmla="*/ 2808202 w 5214517"/>
              <a:gd name="connsiteY35" fmla="*/ 1476275 h 4540586"/>
              <a:gd name="connsiteX36" fmla="*/ 2974695 w 5214517"/>
              <a:gd name="connsiteY36" fmla="*/ 1009152 h 4540586"/>
              <a:gd name="connsiteX37" fmla="*/ 3211519 w 5214517"/>
              <a:gd name="connsiteY37" fmla="*/ 1469905 h 4540586"/>
              <a:gd name="connsiteX38" fmla="*/ 3622259 w 5214517"/>
              <a:gd name="connsiteY38" fmla="*/ 1204528 h 4540586"/>
              <a:gd name="connsiteX39" fmla="*/ 3916421 w 5214517"/>
              <a:gd name="connsiteY39" fmla="*/ 1663749 h 4540586"/>
              <a:gd name="connsiteX40" fmla="*/ 4269581 w 5214517"/>
              <a:gd name="connsiteY40" fmla="*/ 1554483 h 4540586"/>
              <a:gd name="connsiteX41" fmla="*/ 4418203 w 5214517"/>
              <a:gd name="connsiteY41" fmla="*/ 1794329 h 4540586"/>
              <a:gd name="connsiteX42" fmla="*/ 4524125 w 5214517"/>
              <a:gd name="connsiteY42" fmla="*/ 1861409 h 4540586"/>
              <a:gd name="connsiteX43" fmla="*/ 4599376 w 5214517"/>
              <a:gd name="connsiteY43" fmla="*/ 1992963 h 4540586"/>
              <a:gd name="connsiteX44" fmla="*/ 4680104 w 5214517"/>
              <a:gd name="connsiteY44" fmla="*/ 2111016 h 4540586"/>
              <a:gd name="connsiteX45" fmla="*/ 4843110 w 5214517"/>
              <a:gd name="connsiteY45" fmla="*/ 2195058 h 4540586"/>
              <a:gd name="connsiteX46" fmla="*/ 5078703 w 5214517"/>
              <a:gd name="connsiteY46" fmla="*/ 2184198 h 4540586"/>
              <a:gd name="connsiteX47" fmla="*/ 5140906 w 5214517"/>
              <a:gd name="connsiteY47" fmla="*/ 2058671 h 4540586"/>
              <a:gd name="connsiteX48" fmla="*/ 4988663 w 5214517"/>
              <a:gd name="connsiteY48" fmla="*/ 2112536 h 4540586"/>
              <a:gd name="connsiteX49" fmla="*/ 4752037 w 5214517"/>
              <a:gd name="connsiteY49" fmla="*/ 2028738 h 4540586"/>
              <a:gd name="connsiteX50" fmla="*/ 4704076 w 5214517"/>
              <a:gd name="connsiteY50" fmla="*/ 1772010 h 4540586"/>
              <a:gd name="connsiteX51" fmla="*/ 4889042 w 5214517"/>
              <a:gd name="connsiteY51" fmla="*/ 1595715 h 4540586"/>
              <a:gd name="connsiteX52" fmla="*/ 5067133 w 5214517"/>
              <a:gd name="connsiteY52" fmla="*/ 1679491 h 4540586"/>
              <a:gd name="connsiteX53" fmla="*/ 5149790 w 5214517"/>
              <a:gd name="connsiteY53" fmla="*/ 1794463 h 4540586"/>
              <a:gd name="connsiteX54" fmla="*/ 5214511 w 5214517"/>
              <a:gd name="connsiteY54" fmla="*/ 1762290 h 4540586"/>
              <a:gd name="connsiteX55" fmla="*/ 5146199 w 5214517"/>
              <a:gd name="connsiteY55" fmla="*/ 1608830 h 4540586"/>
              <a:gd name="connsiteX56" fmla="*/ 4942461 w 5214517"/>
              <a:gd name="connsiteY56" fmla="*/ 1486556 h 4540586"/>
              <a:gd name="connsiteX57" fmla="*/ 4769070 w 5214517"/>
              <a:gd name="connsiteY57" fmla="*/ 1544827 h 4540586"/>
              <a:gd name="connsiteX58" fmla="*/ 4648348 w 5214517"/>
              <a:gd name="connsiteY58" fmla="*/ 1679691 h 4540586"/>
              <a:gd name="connsiteX59" fmla="*/ 4576510 w 5214517"/>
              <a:gd name="connsiteY59" fmla="*/ 1714475 h 4540586"/>
              <a:gd name="connsiteX60" fmla="*/ 4536951 w 5214517"/>
              <a:gd name="connsiteY60" fmla="*/ 1701922 h 4540586"/>
              <a:gd name="connsiteX61" fmla="*/ 4331030 w 5214517"/>
              <a:gd name="connsiteY61" fmla="*/ 1391318 h 4540586"/>
              <a:gd name="connsiteX62" fmla="*/ 3959367 w 5214517"/>
              <a:gd name="connsiteY62" fmla="*/ 1489442 h 4540586"/>
              <a:gd name="connsiteX63" fmla="*/ 3652790 w 5214517"/>
              <a:gd name="connsiteY63" fmla="*/ 1011157 h 4540586"/>
              <a:gd name="connsiteX64" fmla="*/ 3262617 w 5214517"/>
              <a:gd name="connsiteY64" fmla="*/ 1261244 h 4540586"/>
              <a:gd name="connsiteX65" fmla="*/ 2987858 w 5214517"/>
              <a:gd name="connsiteY65" fmla="*/ 776782 h 4540586"/>
              <a:gd name="connsiteX66" fmla="*/ 2723451 w 5214517"/>
              <a:gd name="connsiteY66" fmla="*/ 1273412 h 4540586"/>
              <a:gd name="connsiteX67" fmla="*/ 2557927 w 5214517"/>
              <a:gd name="connsiteY67" fmla="*/ 1904008 h 4540586"/>
              <a:gd name="connsiteX68" fmla="*/ 2549405 w 5214517"/>
              <a:gd name="connsiteY68" fmla="*/ 2107977 h 4540586"/>
              <a:gd name="connsiteX69" fmla="*/ 2147606 w 5214517"/>
              <a:gd name="connsiteY69" fmla="*/ 3871163 h 4540586"/>
              <a:gd name="connsiteX70" fmla="*/ 1826168 w 5214517"/>
              <a:gd name="connsiteY70" fmla="*/ 4460144 h 4540586"/>
              <a:gd name="connsiteX71" fmla="*/ 1726402 w 5214517"/>
              <a:gd name="connsiteY71" fmla="*/ 3519115 h 4540586"/>
              <a:gd name="connsiteX72" fmla="*/ 1905094 w 5214517"/>
              <a:gd name="connsiteY72" fmla="*/ 2860297 h 4540586"/>
              <a:gd name="connsiteX73" fmla="*/ 2321353 w 5214517"/>
              <a:gd name="connsiteY73" fmla="*/ 926930 h 4540586"/>
              <a:gd name="connsiteX74" fmla="*/ 2375162 w 5214517"/>
              <a:gd name="connsiteY74" fmla="*/ 525240 h 4540586"/>
              <a:gd name="connsiteX75" fmla="*/ 2171561 w 5214517"/>
              <a:gd name="connsiteY75" fmla="*/ 440070 h 4540586"/>
              <a:gd name="connsiteX76" fmla="*/ 1875920 w 5214517"/>
              <a:gd name="connsiteY76" fmla="*/ 582701 h 4540586"/>
              <a:gd name="connsiteX77" fmla="*/ 1643155 w 5214517"/>
              <a:gd name="connsiteY77" fmla="*/ 227148 h 4540586"/>
              <a:gd name="connsiteX78" fmla="*/ 1335265 w 5214517"/>
              <a:gd name="connsiteY78" fmla="*/ 328511 h 4540586"/>
              <a:gd name="connsiteX79" fmla="*/ 1245609 w 5214517"/>
              <a:gd name="connsiteY79" fmla="*/ 187255 h 4540586"/>
              <a:gd name="connsiteX80" fmla="*/ 1086963 w 5214517"/>
              <a:gd name="connsiteY80" fmla="*/ 926 h 4540586"/>
              <a:gd name="connsiteX81" fmla="*/ 831712 w 5214517"/>
              <a:gd name="connsiteY81" fmla="*/ 664079 h 4540586"/>
              <a:gd name="connsiteX82" fmla="*/ 861459 w 5214517"/>
              <a:gd name="connsiteY82" fmla="*/ 299855 h 4540586"/>
              <a:gd name="connsiteX83" fmla="*/ 856080 w 5214517"/>
              <a:gd name="connsiteY83" fmla="*/ 178479 h 4540586"/>
              <a:gd name="connsiteX0" fmla="*/ 856080 w 5214517"/>
              <a:gd name="connsiteY0" fmla="*/ 178479 h 4540586"/>
              <a:gd name="connsiteX1" fmla="*/ 793315 w 5214517"/>
              <a:gd name="connsiteY1" fmla="*/ 157724 h 4540586"/>
              <a:gd name="connsiteX2" fmla="*/ 754060 w 5214517"/>
              <a:gd name="connsiteY2" fmla="*/ 423508 h 4540586"/>
              <a:gd name="connsiteX3" fmla="*/ 700656 w 5214517"/>
              <a:gd name="connsiteY3" fmla="*/ 873622 h 4540586"/>
              <a:gd name="connsiteX4" fmla="*/ 571042 w 5214517"/>
              <a:gd name="connsiteY4" fmla="*/ 1506038 h 4540586"/>
              <a:gd name="connsiteX5" fmla="*/ 472768 w 5214517"/>
              <a:gd name="connsiteY5" fmla="*/ 1328124 h 4540586"/>
              <a:gd name="connsiteX6" fmla="*/ 449614 w 5214517"/>
              <a:gd name="connsiteY6" fmla="*/ 1436340 h 4540586"/>
              <a:gd name="connsiteX7" fmla="*/ 516562 w 5214517"/>
              <a:gd name="connsiteY7" fmla="*/ 1652962 h 4540586"/>
              <a:gd name="connsiteX8" fmla="*/ 518312 w 5214517"/>
              <a:gd name="connsiteY8" fmla="*/ 1864333 h 4540586"/>
              <a:gd name="connsiteX9" fmla="*/ 515506 w 5214517"/>
              <a:gd name="connsiteY9" fmla="*/ 1879143 h 4540586"/>
              <a:gd name="connsiteX10" fmla="*/ 138989 w 5214517"/>
              <a:gd name="connsiteY10" fmla="*/ 3376800 h 4540586"/>
              <a:gd name="connsiteX11" fmla="*/ 732 w 5214517"/>
              <a:gd name="connsiteY11" fmla="*/ 3646994 h 4540586"/>
              <a:gd name="connsiteX12" fmla="*/ 117180 w 5214517"/>
              <a:gd name="connsiteY12" fmla="*/ 3744358 h 4540586"/>
              <a:gd name="connsiteX13" fmla="*/ 185769 w 5214517"/>
              <a:gd name="connsiteY13" fmla="*/ 3784934 h 4540586"/>
              <a:gd name="connsiteX14" fmla="*/ 332551 w 5214517"/>
              <a:gd name="connsiteY14" fmla="*/ 3785170 h 4540586"/>
              <a:gd name="connsiteX15" fmla="*/ 350201 w 5214517"/>
              <a:gd name="connsiteY15" fmla="*/ 3204372 h 4540586"/>
              <a:gd name="connsiteX16" fmla="*/ 569457 w 5214517"/>
              <a:gd name="connsiteY16" fmla="*/ 2907274 h 4540586"/>
              <a:gd name="connsiteX17" fmla="*/ 723722 w 5214517"/>
              <a:gd name="connsiteY17" fmla="*/ 2790330 h 4540586"/>
              <a:gd name="connsiteX18" fmla="*/ 720614 w 5214517"/>
              <a:gd name="connsiteY18" fmla="*/ 2669643 h 4540586"/>
              <a:gd name="connsiteX19" fmla="*/ 538724 w 5214517"/>
              <a:gd name="connsiteY19" fmla="*/ 2797909 h 4540586"/>
              <a:gd name="connsiteX20" fmla="*/ 425776 w 5214517"/>
              <a:gd name="connsiteY20" fmla="*/ 2886082 h 4540586"/>
              <a:gd name="connsiteX21" fmla="*/ 609196 w 5214517"/>
              <a:gd name="connsiteY21" fmla="*/ 2002171 h 4540586"/>
              <a:gd name="connsiteX22" fmla="*/ 824700 w 5214517"/>
              <a:gd name="connsiteY22" fmla="*/ 1088434 h 4540586"/>
              <a:gd name="connsiteX23" fmla="*/ 1062989 w 5214517"/>
              <a:gd name="connsiteY23" fmla="*/ 228786 h 4540586"/>
              <a:gd name="connsiteX24" fmla="*/ 1276286 w 5214517"/>
              <a:gd name="connsiteY24" fmla="*/ 531200 h 4540586"/>
              <a:gd name="connsiteX25" fmla="*/ 1589234 w 5214517"/>
              <a:gd name="connsiteY25" fmla="*/ 402441 h 4540586"/>
              <a:gd name="connsiteX26" fmla="*/ 1843215 w 5214517"/>
              <a:gd name="connsiteY26" fmla="*/ 779316 h 4540586"/>
              <a:gd name="connsiteX27" fmla="*/ 2192737 w 5214517"/>
              <a:gd name="connsiteY27" fmla="*/ 684212 h 4540586"/>
              <a:gd name="connsiteX28" fmla="*/ 2001782 w 5214517"/>
              <a:gd name="connsiteY28" fmla="*/ 1640557 h 4540586"/>
              <a:gd name="connsiteX29" fmla="*/ 1733024 w 5214517"/>
              <a:gd name="connsiteY29" fmla="*/ 2819070 h 4540586"/>
              <a:gd name="connsiteX30" fmla="*/ 1685952 w 5214517"/>
              <a:gd name="connsiteY30" fmla="*/ 3348053 h 4540586"/>
              <a:gd name="connsiteX31" fmla="*/ 1818224 w 5214517"/>
              <a:gd name="connsiteY31" fmla="*/ 4535806 h 4540586"/>
              <a:gd name="connsiteX32" fmla="*/ 2227261 w 5214517"/>
              <a:gd name="connsiteY32" fmla="*/ 3853547 h 4540586"/>
              <a:gd name="connsiteX33" fmla="*/ 2619096 w 5214517"/>
              <a:gd name="connsiteY33" fmla="*/ 2124334 h 4540586"/>
              <a:gd name="connsiteX34" fmla="*/ 2682645 w 5214517"/>
              <a:gd name="connsiteY34" fmla="*/ 2005309 h 4540586"/>
              <a:gd name="connsiteX35" fmla="*/ 2808202 w 5214517"/>
              <a:gd name="connsiteY35" fmla="*/ 1476275 h 4540586"/>
              <a:gd name="connsiteX36" fmla="*/ 2974695 w 5214517"/>
              <a:gd name="connsiteY36" fmla="*/ 1009152 h 4540586"/>
              <a:gd name="connsiteX37" fmla="*/ 3211519 w 5214517"/>
              <a:gd name="connsiteY37" fmla="*/ 1469905 h 4540586"/>
              <a:gd name="connsiteX38" fmla="*/ 3622259 w 5214517"/>
              <a:gd name="connsiteY38" fmla="*/ 1204528 h 4540586"/>
              <a:gd name="connsiteX39" fmla="*/ 3916421 w 5214517"/>
              <a:gd name="connsiteY39" fmla="*/ 1663749 h 4540586"/>
              <a:gd name="connsiteX40" fmla="*/ 4269581 w 5214517"/>
              <a:gd name="connsiteY40" fmla="*/ 1554483 h 4540586"/>
              <a:gd name="connsiteX41" fmla="*/ 4418203 w 5214517"/>
              <a:gd name="connsiteY41" fmla="*/ 1794329 h 4540586"/>
              <a:gd name="connsiteX42" fmla="*/ 4524125 w 5214517"/>
              <a:gd name="connsiteY42" fmla="*/ 1861409 h 4540586"/>
              <a:gd name="connsiteX43" fmla="*/ 4599376 w 5214517"/>
              <a:gd name="connsiteY43" fmla="*/ 1992963 h 4540586"/>
              <a:gd name="connsiteX44" fmla="*/ 4680104 w 5214517"/>
              <a:gd name="connsiteY44" fmla="*/ 2111016 h 4540586"/>
              <a:gd name="connsiteX45" fmla="*/ 4843110 w 5214517"/>
              <a:gd name="connsiteY45" fmla="*/ 2195058 h 4540586"/>
              <a:gd name="connsiteX46" fmla="*/ 5078703 w 5214517"/>
              <a:gd name="connsiteY46" fmla="*/ 2184198 h 4540586"/>
              <a:gd name="connsiteX47" fmla="*/ 5140906 w 5214517"/>
              <a:gd name="connsiteY47" fmla="*/ 2058671 h 4540586"/>
              <a:gd name="connsiteX48" fmla="*/ 4988663 w 5214517"/>
              <a:gd name="connsiteY48" fmla="*/ 2112536 h 4540586"/>
              <a:gd name="connsiteX49" fmla="*/ 4752037 w 5214517"/>
              <a:gd name="connsiteY49" fmla="*/ 2028738 h 4540586"/>
              <a:gd name="connsiteX50" fmla="*/ 4704076 w 5214517"/>
              <a:gd name="connsiteY50" fmla="*/ 1772010 h 4540586"/>
              <a:gd name="connsiteX51" fmla="*/ 4889042 w 5214517"/>
              <a:gd name="connsiteY51" fmla="*/ 1595715 h 4540586"/>
              <a:gd name="connsiteX52" fmla="*/ 5067133 w 5214517"/>
              <a:gd name="connsiteY52" fmla="*/ 1679491 h 4540586"/>
              <a:gd name="connsiteX53" fmla="*/ 5149790 w 5214517"/>
              <a:gd name="connsiteY53" fmla="*/ 1794463 h 4540586"/>
              <a:gd name="connsiteX54" fmla="*/ 5214511 w 5214517"/>
              <a:gd name="connsiteY54" fmla="*/ 1762290 h 4540586"/>
              <a:gd name="connsiteX55" fmla="*/ 5146199 w 5214517"/>
              <a:gd name="connsiteY55" fmla="*/ 1608830 h 4540586"/>
              <a:gd name="connsiteX56" fmla="*/ 4942461 w 5214517"/>
              <a:gd name="connsiteY56" fmla="*/ 1486556 h 4540586"/>
              <a:gd name="connsiteX57" fmla="*/ 4769070 w 5214517"/>
              <a:gd name="connsiteY57" fmla="*/ 1544827 h 4540586"/>
              <a:gd name="connsiteX58" fmla="*/ 4648348 w 5214517"/>
              <a:gd name="connsiteY58" fmla="*/ 1679691 h 4540586"/>
              <a:gd name="connsiteX59" fmla="*/ 4576510 w 5214517"/>
              <a:gd name="connsiteY59" fmla="*/ 1714475 h 4540586"/>
              <a:gd name="connsiteX60" fmla="*/ 4536951 w 5214517"/>
              <a:gd name="connsiteY60" fmla="*/ 1701922 h 4540586"/>
              <a:gd name="connsiteX61" fmla="*/ 4331030 w 5214517"/>
              <a:gd name="connsiteY61" fmla="*/ 1391318 h 4540586"/>
              <a:gd name="connsiteX62" fmla="*/ 3959367 w 5214517"/>
              <a:gd name="connsiteY62" fmla="*/ 1489442 h 4540586"/>
              <a:gd name="connsiteX63" fmla="*/ 3652790 w 5214517"/>
              <a:gd name="connsiteY63" fmla="*/ 1011157 h 4540586"/>
              <a:gd name="connsiteX64" fmla="*/ 3262617 w 5214517"/>
              <a:gd name="connsiteY64" fmla="*/ 1261244 h 4540586"/>
              <a:gd name="connsiteX65" fmla="*/ 2987858 w 5214517"/>
              <a:gd name="connsiteY65" fmla="*/ 776782 h 4540586"/>
              <a:gd name="connsiteX66" fmla="*/ 2723451 w 5214517"/>
              <a:gd name="connsiteY66" fmla="*/ 1273412 h 4540586"/>
              <a:gd name="connsiteX67" fmla="*/ 2557927 w 5214517"/>
              <a:gd name="connsiteY67" fmla="*/ 1904008 h 4540586"/>
              <a:gd name="connsiteX68" fmla="*/ 2549405 w 5214517"/>
              <a:gd name="connsiteY68" fmla="*/ 2107977 h 4540586"/>
              <a:gd name="connsiteX69" fmla="*/ 2147606 w 5214517"/>
              <a:gd name="connsiteY69" fmla="*/ 3871163 h 4540586"/>
              <a:gd name="connsiteX70" fmla="*/ 1826168 w 5214517"/>
              <a:gd name="connsiteY70" fmla="*/ 4460144 h 4540586"/>
              <a:gd name="connsiteX71" fmla="*/ 1726402 w 5214517"/>
              <a:gd name="connsiteY71" fmla="*/ 3519115 h 4540586"/>
              <a:gd name="connsiteX72" fmla="*/ 1905094 w 5214517"/>
              <a:gd name="connsiteY72" fmla="*/ 2860297 h 4540586"/>
              <a:gd name="connsiteX73" fmla="*/ 2321353 w 5214517"/>
              <a:gd name="connsiteY73" fmla="*/ 926930 h 4540586"/>
              <a:gd name="connsiteX74" fmla="*/ 2375162 w 5214517"/>
              <a:gd name="connsiteY74" fmla="*/ 525240 h 4540586"/>
              <a:gd name="connsiteX75" fmla="*/ 2171561 w 5214517"/>
              <a:gd name="connsiteY75" fmla="*/ 440070 h 4540586"/>
              <a:gd name="connsiteX76" fmla="*/ 1875920 w 5214517"/>
              <a:gd name="connsiteY76" fmla="*/ 582701 h 4540586"/>
              <a:gd name="connsiteX77" fmla="*/ 1643155 w 5214517"/>
              <a:gd name="connsiteY77" fmla="*/ 227148 h 4540586"/>
              <a:gd name="connsiteX78" fmla="*/ 1335265 w 5214517"/>
              <a:gd name="connsiteY78" fmla="*/ 328511 h 4540586"/>
              <a:gd name="connsiteX79" fmla="*/ 1245609 w 5214517"/>
              <a:gd name="connsiteY79" fmla="*/ 187255 h 4540586"/>
              <a:gd name="connsiteX80" fmla="*/ 1086963 w 5214517"/>
              <a:gd name="connsiteY80" fmla="*/ 926 h 4540586"/>
              <a:gd name="connsiteX81" fmla="*/ 831712 w 5214517"/>
              <a:gd name="connsiteY81" fmla="*/ 664079 h 4540586"/>
              <a:gd name="connsiteX82" fmla="*/ 861459 w 5214517"/>
              <a:gd name="connsiteY82" fmla="*/ 299855 h 4540586"/>
              <a:gd name="connsiteX83" fmla="*/ 856080 w 5214517"/>
              <a:gd name="connsiteY83" fmla="*/ 178479 h 4540586"/>
              <a:gd name="connsiteX0" fmla="*/ 891019 w 5249456"/>
              <a:gd name="connsiteY0" fmla="*/ 178479 h 4540586"/>
              <a:gd name="connsiteX1" fmla="*/ 828254 w 5249456"/>
              <a:gd name="connsiteY1" fmla="*/ 157724 h 4540586"/>
              <a:gd name="connsiteX2" fmla="*/ 788999 w 5249456"/>
              <a:gd name="connsiteY2" fmla="*/ 423508 h 4540586"/>
              <a:gd name="connsiteX3" fmla="*/ 735595 w 5249456"/>
              <a:gd name="connsiteY3" fmla="*/ 873622 h 4540586"/>
              <a:gd name="connsiteX4" fmla="*/ 605981 w 5249456"/>
              <a:gd name="connsiteY4" fmla="*/ 1506038 h 4540586"/>
              <a:gd name="connsiteX5" fmla="*/ 507707 w 5249456"/>
              <a:gd name="connsiteY5" fmla="*/ 1328124 h 4540586"/>
              <a:gd name="connsiteX6" fmla="*/ 484553 w 5249456"/>
              <a:gd name="connsiteY6" fmla="*/ 1436340 h 4540586"/>
              <a:gd name="connsiteX7" fmla="*/ 551501 w 5249456"/>
              <a:gd name="connsiteY7" fmla="*/ 1652962 h 4540586"/>
              <a:gd name="connsiteX8" fmla="*/ 553251 w 5249456"/>
              <a:gd name="connsiteY8" fmla="*/ 1864333 h 4540586"/>
              <a:gd name="connsiteX9" fmla="*/ 550445 w 5249456"/>
              <a:gd name="connsiteY9" fmla="*/ 1879143 h 4540586"/>
              <a:gd name="connsiteX10" fmla="*/ 173928 w 5249456"/>
              <a:gd name="connsiteY10" fmla="*/ 3376800 h 4540586"/>
              <a:gd name="connsiteX11" fmla="*/ 568 w 5249456"/>
              <a:gd name="connsiteY11" fmla="*/ 3658213 h 4540586"/>
              <a:gd name="connsiteX12" fmla="*/ 152119 w 5249456"/>
              <a:gd name="connsiteY12" fmla="*/ 3744358 h 4540586"/>
              <a:gd name="connsiteX13" fmla="*/ 220708 w 5249456"/>
              <a:gd name="connsiteY13" fmla="*/ 3784934 h 4540586"/>
              <a:gd name="connsiteX14" fmla="*/ 367490 w 5249456"/>
              <a:gd name="connsiteY14" fmla="*/ 3785170 h 4540586"/>
              <a:gd name="connsiteX15" fmla="*/ 385140 w 5249456"/>
              <a:gd name="connsiteY15" fmla="*/ 3204372 h 4540586"/>
              <a:gd name="connsiteX16" fmla="*/ 604396 w 5249456"/>
              <a:gd name="connsiteY16" fmla="*/ 2907274 h 4540586"/>
              <a:gd name="connsiteX17" fmla="*/ 758661 w 5249456"/>
              <a:gd name="connsiteY17" fmla="*/ 2790330 h 4540586"/>
              <a:gd name="connsiteX18" fmla="*/ 755553 w 5249456"/>
              <a:gd name="connsiteY18" fmla="*/ 2669643 h 4540586"/>
              <a:gd name="connsiteX19" fmla="*/ 573663 w 5249456"/>
              <a:gd name="connsiteY19" fmla="*/ 2797909 h 4540586"/>
              <a:gd name="connsiteX20" fmla="*/ 460715 w 5249456"/>
              <a:gd name="connsiteY20" fmla="*/ 2886082 h 4540586"/>
              <a:gd name="connsiteX21" fmla="*/ 644135 w 5249456"/>
              <a:gd name="connsiteY21" fmla="*/ 2002171 h 4540586"/>
              <a:gd name="connsiteX22" fmla="*/ 859639 w 5249456"/>
              <a:gd name="connsiteY22" fmla="*/ 1088434 h 4540586"/>
              <a:gd name="connsiteX23" fmla="*/ 1097928 w 5249456"/>
              <a:gd name="connsiteY23" fmla="*/ 228786 h 4540586"/>
              <a:gd name="connsiteX24" fmla="*/ 1311225 w 5249456"/>
              <a:gd name="connsiteY24" fmla="*/ 531200 h 4540586"/>
              <a:gd name="connsiteX25" fmla="*/ 1624173 w 5249456"/>
              <a:gd name="connsiteY25" fmla="*/ 402441 h 4540586"/>
              <a:gd name="connsiteX26" fmla="*/ 1878154 w 5249456"/>
              <a:gd name="connsiteY26" fmla="*/ 779316 h 4540586"/>
              <a:gd name="connsiteX27" fmla="*/ 2227676 w 5249456"/>
              <a:gd name="connsiteY27" fmla="*/ 684212 h 4540586"/>
              <a:gd name="connsiteX28" fmla="*/ 2036721 w 5249456"/>
              <a:gd name="connsiteY28" fmla="*/ 1640557 h 4540586"/>
              <a:gd name="connsiteX29" fmla="*/ 1767963 w 5249456"/>
              <a:gd name="connsiteY29" fmla="*/ 2819070 h 4540586"/>
              <a:gd name="connsiteX30" fmla="*/ 1720891 w 5249456"/>
              <a:gd name="connsiteY30" fmla="*/ 3348053 h 4540586"/>
              <a:gd name="connsiteX31" fmla="*/ 1853163 w 5249456"/>
              <a:gd name="connsiteY31" fmla="*/ 4535806 h 4540586"/>
              <a:gd name="connsiteX32" fmla="*/ 2262200 w 5249456"/>
              <a:gd name="connsiteY32" fmla="*/ 3853547 h 4540586"/>
              <a:gd name="connsiteX33" fmla="*/ 2654035 w 5249456"/>
              <a:gd name="connsiteY33" fmla="*/ 2124334 h 4540586"/>
              <a:gd name="connsiteX34" fmla="*/ 2717584 w 5249456"/>
              <a:gd name="connsiteY34" fmla="*/ 2005309 h 4540586"/>
              <a:gd name="connsiteX35" fmla="*/ 2843141 w 5249456"/>
              <a:gd name="connsiteY35" fmla="*/ 1476275 h 4540586"/>
              <a:gd name="connsiteX36" fmla="*/ 3009634 w 5249456"/>
              <a:gd name="connsiteY36" fmla="*/ 1009152 h 4540586"/>
              <a:gd name="connsiteX37" fmla="*/ 3246458 w 5249456"/>
              <a:gd name="connsiteY37" fmla="*/ 1469905 h 4540586"/>
              <a:gd name="connsiteX38" fmla="*/ 3657198 w 5249456"/>
              <a:gd name="connsiteY38" fmla="*/ 1204528 h 4540586"/>
              <a:gd name="connsiteX39" fmla="*/ 3951360 w 5249456"/>
              <a:gd name="connsiteY39" fmla="*/ 1663749 h 4540586"/>
              <a:gd name="connsiteX40" fmla="*/ 4304520 w 5249456"/>
              <a:gd name="connsiteY40" fmla="*/ 1554483 h 4540586"/>
              <a:gd name="connsiteX41" fmla="*/ 4453142 w 5249456"/>
              <a:gd name="connsiteY41" fmla="*/ 1794329 h 4540586"/>
              <a:gd name="connsiteX42" fmla="*/ 4559064 w 5249456"/>
              <a:gd name="connsiteY42" fmla="*/ 1861409 h 4540586"/>
              <a:gd name="connsiteX43" fmla="*/ 4634315 w 5249456"/>
              <a:gd name="connsiteY43" fmla="*/ 1992963 h 4540586"/>
              <a:gd name="connsiteX44" fmla="*/ 4715043 w 5249456"/>
              <a:gd name="connsiteY44" fmla="*/ 2111016 h 4540586"/>
              <a:gd name="connsiteX45" fmla="*/ 4878049 w 5249456"/>
              <a:gd name="connsiteY45" fmla="*/ 2195058 h 4540586"/>
              <a:gd name="connsiteX46" fmla="*/ 5113642 w 5249456"/>
              <a:gd name="connsiteY46" fmla="*/ 2184198 h 4540586"/>
              <a:gd name="connsiteX47" fmla="*/ 5175845 w 5249456"/>
              <a:gd name="connsiteY47" fmla="*/ 2058671 h 4540586"/>
              <a:gd name="connsiteX48" fmla="*/ 5023602 w 5249456"/>
              <a:gd name="connsiteY48" fmla="*/ 2112536 h 4540586"/>
              <a:gd name="connsiteX49" fmla="*/ 4786976 w 5249456"/>
              <a:gd name="connsiteY49" fmla="*/ 2028738 h 4540586"/>
              <a:gd name="connsiteX50" fmla="*/ 4739015 w 5249456"/>
              <a:gd name="connsiteY50" fmla="*/ 1772010 h 4540586"/>
              <a:gd name="connsiteX51" fmla="*/ 4923981 w 5249456"/>
              <a:gd name="connsiteY51" fmla="*/ 1595715 h 4540586"/>
              <a:gd name="connsiteX52" fmla="*/ 5102072 w 5249456"/>
              <a:gd name="connsiteY52" fmla="*/ 1679491 h 4540586"/>
              <a:gd name="connsiteX53" fmla="*/ 5184729 w 5249456"/>
              <a:gd name="connsiteY53" fmla="*/ 1794463 h 4540586"/>
              <a:gd name="connsiteX54" fmla="*/ 5249450 w 5249456"/>
              <a:gd name="connsiteY54" fmla="*/ 1762290 h 4540586"/>
              <a:gd name="connsiteX55" fmla="*/ 5181138 w 5249456"/>
              <a:gd name="connsiteY55" fmla="*/ 1608830 h 4540586"/>
              <a:gd name="connsiteX56" fmla="*/ 4977400 w 5249456"/>
              <a:gd name="connsiteY56" fmla="*/ 1486556 h 4540586"/>
              <a:gd name="connsiteX57" fmla="*/ 4804009 w 5249456"/>
              <a:gd name="connsiteY57" fmla="*/ 1544827 h 4540586"/>
              <a:gd name="connsiteX58" fmla="*/ 4683287 w 5249456"/>
              <a:gd name="connsiteY58" fmla="*/ 1679691 h 4540586"/>
              <a:gd name="connsiteX59" fmla="*/ 4611449 w 5249456"/>
              <a:gd name="connsiteY59" fmla="*/ 1714475 h 4540586"/>
              <a:gd name="connsiteX60" fmla="*/ 4571890 w 5249456"/>
              <a:gd name="connsiteY60" fmla="*/ 1701922 h 4540586"/>
              <a:gd name="connsiteX61" fmla="*/ 4365969 w 5249456"/>
              <a:gd name="connsiteY61" fmla="*/ 1391318 h 4540586"/>
              <a:gd name="connsiteX62" fmla="*/ 3994306 w 5249456"/>
              <a:gd name="connsiteY62" fmla="*/ 1489442 h 4540586"/>
              <a:gd name="connsiteX63" fmla="*/ 3687729 w 5249456"/>
              <a:gd name="connsiteY63" fmla="*/ 1011157 h 4540586"/>
              <a:gd name="connsiteX64" fmla="*/ 3297556 w 5249456"/>
              <a:gd name="connsiteY64" fmla="*/ 1261244 h 4540586"/>
              <a:gd name="connsiteX65" fmla="*/ 3022797 w 5249456"/>
              <a:gd name="connsiteY65" fmla="*/ 776782 h 4540586"/>
              <a:gd name="connsiteX66" fmla="*/ 2758390 w 5249456"/>
              <a:gd name="connsiteY66" fmla="*/ 1273412 h 4540586"/>
              <a:gd name="connsiteX67" fmla="*/ 2592866 w 5249456"/>
              <a:gd name="connsiteY67" fmla="*/ 1904008 h 4540586"/>
              <a:gd name="connsiteX68" fmla="*/ 2584344 w 5249456"/>
              <a:gd name="connsiteY68" fmla="*/ 2107977 h 4540586"/>
              <a:gd name="connsiteX69" fmla="*/ 2182545 w 5249456"/>
              <a:gd name="connsiteY69" fmla="*/ 3871163 h 4540586"/>
              <a:gd name="connsiteX70" fmla="*/ 1861107 w 5249456"/>
              <a:gd name="connsiteY70" fmla="*/ 4460144 h 4540586"/>
              <a:gd name="connsiteX71" fmla="*/ 1761341 w 5249456"/>
              <a:gd name="connsiteY71" fmla="*/ 3519115 h 4540586"/>
              <a:gd name="connsiteX72" fmla="*/ 1940033 w 5249456"/>
              <a:gd name="connsiteY72" fmla="*/ 2860297 h 4540586"/>
              <a:gd name="connsiteX73" fmla="*/ 2356292 w 5249456"/>
              <a:gd name="connsiteY73" fmla="*/ 926930 h 4540586"/>
              <a:gd name="connsiteX74" fmla="*/ 2410101 w 5249456"/>
              <a:gd name="connsiteY74" fmla="*/ 525240 h 4540586"/>
              <a:gd name="connsiteX75" fmla="*/ 2206500 w 5249456"/>
              <a:gd name="connsiteY75" fmla="*/ 440070 h 4540586"/>
              <a:gd name="connsiteX76" fmla="*/ 1910859 w 5249456"/>
              <a:gd name="connsiteY76" fmla="*/ 582701 h 4540586"/>
              <a:gd name="connsiteX77" fmla="*/ 1678094 w 5249456"/>
              <a:gd name="connsiteY77" fmla="*/ 227148 h 4540586"/>
              <a:gd name="connsiteX78" fmla="*/ 1370204 w 5249456"/>
              <a:gd name="connsiteY78" fmla="*/ 328511 h 4540586"/>
              <a:gd name="connsiteX79" fmla="*/ 1280548 w 5249456"/>
              <a:gd name="connsiteY79" fmla="*/ 187255 h 4540586"/>
              <a:gd name="connsiteX80" fmla="*/ 1121902 w 5249456"/>
              <a:gd name="connsiteY80" fmla="*/ 926 h 4540586"/>
              <a:gd name="connsiteX81" fmla="*/ 866651 w 5249456"/>
              <a:gd name="connsiteY81" fmla="*/ 664079 h 4540586"/>
              <a:gd name="connsiteX82" fmla="*/ 896398 w 5249456"/>
              <a:gd name="connsiteY82" fmla="*/ 299855 h 4540586"/>
              <a:gd name="connsiteX83" fmla="*/ 891019 w 5249456"/>
              <a:gd name="connsiteY83" fmla="*/ 178479 h 4540586"/>
              <a:gd name="connsiteX0" fmla="*/ 891019 w 5249456"/>
              <a:gd name="connsiteY0" fmla="*/ 178479 h 4540586"/>
              <a:gd name="connsiteX1" fmla="*/ 828254 w 5249456"/>
              <a:gd name="connsiteY1" fmla="*/ 157724 h 4540586"/>
              <a:gd name="connsiteX2" fmla="*/ 788999 w 5249456"/>
              <a:gd name="connsiteY2" fmla="*/ 423508 h 4540586"/>
              <a:gd name="connsiteX3" fmla="*/ 735595 w 5249456"/>
              <a:gd name="connsiteY3" fmla="*/ 873622 h 4540586"/>
              <a:gd name="connsiteX4" fmla="*/ 605981 w 5249456"/>
              <a:gd name="connsiteY4" fmla="*/ 1506038 h 4540586"/>
              <a:gd name="connsiteX5" fmla="*/ 507707 w 5249456"/>
              <a:gd name="connsiteY5" fmla="*/ 1328124 h 4540586"/>
              <a:gd name="connsiteX6" fmla="*/ 484553 w 5249456"/>
              <a:gd name="connsiteY6" fmla="*/ 1436340 h 4540586"/>
              <a:gd name="connsiteX7" fmla="*/ 551501 w 5249456"/>
              <a:gd name="connsiteY7" fmla="*/ 1652962 h 4540586"/>
              <a:gd name="connsiteX8" fmla="*/ 553251 w 5249456"/>
              <a:gd name="connsiteY8" fmla="*/ 1864333 h 4540586"/>
              <a:gd name="connsiteX9" fmla="*/ 550445 w 5249456"/>
              <a:gd name="connsiteY9" fmla="*/ 1879143 h 4540586"/>
              <a:gd name="connsiteX10" fmla="*/ 173928 w 5249456"/>
              <a:gd name="connsiteY10" fmla="*/ 3376800 h 4540586"/>
              <a:gd name="connsiteX11" fmla="*/ 568 w 5249456"/>
              <a:gd name="connsiteY11" fmla="*/ 3658213 h 4540586"/>
              <a:gd name="connsiteX12" fmla="*/ 152119 w 5249456"/>
              <a:gd name="connsiteY12" fmla="*/ 3744358 h 4540586"/>
              <a:gd name="connsiteX13" fmla="*/ 220708 w 5249456"/>
              <a:gd name="connsiteY13" fmla="*/ 3784934 h 4540586"/>
              <a:gd name="connsiteX14" fmla="*/ 367490 w 5249456"/>
              <a:gd name="connsiteY14" fmla="*/ 3785170 h 4540586"/>
              <a:gd name="connsiteX15" fmla="*/ 385140 w 5249456"/>
              <a:gd name="connsiteY15" fmla="*/ 3204372 h 4540586"/>
              <a:gd name="connsiteX16" fmla="*/ 604396 w 5249456"/>
              <a:gd name="connsiteY16" fmla="*/ 2907274 h 4540586"/>
              <a:gd name="connsiteX17" fmla="*/ 758661 w 5249456"/>
              <a:gd name="connsiteY17" fmla="*/ 2790330 h 4540586"/>
              <a:gd name="connsiteX18" fmla="*/ 755553 w 5249456"/>
              <a:gd name="connsiteY18" fmla="*/ 2669643 h 4540586"/>
              <a:gd name="connsiteX19" fmla="*/ 573663 w 5249456"/>
              <a:gd name="connsiteY19" fmla="*/ 2797909 h 4540586"/>
              <a:gd name="connsiteX20" fmla="*/ 460715 w 5249456"/>
              <a:gd name="connsiteY20" fmla="*/ 2886082 h 4540586"/>
              <a:gd name="connsiteX21" fmla="*/ 644135 w 5249456"/>
              <a:gd name="connsiteY21" fmla="*/ 2002171 h 4540586"/>
              <a:gd name="connsiteX22" fmla="*/ 859639 w 5249456"/>
              <a:gd name="connsiteY22" fmla="*/ 1088434 h 4540586"/>
              <a:gd name="connsiteX23" fmla="*/ 1097928 w 5249456"/>
              <a:gd name="connsiteY23" fmla="*/ 228786 h 4540586"/>
              <a:gd name="connsiteX24" fmla="*/ 1311225 w 5249456"/>
              <a:gd name="connsiteY24" fmla="*/ 531200 h 4540586"/>
              <a:gd name="connsiteX25" fmla="*/ 1624173 w 5249456"/>
              <a:gd name="connsiteY25" fmla="*/ 402441 h 4540586"/>
              <a:gd name="connsiteX26" fmla="*/ 1878154 w 5249456"/>
              <a:gd name="connsiteY26" fmla="*/ 779316 h 4540586"/>
              <a:gd name="connsiteX27" fmla="*/ 2227676 w 5249456"/>
              <a:gd name="connsiteY27" fmla="*/ 684212 h 4540586"/>
              <a:gd name="connsiteX28" fmla="*/ 2036721 w 5249456"/>
              <a:gd name="connsiteY28" fmla="*/ 1640557 h 4540586"/>
              <a:gd name="connsiteX29" fmla="*/ 1767963 w 5249456"/>
              <a:gd name="connsiteY29" fmla="*/ 2819070 h 4540586"/>
              <a:gd name="connsiteX30" fmla="*/ 1720891 w 5249456"/>
              <a:gd name="connsiteY30" fmla="*/ 3348053 h 4540586"/>
              <a:gd name="connsiteX31" fmla="*/ 1853163 w 5249456"/>
              <a:gd name="connsiteY31" fmla="*/ 4535806 h 4540586"/>
              <a:gd name="connsiteX32" fmla="*/ 2262200 w 5249456"/>
              <a:gd name="connsiteY32" fmla="*/ 3853547 h 4540586"/>
              <a:gd name="connsiteX33" fmla="*/ 2654035 w 5249456"/>
              <a:gd name="connsiteY33" fmla="*/ 2124334 h 4540586"/>
              <a:gd name="connsiteX34" fmla="*/ 2717584 w 5249456"/>
              <a:gd name="connsiteY34" fmla="*/ 2005309 h 4540586"/>
              <a:gd name="connsiteX35" fmla="*/ 2843141 w 5249456"/>
              <a:gd name="connsiteY35" fmla="*/ 1476275 h 4540586"/>
              <a:gd name="connsiteX36" fmla="*/ 3009634 w 5249456"/>
              <a:gd name="connsiteY36" fmla="*/ 1009152 h 4540586"/>
              <a:gd name="connsiteX37" fmla="*/ 3246458 w 5249456"/>
              <a:gd name="connsiteY37" fmla="*/ 1469905 h 4540586"/>
              <a:gd name="connsiteX38" fmla="*/ 3657198 w 5249456"/>
              <a:gd name="connsiteY38" fmla="*/ 1204528 h 4540586"/>
              <a:gd name="connsiteX39" fmla="*/ 3951360 w 5249456"/>
              <a:gd name="connsiteY39" fmla="*/ 1663749 h 4540586"/>
              <a:gd name="connsiteX40" fmla="*/ 4304520 w 5249456"/>
              <a:gd name="connsiteY40" fmla="*/ 1554483 h 4540586"/>
              <a:gd name="connsiteX41" fmla="*/ 4453142 w 5249456"/>
              <a:gd name="connsiteY41" fmla="*/ 1794329 h 4540586"/>
              <a:gd name="connsiteX42" fmla="*/ 4559064 w 5249456"/>
              <a:gd name="connsiteY42" fmla="*/ 1861409 h 4540586"/>
              <a:gd name="connsiteX43" fmla="*/ 4634315 w 5249456"/>
              <a:gd name="connsiteY43" fmla="*/ 1992963 h 4540586"/>
              <a:gd name="connsiteX44" fmla="*/ 4715043 w 5249456"/>
              <a:gd name="connsiteY44" fmla="*/ 2111016 h 4540586"/>
              <a:gd name="connsiteX45" fmla="*/ 4878049 w 5249456"/>
              <a:gd name="connsiteY45" fmla="*/ 2195058 h 4540586"/>
              <a:gd name="connsiteX46" fmla="*/ 5113642 w 5249456"/>
              <a:gd name="connsiteY46" fmla="*/ 2184198 h 4540586"/>
              <a:gd name="connsiteX47" fmla="*/ 5175845 w 5249456"/>
              <a:gd name="connsiteY47" fmla="*/ 2058671 h 4540586"/>
              <a:gd name="connsiteX48" fmla="*/ 5023602 w 5249456"/>
              <a:gd name="connsiteY48" fmla="*/ 2112536 h 4540586"/>
              <a:gd name="connsiteX49" fmla="*/ 4786976 w 5249456"/>
              <a:gd name="connsiteY49" fmla="*/ 2028738 h 4540586"/>
              <a:gd name="connsiteX50" fmla="*/ 4739015 w 5249456"/>
              <a:gd name="connsiteY50" fmla="*/ 1772010 h 4540586"/>
              <a:gd name="connsiteX51" fmla="*/ 4923981 w 5249456"/>
              <a:gd name="connsiteY51" fmla="*/ 1595715 h 4540586"/>
              <a:gd name="connsiteX52" fmla="*/ 5102072 w 5249456"/>
              <a:gd name="connsiteY52" fmla="*/ 1679491 h 4540586"/>
              <a:gd name="connsiteX53" fmla="*/ 5184729 w 5249456"/>
              <a:gd name="connsiteY53" fmla="*/ 1794463 h 4540586"/>
              <a:gd name="connsiteX54" fmla="*/ 5249450 w 5249456"/>
              <a:gd name="connsiteY54" fmla="*/ 1762290 h 4540586"/>
              <a:gd name="connsiteX55" fmla="*/ 5181138 w 5249456"/>
              <a:gd name="connsiteY55" fmla="*/ 1608830 h 4540586"/>
              <a:gd name="connsiteX56" fmla="*/ 4977400 w 5249456"/>
              <a:gd name="connsiteY56" fmla="*/ 1486556 h 4540586"/>
              <a:gd name="connsiteX57" fmla="*/ 4804009 w 5249456"/>
              <a:gd name="connsiteY57" fmla="*/ 1544827 h 4540586"/>
              <a:gd name="connsiteX58" fmla="*/ 4683287 w 5249456"/>
              <a:gd name="connsiteY58" fmla="*/ 1679691 h 4540586"/>
              <a:gd name="connsiteX59" fmla="*/ 4611449 w 5249456"/>
              <a:gd name="connsiteY59" fmla="*/ 1714475 h 4540586"/>
              <a:gd name="connsiteX60" fmla="*/ 4571890 w 5249456"/>
              <a:gd name="connsiteY60" fmla="*/ 1701922 h 4540586"/>
              <a:gd name="connsiteX61" fmla="*/ 4365969 w 5249456"/>
              <a:gd name="connsiteY61" fmla="*/ 1391318 h 4540586"/>
              <a:gd name="connsiteX62" fmla="*/ 3994306 w 5249456"/>
              <a:gd name="connsiteY62" fmla="*/ 1489442 h 4540586"/>
              <a:gd name="connsiteX63" fmla="*/ 3687729 w 5249456"/>
              <a:gd name="connsiteY63" fmla="*/ 1011157 h 4540586"/>
              <a:gd name="connsiteX64" fmla="*/ 3297556 w 5249456"/>
              <a:gd name="connsiteY64" fmla="*/ 1261244 h 4540586"/>
              <a:gd name="connsiteX65" fmla="*/ 3022797 w 5249456"/>
              <a:gd name="connsiteY65" fmla="*/ 776782 h 4540586"/>
              <a:gd name="connsiteX66" fmla="*/ 2758390 w 5249456"/>
              <a:gd name="connsiteY66" fmla="*/ 1273412 h 4540586"/>
              <a:gd name="connsiteX67" fmla="*/ 2592866 w 5249456"/>
              <a:gd name="connsiteY67" fmla="*/ 1904008 h 4540586"/>
              <a:gd name="connsiteX68" fmla="*/ 2584344 w 5249456"/>
              <a:gd name="connsiteY68" fmla="*/ 2107977 h 4540586"/>
              <a:gd name="connsiteX69" fmla="*/ 2182545 w 5249456"/>
              <a:gd name="connsiteY69" fmla="*/ 3871163 h 4540586"/>
              <a:gd name="connsiteX70" fmla="*/ 1861107 w 5249456"/>
              <a:gd name="connsiteY70" fmla="*/ 4460144 h 4540586"/>
              <a:gd name="connsiteX71" fmla="*/ 1761341 w 5249456"/>
              <a:gd name="connsiteY71" fmla="*/ 3519115 h 4540586"/>
              <a:gd name="connsiteX72" fmla="*/ 1940033 w 5249456"/>
              <a:gd name="connsiteY72" fmla="*/ 2860297 h 4540586"/>
              <a:gd name="connsiteX73" fmla="*/ 2356292 w 5249456"/>
              <a:gd name="connsiteY73" fmla="*/ 926930 h 4540586"/>
              <a:gd name="connsiteX74" fmla="*/ 2410101 w 5249456"/>
              <a:gd name="connsiteY74" fmla="*/ 525240 h 4540586"/>
              <a:gd name="connsiteX75" fmla="*/ 2206500 w 5249456"/>
              <a:gd name="connsiteY75" fmla="*/ 440070 h 4540586"/>
              <a:gd name="connsiteX76" fmla="*/ 1910859 w 5249456"/>
              <a:gd name="connsiteY76" fmla="*/ 582701 h 4540586"/>
              <a:gd name="connsiteX77" fmla="*/ 1678094 w 5249456"/>
              <a:gd name="connsiteY77" fmla="*/ 227148 h 4540586"/>
              <a:gd name="connsiteX78" fmla="*/ 1370204 w 5249456"/>
              <a:gd name="connsiteY78" fmla="*/ 328511 h 4540586"/>
              <a:gd name="connsiteX79" fmla="*/ 1280548 w 5249456"/>
              <a:gd name="connsiteY79" fmla="*/ 187255 h 4540586"/>
              <a:gd name="connsiteX80" fmla="*/ 1121902 w 5249456"/>
              <a:gd name="connsiteY80" fmla="*/ 926 h 4540586"/>
              <a:gd name="connsiteX81" fmla="*/ 866651 w 5249456"/>
              <a:gd name="connsiteY81" fmla="*/ 664079 h 4540586"/>
              <a:gd name="connsiteX82" fmla="*/ 896398 w 5249456"/>
              <a:gd name="connsiteY82" fmla="*/ 299855 h 4540586"/>
              <a:gd name="connsiteX83" fmla="*/ 891019 w 5249456"/>
              <a:gd name="connsiteY83" fmla="*/ 178479 h 4540586"/>
              <a:gd name="connsiteX0" fmla="*/ 890760 w 5249197"/>
              <a:gd name="connsiteY0" fmla="*/ 178479 h 4540586"/>
              <a:gd name="connsiteX1" fmla="*/ 827995 w 5249197"/>
              <a:gd name="connsiteY1" fmla="*/ 157724 h 4540586"/>
              <a:gd name="connsiteX2" fmla="*/ 788740 w 5249197"/>
              <a:gd name="connsiteY2" fmla="*/ 423508 h 4540586"/>
              <a:gd name="connsiteX3" fmla="*/ 735336 w 5249197"/>
              <a:gd name="connsiteY3" fmla="*/ 873622 h 4540586"/>
              <a:gd name="connsiteX4" fmla="*/ 605722 w 5249197"/>
              <a:gd name="connsiteY4" fmla="*/ 1506038 h 4540586"/>
              <a:gd name="connsiteX5" fmla="*/ 507448 w 5249197"/>
              <a:gd name="connsiteY5" fmla="*/ 1328124 h 4540586"/>
              <a:gd name="connsiteX6" fmla="*/ 484294 w 5249197"/>
              <a:gd name="connsiteY6" fmla="*/ 1436340 h 4540586"/>
              <a:gd name="connsiteX7" fmla="*/ 551242 w 5249197"/>
              <a:gd name="connsiteY7" fmla="*/ 1652962 h 4540586"/>
              <a:gd name="connsiteX8" fmla="*/ 552992 w 5249197"/>
              <a:gd name="connsiteY8" fmla="*/ 1864333 h 4540586"/>
              <a:gd name="connsiteX9" fmla="*/ 550186 w 5249197"/>
              <a:gd name="connsiteY9" fmla="*/ 1879143 h 4540586"/>
              <a:gd name="connsiteX10" fmla="*/ 173669 w 5249197"/>
              <a:gd name="connsiteY10" fmla="*/ 3376800 h 4540586"/>
              <a:gd name="connsiteX11" fmla="*/ 309 w 5249197"/>
              <a:gd name="connsiteY11" fmla="*/ 3658213 h 4540586"/>
              <a:gd name="connsiteX12" fmla="*/ 127817 w 5249197"/>
              <a:gd name="connsiteY12" fmla="*/ 3754904 h 4540586"/>
              <a:gd name="connsiteX13" fmla="*/ 151860 w 5249197"/>
              <a:gd name="connsiteY13" fmla="*/ 3744358 h 4540586"/>
              <a:gd name="connsiteX14" fmla="*/ 220449 w 5249197"/>
              <a:gd name="connsiteY14" fmla="*/ 3784934 h 4540586"/>
              <a:gd name="connsiteX15" fmla="*/ 367231 w 5249197"/>
              <a:gd name="connsiteY15" fmla="*/ 3785170 h 4540586"/>
              <a:gd name="connsiteX16" fmla="*/ 384881 w 5249197"/>
              <a:gd name="connsiteY16" fmla="*/ 3204372 h 4540586"/>
              <a:gd name="connsiteX17" fmla="*/ 604137 w 5249197"/>
              <a:gd name="connsiteY17" fmla="*/ 2907274 h 4540586"/>
              <a:gd name="connsiteX18" fmla="*/ 758402 w 5249197"/>
              <a:gd name="connsiteY18" fmla="*/ 2790330 h 4540586"/>
              <a:gd name="connsiteX19" fmla="*/ 755294 w 5249197"/>
              <a:gd name="connsiteY19" fmla="*/ 2669643 h 4540586"/>
              <a:gd name="connsiteX20" fmla="*/ 573404 w 5249197"/>
              <a:gd name="connsiteY20" fmla="*/ 2797909 h 4540586"/>
              <a:gd name="connsiteX21" fmla="*/ 460456 w 5249197"/>
              <a:gd name="connsiteY21" fmla="*/ 2886082 h 4540586"/>
              <a:gd name="connsiteX22" fmla="*/ 643876 w 5249197"/>
              <a:gd name="connsiteY22" fmla="*/ 2002171 h 4540586"/>
              <a:gd name="connsiteX23" fmla="*/ 859380 w 5249197"/>
              <a:gd name="connsiteY23" fmla="*/ 1088434 h 4540586"/>
              <a:gd name="connsiteX24" fmla="*/ 1097669 w 5249197"/>
              <a:gd name="connsiteY24" fmla="*/ 228786 h 4540586"/>
              <a:gd name="connsiteX25" fmla="*/ 1310966 w 5249197"/>
              <a:gd name="connsiteY25" fmla="*/ 531200 h 4540586"/>
              <a:gd name="connsiteX26" fmla="*/ 1623914 w 5249197"/>
              <a:gd name="connsiteY26" fmla="*/ 402441 h 4540586"/>
              <a:gd name="connsiteX27" fmla="*/ 1877895 w 5249197"/>
              <a:gd name="connsiteY27" fmla="*/ 779316 h 4540586"/>
              <a:gd name="connsiteX28" fmla="*/ 2227417 w 5249197"/>
              <a:gd name="connsiteY28" fmla="*/ 684212 h 4540586"/>
              <a:gd name="connsiteX29" fmla="*/ 2036462 w 5249197"/>
              <a:gd name="connsiteY29" fmla="*/ 1640557 h 4540586"/>
              <a:gd name="connsiteX30" fmla="*/ 1767704 w 5249197"/>
              <a:gd name="connsiteY30" fmla="*/ 2819070 h 4540586"/>
              <a:gd name="connsiteX31" fmla="*/ 1720632 w 5249197"/>
              <a:gd name="connsiteY31" fmla="*/ 3348053 h 4540586"/>
              <a:gd name="connsiteX32" fmla="*/ 1852904 w 5249197"/>
              <a:gd name="connsiteY32" fmla="*/ 4535806 h 4540586"/>
              <a:gd name="connsiteX33" fmla="*/ 2261941 w 5249197"/>
              <a:gd name="connsiteY33" fmla="*/ 3853547 h 4540586"/>
              <a:gd name="connsiteX34" fmla="*/ 2653776 w 5249197"/>
              <a:gd name="connsiteY34" fmla="*/ 2124334 h 4540586"/>
              <a:gd name="connsiteX35" fmla="*/ 2717325 w 5249197"/>
              <a:gd name="connsiteY35" fmla="*/ 2005309 h 4540586"/>
              <a:gd name="connsiteX36" fmla="*/ 2842882 w 5249197"/>
              <a:gd name="connsiteY36" fmla="*/ 1476275 h 4540586"/>
              <a:gd name="connsiteX37" fmla="*/ 3009375 w 5249197"/>
              <a:gd name="connsiteY37" fmla="*/ 1009152 h 4540586"/>
              <a:gd name="connsiteX38" fmla="*/ 3246199 w 5249197"/>
              <a:gd name="connsiteY38" fmla="*/ 1469905 h 4540586"/>
              <a:gd name="connsiteX39" fmla="*/ 3656939 w 5249197"/>
              <a:gd name="connsiteY39" fmla="*/ 1204528 h 4540586"/>
              <a:gd name="connsiteX40" fmla="*/ 3951101 w 5249197"/>
              <a:gd name="connsiteY40" fmla="*/ 1663749 h 4540586"/>
              <a:gd name="connsiteX41" fmla="*/ 4304261 w 5249197"/>
              <a:gd name="connsiteY41" fmla="*/ 1554483 h 4540586"/>
              <a:gd name="connsiteX42" fmla="*/ 4452883 w 5249197"/>
              <a:gd name="connsiteY42" fmla="*/ 1794329 h 4540586"/>
              <a:gd name="connsiteX43" fmla="*/ 4558805 w 5249197"/>
              <a:gd name="connsiteY43" fmla="*/ 1861409 h 4540586"/>
              <a:gd name="connsiteX44" fmla="*/ 4634056 w 5249197"/>
              <a:gd name="connsiteY44" fmla="*/ 1992963 h 4540586"/>
              <a:gd name="connsiteX45" fmla="*/ 4714784 w 5249197"/>
              <a:gd name="connsiteY45" fmla="*/ 2111016 h 4540586"/>
              <a:gd name="connsiteX46" fmla="*/ 4877790 w 5249197"/>
              <a:gd name="connsiteY46" fmla="*/ 2195058 h 4540586"/>
              <a:gd name="connsiteX47" fmla="*/ 5113383 w 5249197"/>
              <a:gd name="connsiteY47" fmla="*/ 2184198 h 4540586"/>
              <a:gd name="connsiteX48" fmla="*/ 5175586 w 5249197"/>
              <a:gd name="connsiteY48" fmla="*/ 2058671 h 4540586"/>
              <a:gd name="connsiteX49" fmla="*/ 5023343 w 5249197"/>
              <a:gd name="connsiteY49" fmla="*/ 2112536 h 4540586"/>
              <a:gd name="connsiteX50" fmla="*/ 4786717 w 5249197"/>
              <a:gd name="connsiteY50" fmla="*/ 2028738 h 4540586"/>
              <a:gd name="connsiteX51" fmla="*/ 4738756 w 5249197"/>
              <a:gd name="connsiteY51" fmla="*/ 1772010 h 4540586"/>
              <a:gd name="connsiteX52" fmla="*/ 4923722 w 5249197"/>
              <a:gd name="connsiteY52" fmla="*/ 1595715 h 4540586"/>
              <a:gd name="connsiteX53" fmla="*/ 5101813 w 5249197"/>
              <a:gd name="connsiteY53" fmla="*/ 1679491 h 4540586"/>
              <a:gd name="connsiteX54" fmla="*/ 5184470 w 5249197"/>
              <a:gd name="connsiteY54" fmla="*/ 1794463 h 4540586"/>
              <a:gd name="connsiteX55" fmla="*/ 5249191 w 5249197"/>
              <a:gd name="connsiteY55" fmla="*/ 1762290 h 4540586"/>
              <a:gd name="connsiteX56" fmla="*/ 5180879 w 5249197"/>
              <a:gd name="connsiteY56" fmla="*/ 1608830 h 4540586"/>
              <a:gd name="connsiteX57" fmla="*/ 4977141 w 5249197"/>
              <a:gd name="connsiteY57" fmla="*/ 1486556 h 4540586"/>
              <a:gd name="connsiteX58" fmla="*/ 4803750 w 5249197"/>
              <a:gd name="connsiteY58" fmla="*/ 1544827 h 4540586"/>
              <a:gd name="connsiteX59" fmla="*/ 4683028 w 5249197"/>
              <a:gd name="connsiteY59" fmla="*/ 1679691 h 4540586"/>
              <a:gd name="connsiteX60" fmla="*/ 4611190 w 5249197"/>
              <a:gd name="connsiteY60" fmla="*/ 1714475 h 4540586"/>
              <a:gd name="connsiteX61" fmla="*/ 4571631 w 5249197"/>
              <a:gd name="connsiteY61" fmla="*/ 1701922 h 4540586"/>
              <a:gd name="connsiteX62" fmla="*/ 4365710 w 5249197"/>
              <a:gd name="connsiteY62" fmla="*/ 1391318 h 4540586"/>
              <a:gd name="connsiteX63" fmla="*/ 3994047 w 5249197"/>
              <a:gd name="connsiteY63" fmla="*/ 1489442 h 4540586"/>
              <a:gd name="connsiteX64" fmla="*/ 3687470 w 5249197"/>
              <a:gd name="connsiteY64" fmla="*/ 1011157 h 4540586"/>
              <a:gd name="connsiteX65" fmla="*/ 3297297 w 5249197"/>
              <a:gd name="connsiteY65" fmla="*/ 1261244 h 4540586"/>
              <a:gd name="connsiteX66" fmla="*/ 3022538 w 5249197"/>
              <a:gd name="connsiteY66" fmla="*/ 776782 h 4540586"/>
              <a:gd name="connsiteX67" fmla="*/ 2758131 w 5249197"/>
              <a:gd name="connsiteY67" fmla="*/ 1273412 h 4540586"/>
              <a:gd name="connsiteX68" fmla="*/ 2592607 w 5249197"/>
              <a:gd name="connsiteY68" fmla="*/ 1904008 h 4540586"/>
              <a:gd name="connsiteX69" fmla="*/ 2584085 w 5249197"/>
              <a:gd name="connsiteY69" fmla="*/ 2107977 h 4540586"/>
              <a:gd name="connsiteX70" fmla="*/ 2182286 w 5249197"/>
              <a:gd name="connsiteY70" fmla="*/ 3871163 h 4540586"/>
              <a:gd name="connsiteX71" fmla="*/ 1860848 w 5249197"/>
              <a:gd name="connsiteY71" fmla="*/ 4460144 h 4540586"/>
              <a:gd name="connsiteX72" fmla="*/ 1761082 w 5249197"/>
              <a:gd name="connsiteY72" fmla="*/ 3519115 h 4540586"/>
              <a:gd name="connsiteX73" fmla="*/ 1939774 w 5249197"/>
              <a:gd name="connsiteY73" fmla="*/ 2860297 h 4540586"/>
              <a:gd name="connsiteX74" fmla="*/ 2356033 w 5249197"/>
              <a:gd name="connsiteY74" fmla="*/ 926930 h 4540586"/>
              <a:gd name="connsiteX75" fmla="*/ 2409842 w 5249197"/>
              <a:gd name="connsiteY75" fmla="*/ 525240 h 4540586"/>
              <a:gd name="connsiteX76" fmla="*/ 2206241 w 5249197"/>
              <a:gd name="connsiteY76" fmla="*/ 440070 h 4540586"/>
              <a:gd name="connsiteX77" fmla="*/ 1910600 w 5249197"/>
              <a:gd name="connsiteY77" fmla="*/ 582701 h 4540586"/>
              <a:gd name="connsiteX78" fmla="*/ 1677835 w 5249197"/>
              <a:gd name="connsiteY78" fmla="*/ 227148 h 4540586"/>
              <a:gd name="connsiteX79" fmla="*/ 1369945 w 5249197"/>
              <a:gd name="connsiteY79" fmla="*/ 328511 h 4540586"/>
              <a:gd name="connsiteX80" fmla="*/ 1280289 w 5249197"/>
              <a:gd name="connsiteY80" fmla="*/ 187255 h 4540586"/>
              <a:gd name="connsiteX81" fmla="*/ 1121643 w 5249197"/>
              <a:gd name="connsiteY81" fmla="*/ 926 h 4540586"/>
              <a:gd name="connsiteX82" fmla="*/ 866392 w 5249197"/>
              <a:gd name="connsiteY82" fmla="*/ 664079 h 4540586"/>
              <a:gd name="connsiteX83" fmla="*/ 896139 w 5249197"/>
              <a:gd name="connsiteY83" fmla="*/ 299855 h 4540586"/>
              <a:gd name="connsiteX84" fmla="*/ 890760 w 5249197"/>
              <a:gd name="connsiteY84" fmla="*/ 178479 h 4540586"/>
              <a:gd name="connsiteX0" fmla="*/ 890760 w 5249197"/>
              <a:gd name="connsiteY0" fmla="*/ 178479 h 4540586"/>
              <a:gd name="connsiteX1" fmla="*/ 827995 w 5249197"/>
              <a:gd name="connsiteY1" fmla="*/ 157724 h 4540586"/>
              <a:gd name="connsiteX2" fmla="*/ 788740 w 5249197"/>
              <a:gd name="connsiteY2" fmla="*/ 423508 h 4540586"/>
              <a:gd name="connsiteX3" fmla="*/ 735336 w 5249197"/>
              <a:gd name="connsiteY3" fmla="*/ 873622 h 4540586"/>
              <a:gd name="connsiteX4" fmla="*/ 605722 w 5249197"/>
              <a:gd name="connsiteY4" fmla="*/ 1506038 h 4540586"/>
              <a:gd name="connsiteX5" fmla="*/ 507448 w 5249197"/>
              <a:gd name="connsiteY5" fmla="*/ 1328124 h 4540586"/>
              <a:gd name="connsiteX6" fmla="*/ 484294 w 5249197"/>
              <a:gd name="connsiteY6" fmla="*/ 1436340 h 4540586"/>
              <a:gd name="connsiteX7" fmla="*/ 551242 w 5249197"/>
              <a:gd name="connsiteY7" fmla="*/ 1652962 h 4540586"/>
              <a:gd name="connsiteX8" fmla="*/ 552992 w 5249197"/>
              <a:gd name="connsiteY8" fmla="*/ 1864333 h 4540586"/>
              <a:gd name="connsiteX9" fmla="*/ 550186 w 5249197"/>
              <a:gd name="connsiteY9" fmla="*/ 1879143 h 4540586"/>
              <a:gd name="connsiteX10" fmla="*/ 173669 w 5249197"/>
              <a:gd name="connsiteY10" fmla="*/ 3376800 h 4540586"/>
              <a:gd name="connsiteX11" fmla="*/ 309 w 5249197"/>
              <a:gd name="connsiteY11" fmla="*/ 3658213 h 4540586"/>
              <a:gd name="connsiteX12" fmla="*/ 127817 w 5249197"/>
              <a:gd name="connsiteY12" fmla="*/ 3754904 h 4540586"/>
              <a:gd name="connsiteX13" fmla="*/ 151860 w 5249197"/>
              <a:gd name="connsiteY13" fmla="*/ 3744358 h 4540586"/>
              <a:gd name="connsiteX14" fmla="*/ 220449 w 5249197"/>
              <a:gd name="connsiteY14" fmla="*/ 3784934 h 4540586"/>
              <a:gd name="connsiteX15" fmla="*/ 384558 w 5249197"/>
              <a:gd name="connsiteY15" fmla="*/ 3806851 h 4540586"/>
              <a:gd name="connsiteX16" fmla="*/ 384881 w 5249197"/>
              <a:gd name="connsiteY16" fmla="*/ 3204372 h 4540586"/>
              <a:gd name="connsiteX17" fmla="*/ 604137 w 5249197"/>
              <a:gd name="connsiteY17" fmla="*/ 2907274 h 4540586"/>
              <a:gd name="connsiteX18" fmla="*/ 758402 w 5249197"/>
              <a:gd name="connsiteY18" fmla="*/ 2790330 h 4540586"/>
              <a:gd name="connsiteX19" fmla="*/ 755294 w 5249197"/>
              <a:gd name="connsiteY19" fmla="*/ 2669643 h 4540586"/>
              <a:gd name="connsiteX20" fmla="*/ 573404 w 5249197"/>
              <a:gd name="connsiteY20" fmla="*/ 2797909 h 4540586"/>
              <a:gd name="connsiteX21" fmla="*/ 460456 w 5249197"/>
              <a:gd name="connsiteY21" fmla="*/ 2886082 h 4540586"/>
              <a:gd name="connsiteX22" fmla="*/ 643876 w 5249197"/>
              <a:gd name="connsiteY22" fmla="*/ 2002171 h 4540586"/>
              <a:gd name="connsiteX23" fmla="*/ 859380 w 5249197"/>
              <a:gd name="connsiteY23" fmla="*/ 1088434 h 4540586"/>
              <a:gd name="connsiteX24" fmla="*/ 1097669 w 5249197"/>
              <a:gd name="connsiteY24" fmla="*/ 228786 h 4540586"/>
              <a:gd name="connsiteX25" fmla="*/ 1310966 w 5249197"/>
              <a:gd name="connsiteY25" fmla="*/ 531200 h 4540586"/>
              <a:gd name="connsiteX26" fmla="*/ 1623914 w 5249197"/>
              <a:gd name="connsiteY26" fmla="*/ 402441 h 4540586"/>
              <a:gd name="connsiteX27" fmla="*/ 1877895 w 5249197"/>
              <a:gd name="connsiteY27" fmla="*/ 779316 h 4540586"/>
              <a:gd name="connsiteX28" fmla="*/ 2227417 w 5249197"/>
              <a:gd name="connsiteY28" fmla="*/ 684212 h 4540586"/>
              <a:gd name="connsiteX29" fmla="*/ 2036462 w 5249197"/>
              <a:gd name="connsiteY29" fmla="*/ 1640557 h 4540586"/>
              <a:gd name="connsiteX30" fmla="*/ 1767704 w 5249197"/>
              <a:gd name="connsiteY30" fmla="*/ 2819070 h 4540586"/>
              <a:gd name="connsiteX31" fmla="*/ 1720632 w 5249197"/>
              <a:gd name="connsiteY31" fmla="*/ 3348053 h 4540586"/>
              <a:gd name="connsiteX32" fmla="*/ 1852904 w 5249197"/>
              <a:gd name="connsiteY32" fmla="*/ 4535806 h 4540586"/>
              <a:gd name="connsiteX33" fmla="*/ 2261941 w 5249197"/>
              <a:gd name="connsiteY33" fmla="*/ 3853547 h 4540586"/>
              <a:gd name="connsiteX34" fmla="*/ 2653776 w 5249197"/>
              <a:gd name="connsiteY34" fmla="*/ 2124334 h 4540586"/>
              <a:gd name="connsiteX35" fmla="*/ 2717325 w 5249197"/>
              <a:gd name="connsiteY35" fmla="*/ 2005309 h 4540586"/>
              <a:gd name="connsiteX36" fmla="*/ 2842882 w 5249197"/>
              <a:gd name="connsiteY36" fmla="*/ 1476275 h 4540586"/>
              <a:gd name="connsiteX37" fmla="*/ 3009375 w 5249197"/>
              <a:gd name="connsiteY37" fmla="*/ 1009152 h 4540586"/>
              <a:gd name="connsiteX38" fmla="*/ 3246199 w 5249197"/>
              <a:gd name="connsiteY38" fmla="*/ 1469905 h 4540586"/>
              <a:gd name="connsiteX39" fmla="*/ 3656939 w 5249197"/>
              <a:gd name="connsiteY39" fmla="*/ 1204528 h 4540586"/>
              <a:gd name="connsiteX40" fmla="*/ 3951101 w 5249197"/>
              <a:gd name="connsiteY40" fmla="*/ 1663749 h 4540586"/>
              <a:gd name="connsiteX41" fmla="*/ 4304261 w 5249197"/>
              <a:gd name="connsiteY41" fmla="*/ 1554483 h 4540586"/>
              <a:gd name="connsiteX42" fmla="*/ 4452883 w 5249197"/>
              <a:gd name="connsiteY42" fmla="*/ 1794329 h 4540586"/>
              <a:gd name="connsiteX43" fmla="*/ 4558805 w 5249197"/>
              <a:gd name="connsiteY43" fmla="*/ 1861409 h 4540586"/>
              <a:gd name="connsiteX44" fmla="*/ 4634056 w 5249197"/>
              <a:gd name="connsiteY44" fmla="*/ 1992963 h 4540586"/>
              <a:gd name="connsiteX45" fmla="*/ 4714784 w 5249197"/>
              <a:gd name="connsiteY45" fmla="*/ 2111016 h 4540586"/>
              <a:gd name="connsiteX46" fmla="*/ 4877790 w 5249197"/>
              <a:gd name="connsiteY46" fmla="*/ 2195058 h 4540586"/>
              <a:gd name="connsiteX47" fmla="*/ 5113383 w 5249197"/>
              <a:gd name="connsiteY47" fmla="*/ 2184198 h 4540586"/>
              <a:gd name="connsiteX48" fmla="*/ 5175586 w 5249197"/>
              <a:gd name="connsiteY48" fmla="*/ 2058671 h 4540586"/>
              <a:gd name="connsiteX49" fmla="*/ 5023343 w 5249197"/>
              <a:gd name="connsiteY49" fmla="*/ 2112536 h 4540586"/>
              <a:gd name="connsiteX50" fmla="*/ 4786717 w 5249197"/>
              <a:gd name="connsiteY50" fmla="*/ 2028738 h 4540586"/>
              <a:gd name="connsiteX51" fmla="*/ 4738756 w 5249197"/>
              <a:gd name="connsiteY51" fmla="*/ 1772010 h 4540586"/>
              <a:gd name="connsiteX52" fmla="*/ 4923722 w 5249197"/>
              <a:gd name="connsiteY52" fmla="*/ 1595715 h 4540586"/>
              <a:gd name="connsiteX53" fmla="*/ 5101813 w 5249197"/>
              <a:gd name="connsiteY53" fmla="*/ 1679491 h 4540586"/>
              <a:gd name="connsiteX54" fmla="*/ 5184470 w 5249197"/>
              <a:gd name="connsiteY54" fmla="*/ 1794463 h 4540586"/>
              <a:gd name="connsiteX55" fmla="*/ 5249191 w 5249197"/>
              <a:gd name="connsiteY55" fmla="*/ 1762290 h 4540586"/>
              <a:gd name="connsiteX56" fmla="*/ 5180879 w 5249197"/>
              <a:gd name="connsiteY56" fmla="*/ 1608830 h 4540586"/>
              <a:gd name="connsiteX57" fmla="*/ 4977141 w 5249197"/>
              <a:gd name="connsiteY57" fmla="*/ 1486556 h 4540586"/>
              <a:gd name="connsiteX58" fmla="*/ 4803750 w 5249197"/>
              <a:gd name="connsiteY58" fmla="*/ 1544827 h 4540586"/>
              <a:gd name="connsiteX59" fmla="*/ 4683028 w 5249197"/>
              <a:gd name="connsiteY59" fmla="*/ 1679691 h 4540586"/>
              <a:gd name="connsiteX60" fmla="*/ 4611190 w 5249197"/>
              <a:gd name="connsiteY60" fmla="*/ 1714475 h 4540586"/>
              <a:gd name="connsiteX61" fmla="*/ 4571631 w 5249197"/>
              <a:gd name="connsiteY61" fmla="*/ 1701922 h 4540586"/>
              <a:gd name="connsiteX62" fmla="*/ 4365710 w 5249197"/>
              <a:gd name="connsiteY62" fmla="*/ 1391318 h 4540586"/>
              <a:gd name="connsiteX63" fmla="*/ 3994047 w 5249197"/>
              <a:gd name="connsiteY63" fmla="*/ 1489442 h 4540586"/>
              <a:gd name="connsiteX64" fmla="*/ 3687470 w 5249197"/>
              <a:gd name="connsiteY64" fmla="*/ 1011157 h 4540586"/>
              <a:gd name="connsiteX65" fmla="*/ 3297297 w 5249197"/>
              <a:gd name="connsiteY65" fmla="*/ 1261244 h 4540586"/>
              <a:gd name="connsiteX66" fmla="*/ 3022538 w 5249197"/>
              <a:gd name="connsiteY66" fmla="*/ 776782 h 4540586"/>
              <a:gd name="connsiteX67" fmla="*/ 2758131 w 5249197"/>
              <a:gd name="connsiteY67" fmla="*/ 1273412 h 4540586"/>
              <a:gd name="connsiteX68" fmla="*/ 2592607 w 5249197"/>
              <a:gd name="connsiteY68" fmla="*/ 1904008 h 4540586"/>
              <a:gd name="connsiteX69" fmla="*/ 2584085 w 5249197"/>
              <a:gd name="connsiteY69" fmla="*/ 2107977 h 4540586"/>
              <a:gd name="connsiteX70" fmla="*/ 2182286 w 5249197"/>
              <a:gd name="connsiteY70" fmla="*/ 3871163 h 4540586"/>
              <a:gd name="connsiteX71" fmla="*/ 1860848 w 5249197"/>
              <a:gd name="connsiteY71" fmla="*/ 4460144 h 4540586"/>
              <a:gd name="connsiteX72" fmla="*/ 1761082 w 5249197"/>
              <a:gd name="connsiteY72" fmla="*/ 3519115 h 4540586"/>
              <a:gd name="connsiteX73" fmla="*/ 1939774 w 5249197"/>
              <a:gd name="connsiteY73" fmla="*/ 2860297 h 4540586"/>
              <a:gd name="connsiteX74" fmla="*/ 2356033 w 5249197"/>
              <a:gd name="connsiteY74" fmla="*/ 926930 h 4540586"/>
              <a:gd name="connsiteX75" fmla="*/ 2409842 w 5249197"/>
              <a:gd name="connsiteY75" fmla="*/ 525240 h 4540586"/>
              <a:gd name="connsiteX76" fmla="*/ 2206241 w 5249197"/>
              <a:gd name="connsiteY76" fmla="*/ 440070 h 4540586"/>
              <a:gd name="connsiteX77" fmla="*/ 1910600 w 5249197"/>
              <a:gd name="connsiteY77" fmla="*/ 582701 h 4540586"/>
              <a:gd name="connsiteX78" fmla="*/ 1677835 w 5249197"/>
              <a:gd name="connsiteY78" fmla="*/ 227148 h 4540586"/>
              <a:gd name="connsiteX79" fmla="*/ 1369945 w 5249197"/>
              <a:gd name="connsiteY79" fmla="*/ 328511 h 4540586"/>
              <a:gd name="connsiteX80" fmla="*/ 1280289 w 5249197"/>
              <a:gd name="connsiteY80" fmla="*/ 187255 h 4540586"/>
              <a:gd name="connsiteX81" fmla="*/ 1121643 w 5249197"/>
              <a:gd name="connsiteY81" fmla="*/ 926 h 4540586"/>
              <a:gd name="connsiteX82" fmla="*/ 866392 w 5249197"/>
              <a:gd name="connsiteY82" fmla="*/ 664079 h 4540586"/>
              <a:gd name="connsiteX83" fmla="*/ 896139 w 5249197"/>
              <a:gd name="connsiteY83" fmla="*/ 299855 h 4540586"/>
              <a:gd name="connsiteX84" fmla="*/ 890760 w 5249197"/>
              <a:gd name="connsiteY84" fmla="*/ 178479 h 4540586"/>
              <a:gd name="connsiteX0" fmla="*/ 900347 w 5258784"/>
              <a:gd name="connsiteY0" fmla="*/ 178479 h 4540586"/>
              <a:gd name="connsiteX1" fmla="*/ 837582 w 5258784"/>
              <a:gd name="connsiteY1" fmla="*/ 157724 h 4540586"/>
              <a:gd name="connsiteX2" fmla="*/ 798327 w 5258784"/>
              <a:gd name="connsiteY2" fmla="*/ 423508 h 4540586"/>
              <a:gd name="connsiteX3" fmla="*/ 744923 w 5258784"/>
              <a:gd name="connsiteY3" fmla="*/ 873622 h 4540586"/>
              <a:gd name="connsiteX4" fmla="*/ 615309 w 5258784"/>
              <a:gd name="connsiteY4" fmla="*/ 1506038 h 4540586"/>
              <a:gd name="connsiteX5" fmla="*/ 517035 w 5258784"/>
              <a:gd name="connsiteY5" fmla="*/ 1328124 h 4540586"/>
              <a:gd name="connsiteX6" fmla="*/ 493881 w 5258784"/>
              <a:gd name="connsiteY6" fmla="*/ 1436340 h 4540586"/>
              <a:gd name="connsiteX7" fmla="*/ 560829 w 5258784"/>
              <a:gd name="connsiteY7" fmla="*/ 1652962 h 4540586"/>
              <a:gd name="connsiteX8" fmla="*/ 562579 w 5258784"/>
              <a:gd name="connsiteY8" fmla="*/ 1864333 h 4540586"/>
              <a:gd name="connsiteX9" fmla="*/ 559773 w 5258784"/>
              <a:gd name="connsiteY9" fmla="*/ 1879143 h 4540586"/>
              <a:gd name="connsiteX10" fmla="*/ 183256 w 5258784"/>
              <a:gd name="connsiteY10" fmla="*/ 3376800 h 4540586"/>
              <a:gd name="connsiteX11" fmla="*/ 284 w 5258784"/>
              <a:gd name="connsiteY11" fmla="*/ 3669402 h 4540586"/>
              <a:gd name="connsiteX12" fmla="*/ 137404 w 5258784"/>
              <a:gd name="connsiteY12" fmla="*/ 3754904 h 4540586"/>
              <a:gd name="connsiteX13" fmla="*/ 161447 w 5258784"/>
              <a:gd name="connsiteY13" fmla="*/ 3744358 h 4540586"/>
              <a:gd name="connsiteX14" fmla="*/ 230036 w 5258784"/>
              <a:gd name="connsiteY14" fmla="*/ 3784934 h 4540586"/>
              <a:gd name="connsiteX15" fmla="*/ 394145 w 5258784"/>
              <a:gd name="connsiteY15" fmla="*/ 3806851 h 4540586"/>
              <a:gd name="connsiteX16" fmla="*/ 394468 w 5258784"/>
              <a:gd name="connsiteY16" fmla="*/ 3204372 h 4540586"/>
              <a:gd name="connsiteX17" fmla="*/ 613724 w 5258784"/>
              <a:gd name="connsiteY17" fmla="*/ 2907274 h 4540586"/>
              <a:gd name="connsiteX18" fmla="*/ 767989 w 5258784"/>
              <a:gd name="connsiteY18" fmla="*/ 2790330 h 4540586"/>
              <a:gd name="connsiteX19" fmla="*/ 764881 w 5258784"/>
              <a:gd name="connsiteY19" fmla="*/ 2669643 h 4540586"/>
              <a:gd name="connsiteX20" fmla="*/ 582991 w 5258784"/>
              <a:gd name="connsiteY20" fmla="*/ 2797909 h 4540586"/>
              <a:gd name="connsiteX21" fmla="*/ 470043 w 5258784"/>
              <a:gd name="connsiteY21" fmla="*/ 2886082 h 4540586"/>
              <a:gd name="connsiteX22" fmla="*/ 653463 w 5258784"/>
              <a:gd name="connsiteY22" fmla="*/ 2002171 h 4540586"/>
              <a:gd name="connsiteX23" fmla="*/ 868967 w 5258784"/>
              <a:gd name="connsiteY23" fmla="*/ 1088434 h 4540586"/>
              <a:gd name="connsiteX24" fmla="*/ 1107256 w 5258784"/>
              <a:gd name="connsiteY24" fmla="*/ 228786 h 4540586"/>
              <a:gd name="connsiteX25" fmla="*/ 1320553 w 5258784"/>
              <a:gd name="connsiteY25" fmla="*/ 531200 h 4540586"/>
              <a:gd name="connsiteX26" fmla="*/ 1633501 w 5258784"/>
              <a:gd name="connsiteY26" fmla="*/ 402441 h 4540586"/>
              <a:gd name="connsiteX27" fmla="*/ 1887482 w 5258784"/>
              <a:gd name="connsiteY27" fmla="*/ 779316 h 4540586"/>
              <a:gd name="connsiteX28" fmla="*/ 2237004 w 5258784"/>
              <a:gd name="connsiteY28" fmla="*/ 684212 h 4540586"/>
              <a:gd name="connsiteX29" fmla="*/ 2046049 w 5258784"/>
              <a:gd name="connsiteY29" fmla="*/ 1640557 h 4540586"/>
              <a:gd name="connsiteX30" fmla="*/ 1777291 w 5258784"/>
              <a:gd name="connsiteY30" fmla="*/ 2819070 h 4540586"/>
              <a:gd name="connsiteX31" fmla="*/ 1730219 w 5258784"/>
              <a:gd name="connsiteY31" fmla="*/ 3348053 h 4540586"/>
              <a:gd name="connsiteX32" fmla="*/ 1862491 w 5258784"/>
              <a:gd name="connsiteY32" fmla="*/ 4535806 h 4540586"/>
              <a:gd name="connsiteX33" fmla="*/ 2271528 w 5258784"/>
              <a:gd name="connsiteY33" fmla="*/ 3853547 h 4540586"/>
              <a:gd name="connsiteX34" fmla="*/ 2663363 w 5258784"/>
              <a:gd name="connsiteY34" fmla="*/ 2124334 h 4540586"/>
              <a:gd name="connsiteX35" fmla="*/ 2726912 w 5258784"/>
              <a:gd name="connsiteY35" fmla="*/ 2005309 h 4540586"/>
              <a:gd name="connsiteX36" fmla="*/ 2852469 w 5258784"/>
              <a:gd name="connsiteY36" fmla="*/ 1476275 h 4540586"/>
              <a:gd name="connsiteX37" fmla="*/ 3018962 w 5258784"/>
              <a:gd name="connsiteY37" fmla="*/ 1009152 h 4540586"/>
              <a:gd name="connsiteX38" fmla="*/ 3255786 w 5258784"/>
              <a:gd name="connsiteY38" fmla="*/ 1469905 h 4540586"/>
              <a:gd name="connsiteX39" fmla="*/ 3666526 w 5258784"/>
              <a:gd name="connsiteY39" fmla="*/ 1204528 h 4540586"/>
              <a:gd name="connsiteX40" fmla="*/ 3960688 w 5258784"/>
              <a:gd name="connsiteY40" fmla="*/ 1663749 h 4540586"/>
              <a:gd name="connsiteX41" fmla="*/ 4313848 w 5258784"/>
              <a:gd name="connsiteY41" fmla="*/ 1554483 h 4540586"/>
              <a:gd name="connsiteX42" fmla="*/ 4462470 w 5258784"/>
              <a:gd name="connsiteY42" fmla="*/ 1794329 h 4540586"/>
              <a:gd name="connsiteX43" fmla="*/ 4568392 w 5258784"/>
              <a:gd name="connsiteY43" fmla="*/ 1861409 h 4540586"/>
              <a:gd name="connsiteX44" fmla="*/ 4643643 w 5258784"/>
              <a:gd name="connsiteY44" fmla="*/ 1992963 h 4540586"/>
              <a:gd name="connsiteX45" fmla="*/ 4724371 w 5258784"/>
              <a:gd name="connsiteY45" fmla="*/ 2111016 h 4540586"/>
              <a:gd name="connsiteX46" fmla="*/ 4887377 w 5258784"/>
              <a:gd name="connsiteY46" fmla="*/ 2195058 h 4540586"/>
              <a:gd name="connsiteX47" fmla="*/ 5122970 w 5258784"/>
              <a:gd name="connsiteY47" fmla="*/ 2184198 h 4540586"/>
              <a:gd name="connsiteX48" fmla="*/ 5185173 w 5258784"/>
              <a:gd name="connsiteY48" fmla="*/ 2058671 h 4540586"/>
              <a:gd name="connsiteX49" fmla="*/ 5032930 w 5258784"/>
              <a:gd name="connsiteY49" fmla="*/ 2112536 h 4540586"/>
              <a:gd name="connsiteX50" fmla="*/ 4796304 w 5258784"/>
              <a:gd name="connsiteY50" fmla="*/ 2028738 h 4540586"/>
              <a:gd name="connsiteX51" fmla="*/ 4748343 w 5258784"/>
              <a:gd name="connsiteY51" fmla="*/ 1772010 h 4540586"/>
              <a:gd name="connsiteX52" fmla="*/ 4933309 w 5258784"/>
              <a:gd name="connsiteY52" fmla="*/ 1595715 h 4540586"/>
              <a:gd name="connsiteX53" fmla="*/ 5111400 w 5258784"/>
              <a:gd name="connsiteY53" fmla="*/ 1679491 h 4540586"/>
              <a:gd name="connsiteX54" fmla="*/ 5194057 w 5258784"/>
              <a:gd name="connsiteY54" fmla="*/ 1794463 h 4540586"/>
              <a:gd name="connsiteX55" fmla="*/ 5258778 w 5258784"/>
              <a:gd name="connsiteY55" fmla="*/ 1762290 h 4540586"/>
              <a:gd name="connsiteX56" fmla="*/ 5190466 w 5258784"/>
              <a:gd name="connsiteY56" fmla="*/ 1608830 h 4540586"/>
              <a:gd name="connsiteX57" fmla="*/ 4986728 w 5258784"/>
              <a:gd name="connsiteY57" fmla="*/ 1486556 h 4540586"/>
              <a:gd name="connsiteX58" fmla="*/ 4813337 w 5258784"/>
              <a:gd name="connsiteY58" fmla="*/ 1544827 h 4540586"/>
              <a:gd name="connsiteX59" fmla="*/ 4692615 w 5258784"/>
              <a:gd name="connsiteY59" fmla="*/ 1679691 h 4540586"/>
              <a:gd name="connsiteX60" fmla="*/ 4620777 w 5258784"/>
              <a:gd name="connsiteY60" fmla="*/ 1714475 h 4540586"/>
              <a:gd name="connsiteX61" fmla="*/ 4581218 w 5258784"/>
              <a:gd name="connsiteY61" fmla="*/ 1701922 h 4540586"/>
              <a:gd name="connsiteX62" fmla="*/ 4375297 w 5258784"/>
              <a:gd name="connsiteY62" fmla="*/ 1391318 h 4540586"/>
              <a:gd name="connsiteX63" fmla="*/ 4003634 w 5258784"/>
              <a:gd name="connsiteY63" fmla="*/ 1489442 h 4540586"/>
              <a:gd name="connsiteX64" fmla="*/ 3697057 w 5258784"/>
              <a:gd name="connsiteY64" fmla="*/ 1011157 h 4540586"/>
              <a:gd name="connsiteX65" fmla="*/ 3306884 w 5258784"/>
              <a:gd name="connsiteY65" fmla="*/ 1261244 h 4540586"/>
              <a:gd name="connsiteX66" fmla="*/ 3032125 w 5258784"/>
              <a:gd name="connsiteY66" fmla="*/ 776782 h 4540586"/>
              <a:gd name="connsiteX67" fmla="*/ 2767718 w 5258784"/>
              <a:gd name="connsiteY67" fmla="*/ 1273412 h 4540586"/>
              <a:gd name="connsiteX68" fmla="*/ 2602194 w 5258784"/>
              <a:gd name="connsiteY68" fmla="*/ 1904008 h 4540586"/>
              <a:gd name="connsiteX69" fmla="*/ 2593672 w 5258784"/>
              <a:gd name="connsiteY69" fmla="*/ 2107977 h 4540586"/>
              <a:gd name="connsiteX70" fmla="*/ 2191873 w 5258784"/>
              <a:gd name="connsiteY70" fmla="*/ 3871163 h 4540586"/>
              <a:gd name="connsiteX71" fmla="*/ 1870435 w 5258784"/>
              <a:gd name="connsiteY71" fmla="*/ 4460144 h 4540586"/>
              <a:gd name="connsiteX72" fmla="*/ 1770669 w 5258784"/>
              <a:gd name="connsiteY72" fmla="*/ 3519115 h 4540586"/>
              <a:gd name="connsiteX73" fmla="*/ 1949361 w 5258784"/>
              <a:gd name="connsiteY73" fmla="*/ 2860297 h 4540586"/>
              <a:gd name="connsiteX74" fmla="*/ 2365620 w 5258784"/>
              <a:gd name="connsiteY74" fmla="*/ 926930 h 4540586"/>
              <a:gd name="connsiteX75" fmla="*/ 2419429 w 5258784"/>
              <a:gd name="connsiteY75" fmla="*/ 525240 h 4540586"/>
              <a:gd name="connsiteX76" fmla="*/ 2215828 w 5258784"/>
              <a:gd name="connsiteY76" fmla="*/ 440070 h 4540586"/>
              <a:gd name="connsiteX77" fmla="*/ 1920187 w 5258784"/>
              <a:gd name="connsiteY77" fmla="*/ 582701 h 4540586"/>
              <a:gd name="connsiteX78" fmla="*/ 1687422 w 5258784"/>
              <a:gd name="connsiteY78" fmla="*/ 227148 h 4540586"/>
              <a:gd name="connsiteX79" fmla="*/ 1379532 w 5258784"/>
              <a:gd name="connsiteY79" fmla="*/ 328511 h 4540586"/>
              <a:gd name="connsiteX80" fmla="*/ 1289876 w 5258784"/>
              <a:gd name="connsiteY80" fmla="*/ 187255 h 4540586"/>
              <a:gd name="connsiteX81" fmla="*/ 1131230 w 5258784"/>
              <a:gd name="connsiteY81" fmla="*/ 926 h 4540586"/>
              <a:gd name="connsiteX82" fmla="*/ 875979 w 5258784"/>
              <a:gd name="connsiteY82" fmla="*/ 664079 h 4540586"/>
              <a:gd name="connsiteX83" fmla="*/ 905726 w 5258784"/>
              <a:gd name="connsiteY83" fmla="*/ 299855 h 4540586"/>
              <a:gd name="connsiteX84" fmla="*/ 900347 w 5258784"/>
              <a:gd name="connsiteY84" fmla="*/ 178479 h 4540586"/>
              <a:gd name="connsiteX0" fmla="*/ 900380 w 5258817"/>
              <a:gd name="connsiteY0" fmla="*/ 178479 h 4540586"/>
              <a:gd name="connsiteX1" fmla="*/ 837615 w 5258817"/>
              <a:gd name="connsiteY1" fmla="*/ 157724 h 4540586"/>
              <a:gd name="connsiteX2" fmla="*/ 798360 w 5258817"/>
              <a:gd name="connsiteY2" fmla="*/ 423508 h 4540586"/>
              <a:gd name="connsiteX3" fmla="*/ 744956 w 5258817"/>
              <a:gd name="connsiteY3" fmla="*/ 873622 h 4540586"/>
              <a:gd name="connsiteX4" fmla="*/ 615342 w 5258817"/>
              <a:gd name="connsiteY4" fmla="*/ 1506038 h 4540586"/>
              <a:gd name="connsiteX5" fmla="*/ 517068 w 5258817"/>
              <a:gd name="connsiteY5" fmla="*/ 1328124 h 4540586"/>
              <a:gd name="connsiteX6" fmla="*/ 493914 w 5258817"/>
              <a:gd name="connsiteY6" fmla="*/ 1436340 h 4540586"/>
              <a:gd name="connsiteX7" fmla="*/ 560862 w 5258817"/>
              <a:gd name="connsiteY7" fmla="*/ 1652962 h 4540586"/>
              <a:gd name="connsiteX8" fmla="*/ 562612 w 5258817"/>
              <a:gd name="connsiteY8" fmla="*/ 1864333 h 4540586"/>
              <a:gd name="connsiteX9" fmla="*/ 559806 w 5258817"/>
              <a:gd name="connsiteY9" fmla="*/ 1879143 h 4540586"/>
              <a:gd name="connsiteX10" fmla="*/ 183289 w 5258817"/>
              <a:gd name="connsiteY10" fmla="*/ 3376800 h 4540586"/>
              <a:gd name="connsiteX11" fmla="*/ 317 w 5258817"/>
              <a:gd name="connsiteY11" fmla="*/ 3669402 h 4540586"/>
              <a:gd name="connsiteX12" fmla="*/ 137437 w 5258817"/>
              <a:gd name="connsiteY12" fmla="*/ 3754904 h 4540586"/>
              <a:gd name="connsiteX13" fmla="*/ 230069 w 5258817"/>
              <a:gd name="connsiteY13" fmla="*/ 3784934 h 4540586"/>
              <a:gd name="connsiteX14" fmla="*/ 394178 w 5258817"/>
              <a:gd name="connsiteY14" fmla="*/ 3806851 h 4540586"/>
              <a:gd name="connsiteX15" fmla="*/ 394501 w 5258817"/>
              <a:gd name="connsiteY15" fmla="*/ 3204372 h 4540586"/>
              <a:gd name="connsiteX16" fmla="*/ 613757 w 5258817"/>
              <a:gd name="connsiteY16" fmla="*/ 2907274 h 4540586"/>
              <a:gd name="connsiteX17" fmla="*/ 768022 w 5258817"/>
              <a:gd name="connsiteY17" fmla="*/ 2790330 h 4540586"/>
              <a:gd name="connsiteX18" fmla="*/ 764914 w 5258817"/>
              <a:gd name="connsiteY18" fmla="*/ 2669643 h 4540586"/>
              <a:gd name="connsiteX19" fmla="*/ 583024 w 5258817"/>
              <a:gd name="connsiteY19" fmla="*/ 2797909 h 4540586"/>
              <a:gd name="connsiteX20" fmla="*/ 470076 w 5258817"/>
              <a:gd name="connsiteY20" fmla="*/ 2886082 h 4540586"/>
              <a:gd name="connsiteX21" fmla="*/ 653496 w 5258817"/>
              <a:gd name="connsiteY21" fmla="*/ 2002171 h 4540586"/>
              <a:gd name="connsiteX22" fmla="*/ 869000 w 5258817"/>
              <a:gd name="connsiteY22" fmla="*/ 1088434 h 4540586"/>
              <a:gd name="connsiteX23" fmla="*/ 1107289 w 5258817"/>
              <a:gd name="connsiteY23" fmla="*/ 228786 h 4540586"/>
              <a:gd name="connsiteX24" fmla="*/ 1320586 w 5258817"/>
              <a:gd name="connsiteY24" fmla="*/ 531200 h 4540586"/>
              <a:gd name="connsiteX25" fmla="*/ 1633534 w 5258817"/>
              <a:gd name="connsiteY25" fmla="*/ 402441 h 4540586"/>
              <a:gd name="connsiteX26" fmla="*/ 1887515 w 5258817"/>
              <a:gd name="connsiteY26" fmla="*/ 779316 h 4540586"/>
              <a:gd name="connsiteX27" fmla="*/ 2237037 w 5258817"/>
              <a:gd name="connsiteY27" fmla="*/ 684212 h 4540586"/>
              <a:gd name="connsiteX28" fmla="*/ 2046082 w 5258817"/>
              <a:gd name="connsiteY28" fmla="*/ 1640557 h 4540586"/>
              <a:gd name="connsiteX29" fmla="*/ 1777324 w 5258817"/>
              <a:gd name="connsiteY29" fmla="*/ 2819070 h 4540586"/>
              <a:gd name="connsiteX30" fmla="*/ 1730252 w 5258817"/>
              <a:gd name="connsiteY30" fmla="*/ 3348053 h 4540586"/>
              <a:gd name="connsiteX31" fmla="*/ 1862524 w 5258817"/>
              <a:gd name="connsiteY31" fmla="*/ 4535806 h 4540586"/>
              <a:gd name="connsiteX32" fmla="*/ 2271561 w 5258817"/>
              <a:gd name="connsiteY32" fmla="*/ 3853547 h 4540586"/>
              <a:gd name="connsiteX33" fmla="*/ 2663396 w 5258817"/>
              <a:gd name="connsiteY33" fmla="*/ 2124334 h 4540586"/>
              <a:gd name="connsiteX34" fmla="*/ 2726945 w 5258817"/>
              <a:gd name="connsiteY34" fmla="*/ 2005309 h 4540586"/>
              <a:gd name="connsiteX35" fmla="*/ 2852502 w 5258817"/>
              <a:gd name="connsiteY35" fmla="*/ 1476275 h 4540586"/>
              <a:gd name="connsiteX36" fmla="*/ 3018995 w 5258817"/>
              <a:gd name="connsiteY36" fmla="*/ 1009152 h 4540586"/>
              <a:gd name="connsiteX37" fmla="*/ 3255819 w 5258817"/>
              <a:gd name="connsiteY37" fmla="*/ 1469905 h 4540586"/>
              <a:gd name="connsiteX38" fmla="*/ 3666559 w 5258817"/>
              <a:gd name="connsiteY38" fmla="*/ 1204528 h 4540586"/>
              <a:gd name="connsiteX39" fmla="*/ 3960721 w 5258817"/>
              <a:gd name="connsiteY39" fmla="*/ 1663749 h 4540586"/>
              <a:gd name="connsiteX40" fmla="*/ 4313881 w 5258817"/>
              <a:gd name="connsiteY40" fmla="*/ 1554483 h 4540586"/>
              <a:gd name="connsiteX41" fmla="*/ 4462503 w 5258817"/>
              <a:gd name="connsiteY41" fmla="*/ 1794329 h 4540586"/>
              <a:gd name="connsiteX42" fmla="*/ 4568425 w 5258817"/>
              <a:gd name="connsiteY42" fmla="*/ 1861409 h 4540586"/>
              <a:gd name="connsiteX43" fmla="*/ 4643676 w 5258817"/>
              <a:gd name="connsiteY43" fmla="*/ 1992963 h 4540586"/>
              <a:gd name="connsiteX44" fmla="*/ 4724404 w 5258817"/>
              <a:gd name="connsiteY44" fmla="*/ 2111016 h 4540586"/>
              <a:gd name="connsiteX45" fmla="*/ 4887410 w 5258817"/>
              <a:gd name="connsiteY45" fmla="*/ 2195058 h 4540586"/>
              <a:gd name="connsiteX46" fmla="*/ 5123003 w 5258817"/>
              <a:gd name="connsiteY46" fmla="*/ 2184198 h 4540586"/>
              <a:gd name="connsiteX47" fmla="*/ 5185206 w 5258817"/>
              <a:gd name="connsiteY47" fmla="*/ 2058671 h 4540586"/>
              <a:gd name="connsiteX48" fmla="*/ 5032963 w 5258817"/>
              <a:gd name="connsiteY48" fmla="*/ 2112536 h 4540586"/>
              <a:gd name="connsiteX49" fmla="*/ 4796337 w 5258817"/>
              <a:gd name="connsiteY49" fmla="*/ 2028738 h 4540586"/>
              <a:gd name="connsiteX50" fmla="*/ 4748376 w 5258817"/>
              <a:gd name="connsiteY50" fmla="*/ 1772010 h 4540586"/>
              <a:gd name="connsiteX51" fmla="*/ 4933342 w 5258817"/>
              <a:gd name="connsiteY51" fmla="*/ 1595715 h 4540586"/>
              <a:gd name="connsiteX52" fmla="*/ 5111433 w 5258817"/>
              <a:gd name="connsiteY52" fmla="*/ 1679491 h 4540586"/>
              <a:gd name="connsiteX53" fmla="*/ 5194090 w 5258817"/>
              <a:gd name="connsiteY53" fmla="*/ 1794463 h 4540586"/>
              <a:gd name="connsiteX54" fmla="*/ 5258811 w 5258817"/>
              <a:gd name="connsiteY54" fmla="*/ 1762290 h 4540586"/>
              <a:gd name="connsiteX55" fmla="*/ 5190499 w 5258817"/>
              <a:gd name="connsiteY55" fmla="*/ 1608830 h 4540586"/>
              <a:gd name="connsiteX56" fmla="*/ 4986761 w 5258817"/>
              <a:gd name="connsiteY56" fmla="*/ 1486556 h 4540586"/>
              <a:gd name="connsiteX57" fmla="*/ 4813370 w 5258817"/>
              <a:gd name="connsiteY57" fmla="*/ 1544827 h 4540586"/>
              <a:gd name="connsiteX58" fmla="*/ 4692648 w 5258817"/>
              <a:gd name="connsiteY58" fmla="*/ 1679691 h 4540586"/>
              <a:gd name="connsiteX59" fmla="*/ 4620810 w 5258817"/>
              <a:gd name="connsiteY59" fmla="*/ 1714475 h 4540586"/>
              <a:gd name="connsiteX60" fmla="*/ 4581251 w 5258817"/>
              <a:gd name="connsiteY60" fmla="*/ 1701922 h 4540586"/>
              <a:gd name="connsiteX61" fmla="*/ 4375330 w 5258817"/>
              <a:gd name="connsiteY61" fmla="*/ 1391318 h 4540586"/>
              <a:gd name="connsiteX62" fmla="*/ 4003667 w 5258817"/>
              <a:gd name="connsiteY62" fmla="*/ 1489442 h 4540586"/>
              <a:gd name="connsiteX63" fmla="*/ 3697090 w 5258817"/>
              <a:gd name="connsiteY63" fmla="*/ 1011157 h 4540586"/>
              <a:gd name="connsiteX64" fmla="*/ 3306917 w 5258817"/>
              <a:gd name="connsiteY64" fmla="*/ 1261244 h 4540586"/>
              <a:gd name="connsiteX65" fmla="*/ 3032158 w 5258817"/>
              <a:gd name="connsiteY65" fmla="*/ 776782 h 4540586"/>
              <a:gd name="connsiteX66" fmla="*/ 2767751 w 5258817"/>
              <a:gd name="connsiteY66" fmla="*/ 1273412 h 4540586"/>
              <a:gd name="connsiteX67" fmla="*/ 2602227 w 5258817"/>
              <a:gd name="connsiteY67" fmla="*/ 1904008 h 4540586"/>
              <a:gd name="connsiteX68" fmla="*/ 2593705 w 5258817"/>
              <a:gd name="connsiteY68" fmla="*/ 2107977 h 4540586"/>
              <a:gd name="connsiteX69" fmla="*/ 2191906 w 5258817"/>
              <a:gd name="connsiteY69" fmla="*/ 3871163 h 4540586"/>
              <a:gd name="connsiteX70" fmla="*/ 1870468 w 5258817"/>
              <a:gd name="connsiteY70" fmla="*/ 4460144 h 4540586"/>
              <a:gd name="connsiteX71" fmla="*/ 1770702 w 5258817"/>
              <a:gd name="connsiteY71" fmla="*/ 3519115 h 4540586"/>
              <a:gd name="connsiteX72" fmla="*/ 1949394 w 5258817"/>
              <a:gd name="connsiteY72" fmla="*/ 2860297 h 4540586"/>
              <a:gd name="connsiteX73" fmla="*/ 2365653 w 5258817"/>
              <a:gd name="connsiteY73" fmla="*/ 926930 h 4540586"/>
              <a:gd name="connsiteX74" fmla="*/ 2419462 w 5258817"/>
              <a:gd name="connsiteY74" fmla="*/ 525240 h 4540586"/>
              <a:gd name="connsiteX75" fmla="*/ 2215861 w 5258817"/>
              <a:gd name="connsiteY75" fmla="*/ 440070 h 4540586"/>
              <a:gd name="connsiteX76" fmla="*/ 1920220 w 5258817"/>
              <a:gd name="connsiteY76" fmla="*/ 582701 h 4540586"/>
              <a:gd name="connsiteX77" fmla="*/ 1687455 w 5258817"/>
              <a:gd name="connsiteY77" fmla="*/ 227148 h 4540586"/>
              <a:gd name="connsiteX78" fmla="*/ 1379565 w 5258817"/>
              <a:gd name="connsiteY78" fmla="*/ 328511 h 4540586"/>
              <a:gd name="connsiteX79" fmla="*/ 1289909 w 5258817"/>
              <a:gd name="connsiteY79" fmla="*/ 187255 h 4540586"/>
              <a:gd name="connsiteX80" fmla="*/ 1131263 w 5258817"/>
              <a:gd name="connsiteY80" fmla="*/ 926 h 4540586"/>
              <a:gd name="connsiteX81" fmla="*/ 876012 w 5258817"/>
              <a:gd name="connsiteY81" fmla="*/ 664079 h 4540586"/>
              <a:gd name="connsiteX82" fmla="*/ 905759 w 5258817"/>
              <a:gd name="connsiteY82" fmla="*/ 299855 h 4540586"/>
              <a:gd name="connsiteX83" fmla="*/ 900380 w 5258817"/>
              <a:gd name="connsiteY83" fmla="*/ 178479 h 4540586"/>
              <a:gd name="connsiteX0" fmla="*/ 900380 w 5258817"/>
              <a:gd name="connsiteY0" fmla="*/ 178479 h 4540586"/>
              <a:gd name="connsiteX1" fmla="*/ 837615 w 5258817"/>
              <a:gd name="connsiteY1" fmla="*/ 157724 h 4540586"/>
              <a:gd name="connsiteX2" fmla="*/ 798360 w 5258817"/>
              <a:gd name="connsiteY2" fmla="*/ 423508 h 4540586"/>
              <a:gd name="connsiteX3" fmla="*/ 744956 w 5258817"/>
              <a:gd name="connsiteY3" fmla="*/ 873622 h 4540586"/>
              <a:gd name="connsiteX4" fmla="*/ 615342 w 5258817"/>
              <a:gd name="connsiteY4" fmla="*/ 1506038 h 4540586"/>
              <a:gd name="connsiteX5" fmla="*/ 517068 w 5258817"/>
              <a:gd name="connsiteY5" fmla="*/ 1328124 h 4540586"/>
              <a:gd name="connsiteX6" fmla="*/ 493914 w 5258817"/>
              <a:gd name="connsiteY6" fmla="*/ 1436340 h 4540586"/>
              <a:gd name="connsiteX7" fmla="*/ 560862 w 5258817"/>
              <a:gd name="connsiteY7" fmla="*/ 1652962 h 4540586"/>
              <a:gd name="connsiteX8" fmla="*/ 562612 w 5258817"/>
              <a:gd name="connsiteY8" fmla="*/ 1864333 h 4540586"/>
              <a:gd name="connsiteX9" fmla="*/ 559806 w 5258817"/>
              <a:gd name="connsiteY9" fmla="*/ 1879143 h 4540586"/>
              <a:gd name="connsiteX10" fmla="*/ 183289 w 5258817"/>
              <a:gd name="connsiteY10" fmla="*/ 3376800 h 4540586"/>
              <a:gd name="connsiteX11" fmla="*/ 317 w 5258817"/>
              <a:gd name="connsiteY11" fmla="*/ 3669402 h 4540586"/>
              <a:gd name="connsiteX12" fmla="*/ 137437 w 5258817"/>
              <a:gd name="connsiteY12" fmla="*/ 3754904 h 4540586"/>
              <a:gd name="connsiteX13" fmla="*/ 230069 w 5258817"/>
              <a:gd name="connsiteY13" fmla="*/ 3784934 h 4540586"/>
              <a:gd name="connsiteX14" fmla="*/ 394178 w 5258817"/>
              <a:gd name="connsiteY14" fmla="*/ 3806851 h 4540586"/>
              <a:gd name="connsiteX15" fmla="*/ 394501 w 5258817"/>
              <a:gd name="connsiteY15" fmla="*/ 3204372 h 4540586"/>
              <a:gd name="connsiteX16" fmla="*/ 613757 w 5258817"/>
              <a:gd name="connsiteY16" fmla="*/ 2907274 h 4540586"/>
              <a:gd name="connsiteX17" fmla="*/ 768022 w 5258817"/>
              <a:gd name="connsiteY17" fmla="*/ 2790330 h 4540586"/>
              <a:gd name="connsiteX18" fmla="*/ 764914 w 5258817"/>
              <a:gd name="connsiteY18" fmla="*/ 2669643 h 4540586"/>
              <a:gd name="connsiteX19" fmla="*/ 583024 w 5258817"/>
              <a:gd name="connsiteY19" fmla="*/ 2797909 h 4540586"/>
              <a:gd name="connsiteX20" fmla="*/ 470076 w 5258817"/>
              <a:gd name="connsiteY20" fmla="*/ 2886082 h 4540586"/>
              <a:gd name="connsiteX21" fmla="*/ 653496 w 5258817"/>
              <a:gd name="connsiteY21" fmla="*/ 2002171 h 4540586"/>
              <a:gd name="connsiteX22" fmla="*/ 869000 w 5258817"/>
              <a:gd name="connsiteY22" fmla="*/ 1088434 h 4540586"/>
              <a:gd name="connsiteX23" fmla="*/ 1107289 w 5258817"/>
              <a:gd name="connsiteY23" fmla="*/ 228786 h 4540586"/>
              <a:gd name="connsiteX24" fmla="*/ 1320586 w 5258817"/>
              <a:gd name="connsiteY24" fmla="*/ 531200 h 4540586"/>
              <a:gd name="connsiteX25" fmla="*/ 1633534 w 5258817"/>
              <a:gd name="connsiteY25" fmla="*/ 402441 h 4540586"/>
              <a:gd name="connsiteX26" fmla="*/ 1887515 w 5258817"/>
              <a:gd name="connsiteY26" fmla="*/ 779316 h 4540586"/>
              <a:gd name="connsiteX27" fmla="*/ 2237037 w 5258817"/>
              <a:gd name="connsiteY27" fmla="*/ 684212 h 4540586"/>
              <a:gd name="connsiteX28" fmla="*/ 2046082 w 5258817"/>
              <a:gd name="connsiteY28" fmla="*/ 1640557 h 4540586"/>
              <a:gd name="connsiteX29" fmla="*/ 1777324 w 5258817"/>
              <a:gd name="connsiteY29" fmla="*/ 2819070 h 4540586"/>
              <a:gd name="connsiteX30" fmla="*/ 1730252 w 5258817"/>
              <a:gd name="connsiteY30" fmla="*/ 3348053 h 4540586"/>
              <a:gd name="connsiteX31" fmla="*/ 1862524 w 5258817"/>
              <a:gd name="connsiteY31" fmla="*/ 4535806 h 4540586"/>
              <a:gd name="connsiteX32" fmla="*/ 2271561 w 5258817"/>
              <a:gd name="connsiteY32" fmla="*/ 3853547 h 4540586"/>
              <a:gd name="connsiteX33" fmla="*/ 2663396 w 5258817"/>
              <a:gd name="connsiteY33" fmla="*/ 2124334 h 4540586"/>
              <a:gd name="connsiteX34" fmla="*/ 2726945 w 5258817"/>
              <a:gd name="connsiteY34" fmla="*/ 2005309 h 4540586"/>
              <a:gd name="connsiteX35" fmla="*/ 2852502 w 5258817"/>
              <a:gd name="connsiteY35" fmla="*/ 1476275 h 4540586"/>
              <a:gd name="connsiteX36" fmla="*/ 3018995 w 5258817"/>
              <a:gd name="connsiteY36" fmla="*/ 1009152 h 4540586"/>
              <a:gd name="connsiteX37" fmla="*/ 3255819 w 5258817"/>
              <a:gd name="connsiteY37" fmla="*/ 1469905 h 4540586"/>
              <a:gd name="connsiteX38" fmla="*/ 3666559 w 5258817"/>
              <a:gd name="connsiteY38" fmla="*/ 1204528 h 4540586"/>
              <a:gd name="connsiteX39" fmla="*/ 3960721 w 5258817"/>
              <a:gd name="connsiteY39" fmla="*/ 1663749 h 4540586"/>
              <a:gd name="connsiteX40" fmla="*/ 4313881 w 5258817"/>
              <a:gd name="connsiteY40" fmla="*/ 1554483 h 4540586"/>
              <a:gd name="connsiteX41" fmla="*/ 4462503 w 5258817"/>
              <a:gd name="connsiteY41" fmla="*/ 1794329 h 4540586"/>
              <a:gd name="connsiteX42" fmla="*/ 4568425 w 5258817"/>
              <a:gd name="connsiteY42" fmla="*/ 1861409 h 4540586"/>
              <a:gd name="connsiteX43" fmla="*/ 4643676 w 5258817"/>
              <a:gd name="connsiteY43" fmla="*/ 1992963 h 4540586"/>
              <a:gd name="connsiteX44" fmla="*/ 4724404 w 5258817"/>
              <a:gd name="connsiteY44" fmla="*/ 2111016 h 4540586"/>
              <a:gd name="connsiteX45" fmla="*/ 4887410 w 5258817"/>
              <a:gd name="connsiteY45" fmla="*/ 2195058 h 4540586"/>
              <a:gd name="connsiteX46" fmla="*/ 5123003 w 5258817"/>
              <a:gd name="connsiteY46" fmla="*/ 2184198 h 4540586"/>
              <a:gd name="connsiteX47" fmla="*/ 5185206 w 5258817"/>
              <a:gd name="connsiteY47" fmla="*/ 2058671 h 4540586"/>
              <a:gd name="connsiteX48" fmla="*/ 5032963 w 5258817"/>
              <a:gd name="connsiteY48" fmla="*/ 2112536 h 4540586"/>
              <a:gd name="connsiteX49" fmla="*/ 4796337 w 5258817"/>
              <a:gd name="connsiteY49" fmla="*/ 2028738 h 4540586"/>
              <a:gd name="connsiteX50" fmla="*/ 4748376 w 5258817"/>
              <a:gd name="connsiteY50" fmla="*/ 1772010 h 4540586"/>
              <a:gd name="connsiteX51" fmla="*/ 4933342 w 5258817"/>
              <a:gd name="connsiteY51" fmla="*/ 1595715 h 4540586"/>
              <a:gd name="connsiteX52" fmla="*/ 5111433 w 5258817"/>
              <a:gd name="connsiteY52" fmla="*/ 1679491 h 4540586"/>
              <a:gd name="connsiteX53" fmla="*/ 5194090 w 5258817"/>
              <a:gd name="connsiteY53" fmla="*/ 1794463 h 4540586"/>
              <a:gd name="connsiteX54" fmla="*/ 5258811 w 5258817"/>
              <a:gd name="connsiteY54" fmla="*/ 1762290 h 4540586"/>
              <a:gd name="connsiteX55" fmla="*/ 5190499 w 5258817"/>
              <a:gd name="connsiteY55" fmla="*/ 1608830 h 4540586"/>
              <a:gd name="connsiteX56" fmla="*/ 4986761 w 5258817"/>
              <a:gd name="connsiteY56" fmla="*/ 1486556 h 4540586"/>
              <a:gd name="connsiteX57" fmla="*/ 4813370 w 5258817"/>
              <a:gd name="connsiteY57" fmla="*/ 1544827 h 4540586"/>
              <a:gd name="connsiteX58" fmla="*/ 4692648 w 5258817"/>
              <a:gd name="connsiteY58" fmla="*/ 1679691 h 4540586"/>
              <a:gd name="connsiteX59" fmla="*/ 4620810 w 5258817"/>
              <a:gd name="connsiteY59" fmla="*/ 1714475 h 4540586"/>
              <a:gd name="connsiteX60" fmla="*/ 4581251 w 5258817"/>
              <a:gd name="connsiteY60" fmla="*/ 1701922 h 4540586"/>
              <a:gd name="connsiteX61" fmla="*/ 4375330 w 5258817"/>
              <a:gd name="connsiteY61" fmla="*/ 1391318 h 4540586"/>
              <a:gd name="connsiteX62" fmla="*/ 4003667 w 5258817"/>
              <a:gd name="connsiteY62" fmla="*/ 1489442 h 4540586"/>
              <a:gd name="connsiteX63" fmla="*/ 3697090 w 5258817"/>
              <a:gd name="connsiteY63" fmla="*/ 1011157 h 4540586"/>
              <a:gd name="connsiteX64" fmla="*/ 3306917 w 5258817"/>
              <a:gd name="connsiteY64" fmla="*/ 1261244 h 4540586"/>
              <a:gd name="connsiteX65" fmla="*/ 3032158 w 5258817"/>
              <a:gd name="connsiteY65" fmla="*/ 776782 h 4540586"/>
              <a:gd name="connsiteX66" fmla="*/ 2767751 w 5258817"/>
              <a:gd name="connsiteY66" fmla="*/ 1273412 h 4540586"/>
              <a:gd name="connsiteX67" fmla="*/ 2602227 w 5258817"/>
              <a:gd name="connsiteY67" fmla="*/ 1904008 h 4540586"/>
              <a:gd name="connsiteX68" fmla="*/ 2593705 w 5258817"/>
              <a:gd name="connsiteY68" fmla="*/ 2107977 h 4540586"/>
              <a:gd name="connsiteX69" fmla="*/ 2191906 w 5258817"/>
              <a:gd name="connsiteY69" fmla="*/ 3871163 h 4540586"/>
              <a:gd name="connsiteX70" fmla="*/ 1870468 w 5258817"/>
              <a:gd name="connsiteY70" fmla="*/ 4460144 h 4540586"/>
              <a:gd name="connsiteX71" fmla="*/ 1770702 w 5258817"/>
              <a:gd name="connsiteY71" fmla="*/ 3519115 h 4540586"/>
              <a:gd name="connsiteX72" fmla="*/ 1949394 w 5258817"/>
              <a:gd name="connsiteY72" fmla="*/ 2860297 h 4540586"/>
              <a:gd name="connsiteX73" fmla="*/ 2365653 w 5258817"/>
              <a:gd name="connsiteY73" fmla="*/ 926930 h 4540586"/>
              <a:gd name="connsiteX74" fmla="*/ 2419462 w 5258817"/>
              <a:gd name="connsiteY74" fmla="*/ 525240 h 4540586"/>
              <a:gd name="connsiteX75" fmla="*/ 2215861 w 5258817"/>
              <a:gd name="connsiteY75" fmla="*/ 440070 h 4540586"/>
              <a:gd name="connsiteX76" fmla="*/ 1920220 w 5258817"/>
              <a:gd name="connsiteY76" fmla="*/ 582701 h 4540586"/>
              <a:gd name="connsiteX77" fmla="*/ 1687455 w 5258817"/>
              <a:gd name="connsiteY77" fmla="*/ 227148 h 4540586"/>
              <a:gd name="connsiteX78" fmla="*/ 1379565 w 5258817"/>
              <a:gd name="connsiteY78" fmla="*/ 328511 h 4540586"/>
              <a:gd name="connsiteX79" fmla="*/ 1289909 w 5258817"/>
              <a:gd name="connsiteY79" fmla="*/ 187255 h 4540586"/>
              <a:gd name="connsiteX80" fmla="*/ 1131263 w 5258817"/>
              <a:gd name="connsiteY80" fmla="*/ 926 h 4540586"/>
              <a:gd name="connsiteX81" fmla="*/ 876012 w 5258817"/>
              <a:gd name="connsiteY81" fmla="*/ 664079 h 4540586"/>
              <a:gd name="connsiteX82" fmla="*/ 905759 w 5258817"/>
              <a:gd name="connsiteY82" fmla="*/ 299855 h 4540586"/>
              <a:gd name="connsiteX83" fmla="*/ 900380 w 5258817"/>
              <a:gd name="connsiteY83" fmla="*/ 178479 h 4540586"/>
              <a:gd name="connsiteX0" fmla="*/ 900380 w 5258817"/>
              <a:gd name="connsiteY0" fmla="*/ 178479 h 4540586"/>
              <a:gd name="connsiteX1" fmla="*/ 837615 w 5258817"/>
              <a:gd name="connsiteY1" fmla="*/ 157724 h 4540586"/>
              <a:gd name="connsiteX2" fmla="*/ 798360 w 5258817"/>
              <a:gd name="connsiteY2" fmla="*/ 423508 h 4540586"/>
              <a:gd name="connsiteX3" fmla="*/ 744956 w 5258817"/>
              <a:gd name="connsiteY3" fmla="*/ 873622 h 4540586"/>
              <a:gd name="connsiteX4" fmla="*/ 615342 w 5258817"/>
              <a:gd name="connsiteY4" fmla="*/ 1506038 h 4540586"/>
              <a:gd name="connsiteX5" fmla="*/ 517068 w 5258817"/>
              <a:gd name="connsiteY5" fmla="*/ 1328124 h 4540586"/>
              <a:gd name="connsiteX6" fmla="*/ 493914 w 5258817"/>
              <a:gd name="connsiteY6" fmla="*/ 1436340 h 4540586"/>
              <a:gd name="connsiteX7" fmla="*/ 560862 w 5258817"/>
              <a:gd name="connsiteY7" fmla="*/ 1652962 h 4540586"/>
              <a:gd name="connsiteX8" fmla="*/ 562612 w 5258817"/>
              <a:gd name="connsiteY8" fmla="*/ 1864333 h 4540586"/>
              <a:gd name="connsiteX9" fmla="*/ 559806 w 5258817"/>
              <a:gd name="connsiteY9" fmla="*/ 1879143 h 4540586"/>
              <a:gd name="connsiteX10" fmla="*/ 183289 w 5258817"/>
              <a:gd name="connsiteY10" fmla="*/ 3376800 h 4540586"/>
              <a:gd name="connsiteX11" fmla="*/ 317 w 5258817"/>
              <a:gd name="connsiteY11" fmla="*/ 3669402 h 4540586"/>
              <a:gd name="connsiteX12" fmla="*/ 137437 w 5258817"/>
              <a:gd name="connsiteY12" fmla="*/ 3754904 h 4540586"/>
              <a:gd name="connsiteX13" fmla="*/ 230069 w 5258817"/>
              <a:gd name="connsiteY13" fmla="*/ 3784934 h 4540586"/>
              <a:gd name="connsiteX14" fmla="*/ 394178 w 5258817"/>
              <a:gd name="connsiteY14" fmla="*/ 3806851 h 4540586"/>
              <a:gd name="connsiteX15" fmla="*/ 394501 w 5258817"/>
              <a:gd name="connsiteY15" fmla="*/ 3204372 h 4540586"/>
              <a:gd name="connsiteX16" fmla="*/ 613757 w 5258817"/>
              <a:gd name="connsiteY16" fmla="*/ 2907274 h 4540586"/>
              <a:gd name="connsiteX17" fmla="*/ 768022 w 5258817"/>
              <a:gd name="connsiteY17" fmla="*/ 2790330 h 4540586"/>
              <a:gd name="connsiteX18" fmla="*/ 764914 w 5258817"/>
              <a:gd name="connsiteY18" fmla="*/ 2669643 h 4540586"/>
              <a:gd name="connsiteX19" fmla="*/ 583024 w 5258817"/>
              <a:gd name="connsiteY19" fmla="*/ 2797909 h 4540586"/>
              <a:gd name="connsiteX20" fmla="*/ 470076 w 5258817"/>
              <a:gd name="connsiteY20" fmla="*/ 2886082 h 4540586"/>
              <a:gd name="connsiteX21" fmla="*/ 653496 w 5258817"/>
              <a:gd name="connsiteY21" fmla="*/ 2002171 h 4540586"/>
              <a:gd name="connsiteX22" fmla="*/ 869000 w 5258817"/>
              <a:gd name="connsiteY22" fmla="*/ 1088434 h 4540586"/>
              <a:gd name="connsiteX23" fmla="*/ 1107289 w 5258817"/>
              <a:gd name="connsiteY23" fmla="*/ 228786 h 4540586"/>
              <a:gd name="connsiteX24" fmla="*/ 1320586 w 5258817"/>
              <a:gd name="connsiteY24" fmla="*/ 531200 h 4540586"/>
              <a:gd name="connsiteX25" fmla="*/ 1633534 w 5258817"/>
              <a:gd name="connsiteY25" fmla="*/ 402441 h 4540586"/>
              <a:gd name="connsiteX26" fmla="*/ 1887515 w 5258817"/>
              <a:gd name="connsiteY26" fmla="*/ 779316 h 4540586"/>
              <a:gd name="connsiteX27" fmla="*/ 2237037 w 5258817"/>
              <a:gd name="connsiteY27" fmla="*/ 684212 h 4540586"/>
              <a:gd name="connsiteX28" fmla="*/ 2046082 w 5258817"/>
              <a:gd name="connsiteY28" fmla="*/ 1640557 h 4540586"/>
              <a:gd name="connsiteX29" fmla="*/ 1777324 w 5258817"/>
              <a:gd name="connsiteY29" fmla="*/ 2819070 h 4540586"/>
              <a:gd name="connsiteX30" fmla="*/ 1730252 w 5258817"/>
              <a:gd name="connsiteY30" fmla="*/ 3348053 h 4540586"/>
              <a:gd name="connsiteX31" fmla="*/ 1862524 w 5258817"/>
              <a:gd name="connsiteY31" fmla="*/ 4535806 h 4540586"/>
              <a:gd name="connsiteX32" fmla="*/ 2271561 w 5258817"/>
              <a:gd name="connsiteY32" fmla="*/ 3853547 h 4540586"/>
              <a:gd name="connsiteX33" fmla="*/ 2663396 w 5258817"/>
              <a:gd name="connsiteY33" fmla="*/ 2124334 h 4540586"/>
              <a:gd name="connsiteX34" fmla="*/ 2726945 w 5258817"/>
              <a:gd name="connsiteY34" fmla="*/ 2005309 h 4540586"/>
              <a:gd name="connsiteX35" fmla="*/ 2852502 w 5258817"/>
              <a:gd name="connsiteY35" fmla="*/ 1476275 h 4540586"/>
              <a:gd name="connsiteX36" fmla="*/ 3018995 w 5258817"/>
              <a:gd name="connsiteY36" fmla="*/ 1009152 h 4540586"/>
              <a:gd name="connsiteX37" fmla="*/ 3255819 w 5258817"/>
              <a:gd name="connsiteY37" fmla="*/ 1469905 h 4540586"/>
              <a:gd name="connsiteX38" fmla="*/ 3666559 w 5258817"/>
              <a:gd name="connsiteY38" fmla="*/ 1204528 h 4540586"/>
              <a:gd name="connsiteX39" fmla="*/ 3960721 w 5258817"/>
              <a:gd name="connsiteY39" fmla="*/ 1663749 h 4540586"/>
              <a:gd name="connsiteX40" fmla="*/ 4313881 w 5258817"/>
              <a:gd name="connsiteY40" fmla="*/ 1554483 h 4540586"/>
              <a:gd name="connsiteX41" fmla="*/ 4462503 w 5258817"/>
              <a:gd name="connsiteY41" fmla="*/ 1794329 h 4540586"/>
              <a:gd name="connsiteX42" fmla="*/ 4568425 w 5258817"/>
              <a:gd name="connsiteY42" fmla="*/ 1861409 h 4540586"/>
              <a:gd name="connsiteX43" fmla="*/ 4643676 w 5258817"/>
              <a:gd name="connsiteY43" fmla="*/ 1992963 h 4540586"/>
              <a:gd name="connsiteX44" fmla="*/ 4724404 w 5258817"/>
              <a:gd name="connsiteY44" fmla="*/ 2111016 h 4540586"/>
              <a:gd name="connsiteX45" fmla="*/ 4887410 w 5258817"/>
              <a:gd name="connsiteY45" fmla="*/ 2195058 h 4540586"/>
              <a:gd name="connsiteX46" fmla="*/ 5123003 w 5258817"/>
              <a:gd name="connsiteY46" fmla="*/ 2184198 h 4540586"/>
              <a:gd name="connsiteX47" fmla="*/ 5185206 w 5258817"/>
              <a:gd name="connsiteY47" fmla="*/ 2058671 h 4540586"/>
              <a:gd name="connsiteX48" fmla="*/ 5032963 w 5258817"/>
              <a:gd name="connsiteY48" fmla="*/ 2112536 h 4540586"/>
              <a:gd name="connsiteX49" fmla="*/ 4796337 w 5258817"/>
              <a:gd name="connsiteY49" fmla="*/ 2028738 h 4540586"/>
              <a:gd name="connsiteX50" fmla="*/ 4748376 w 5258817"/>
              <a:gd name="connsiteY50" fmla="*/ 1772010 h 4540586"/>
              <a:gd name="connsiteX51" fmla="*/ 4933342 w 5258817"/>
              <a:gd name="connsiteY51" fmla="*/ 1595715 h 4540586"/>
              <a:gd name="connsiteX52" fmla="*/ 5111433 w 5258817"/>
              <a:gd name="connsiteY52" fmla="*/ 1679491 h 4540586"/>
              <a:gd name="connsiteX53" fmla="*/ 5194090 w 5258817"/>
              <a:gd name="connsiteY53" fmla="*/ 1794463 h 4540586"/>
              <a:gd name="connsiteX54" fmla="*/ 5258811 w 5258817"/>
              <a:gd name="connsiteY54" fmla="*/ 1762290 h 4540586"/>
              <a:gd name="connsiteX55" fmla="*/ 5190499 w 5258817"/>
              <a:gd name="connsiteY55" fmla="*/ 1608830 h 4540586"/>
              <a:gd name="connsiteX56" fmla="*/ 4986761 w 5258817"/>
              <a:gd name="connsiteY56" fmla="*/ 1486556 h 4540586"/>
              <a:gd name="connsiteX57" fmla="*/ 4813370 w 5258817"/>
              <a:gd name="connsiteY57" fmla="*/ 1544827 h 4540586"/>
              <a:gd name="connsiteX58" fmla="*/ 4692648 w 5258817"/>
              <a:gd name="connsiteY58" fmla="*/ 1679691 h 4540586"/>
              <a:gd name="connsiteX59" fmla="*/ 4620810 w 5258817"/>
              <a:gd name="connsiteY59" fmla="*/ 1714475 h 4540586"/>
              <a:gd name="connsiteX60" fmla="*/ 4581251 w 5258817"/>
              <a:gd name="connsiteY60" fmla="*/ 1701922 h 4540586"/>
              <a:gd name="connsiteX61" fmla="*/ 4375330 w 5258817"/>
              <a:gd name="connsiteY61" fmla="*/ 1391318 h 4540586"/>
              <a:gd name="connsiteX62" fmla="*/ 4003667 w 5258817"/>
              <a:gd name="connsiteY62" fmla="*/ 1489442 h 4540586"/>
              <a:gd name="connsiteX63" fmla="*/ 3697090 w 5258817"/>
              <a:gd name="connsiteY63" fmla="*/ 1011157 h 4540586"/>
              <a:gd name="connsiteX64" fmla="*/ 3306917 w 5258817"/>
              <a:gd name="connsiteY64" fmla="*/ 1261244 h 4540586"/>
              <a:gd name="connsiteX65" fmla="*/ 3032158 w 5258817"/>
              <a:gd name="connsiteY65" fmla="*/ 776782 h 4540586"/>
              <a:gd name="connsiteX66" fmla="*/ 2767751 w 5258817"/>
              <a:gd name="connsiteY66" fmla="*/ 1273412 h 4540586"/>
              <a:gd name="connsiteX67" fmla="*/ 2602227 w 5258817"/>
              <a:gd name="connsiteY67" fmla="*/ 1904008 h 4540586"/>
              <a:gd name="connsiteX68" fmla="*/ 2593705 w 5258817"/>
              <a:gd name="connsiteY68" fmla="*/ 2107977 h 4540586"/>
              <a:gd name="connsiteX69" fmla="*/ 2191906 w 5258817"/>
              <a:gd name="connsiteY69" fmla="*/ 3871163 h 4540586"/>
              <a:gd name="connsiteX70" fmla="*/ 1870468 w 5258817"/>
              <a:gd name="connsiteY70" fmla="*/ 4460144 h 4540586"/>
              <a:gd name="connsiteX71" fmla="*/ 1770702 w 5258817"/>
              <a:gd name="connsiteY71" fmla="*/ 3519115 h 4540586"/>
              <a:gd name="connsiteX72" fmla="*/ 1949394 w 5258817"/>
              <a:gd name="connsiteY72" fmla="*/ 2860297 h 4540586"/>
              <a:gd name="connsiteX73" fmla="*/ 2365653 w 5258817"/>
              <a:gd name="connsiteY73" fmla="*/ 926930 h 4540586"/>
              <a:gd name="connsiteX74" fmla="*/ 2419462 w 5258817"/>
              <a:gd name="connsiteY74" fmla="*/ 525240 h 4540586"/>
              <a:gd name="connsiteX75" fmla="*/ 2215861 w 5258817"/>
              <a:gd name="connsiteY75" fmla="*/ 440070 h 4540586"/>
              <a:gd name="connsiteX76" fmla="*/ 1920220 w 5258817"/>
              <a:gd name="connsiteY76" fmla="*/ 582701 h 4540586"/>
              <a:gd name="connsiteX77" fmla="*/ 1687455 w 5258817"/>
              <a:gd name="connsiteY77" fmla="*/ 227148 h 4540586"/>
              <a:gd name="connsiteX78" fmla="*/ 1379565 w 5258817"/>
              <a:gd name="connsiteY78" fmla="*/ 328511 h 4540586"/>
              <a:gd name="connsiteX79" fmla="*/ 1289909 w 5258817"/>
              <a:gd name="connsiteY79" fmla="*/ 187255 h 4540586"/>
              <a:gd name="connsiteX80" fmla="*/ 1131263 w 5258817"/>
              <a:gd name="connsiteY80" fmla="*/ 926 h 4540586"/>
              <a:gd name="connsiteX81" fmla="*/ 876012 w 5258817"/>
              <a:gd name="connsiteY81" fmla="*/ 664079 h 4540586"/>
              <a:gd name="connsiteX82" fmla="*/ 905759 w 5258817"/>
              <a:gd name="connsiteY82" fmla="*/ 299855 h 4540586"/>
              <a:gd name="connsiteX83" fmla="*/ 900380 w 5258817"/>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70692 w 5235331"/>
              <a:gd name="connsiteY14" fmla="*/ 380685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70692 w 5235331"/>
              <a:gd name="connsiteY14" fmla="*/ 380685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99549 w 5235331"/>
              <a:gd name="connsiteY14" fmla="*/ 380813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399549 w 5235331"/>
              <a:gd name="connsiteY14" fmla="*/ 380813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6583 w 5235331"/>
              <a:gd name="connsiteY13" fmla="*/ 3784934 h 4540586"/>
              <a:gd name="connsiteX14" fmla="*/ 417835 w 5235331"/>
              <a:gd name="connsiteY14" fmla="*/ 382521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59803 w 5235331"/>
              <a:gd name="connsiteY10" fmla="*/ 3376800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417835 w 5235331"/>
              <a:gd name="connsiteY14" fmla="*/ 382521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30945 w 5235331"/>
              <a:gd name="connsiteY10" fmla="*/ 3375517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417835 w 5235331"/>
              <a:gd name="connsiteY14" fmla="*/ 3825211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30945 w 5235331"/>
              <a:gd name="connsiteY10" fmla="*/ 3375517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355302 w 5235331"/>
              <a:gd name="connsiteY14" fmla="*/ 381081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 name="connsiteX0" fmla="*/ 876894 w 5235331"/>
              <a:gd name="connsiteY0" fmla="*/ 178479 h 4540586"/>
              <a:gd name="connsiteX1" fmla="*/ 814129 w 5235331"/>
              <a:gd name="connsiteY1" fmla="*/ 157724 h 4540586"/>
              <a:gd name="connsiteX2" fmla="*/ 774874 w 5235331"/>
              <a:gd name="connsiteY2" fmla="*/ 423508 h 4540586"/>
              <a:gd name="connsiteX3" fmla="*/ 721470 w 5235331"/>
              <a:gd name="connsiteY3" fmla="*/ 873622 h 4540586"/>
              <a:gd name="connsiteX4" fmla="*/ 591856 w 5235331"/>
              <a:gd name="connsiteY4" fmla="*/ 1506038 h 4540586"/>
              <a:gd name="connsiteX5" fmla="*/ 493582 w 5235331"/>
              <a:gd name="connsiteY5" fmla="*/ 1328124 h 4540586"/>
              <a:gd name="connsiteX6" fmla="*/ 470428 w 5235331"/>
              <a:gd name="connsiteY6" fmla="*/ 1436340 h 4540586"/>
              <a:gd name="connsiteX7" fmla="*/ 537376 w 5235331"/>
              <a:gd name="connsiteY7" fmla="*/ 1652962 h 4540586"/>
              <a:gd name="connsiteX8" fmla="*/ 539126 w 5235331"/>
              <a:gd name="connsiteY8" fmla="*/ 1864333 h 4540586"/>
              <a:gd name="connsiteX9" fmla="*/ 536320 w 5235331"/>
              <a:gd name="connsiteY9" fmla="*/ 1879143 h 4540586"/>
              <a:gd name="connsiteX10" fmla="*/ 130945 w 5235331"/>
              <a:gd name="connsiteY10" fmla="*/ 3375517 h 4540586"/>
              <a:gd name="connsiteX11" fmla="*/ 403 w 5235331"/>
              <a:gd name="connsiteY11" fmla="*/ 3678581 h 4540586"/>
              <a:gd name="connsiteX12" fmla="*/ 113951 w 5235331"/>
              <a:gd name="connsiteY12" fmla="*/ 3754904 h 4540586"/>
              <a:gd name="connsiteX13" fmla="*/ 203706 w 5235331"/>
              <a:gd name="connsiteY13" fmla="*/ 3798746 h 4540586"/>
              <a:gd name="connsiteX14" fmla="*/ 355302 w 5235331"/>
              <a:gd name="connsiteY14" fmla="*/ 3810815 h 4540586"/>
              <a:gd name="connsiteX15" fmla="*/ 371015 w 5235331"/>
              <a:gd name="connsiteY15" fmla="*/ 3204372 h 4540586"/>
              <a:gd name="connsiteX16" fmla="*/ 590271 w 5235331"/>
              <a:gd name="connsiteY16" fmla="*/ 2907274 h 4540586"/>
              <a:gd name="connsiteX17" fmla="*/ 744536 w 5235331"/>
              <a:gd name="connsiteY17" fmla="*/ 2790330 h 4540586"/>
              <a:gd name="connsiteX18" fmla="*/ 741428 w 5235331"/>
              <a:gd name="connsiteY18" fmla="*/ 2669643 h 4540586"/>
              <a:gd name="connsiteX19" fmla="*/ 559538 w 5235331"/>
              <a:gd name="connsiteY19" fmla="*/ 2797909 h 4540586"/>
              <a:gd name="connsiteX20" fmla="*/ 446590 w 5235331"/>
              <a:gd name="connsiteY20" fmla="*/ 2886082 h 4540586"/>
              <a:gd name="connsiteX21" fmla="*/ 630010 w 5235331"/>
              <a:gd name="connsiteY21" fmla="*/ 2002171 h 4540586"/>
              <a:gd name="connsiteX22" fmla="*/ 845514 w 5235331"/>
              <a:gd name="connsiteY22" fmla="*/ 1088434 h 4540586"/>
              <a:gd name="connsiteX23" fmla="*/ 1083803 w 5235331"/>
              <a:gd name="connsiteY23" fmla="*/ 228786 h 4540586"/>
              <a:gd name="connsiteX24" fmla="*/ 1297100 w 5235331"/>
              <a:gd name="connsiteY24" fmla="*/ 531200 h 4540586"/>
              <a:gd name="connsiteX25" fmla="*/ 1610048 w 5235331"/>
              <a:gd name="connsiteY25" fmla="*/ 402441 h 4540586"/>
              <a:gd name="connsiteX26" fmla="*/ 1864029 w 5235331"/>
              <a:gd name="connsiteY26" fmla="*/ 779316 h 4540586"/>
              <a:gd name="connsiteX27" fmla="*/ 2213551 w 5235331"/>
              <a:gd name="connsiteY27" fmla="*/ 684212 h 4540586"/>
              <a:gd name="connsiteX28" fmla="*/ 2022596 w 5235331"/>
              <a:gd name="connsiteY28" fmla="*/ 1640557 h 4540586"/>
              <a:gd name="connsiteX29" fmla="*/ 1753838 w 5235331"/>
              <a:gd name="connsiteY29" fmla="*/ 2819070 h 4540586"/>
              <a:gd name="connsiteX30" fmla="*/ 1706766 w 5235331"/>
              <a:gd name="connsiteY30" fmla="*/ 3348053 h 4540586"/>
              <a:gd name="connsiteX31" fmla="*/ 1839038 w 5235331"/>
              <a:gd name="connsiteY31" fmla="*/ 4535806 h 4540586"/>
              <a:gd name="connsiteX32" fmla="*/ 2248075 w 5235331"/>
              <a:gd name="connsiteY32" fmla="*/ 3853547 h 4540586"/>
              <a:gd name="connsiteX33" fmla="*/ 2639910 w 5235331"/>
              <a:gd name="connsiteY33" fmla="*/ 2124334 h 4540586"/>
              <a:gd name="connsiteX34" fmla="*/ 2703459 w 5235331"/>
              <a:gd name="connsiteY34" fmla="*/ 2005309 h 4540586"/>
              <a:gd name="connsiteX35" fmla="*/ 2829016 w 5235331"/>
              <a:gd name="connsiteY35" fmla="*/ 1476275 h 4540586"/>
              <a:gd name="connsiteX36" fmla="*/ 2995509 w 5235331"/>
              <a:gd name="connsiteY36" fmla="*/ 1009152 h 4540586"/>
              <a:gd name="connsiteX37" fmla="*/ 3232333 w 5235331"/>
              <a:gd name="connsiteY37" fmla="*/ 1469905 h 4540586"/>
              <a:gd name="connsiteX38" fmla="*/ 3643073 w 5235331"/>
              <a:gd name="connsiteY38" fmla="*/ 1204528 h 4540586"/>
              <a:gd name="connsiteX39" fmla="*/ 3937235 w 5235331"/>
              <a:gd name="connsiteY39" fmla="*/ 1663749 h 4540586"/>
              <a:gd name="connsiteX40" fmla="*/ 4290395 w 5235331"/>
              <a:gd name="connsiteY40" fmla="*/ 1554483 h 4540586"/>
              <a:gd name="connsiteX41" fmla="*/ 4439017 w 5235331"/>
              <a:gd name="connsiteY41" fmla="*/ 1794329 h 4540586"/>
              <a:gd name="connsiteX42" fmla="*/ 4544939 w 5235331"/>
              <a:gd name="connsiteY42" fmla="*/ 1861409 h 4540586"/>
              <a:gd name="connsiteX43" fmla="*/ 4620190 w 5235331"/>
              <a:gd name="connsiteY43" fmla="*/ 1992963 h 4540586"/>
              <a:gd name="connsiteX44" fmla="*/ 4700918 w 5235331"/>
              <a:gd name="connsiteY44" fmla="*/ 2111016 h 4540586"/>
              <a:gd name="connsiteX45" fmla="*/ 4863924 w 5235331"/>
              <a:gd name="connsiteY45" fmla="*/ 2195058 h 4540586"/>
              <a:gd name="connsiteX46" fmla="*/ 5099517 w 5235331"/>
              <a:gd name="connsiteY46" fmla="*/ 2184198 h 4540586"/>
              <a:gd name="connsiteX47" fmla="*/ 5161720 w 5235331"/>
              <a:gd name="connsiteY47" fmla="*/ 2058671 h 4540586"/>
              <a:gd name="connsiteX48" fmla="*/ 5009477 w 5235331"/>
              <a:gd name="connsiteY48" fmla="*/ 2112536 h 4540586"/>
              <a:gd name="connsiteX49" fmla="*/ 4772851 w 5235331"/>
              <a:gd name="connsiteY49" fmla="*/ 2028738 h 4540586"/>
              <a:gd name="connsiteX50" fmla="*/ 4724890 w 5235331"/>
              <a:gd name="connsiteY50" fmla="*/ 1772010 h 4540586"/>
              <a:gd name="connsiteX51" fmla="*/ 4909856 w 5235331"/>
              <a:gd name="connsiteY51" fmla="*/ 1595715 h 4540586"/>
              <a:gd name="connsiteX52" fmla="*/ 5087947 w 5235331"/>
              <a:gd name="connsiteY52" fmla="*/ 1679491 h 4540586"/>
              <a:gd name="connsiteX53" fmla="*/ 5170604 w 5235331"/>
              <a:gd name="connsiteY53" fmla="*/ 1794463 h 4540586"/>
              <a:gd name="connsiteX54" fmla="*/ 5235325 w 5235331"/>
              <a:gd name="connsiteY54" fmla="*/ 1762290 h 4540586"/>
              <a:gd name="connsiteX55" fmla="*/ 5167013 w 5235331"/>
              <a:gd name="connsiteY55" fmla="*/ 1608830 h 4540586"/>
              <a:gd name="connsiteX56" fmla="*/ 4963275 w 5235331"/>
              <a:gd name="connsiteY56" fmla="*/ 1486556 h 4540586"/>
              <a:gd name="connsiteX57" fmla="*/ 4789884 w 5235331"/>
              <a:gd name="connsiteY57" fmla="*/ 1544827 h 4540586"/>
              <a:gd name="connsiteX58" fmla="*/ 4669162 w 5235331"/>
              <a:gd name="connsiteY58" fmla="*/ 1679691 h 4540586"/>
              <a:gd name="connsiteX59" fmla="*/ 4597324 w 5235331"/>
              <a:gd name="connsiteY59" fmla="*/ 1714475 h 4540586"/>
              <a:gd name="connsiteX60" fmla="*/ 4557765 w 5235331"/>
              <a:gd name="connsiteY60" fmla="*/ 1701922 h 4540586"/>
              <a:gd name="connsiteX61" fmla="*/ 4351844 w 5235331"/>
              <a:gd name="connsiteY61" fmla="*/ 1391318 h 4540586"/>
              <a:gd name="connsiteX62" fmla="*/ 3980181 w 5235331"/>
              <a:gd name="connsiteY62" fmla="*/ 1489442 h 4540586"/>
              <a:gd name="connsiteX63" fmla="*/ 3673604 w 5235331"/>
              <a:gd name="connsiteY63" fmla="*/ 1011157 h 4540586"/>
              <a:gd name="connsiteX64" fmla="*/ 3283431 w 5235331"/>
              <a:gd name="connsiteY64" fmla="*/ 1261244 h 4540586"/>
              <a:gd name="connsiteX65" fmla="*/ 3008672 w 5235331"/>
              <a:gd name="connsiteY65" fmla="*/ 776782 h 4540586"/>
              <a:gd name="connsiteX66" fmla="*/ 2744265 w 5235331"/>
              <a:gd name="connsiteY66" fmla="*/ 1273412 h 4540586"/>
              <a:gd name="connsiteX67" fmla="*/ 2578741 w 5235331"/>
              <a:gd name="connsiteY67" fmla="*/ 1904008 h 4540586"/>
              <a:gd name="connsiteX68" fmla="*/ 2570219 w 5235331"/>
              <a:gd name="connsiteY68" fmla="*/ 2107977 h 4540586"/>
              <a:gd name="connsiteX69" fmla="*/ 2168420 w 5235331"/>
              <a:gd name="connsiteY69" fmla="*/ 3871163 h 4540586"/>
              <a:gd name="connsiteX70" fmla="*/ 1846982 w 5235331"/>
              <a:gd name="connsiteY70" fmla="*/ 4460144 h 4540586"/>
              <a:gd name="connsiteX71" fmla="*/ 1747216 w 5235331"/>
              <a:gd name="connsiteY71" fmla="*/ 3519115 h 4540586"/>
              <a:gd name="connsiteX72" fmla="*/ 1925908 w 5235331"/>
              <a:gd name="connsiteY72" fmla="*/ 2860297 h 4540586"/>
              <a:gd name="connsiteX73" fmla="*/ 2342167 w 5235331"/>
              <a:gd name="connsiteY73" fmla="*/ 926930 h 4540586"/>
              <a:gd name="connsiteX74" fmla="*/ 2395976 w 5235331"/>
              <a:gd name="connsiteY74" fmla="*/ 525240 h 4540586"/>
              <a:gd name="connsiteX75" fmla="*/ 2192375 w 5235331"/>
              <a:gd name="connsiteY75" fmla="*/ 440070 h 4540586"/>
              <a:gd name="connsiteX76" fmla="*/ 1896734 w 5235331"/>
              <a:gd name="connsiteY76" fmla="*/ 582701 h 4540586"/>
              <a:gd name="connsiteX77" fmla="*/ 1663969 w 5235331"/>
              <a:gd name="connsiteY77" fmla="*/ 227148 h 4540586"/>
              <a:gd name="connsiteX78" fmla="*/ 1356079 w 5235331"/>
              <a:gd name="connsiteY78" fmla="*/ 328511 h 4540586"/>
              <a:gd name="connsiteX79" fmla="*/ 1266423 w 5235331"/>
              <a:gd name="connsiteY79" fmla="*/ 187255 h 4540586"/>
              <a:gd name="connsiteX80" fmla="*/ 1107777 w 5235331"/>
              <a:gd name="connsiteY80" fmla="*/ 926 h 4540586"/>
              <a:gd name="connsiteX81" fmla="*/ 852526 w 5235331"/>
              <a:gd name="connsiteY81" fmla="*/ 664079 h 4540586"/>
              <a:gd name="connsiteX82" fmla="*/ 882273 w 5235331"/>
              <a:gd name="connsiteY82" fmla="*/ 299855 h 4540586"/>
              <a:gd name="connsiteX83" fmla="*/ 876894 w 5235331"/>
              <a:gd name="connsiteY83" fmla="*/ 178479 h 454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235331" h="4540586">
                <a:moveTo>
                  <a:pt x="876894" y="178479"/>
                </a:moveTo>
                <a:lnTo>
                  <a:pt x="814129" y="157724"/>
                </a:lnTo>
                <a:cubicBezTo>
                  <a:pt x="793938" y="205238"/>
                  <a:pt x="790317" y="304192"/>
                  <a:pt x="774874" y="423508"/>
                </a:cubicBezTo>
                <a:cubicBezTo>
                  <a:pt x="759431" y="542824"/>
                  <a:pt x="751973" y="693200"/>
                  <a:pt x="721470" y="873622"/>
                </a:cubicBezTo>
                <a:cubicBezTo>
                  <a:pt x="690967" y="1054044"/>
                  <a:pt x="672868" y="1177674"/>
                  <a:pt x="591856" y="1506038"/>
                </a:cubicBezTo>
                <a:cubicBezTo>
                  <a:pt x="564950" y="1447692"/>
                  <a:pt x="521535" y="1341519"/>
                  <a:pt x="493582" y="1328124"/>
                </a:cubicBezTo>
                <a:cubicBezTo>
                  <a:pt x="466032" y="1368072"/>
                  <a:pt x="463129" y="1382200"/>
                  <a:pt x="470428" y="1436340"/>
                </a:cubicBezTo>
                <a:cubicBezTo>
                  <a:pt x="477727" y="1490480"/>
                  <a:pt x="509138" y="1557226"/>
                  <a:pt x="537376" y="1652962"/>
                </a:cubicBezTo>
                <a:cubicBezTo>
                  <a:pt x="552320" y="1705205"/>
                  <a:pt x="529248" y="1807222"/>
                  <a:pt x="539126" y="1864333"/>
                </a:cubicBezTo>
                <a:cubicBezTo>
                  <a:pt x="538452" y="1869344"/>
                  <a:pt x="604350" y="1627279"/>
                  <a:pt x="536320" y="1879143"/>
                </a:cubicBezTo>
                <a:cubicBezTo>
                  <a:pt x="468290" y="2131007"/>
                  <a:pt x="252020" y="3097931"/>
                  <a:pt x="130945" y="3375517"/>
                </a:cubicBezTo>
                <a:cubicBezTo>
                  <a:pt x="9870" y="3653103"/>
                  <a:pt x="84144" y="3529885"/>
                  <a:pt x="403" y="3678581"/>
                </a:cubicBezTo>
                <a:cubicBezTo>
                  <a:pt x="-6440" y="3737762"/>
                  <a:pt x="75659" y="3735649"/>
                  <a:pt x="113951" y="3754904"/>
                </a:cubicBezTo>
                <a:cubicBezTo>
                  <a:pt x="152243" y="3774159"/>
                  <a:pt x="146645" y="3782872"/>
                  <a:pt x="203706" y="3798746"/>
                </a:cubicBezTo>
                <a:cubicBezTo>
                  <a:pt x="260767" y="3814620"/>
                  <a:pt x="327417" y="3909877"/>
                  <a:pt x="355302" y="3810815"/>
                </a:cubicBezTo>
                <a:cubicBezTo>
                  <a:pt x="383187" y="3711753"/>
                  <a:pt x="334996" y="3407029"/>
                  <a:pt x="371015" y="3204372"/>
                </a:cubicBezTo>
                <a:cubicBezTo>
                  <a:pt x="420402" y="3137314"/>
                  <a:pt x="491909" y="2963145"/>
                  <a:pt x="590271" y="2907274"/>
                </a:cubicBezTo>
                <a:cubicBezTo>
                  <a:pt x="661057" y="2822516"/>
                  <a:pt x="719343" y="2829935"/>
                  <a:pt x="744536" y="2790330"/>
                </a:cubicBezTo>
                <a:cubicBezTo>
                  <a:pt x="769729" y="2750725"/>
                  <a:pt x="751819" y="2722315"/>
                  <a:pt x="741428" y="2669643"/>
                </a:cubicBezTo>
                <a:cubicBezTo>
                  <a:pt x="700900" y="2671178"/>
                  <a:pt x="614474" y="2747805"/>
                  <a:pt x="559538" y="2797909"/>
                </a:cubicBezTo>
                <a:lnTo>
                  <a:pt x="446590" y="2886082"/>
                </a:lnTo>
                <a:cubicBezTo>
                  <a:pt x="518068" y="2618635"/>
                  <a:pt x="563523" y="2301779"/>
                  <a:pt x="630010" y="2002171"/>
                </a:cubicBezTo>
                <a:cubicBezTo>
                  <a:pt x="696497" y="1702563"/>
                  <a:pt x="782051" y="1393935"/>
                  <a:pt x="845514" y="1088434"/>
                </a:cubicBezTo>
                <a:cubicBezTo>
                  <a:pt x="924187" y="735644"/>
                  <a:pt x="1008539" y="321658"/>
                  <a:pt x="1083803" y="228786"/>
                </a:cubicBezTo>
                <a:cubicBezTo>
                  <a:pt x="1159067" y="135914"/>
                  <a:pt x="1194329" y="476480"/>
                  <a:pt x="1297100" y="531200"/>
                </a:cubicBezTo>
                <a:cubicBezTo>
                  <a:pt x="1399871" y="585920"/>
                  <a:pt x="1474401" y="348086"/>
                  <a:pt x="1610048" y="402441"/>
                </a:cubicBezTo>
                <a:cubicBezTo>
                  <a:pt x="1758003" y="447889"/>
                  <a:pt x="1698580" y="725159"/>
                  <a:pt x="1864029" y="779316"/>
                </a:cubicBezTo>
                <a:cubicBezTo>
                  <a:pt x="2032985" y="848979"/>
                  <a:pt x="2187123" y="540672"/>
                  <a:pt x="2213551" y="684212"/>
                </a:cubicBezTo>
                <a:cubicBezTo>
                  <a:pt x="2239979" y="827752"/>
                  <a:pt x="2099215" y="1284747"/>
                  <a:pt x="2022596" y="1640557"/>
                </a:cubicBezTo>
                <a:cubicBezTo>
                  <a:pt x="1945977" y="1996367"/>
                  <a:pt x="1807961" y="2539527"/>
                  <a:pt x="1753838" y="2819070"/>
                </a:cubicBezTo>
                <a:cubicBezTo>
                  <a:pt x="1721237" y="2975656"/>
                  <a:pt x="1774799" y="2954359"/>
                  <a:pt x="1706766" y="3348053"/>
                </a:cubicBezTo>
                <a:cubicBezTo>
                  <a:pt x="1592896" y="3859487"/>
                  <a:pt x="1626538" y="4463724"/>
                  <a:pt x="1839038" y="4535806"/>
                </a:cubicBezTo>
                <a:cubicBezTo>
                  <a:pt x="1962857" y="4582631"/>
                  <a:pt x="2133307" y="4280345"/>
                  <a:pt x="2248075" y="3853547"/>
                </a:cubicBezTo>
                <a:cubicBezTo>
                  <a:pt x="2358049" y="3444578"/>
                  <a:pt x="2518185" y="2678512"/>
                  <a:pt x="2639910" y="2124334"/>
                </a:cubicBezTo>
                <a:cubicBezTo>
                  <a:pt x="2650839" y="2126321"/>
                  <a:pt x="2671941" y="2113319"/>
                  <a:pt x="2703459" y="2005309"/>
                </a:cubicBezTo>
                <a:cubicBezTo>
                  <a:pt x="2734977" y="1897299"/>
                  <a:pt x="2780341" y="1642301"/>
                  <a:pt x="2829016" y="1476275"/>
                </a:cubicBezTo>
                <a:cubicBezTo>
                  <a:pt x="2877691" y="1310249"/>
                  <a:pt x="2928290" y="1010214"/>
                  <a:pt x="2995509" y="1009152"/>
                </a:cubicBezTo>
                <a:cubicBezTo>
                  <a:pt x="3062728" y="1008090"/>
                  <a:pt x="3124406" y="1437342"/>
                  <a:pt x="3232333" y="1469905"/>
                </a:cubicBezTo>
                <a:cubicBezTo>
                  <a:pt x="3340260" y="1502468"/>
                  <a:pt x="3525589" y="1172220"/>
                  <a:pt x="3643073" y="1204528"/>
                </a:cubicBezTo>
                <a:cubicBezTo>
                  <a:pt x="3760556" y="1236836"/>
                  <a:pt x="3742304" y="1584880"/>
                  <a:pt x="3937235" y="1663749"/>
                </a:cubicBezTo>
                <a:cubicBezTo>
                  <a:pt x="4132166" y="1742619"/>
                  <a:pt x="4206765" y="1532719"/>
                  <a:pt x="4290395" y="1554483"/>
                </a:cubicBezTo>
                <a:cubicBezTo>
                  <a:pt x="4374025" y="1576246"/>
                  <a:pt x="4396593" y="1743175"/>
                  <a:pt x="4439017" y="1794329"/>
                </a:cubicBezTo>
                <a:cubicBezTo>
                  <a:pt x="4481441" y="1845484"/>
                  <a:pt x="4514744" y="1828304"/>
                  <a:pt x="4544939" y="1861409"/>
                </a:cubicBezTo>
                <a:cubicBezTo>
                  <a:pt x="4575135" y="1894515"/>
                  <a:pt x="4594193" y="1951362"/>
                  <a:pt x="4620190" y="1992963"/>
                </a:cubicBezTo>
                <a:cubicBezTo>
                  <a:pt x="4646186" y="2034565"/>
                  <a:pt x="4660295" y="2077333"/>
                  <a:pt x="4700918" y="2111016"/>
                </a:cubicBezTo>
                <a:cubicBezTo>
                  <a:pt x="4741540" y="2144699"/>
                  <a:pt x="4797491" y="2182861"/>
                  <a:pt x="4863924" y="2195058"/>
                </a:cubicBezTo>
                <a:cubicBezTo>
                  <a:pt x="4930357" y="2207255"/>
                  <a:pt x="5049884" y="2206929"/>
                  <a:pt x="5099517" y="2184198"/>
                </a:cubicBezTo>
                <a:cubicBezTo>
                  <a:pt x="5149150" y="2161467"/>
                  <a:pt x="5210960" y="2099690"/>
                  <a:pt x="5161720" y="2058671"/>
                </a:cubicBezTo>
                <a:cubicBezTo>
                  <a:pt x="5112480" y="2017652"/>
                  <a:pt x="5117165" y="2102683"/>
                  <a:pt x="5009477" y="2112536"/>
                </a:cubicBezTo>
                <a:cubicBezTo>
                  <a:pt x="4901789" y="2122389"/>
                  <a:pt x="4820282" y="2085492"/>
                  <a:pt x="4772851" y="2028738"/>
                </a:cubicBezTo>
                <a:cubicBezTo>
                  <a:pt x="4725420" y="1971984"/>
                  <a:pt x="4676578" y="1906492"/>
                  <a:pt x="4724890" y="1772010"/>
                </a:cubicBezTo>
                <a:cubicBezTo>
                  <a:pt x="4773202" y="1637528"/>
                  <a:pt x="4849346" y="1611135"/>
                  <a:pt x="4909856" y="1595715"/>
                </a:cubicBezTo>
                <a:cubicBezTo>
                  <a:pt x="4970366" y="1580295"/>
                  <a:pt x="5066545" y="1649172"/>
                  <a:pt x="5087947" y="1679491"/>
                </a:cubicBezTo>
                <a:cubicBezTo>
                  <a:pt x="5097395" y="1699926"/>
                  <a:pt x="5146041" y="1780663"/>
                  <a:pt x="5170604" y="1794463"/>
                </a:cubicBezTo>
                <a:cubicBezTo>
                  <a:pt x="5195167" y="1808263"/>
                  <a:pt x="5235923" y="1793229"/>
                  <a:pt x="5235325" y="1762290"/>
                </a:cubicBezTo>
                <a:cubicBezTo>
                  <a:pt x="5234727" y="1731351"/>
                  <a:pt x="5212355" y="1654786"/>
                  <a:pt x="5167013" y="1608830"/>
                </a:cubicBezTo>
                <a:cubicBezTo>
                  <a:pt x="5121671" y="1562874"/>
                  <a:pt x="5026130" y="1497223"/>
                  <a:pt x="4963275" y="1486556"/>
                </a:cubicBezTo>
                <a:cubicBezTo>
                  <a:pt x="4900420" y="1475889"/>
                  <a:pt x="4838902" y="1512639"/>
                  <a:pt x="4789884" y="1544827"/>
                </a:cubicBezTo>
                <a:cubicBezTo>
                  <a:pt x="4740865" y="1577016"/>
                  <a:pt x="4701256" y="1651417"/>
                  <a:pt x="4669162" y="1679691"/>
                </a:cubicBezTo>
                <a:cubicBezTo>
                  <a:pt x="4637068" y="1707965"/>
                  <a:pt x="4627146" y="1713053"/>
                  <a:pt x="4597324" y="1714475"/>
                </a:cubicBezTo>
                <a:cubicBezTo>
                  <a:pt x="4587195" y="1714958"/>
                  <a:pt x="4572752" y="1709064"/>
                  <a:pt x="4557765" y="1701922"/>
                </a:cubicBezTo>
                <a:cubicBezTo>
                  <a:pt x="4497051" y="1626917"/>
                  <a:pt x="4517478" y="1453215"/>
                  <a:pt x="4351844" y="1391318"/>
                </a:cubicBezTo>
                <a:cubicBezTo>
                  <a:pt x="4174885" y="1333126"/>
                  <a:pt x="4093221" y="1552802"/>
                  <a:pt x="3980181" y="1489442"/>
                </a:cubicBezTo>
                <a:cubicBezTo>
                  <a:pt x="3867141" y="1426083"/>
                  <a:pt x="3879014" y="1061870"/>
                  <a:pt x="3673604" y="1011157"/>
                </a:cubicBezTo>
                <a:cubicBezTo>
                  <a:pt x="3468196" y="960443"/>
                  <a:pt x="3394253" y="1300307"/>
                  <a:pt x="3283431" y="1261244"/>
                </a:cubicBezTo>
                <a:cubicBezTo>
                  <a:pt x="3172609" y="1222182"/>
                  <a:pt x="3182131" y="831667"/>
                  <a:pt x="3008672" y="776782"/>
                </a:cubicBezTo>
                <a:cubicBezTo>
                  <a:pt x="2835213" y="721897"/>
                  <a:pt x="2815920" y="1085541"/>
                  <a:pt x="2744265" y="1273412"/>
                </a:cubicBezTo>
                <a:cubicBezTo>
                  <a:pt x="2672610" y="1461283"/>
                  <a:pt x="2607749" y="1764914"/>
                  <a:pt x="2578741" y="1904008"/>
                </a:cubicBezTo>
                <a:cubicBezTo>
                  <a:pt x="2549733" y="2043102"/>
                  <a:pt x="2555669" y="2067158"/>
                  <a:pt x="2570219" y="2107977"/>
                </a:cubicBezTo>
                <a:cubicBezTo>
                  <a:pt x="2446698" y="2719657"/>
                  <a:pt x="2288959" y="3479135"/>
                  <a:pt x="2168420" y="3871163"/>
                </a:cubicBezTo>
                <a:cubicBezTo>
                  <a:pt x="2047881" y="4263191"/>
                  <a:pt x="1931616" y="4494898"/>
                  <a:pt x="1846982" y="4460144"/>
                </a:cubicBezTo>
                <a:cubicBezTo>
                  <a:pt x="1704285" y="4401547"/>
                  <a:pt x="1668000" y="3928492"/>
                  <a:pt x="1747216" y="3519115"/>
                </a:cubicBezTo>
                <a:cubicBezTo>
                  <a:pt x="1864563" y="2841065"/>
                  <a:pt x="1886386" y="3103980"/>
                  <a:pt x="1925908" y="2860297"/>
                </a:cubicBezTo>
                <a:cubicBezTo>
                  <a:pt x="2025066" y="2428266"/>
                  <a:pt x="2236074" y="1308576"/>
                  <a:pt x="2342167" y="926930"/>
                </a:cubicBezTo>
                <a:cubicBezTo>
                  <a:pt x="2425189" y="543975"/>
                  <a:pt x="2416264" y="600162"/>
                  <a:pt x="2395976" y="525240"/>
                </a:cubicBezTo>
                <a:cubicBezTo>
                  <a:pt x="2321618" y="389890"/>
                  <a:pt x="2275582" y="430493"/>
                  <a:pt x="2192375" y="440070"/>
                </a:cubicBezTo>
                <a:cubicBezTo>
                  <a:pt x="2109168" y="449647"/>
                  <a:pt x="2025318" y="697162"/>
                  <a:pt x="1896734" y="582701"/>
                </a:cubicBezTo>
                <a:cubicBezTo>
                  <a:pt x="1805097" y="488659"/>
                  <a:pt x="1869306" y="243738"/>
                  <a:pt x="1663969" y="227148"/>
                </a:cubicBezTo>
                <a:cubicBezTo>
                  <a:pt x="1419655" y="223049"/>
                  <a:pt x="1422337" y="335160"/>
                  <a:pt x="1356079" y="328511"/>
                </a:cubicBezTo>
                <a:cubicBezTo>
                  <a:pt x="1289821" y="321862"/>
                  <a:pt x="1307807" y="241853"/>
                  <a:pt x="1266423" y="187255"/>
                </a:cubicBezTo>
                <a:cubicBezTo>
                  <a:pt x="1225039" y="132658"/>
                  <a:pt x="1241777" y="-12939"/>
                  <a:pt x="1107777" y="926"/>
                </a:cubicBezTo>
                <a:cubicBezTo>
                  <a:pt x="961442" y="-23444"/>
                  <a:pt x="909125" y="601927"/>
                  <a:pt x="852526" y="664079"/>
                </a:cubicBezTo>
                <a:cubicBezTo>
                  <a:pt x="814942" y="713900"/>
                  <a:pt x="878212" y="380788"/>
                  <a:pt x="882273" y="299855"/>
                </a:cubicBezTo>
                <a:cubicBezTo>
                  <a:pt x="886334" y="218922"/>
                  <a:pt x="903290" y="188660"/>
                  <a:pt x="876894" y="178479"/>
                </a:cubicBezTo>
                <a:close/>
              </a:path>
            </a:pathLst>
          </a:custGeom>
          <a:gradFill flip="none" rotWithShape="1">
            <a:gsLst>
              <a:gs pos="6000">
                <a:srgbClr val="EFF5FF"/>
              </a:gs>
              <a:gs pos="100000">
                <a:srgbClr val="F3EE3B"/>
              </a:gs>
              <a:gs pos="51000">
                <a:srgbClr val="C0B324"/>
              </a:gs>
              <a:gs pos="74000">
                <a:srgbClr val="D7D334"/>
              </a:gs>
              <a:gs pos="34000">
                <a:schemeClr val="accent5">
                  <a:lumMod val="60000"/>
                  <a:lumOff val="40000"/>
                </a:schemeClr>
              </a:gs>
            </a:gsLst>
            <a:lin ang="10800000" scaled="0"/>
            <a:tileRect/>
          </a:gradFill>
          <a:ln w="12700">
            <a:solidFill>
              <a:schemeClr val="accent5">
                <a:lumMod val="50000"/>
              </a:schemeClr>
            </a:solidFill>
          </a:ln>
          <a:effectLst>
            <a:outerShdw blurRad="57150" dist="38100" dir="2700000" algn="tl"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27"/>
          <p:cNvSpPr/>
          <p:nvPr/>
        </p:nvSpPr>
        <p:spPr>
          <a:xfrm>
            <a:off x="2246647" y="1483652"/>
            <a:ext cx="4871804" cy="617474"/>
          </a:xfrm>
          <a:custGeom>
            <a:avLst/>
            <a:gdLst>
              <a:gd name="connsiteX0" fmla="*/ 117965 w 6465786"/>
              <a:gd name="connsiteY0" fmla="*/ 620683 h 621279"/>
              <a:gd name="connsiteX1" fmla="*/ 10015 w 6465786"/>
              <a:gd name="connsiteY1" fmla="*/ 569883 h 621279"/>
              <a:gd name="connsiteX2" fmla="*/ 22715 w 6465786"/>
              <a:gd name="connsiteY2" fmla="*/ 347633 h 621279"/>
              <a:gd name="connsiteX3" fmla="*/ 168765 w 6465786"/>
              <a:gd name="connsiteY3" fmla="*/ 157133 h 621279"/>
              <a:gd name="connsiteX4" fmla="*/ 359265 w 6465786"/>
              <a:gd name="connsiteY4" fmla="*/ 80933 h 621279"/>
              <a:gd name="connsiteX5" fmla="*/ 702165 w 6465786"/>
              <a:gd name="connsiteY5" fmla="*/ 74583 h 621279"/>
              <a:gd name="connsiteX6" fmla="*/ 1038715 w 6465786"/>
              <a:gd name="connsiteY6" fmla="*/ 119033 h 621279"/>
              <a:gd name="connsiteX7" fmla="*/ 1483215 w 6465786"/>
              <a:gd name="connsiteY7" fmla="*/ 138083 h 621279"/>
              <a:gd name="connsiteX8" fmla="*/ 2276965 w 6465786"/>
              <a:gd name="connsiteY8" fmla="*/ 42833 h 621279"/>
              <a:gd name="connsiteX9" fmla="*/ 3038965 w 6465786"/>
              <a:gd name="connsiteY9" fmla="*/ 119033 h 621279"/>
              <a:gd name="connsiteX10" fmla="*/ 4131165 w 6465786"/>
              <a:gd name="connsiteY10" fmla="*/ 17433 h 621279"/>
              <a:gd name="connsiteX11" fmla="*/ 4956665 w 6465786"/>
              <a:gd name="connsiteY11" fmla="*/ 4733 h 621279"/>
              <a:gd name="connsiteX12" fmla="*/ 6042515 w 6465786"/>
              <a:gd name="connsiteY12" fmla="*/ 68233 h 621279"/>
              <a:gd name="connsiteX13" fmla="*/ 6417165 w 6465786"/>
              <a:gd name="connsiteY13" fmla="*/ 49183 h 621279"/>
              <a:gd name="connsiteX14" fmla="*/ 6455265 w 6465786"/>
              <a:gd name="connsiteY14" fmla="*/ 80933 h 621279"/>
              <a:gd name="connsiteX15" fmla="*/ 6455265 w 6465786"/>
              <a:gd name="connsiteY15" fmla="*/ 182533 h 621279"/>
              <a:gd name="connsiteX16" fmla="*/ 6334615 w 6465786"/>
              <a:gd name="connsiteY16" fmla="*/ 195233 h 621279"/>
              <a:gd name="connsiteX17" fmla="*/ 6023465 w 6465786"/>
              <a:gd name="connsiteY17" fmla="*/ 207933 h 621279"/>
              <a:gd name="connsiteX18" fmla="*/ 5712315 w 6465786"/>
              <a:gd name="connsiteY18" fmla="*/ 201583 h 621279"/>
              <a:gd name="connsiteX19" fmla="*/ 5337665 w 6465786"/>
              <a:gd name="connsiteY19" fmla="*/ 144433 h 621279"/>
              <a:gd name="connsiteX20" fmla="*/ 4639165 w 6465786"/>
              <a:gd name="connsiteY20" fmla="*/ 144433 h 621279"/>
              <a:gd name="connsiteX21" fmla="*/ 3870815 w 6465786"/>
              <a:gd name="connsiteY21" fmla="*/ 176183 h 621279"/>
              <a:gd name="connsiteX22" fmla="*/ 3121515 w 6465786"/>
              <a:gd name="connsiteY22" fmla="*/ 265083 h 621279"/>
              <a:gd name="connsiteX23" fmla="*/ 2442065 w 6465786"/>
              <a:gd name="connsiteY23" fmla="*/ 201583 h 621279"/>
              <a:gd name="connsiteX24" fmla="*/ 2137265 w 6465786"/>
              <a:gd name="connsiteY24" fmla="*/ 176183 h 621279"/>
              <a:gd name="connsiteX25" fmla="*/ 1445115 w 6465786"/>
              <a:gd name="connsiteY25" fmla="*/ 296833 h 621279"/>
              <a:gd name="connsiteX26" fmla="*/ 772015 w 6465786"/>
              <a:gd name="connsiteY26" fmla="*/ 195233 h 621279"/>
              <a:gd name="connsiteX27" fmla="*/ 352915 w 6465786"/>
              <a:gd name="connsiteY27" fmla="*/ 220633 h 621279"/>
              <a:gd name="connsiteX28" fmla="*/ 181465 w 6465786"/>
              <a:gd name="connsiteY28" fmla="*/ 315883 h 621279"/>
              <a:gd name="connsiteX29" fmla="*/ 117965 w 6465786"/>
              <a:gd name="connsiteY29" fmla="*/ 430183 h 621279"/>
              <a:gd name="connsiteX30" fmla="*/ 137015 w 6465786"/>
              <a:gd name="connsiteY30" fmla="*/ 550833 h 621279"/>
              <a:gd name="connsiteX31" fmla="*/ 117965 w 6465786"/>
              <a:gd name="connsiteY31" fmla="*/ 620683 h 621279"/>
              <a:gd name="connsiteX0" fmla="*/ 117965 w 6465786"/>
              <a:gd name="connsiteY0" fmla="*/ 620683 h 621004"/>
              <a:gd name="connsiteX1" fmla="*/ 10015 w 6465786"/>
              <a:gd name="connsiteY1" fmla="*/ 569883 h 621004"/>
              <a:gd name="connsiteX2" fmla="*/ 22715 w 6465786"/>
              <a:gd name="connsiteY2" fmla="*/ 347633 h 621004"/>
              <a:gd name="connsiteX3" fmla="*/ 168765 w 6465786"/>
              <a:gd name="connsiteY3" fmla="*/ 157133 h 621004"/>
              <a:gd name="connsiteX4" fmla="*/ 359265 w 6465786"/>
              <a:gd name="connsiteY4" fmla="*/ 80933 h 621004"/>
              <a:gd name="connsiteX5" fmla="*/ 702165 w 6465786"/>
              <a:gd name="connsiteY5" fmla="*/ 74583 h 621004"/>
              <a:gd name="connsiteX6" fmla="*/ 1038715 w 6465786"/>
              <a:gd name="connsiteY6" fmla="*/ 119033 h 621004"/>
              <a:gd name="connsiteX7" fmla="*/ 1483215 w 6465786"/>
              <a:gd name="connsiteY7" fmla="*/ 138083 h 621004"/>
              <a:gd name="connsiteX8" fmla="*/ 2276965 w 6465786"/>
              <a:gd name="connsiteY8" fmla="*/ 42833 h 621004"/>
              <a:gd name="connsiteX9" fmla="*/ 3038965 w 6465786"/>
              <a:gd name="connsiteY9" fmla="*/ 119033 h 621004"/>
              <a:gd name="connsiteX10" fmla="*/ 4131165 w 6465786"/>
              <a:gd name="connsiteY10" fmla="*/ 17433 h 621004"/>
              <a:gd name="connsiteX11" fmla="*/ 4956665 w 6465786"/>
              <a:gd name="connsiteY11" fmla="*/ 4733 h 621004"/>
              <a:gd name="connsiteX12" fmla="*/ 6042515 w 6465786"/>
              <a:gd name="connsiteY12" fmla="*/ 68233 h 621004"/>
              <a:gd name="connsiteX13" fmla="*/ 6417165 w 6465786"/>
              <a:gd name="connsiteY13" fmla="*/ 49183 h 621004"/>
              <a:gd name="connsiteX14" fmla="*/ 6455265 w 6465786"/>
              <a:gd name="connsiteY14" fmla="*/ 80933 h 621004"/>
              <a:gd name="connsiteX15" fmla="*/ 6455265 w 6465786"/>
              <a:gd name="connsiteY15" fmla="*/ 182533 h 621004"/>
              <a:gd name="connsiteX16" fmla="*/ 6334615 w 6465786"/>
              <a:gd name="connsiteY16" fmla="*/ 195233 h 621004"/>
              <a:gd name="connsiteX17" fmla="*/ 6023465 w 6465786"/>
              <a:gd name="connsiteY17" fmla="*/ 207933 h 621004"/>
              <a:gd name="connsiteX18" fmla="*/ 5712315 w 6465786"/>
              <a:gd name="connsiteY18" fmla="*/ 201583 h 621004"/>
              <a:gd name="connsiteX19" fmla="*/ 5337665 w 6465786"/>
              <a:gd name="connsiteY19" fmla="*/ 144433 h 621004"/>
              <a:gd name="connsiteX20" fmla="*/ 4639165 w 6465786"/>
              <a:gd name="connsiteY20" fmla="*/ 144433 h 621004"/>
              <a:gd name="connsiteX21" fmla="*/ 3870815 w 6465786"/>
              <a:gd name="connsiteY21" fmla="*/ 176183 h 621004"/>
              <a:gd name="connsiteX22" fmla="*/ 3121515 w 6465786"/>
              <a:gd name="connsiteY22" fmla="*/ 265083 h 621004"/>
              <a:gd name="connsiteX23" fmla="*/ 2442065 w 6465786"/>
              <a:gd name="connsiteY23" fmla="*/ 201583 h 621004"/>
              <a:gd name="connsiteX24" fmla="*/ 2137265 w 6465786"/>
              <a:gd name="connsiteY24" fmla="*/ 176183 h 621004"/>
              <a:gd name="connsiteX25" fmla="*/ 1445115 w 6465786"/>
              <a:gd name="connsiteY25" fmla="*/ 296833 h 621004"/>
              <a:gd name="connsiteX26" fmla="*/ 772015 w 6465786"/>
              <a:gd name="connsiteY26" fmla="*/ 195233 h 621004"/>
              <a:gd name="connsiteX27" fmla="*/ 352915 w 6465786"/>
              <a:gd name="connsiteY27" fmla="*/ 220633 h 621004"/>
              <a:gd name="connsiteX28" fmla="*/ 181465 w 6465786"/>
              <a:gd name="connsiteY28" fmla="*/ 315883 h 621004"/>
              <a:gd name="connsiteX29" fmla="*/ 117965 w 6465786"/>
              <a:gd name="connsiteY29" fmla="*/ 430183 h 621004"/>
              <a:gd name="connsiteX30" fmla="*/ 98915 w 6465786"/>
              <a:gd name="connsiteY30" fmla="*/ 557183 h 621004"/>
              <a:gd name="connsiteX31" fmla="*/ 117965 w 6465786"/>
              <a:gd name="connsiteY31" fmla="*/ 620683 h 621004"/>
              <a:gd name="connsiteX0" fmla="*/ 108545 w 6456366"/>
              <a:gd name="connsiteY0" fmla="*/ 620683 h 632218"/>
              <a:gd name="connsiteX1" fmla="*/ 17528 w 6456366"/>
              <a:gd name="connsiteY1" fmla="*/ 603750 h 632218"/>
              <a:gd name="connsiteX2" fmla="*/ 13295 w 6456366"/>
              <a:gd name="connsiteY2" fmla="*/ 347633 h 632218"/>
              <a:gd name="connsiteX3" fmla="*/ 159345 w 6456366"/>
              <a:gd name="connsiteY3" fmla="*/ 157133 h 632218"/>
              <a:gd name="connsiteX4" fmla="*/ 349845 w 6456366"/>
              <a:gd name="connsiteY4" fmla="*/ 80933 h 632218"/>
              <a:gd name="connsiteX5" fmla="*/ 692745 w 6456366"/>
              <a:gd name="connsiteY5" fmla="*/ 74583 h 632218"/>
              <a:gd name="connsiteX6" fmla="*/ 1029295 w 6456366"/>
              <a:gd name="connsiteY6" fmla="*/ 119033 h 632218"/>
              <a:gd name="connsiteX7" fmla="*/ 1473795 w 6456366"/>
              <a:gd name="connsiteY7" fmla="*/ 138083 h 632218"/>
              <a:gd name="connsiteX8" fmla="*/ 2267545 w 6456366"/>
              <a:gd name="connsiteY8" fmla="*/ 42833 h 632218"/>
              <a:gd name="connsiteX9" fmla="*/ 3029545 w 6456366"/>
              <a:gd name="connsiteY9" fmla="*/ 119033 h 632218"/>
              <a:gd name="connsiteX10" fmla="*/ 4121745 w 6456366"/>
              <a:gd name="connsiteY10" fmla="*/ 17433 h 632218"/>
              <a:gd name="connsiteX11" fmla="*/ 4947245 w 6456366"/>
              <a:gd name="connsiteY11" fmla="*/ 4733 h 632218"/>
              <a:gd name="connsiteX12" fmla="*/ 6033095 w 6456366"/>
              <a:gd name="connsiteY12" fmla="*/ 68233 h 632218"/>
              <a:gd name="connsiteX13" fmla="*/ 6407745 w 6456366"/>
              <a:gd name="connsiteY13" fmla="*/ 49183 h 632218"/>
              <a:gd name="connsiteX14" fmla="*/ 6445845 w 6456366"/>
              <a:gd name="connsiteY14" fmla="*/ 80933 h 632218"/>
              <a:gd name="connsiteX15" fmla="*/ 6445845 w 6456366"/>
              <a:gd name="connsiteY15" fmla="*/ 182533 h 632218"/>
              <a:gd name="connsiteX16" fmla="*/ 6325195 w 6456366"/>
              <a:gd name="connsiteY16" fmla="*/ 195233 h 632218"/>
              <a:gd name="connsiteX17" fmla="*/ 6014045 w 6456366"/>
              <a:gd name="connsiteY17" fmla="*/ 207933 h 632218"/>
              <a:gd name="connsiteX18" fmla="*/ 5702895 w 6456366"/>
              <a:gd name="connsiteY18" fmla="*/ 201583 h 632218"/>
              <a:gd name="connsiteX19" fmla="*/ 5328245 w 6456366"/>
              <a:gd name="connsiteY19" fmla="*/ 144433 h 632218"/>
              <a:gd name="connsiteX20" fmla="*/ 4629745 w 6456366"/>
              <a:gd name="connsiteY20" fmla="*/ 144433 h 632218"/>
              <a:gd name="connsiteX21" fmla="*/ 3861395 w 6456366"/>
              <a:gd name="connsiteY21" fmla="*/ 176183 h 632218"/>
              <a:gd name="connsiteX22" fmla="*/ 3112095 w 6456366"/>
              <a:gd name="connsiteY22" fmla="*/ 265083 h 632218"/>
              <a:gd name="connsiteX23" fmla="*/ 2432645 w 6456366"/>
              <a:gd name="connsiteY23" fmla="*/ 201583 h 632218"/>
              <a:gd name="connsiteX24" fmla="*/ 2127845 w 6456366"/>
              <a:gd name="connsiteY24" fmla="*/ 176183 h 632218"/>
              <a:gd name="connsiteX25" fmla="*/ 1435695 w 6456366"/>
              <a:gd name="connsiteY25" fmla="*/ 296833 h 632218"/>
              <a:gd name="connsiteX26" fmla="*/ 762595 w 6456366"/>
              <a:gd name="connsiteY26" fmla="*/ 195233 h 632218"/>
              <a:gd name="connsiteX27" fmla="*/ 343495 w 6456366"/>
              <a:gd name="connsiteY27" fmla="*/ 220633 h 632218"/>
              <a:gd name="connsiteX28" fmla="*/ 172045 w 6456366"/>
              <a:gd name="connsiteY28" fmla="*/ 315883 h 632218"/>
              <a:gd name="connsiteX29" fmla="*/ 108545 w 6456366"/>
              <a:gd name="connsiteY29" fmla="*/ 430183 h 632218"/>
              <a:gd name="connsiteX30" fmla="*/ 89495 w 6456366"/>
              <a:gd name="connsiteY30" fmla="*/ 557183 h 632218"/>
              <a:gd name="connsiteX31" fmla="*/ 108545 w 6456366"/>
              <a:gd name="connsiteY31" fmla="*/ 620683 h 632218"/>
              <a:gd name="connsiteX0" fmla="*/ 153097 w 6458585"/>
              <a:gd name="connsiteY0" fmla="*/ 620683 h 632218"/>
              <a:gd name="connsiteX1" fmla="*/ 19747 w 6458585"/>
              <a:gd name="connsiteY1" fmla="*/ 603750 h 632218"/>
              <a:gd name="connsiteX2" fmla="*/ 15514 w 6458585"/>
              <a:gd name="connsiteY2" fmla="*/ 347633 h 632218"/>
              <a:gd name="connsiteX3" fmla="*/ 161564 w 6458585"/>
              <a:gd name="connsiteY3" fmla="*/ 157133 h 632218"/>
              <a:gd name="connsiteX4" fmla="*/ 352064 w 6458585"/>
              <a:gd name="connsiteY4" fmla="*/ 80933 h 632218"/>
              <a:gd name="connsiteX5" fmla="*/ 694964 w 6458585"/>
              <a:gd name="connsiteY5" fmla="*/ 74583 h 632218"/>
              <a:gd name="connsiteX6" fmla="*/ 1031514 w 6458585"/>
              <a:gd name="connsiteY6" fmla="*/ 119033 h 632218"/>
              <a:gd name="connsiteX7" fmla="*/ 1476014 w 6458585"/>
              <a:gd name="connsiteY7" fmla="*/ 138083 h 632218"/>
              <a:gd name="connsiteX8" fmla="*/ 2269764 w 6458585"/>
              <a:gd name="connsiteY8" fmla="*/ 42833 h 632218"/>
              <a:gd name="connsiteX9" fmla="*/ 3031764 w 6458585"/>
              <a:gd name="connsiteY9" fmla="*/ 119033 h 632218"/>
              <a:gd name="connsiteX10" fmla="*/ 4123964 w 6458585"/>
              <a:gd name="connsiteY10" fmla="*/ 17433 h 632218"/>
              <a:gd name="connsiteX11" fmla="*/ 4949464 w 6458585"/>
              <a:gd name="connsiteY11" fmla="*/ 4733 h 632218"/>
              <a:gd name="connsiteX12" fmla="*/ 6035314 w 6458585"/>
              <a:gd name="connsiteY12" fmla="*/ 68233 h 632218"/>
              <a:gd name="connsiteX13" fmla="*/ 6409964 w 6458585"/>
              <a:gd name="connsiteY13" fmla="*/ 49183 h 632218"/>
              <a:gd name="connsiteX14" fmla="*/ 6448064 w 6458585"/>
              <a:gd name="connsiteY14" fmla="*/ 80933 h 632218"/>
              <a:gd name="connsiteX15" fmla="*/ 6448064 w 6458585"/>
              <a:gd name="connsiteY15" fmla="*/ 182533 h 632218"/>
              <a:gd name="connsiteX16" fmla="*/ 6327414 w 6458585"/>
              <a:gd name="connsiteY16" fmla="*/ 195233 h 632218"/>
              <a:gd name="connsiteX17" fmla="*/ 6016264 w 6458585"/>
              <a:gd name="connsiteY17" fmla="*/ 207933 h 632218"/>
              <a:gd name="connsiteX18" fmla="*/ 5705114 w 6458585"/>
              <a:gd name="connsiteY18" fmla="*/ 201583 h 632218"/>
              <a:gd name="connsiteX19" fmla="*/ 5330464 w 6458585"/>
              <a:gd name="connsiteY19" fmla="*/ 144433 h 632218"/>
              <a:gd name="connsiteX20" fmla="*/ 4631964 w 6458585"/>
              <a:gd name="connsiteY20" fmla="*/ 144433 h 632218"/>
              <a:gd name="connsiteX21" fmla="*/ 3863614 w 6458585"/>
              <a:gd name="connsiteY21" fmla="*/ 176183 h 632218"/>
              <a:gd name="connsiteX22" fmla="*/ 3114314 w 6458585"/>
              <a:gd name="connsiteY22" fmla="*/ 265083 h 632218"/>
              <a:gd name="connsiteX23" fmla="*/ 2434864 w 6458585"/>
              <a:gd name="connsiteY23" fmla="*/ 201583 h 632218"/>
              <a:gd name="connsiteX24" fmla="*/ 2130064 w 6458585"/>
              <a:gd name="connsiteY24" fmla="*/ 176183 h 632218"/>
              <a:gd name="connsiteX25" fmla="*/ 1437914 w 6458585"/>
              <a:gd name="connsiteY25" fmla="*/ 296833 h 632218"/>
              <a:gd name="connsiteX26" fmla="*/ 764814 w 6458585"/>
              <a:gd name="connsiteY26" fmla="*/ 195233 h 632218"/>
              <a:gd name="connsiteX27" fmla="*/ 345714 w 6458585"/>
              <a:gd name="connsiteY27" fmla="*/ 220633 h 632218"/>
              <a:gd name="connsiteX28" fmla="*/ 174264 w 6458585"/>
              <a:gd name="connsiteY28" fmla="*/ 315883 h 632218"/>
              <a:gd name="connsiteX29" fmla="*/ 110764 w 6458585"/>
              <a:gd name="connsiteY29" fmla="*/ 430183 h 632218"/>
              <a:gd name="connsiteX30" fmla="*/ 91714 w 6458585"/>
              <a:gd name="connsiteY30" fmla="*/ 557183 h 632218"/>
              <a:gd name="connsiteX31" fmla="*/ 153097 w 6458585"/>
              <a:gd name="connsiteY31" fmla="*/ 620683 h 632218"/>
              <a:gd name="connsiteX0" fmla="*/ 139700 w 6457888"/>
              <a:gd name="connsiteY0" fmla="*/ 654550 h 657168"/>
              <a:gd name="connsiteX1" fmla="*/ 19050 w 6457888"/>
              <a:gd name="connsiteY1" fmla="*/ 603750 h 657168"/>
              <a:gd name="connsiteX2" fmla="*/ 14817 w 6457888"/>
              <a:gd name="connsiteY2" fmla="*/ 347633 h 657168"/>
              <a:gd name="connsiteX3" fmla="*/ 160867 w 6457888"/>
              <a:gd name="connsiteY3" fmla="*/ 157133 h 657168"/>
              <a:gd name="connsiteX4" fmla="*/ 351367 w 6457888"/>
              <a:gd name="connsiteY4" fmla="*/ 80933 h 657168"/>
              <a:gd name="connsiteX5" fmla="*/ 694267 w 6457888"/>
              <a:gd name="connsiteY5" fmla="*/ 74583 h 657168"/>
              <a:gd name="connsiteX6" fmla="*/ 1030817 w 6457888"/>
              <a:gd name="connsiteY6" fmla="*/ 119033 h 657168"/>
              <a:gd name="connsiteX7" fmla="*/ 1475317 w 6457888"/>
              <a:gd name="connsiteY7" fmla="*/ 138083 h 657168"/>
              <a:gd name="connsiteX8" fmla="*/ 2269067 w 6457888"/>
              <a:gd name="connsiteY8" fmla="*/ 42833 h 657168"/>
              <a:gd name="connsiteX9" fmla="*/ 3031067 w 6457888"/>
              <a:gd name="connsiteY9" fmla="*/ 119033 h 657168"/>
              <a:gd name="connsiteX10" fmla="*/ 4123267 w 6457888"/>
              <a:gd name="connsiteY10" fmla="*/ 17433 h 657168"/>
              <a:gd name="connsiteX11" fmla="*/ 4948767 w 6457888"/>
              <a:gd name="connsiteY11" fmla="*/ 4733 h 657168"/>
              <a:gd name="connsiteX12" fmla="*/ 6034617 w 6457888"/>
              <a:gd name="connsiteY12" fmla="*/ 68233 h 657168"/>
              <a:gd name="connsiteX13" fmla="*/ 6409267 w 6457888"/>
              <a:gd name="connsiteY13" fmla="*/ 49183 h 657168"/>
              <a:gd name="connsiteX14" fmla="*/ 6447367 w 6457888"/>
              <a:gd name="connsiteY14" fmla="*/ 80933 h 657168"/>
              <a:gd name="connsiteX15" fmla="*/ 6447367 w 6457888"/>
              <a:gd name="connsiteY15" fmla="*/ 182533 h 657168"/>
              <a:gd name="connsiteX16" fmla="*/ 6326717 w 6457888"/>
              <a:gd name="connsiteY16" fmla="*/ 195233 h 657168"/>
              <a:gd name="connsiteX17" fmla="*/ 6015567 w 6457888"/>
              <a:gd name="connsiteY17" fmla="*/ 207933 h 657168"/>
              <a:gd name="connsiteX18" fmla="*/ 5704417 w 6457888"/>
              <a:gd name="connsiteY18" fmla="*/ 201583 h 657168"/>
              <a:gd name="connsiteX19" fmla="*/ 5329767 w 6457888"/>
              <a:gd name="connsiteY19" fmla="*/ 144433 h 657168"/>
              <a:gd name="connsiteX20" fmla="*/ 4631267 w 6457888"/>
              <a:gd name="connsiteY20" fmla="*/ 144433 h 657168"/>
              <a:gd name="connsiteX21" fmla="*/ 3862917 w 6457888"/>
              <a:gd name="connsiteY21" fmla="*/ 176183 h 657168"/>
              <a:gd name="connsiteX22" fmla="*/ 3113617 w 6457888"/>
              <a:gd name="connsiteY22" fmla="*/ 265083 h 657168"/>
              <a:gd name="connsiteX23" fmla="*/ 2434167 w 6457888"/>
              <a:gd name="connsiteY23" fmla="*/ 201583 h 657168"/>
              <a:gd name="connsiteX24" fmla="*/ 2129367 w 6457888"/>
              <a:gd name="connsiteY24" fmla="*/ 176183 h 657168"/>
              <a:gd name="connsiteX25" fmla="*/ 1437217 w 6457888"/>
              <a:gd name="connsiteY25" fmla="*/ 296833 h 657168"/>
              <a:gd name="connsiteX26" fmla="*/ 764117 w 6457888"/>
              <a:gd name="connsiteY26" fmla="*/ 195233 h 657168"/>
              <a:gd name="connsiteX27" fmla="*/ 345017 w 6457888"/>
              <a:gd name="connsiteY27" fmla="*/ 220633 h 657168"/>
              <a:gd name="connsiteX28" fmla="*/ 173567 w 6457888"/>
              <a:gd name="connsiteY28" fmla="*/ 315883 h 657168"/>
              <a:gd name="connsiteX29" fmla="*/ 110067 w 6457888"/>
              <a:gd name="connsiteY29" fmla="*/ 430183 h 657168"/>
              <a:gd name="connsiteX30" fmla="*/ 91017 w 6457888"/>
              <a:gd name="connsiteY30" fmla="*/ 557183 h 657168"/>
              <a:gd name="connsiteX31" fmla="*/ 139700 w 6457888"/>
              <a:gd name="connsiteY31" fmla="*/ 654550 h 657168"/>
              <a:gd name="connsiteX0" fmla="*/ 139700 w 6457888"/>
              <a:gd name="connsiteY0" fmla="*/ 654550 h 664266"/>
              <a:gd name="connsiteX1" fmla="*/ 19050 w 6457888"/>
              <a:gd name="connsiteY1" fmla="*/ 603750 h 664266"/>
              <a:gd name="connsiteX2" fmla="*/ 14817 w 6457888"/>
              <a:gd name="connsiteY2" fmla="*/ 347633 h 664266"/>
              <a:gd name="connsiteX3" fmla="*/ 160867 w 6457888"/>
              <a:gd name="connsiteY3" fmla="*/ 157133 h 664266"/>
              <a:gd name="connsiteX4" fmla="*/ 351367 w 6457888"/>
              <a:gd name="connsiteY4" fmla="*/ 80933 h 664266"/>
              <a:gd name="connsiteX5" fmla="*/ 694267 w 6457888"/>
              <a:gd name="connsiteY5" fmla="*/ 74583 h 664266"/>
              <a:gd name="connsiteX6" fmla="*/ 1030817 w 6457888"/>
              <a:gd name="connsiteY6" fmla="*/ 119033 h 664266"/>
              <a:gd name="connsiteX7" fmla="*/ 1475317 w 6457888"/>
              <a:gd name="connsiteY7" fmla="*/ 138083 h 664266"/>
              <a:gd name="connsiteX8" fmla="*/ 2269067 w 6457888"/>
              <a:gd name="connsiteY8" fmla="*/ 42833 h 664266"/>
              <a:gd name="connsiteX9" fmla="*/ 3031067 w 6457888"/>
              <a:gd name="connsiteY9" fmla="*/ 119033 h 664266"/>
              <a:gd name="connsiteX10" fmla="*/ 4123267 w 6457888"/>
              <a:gd name="connsiteY10" fmla="*/ 17433 h 664266"/>
              <a:gd name="connsiteX11" fmla="*/ 4948767 w 6457888"/>
              <a:gd name="connsiteY11" fmla="*/ 4733 h 664266"/>
              <a:gd name="connsiteX12" fmla="*/ 6034617 w 6457888"/>
              <a:gd name="connsiteY12" fmla="*/ 68233 h 664266"/>
              <a:gd name="connsiteX13" fmla="*/ 6409267 w 6457888"/>
              <a:gd name="connsiteY13" fmla="*/ 49183 h 664266"/>
              <a:gd name="connsiteX14" fmla="*/ 6447367 w 6457888"/>
              <a:gd name="connsiteY14" fmla="*/ 80933 h 664266"/>
              <a:gd name="connsiteX15" fmla="*/ 6447367 w 6457888"/>
              <a:gd name="connsiteY15" fmla="*/ 182533 h 664266"/>
              <a:gd name="connsiteX16" fmla="*/ 6326717 w 6457888"/>
              <a:gd name="connsiteY16" fmla="*/ 195233 h 664266"/>
              <a:gd name="connsiteX17" fmla="*/ 6015567 w 6457888"/>
              <a:gd name="connsiteY17" fmla="*/ 207933 h 664266"/>
              <a:gd name="connsiteX18" fmla="*/ 5704417 w 6457888"/>
              <a:gd name="connsiteY18" fmla="*/ 201583 h 664266"/>
              <a:gd name="connsiteX19" fmla="*/ 5329767 w 6457888"/>
              <a:gd name="connsiteY19" fmla="*/ 144433 h 664266"/>
              <a:gd name="connsiteX20" fmla="*/ 4631267 w 6457888"/>
              <a:gd name="connsiteY20" fmla="*/ 144433 h 664266"/>
              <a:gd name="connsiteX21" fmla="*/ 3862917 w 6457888"/>
              <a:gd name="connsiteY21" fmla="*/ 176183 h 664266"/>
              <a:gd name="connsiteX22" fmla="*/ 3113617 w 6457888"/>
              <a:gd name="connsiteY22" fmla="*/ 265083 h 664266"/>
              <a:gd name="connsiteX23" fmla="*/ 2434167 w 6457888"/>
              <a:gd name="connsiteY23" fmla="*/ 201583 h 664266"/>
              <a:gd name="connsiteX24" fmla="*/ 2129367 w 6457888"/>
              <a:gd name="connsiteY24" fmla="*/ 176183 h 664266"/>
              <a:gd name="connsiteX25" fmla="*/ 1437217 w 6457888"/>
              <a:gd name="connsiteY25" fmla="*/ 296833 h 664266"/>
              <a:gd name="connsiteX26" fmla="*/ 764117 w 6457888"/>
              <a:gd name="connsiteY26" fmla="*/ 195233 h 664266"/>
              <a:gd name="connsiteX27" fmla="*/ 345017 w 6457888"/>
              <a:gd name="connsiteY27" fmla="*/ 220633 h 664266"/>
              <a:gd name="connsiteX28" fmla="*/ 173567 w 6457888"/>
              <a:gd name="connsiteY28" fmla="*/ 315883 h 664266"/>
              <a:gd name="connsiteX29" fmla="*/ 110067 w 6457888"/>
              <a:gd name="connsiteY29" fmla="*/ 430183 h 664266"/>
              <a:gd name="connsiteX30" fmla="*/ 91017 w 6457888"/>
              <a:gd name="connsiteY30" fmla="*/ 557183 h 664266"/>
              <a:gd name="connsiteX31" fmla="*/ 139700 w 6457888"/>
              <a:gd name="connsiteY31" fmla="*/ 654550 h 664266"/>
              <a:gd name="connsiteX0" fmla="*/ 139700 w 6457888"/>
              <a:gd name="connsiteY0" fmla="*/ 654550 h 672559"/>
              <a:gd name="connsiteX1" fmla="*/ 19050 w 6457888"/>
              <a:gd name="connsiteY1" fmla="*/ 603750 h 672559"/>
              <a:gd name="connsiteX2" fmla="*/ 14817 w 6457888"/>
              <a:gd name="connsiteY2" fmla="*/ 347633 h 672559"/>
              <a:gd name="connsiteX3" fmla="*/ 160867 w 6457888"/>
              <a:gd name="connsiteY3" fmla="*/ 157133 h 672559"/>
              <a:gd name="connsiteX4" fmla="*/ 351367 w 6457888"/>
              <a:gd name="connsiteY4" fmla="*/ 80933 h 672559"/>
              <a:gd name="connsiteX5" fmla="*/ 694267 w 6457888"/>
              <a:gd name="connsiteY5" fmla="*/ 74583 h 672559"/>
              <a:gd name="connsiteX6" fmla="*/ 1030817 w 6457888"/>
              <a:gd name="connsiteY6" fmla="*/ 119033 h 672559"/>
              <a:gd name="connsiteX7" fmla="*/ 1475317 w 6457888"/>
              <a:gd name="connsiteY7" fmla="*/ 138083 h 672559"/>
              <a:gd name="connsiteX8" fmla="*/ 2269067 w 6457888"/>
              <a:gd name="connsiteY8" fmla="*/ 42833 h 672559"/>
              <a:gd name="connsiteX9" fmla="*/ 3031067 w 6457888"/>
              <a:gd name="connsiteY9" fmla="*/ 119033 h 672559"/>
              <a:gd name="connsiteX10" fmla="*/ 4123267 w 6457888"/>
              <a:gd name="connsiteY10" fmla="*/ 17433 h 672559"/>
              <a:gd name="connsiteX11" fmla="*/ 4948767 w 6457888"/>
              <a:gd name="connsiteY11" fmla="*/ 4733 h 672559"/>
              <a:gd name="connsiteX12" fmla="*/ 6034617 w 6457888"/>
              <a:gd name="connsiteY12" fmla="*/ 68233 h 672559"/>
              <a:gd name="connsiteX13" fmla="*/ 6409267 w 6457888"/>
              <a:gd name="connsiteY13" fmla="*/ 49183 h 672559"/>
              <a:gd name="connsiteX14" fmla="*/ 6447367 w 6457888"/>
              <a:gd name="connsiteY14" fmla="*/ 80933 h 672559"/>
              <a:gd name="connsiteX15" fmla="*/ 6447367 w 6457888"/>
              <a:gd name="connsiteY15" fmla="*/ 182533 h 672559"/>
              <a:gd name="connsiteX16" fmla="*/ 6326717 w 6457888"/>
              <a:gd name="connsiteY16" fmla="*/ 195233 h 672559"/>
              <a:gd name="connsiteX17" fmla="*/ 6015567 w 6457888"/>
              <a:gd name="connsiteY17" fmla="*/ 207933 h 672559"/>
              <a:gd name="connsiteX18" fmla="*/ 5704417 w 6457888"/>
              <a:gd name="connsiteY18" fmla="*/ 201583 h 672559"/>
              <a:gd name="connsiteX19" fmla="*/ 5329767 w 6457888"/>
              <a:gd name="connsiteY19" fmla="*/ 144433 h 672559"/>
              <a:gd name="connsiteX20" fmla="*/ 4631267 w 6457888"/>
              <a:gd name="connsiteY20" fmla="*/ 144433 h 672559"/>
              <a:gd name="connsiteX21" fmla="*/ 3862917 w 6457888"/>
              <a:gd name="connsiteY21" fmla="*/ 176183 h 672559"/>
              <a:gd name="connsiteX22" fmla="*/ 3113617 w 6457888"/>
              <a:gd name="connsiteY22" fmla="*/ 265083 h 672559"/>
              <a:gd name="connsiteX23" fmla="*/ 2434167 w 6457888"/>
              <a:gd name="connsiteY23" fmla="*/ 201583 h 672559"/>
              <a:gd name="connsiteX24" fmla="*/ 2129367 w 6457888"/>
              <a:gd name="connsiteY24" fmla="*/ 176183 h 672559"/>
              <a:gd name="connsiteX25" fmla="*/ 1437217 w 6457888"/>
              <a:gd name="connsiteY25" fmla="*/ 296833 h 672559"/>
              <a:gd name="connsiteX26" fmla="*/ 764117 w 6457888"/>
              <a:gd name="connsiteY26" fmla="*/ 195233 h 672559"/>
              <a:gd name="connsiteX27" fmla="*/ 345017 w 6457888"/>
              <a:gd name="connsiteY27" fmla="*/ 220633 h 672559"/>
              <a:gd name="connsiteX28" fmla="*/ 173567 w 6457888"/>
              <a:gd name="connsiteY28" fmla="*/ 315883 h 672559"/>
              <a:gd name="connsiteX29" fmla="*/ 110067 w 6457888"/>
              <a:gd name="connsiteY29" fmla="*/ 430183 h 672559"/>
              <a:gd name="connsiteX30" fmla="*/ 91017 w 6457888"/>
              <a:gd name="connsiteY30" fmla="*/ 557183 h 672559"/>
              <a:gd name="connsiteX31" fmla="*/ 139700 w 6457888"/>
              <a:gd name="connsiteY31" fmla="*/ 654550 h 672559"/>
              <a:gd name="connsiteX0" fmla="*/ 139700 w 6457888"/>
              <a:gd name="connsiteY0" fmla="*/ 654550 h 661547"/>
              <a:gd name="connsiteX1" fmla="*/ 19050 w 6457888"/>
              <a:gd name="connsiteY1" fmla="*/ 603750 h 661547"/>
              <a:gd name="connsiteX2" fmla="*/ 14817 w 6457888"/>
              <a:gd name="connsiteY2" fmla="*/ 347633 h 661547"/>
              <a:gd name="connsiteX3" fmla="*/ 160867 w 6457888"/>
              <a:gd name="connsiteY3" fmla="*/ 157133 h 661547"/>
              <a:gd name="connsiteX4" fmla="*/ 351367 w 6457888"/>
              <a:gd name="connsiteY4" fmla="*/ 80933 h 661547"/>
              <a:gd name="connsiteX5" fmla="*/ 694267 w 6457888"/>
              <a:gd name="connsiteY5" fmla="*/ 74583 h 661547"/>
              <a:gd name="connsiteX6" fmla="*/ 1030817 w 6457888"/>
              <a:gd name="connsiteY6" fmla="*/ 119033 h 661547"/>
              <a:gd name="connsiteX7" fmla="*/ 1475317 w 6457888"/>
              <a:gd name="connsiteY7" fmla="*/ 138083 h 661547"/>
              <a:gd name="connsiteX8" fmla="*/ 2269067 w 6457888"/>
              <a:gd name="connsiteY8" fmla="*/ 42833 h 661547"/>
              <a:gd name="connsiteX9" fmla="*/ 3031067 w 6457888"/>
              <a:gd name="connsiteY9" fmla="*/ 119033 h 661547"/>
              <a:gd name="connsiteX10" fmla="*/ 4123267 w 6457888"/>
              <a:gd name="connsiteY10" fmla="*/ 17433 h 661547"/>
              <a:gd name="connsiteX11" fmla="*/ 4948767 w 6457888"/>
              <a:gd name="connsiteY11" fmla="*/ 4733 h 661547"/>
              <a:gd name="connsiteX12" fmla="*/ 6034617 w 6457888"/>
              <a:gd name="connsiteY12" fmla="*/ 68233 h 661547"/>
              <a:gd name="connsiteX13" fmla="*/ 6409267 w 6457888"/>
              <a:gd name="connsiteY13" fmla="*/ 49183 h 661547"/>
              <a:gd name="connsiteX14" fmla="*/ 6447367 w 6457888"/>
              <a:gd name="connsiteY14" fmla="*/ 80933 h 661547"/>
              <a:gd name="connsiteX15" fmla="*/ 6447367 w 6457888"/>
              <a:gd name="connsiteY15" fmla="*/ 182533 h 661547"/>
              <a:gd name="connsiteX16" fmla="*/ 6326717 w 6457888"/>
              <a:gd name="connsiteY16" fmla="*/ 195233 h 661547"/>
              <a:gd name="connsiteX17" fmla="*/ 6015567 w 6457888"/>
              <a:gd name="connsiteY17" fmla="*/ 207933 h 661547"/>
              <a:gd name="connsiteX18" fmla="*/ 5704417 w 6457888"/>
              <a:gd name="connsiteY18" fmla="*/ 201583 h 661547"/>
              <a:gd name="connsiteX19" fmla="*/ 5329767 w 6457888"/>
              <a:gd name="connsiteY19" fmla="*/ 144433 h 661547"/>
              <a:gd name="connsiteX20" fmla="*/ 4631267 w 6457888"/>
              <a:gd name="connsiteY20" fmla="*/ 144433 h 661547"/>
              <a:gd name="connsiteX21" fmla="*/ 3862917 w 6457888"/>
              <a:gd name="connsiteY21" fmla="*/ 176183 h 661547"/>
              <a:gd name="connsiteX22" fmla="*/ 3113617 w 6457888"/>
              <a:gd name="connsiteY22" fmla="*/ 265083 h 661547"/>
              <a:gd name="connsiteX23" fmla="*/ 2434167 w 6457888"/>
              <a:gd name="connsiteY23" fmla="*/ 201583 h 661547"/>
              <a:gd name="connsiteX24" fmla="*/ 2129367 w 6457888"/>
              <a:gd name="connsiteY24" fmla="*/ 176183 h 661547"/>
              <a:gd name="connsiteX25" fmla="*/ 1437217 w 6457888"/>
              <a:gd name="connsiteY25" fmla="*/ 296833 h 661547"/>
              <a:gd name="connsiteX26" fmla="*/ 764117 w 6457888"/>
              <a:gd name="connsiteY26" fmla="*/ 195233 h 661547"/>
              <a:gd name="connsiteX27" fmla="*/ 345017 w 6457888"/>
              <a:gd name="connsiteY27" fmla="*/ 220633 h 661547"/>
              <a:gd name="connsiteX28" fmla="*/ 173567 w 6457888"/>
              <a:gd name="connsiteY28" fmla="*/ 315883 h 661547"/>
              <a:gd name="connsiteX29" fmla="*/ 110067 w 6457888"/>
              <a:gd name="connsiteY29" fmla="*/ 430183 h 661547"/>
              <a:gd name="connsiteX30" fmla="*/ 91017 w 6457888"/>
              <a:gd name="connsiteY30" fmla="*/ 557183 h 661547"/>
              <a:gd name="connsiteX31" fmla="*/ 139700 w 6457888"/>
              <a:gd name="connsiteY31" fmla="*/ 654550 h 661547"/>
              <a:gd name="connsiteX0" fmla="*/ 149220 w 6467408"/>
              <a:gd name="connsiteY0" fmla="*/ 654550 h 661106"/>
              <a:gd name="connsiteX1" fmla="*/ 28570 w 6467408"/>
              <a:gd name="connsiteY1" fmla="*/ 603750 h 661106"/>
              <a:gd name="connsiteX2" fmla="*/ 24337 w 6467408"/>
              <a:gd name="connsiteY2" fmla="*/ 347633 h 661106"/>
              <a:gd name="connsiteX3" fmla="*/ 170387 w 6467408"/>
              <a:gd name="connsiteY3" fmla="*/ 157133 h 661106"/>
              <a:gd name="connsiteX4" fmla="*/ 360887 w 6467408"/>
              <a:gd name="connsiteY4" fmla="*/ 80933 h 661106"/>
              <a:gd name="connsiteX5" fmla="*/ 703787 w 6467408"/>
              <a:gd name="connsiteY5" fmla="*/ 74583 h 661106"/>
              <a:gd name="connsiteX6" fmla="*/ 1040337 w 6467408"/>
              <a:gd name="connsiteY6" fmla="*/ 119033 h 661106"/>
              <a:gd name="connsiteX7" fmla="*/ 1484837 w 6467408"/>
              <a:gd name="connsiteY7" fmla="*/ 138083 h 661106"/>
              <a:gd name="connsiteX8" fmla="*/ 2278587 w 6467408"/>
              <a:gd name="connsiteY8" fmla="*/ 42833 h 661106"/>
              <a:gd name="connsiteX9" fmla="*/ 3040587 w 6467408"/>
              <a:gd name="connsiteY9" fmla="*/ 119033 h 661106"/>
              <a:gd name="connsiteX10" fmla="*/ 4132787 w 6467408"/>
              <a:gd name="connsiteY10" fmla="*/ 17433 h 661106"/>
              <a:gd name="connsiteX11" fmla="*/ 4958287 w 6467408"/>
              <a:gd name="connsiteY11" fmla="*/ 4733 h 661106"/>
              <a:gd name="connsiteX12" fmla="*/ 6044137 w 6467408"/>
              <a:gd name="connsiteY12" fmla="*/ 68233 h 661106"/>
              <a:gd name="connsiteX13" fmla="*/ 6418787 w 6467408"/>
              <a:gd name="connsiteY13" fmla="*/ 49183 h 661106"/>
              <a:gd name="connsiteX14" fmla="*/ 6456887 w 6467408"/>
              <a:gd name="connsiteY14" fmla="*/ 80933 h 661106"/>
              <a:gd name="connsiteX15" fmla="*/ 6456887 w 6467408"/>
              <a:gd name="connsiteY15" fmla="*/ 182533 h 661106"/>
              <a:gd name="connsiteX16" fmla="*/ 6336237 w 6467408"/>
              <a:gd name="connsiteY16" fmla="*/ 195233 h 661106"/>
              <a:gd name="connsiteX17" fmla="*/ 6025087 w 6467408"/>
              <a:gd name="connsiteY17" fmla="*/ 207933 h 661106"/>
              <a:gd name="connsiteX18" fmla="*/ 5713937 w 6467408"/>
              <a:gd name="connsiteY18" fmla="*/ 201583 h 661106"/>
              <a:gd name="connsiteX19" fmla="*/ 5339287 w 6467408"/>
              <a:gd name="connsiteY19" fmla="*/ 144433 h 661106"/>
              <a:gd name="connsiteX20" fmla="*/ 4640787 w 6467408"/>
              <a:gd name="connsiteY20" fmla="*/ 144433 h 661106"/>
              <a:gd name="connsiteX21" fmla="*/ 3872437 w 6467408"/>
              <a:gd name="connsiteY21" fmla="*/ 176183 h 661106"/>
              <a:gd name="connsiteX22" fmla="*/ 3123137 w 6467408"/>
              <a:gd name="connsiteY22" fmla="*/ 265083 h 661106"/>
              <a:gd name="connsiteX23" fmla="*/ 2443687 w 6467408"/>
              <a:gd name="connsiteY23" fmla="*/ 201583 h 661106"/>
              <a:gd name="connsiteX24" fmla="*/ 2138887 w 6467408"/>
              <a:gd name="connsiteY24" fmla="*/ 176183 h 661106"/>
              <a:gd name="connsiteX25" fmla="*/ 1446737 w 6467408"/>
              <a:gd name="connsiteY25" fmla="*/ 296833 h 661106"/>
              <a:gd name="connsiteX26" fmla="*/ 773637 w 6467408"/>
              <a:gd name="connsiteY26" fmla="*/ 195233 h 661106"/>
              <a:gd name="connsiteX27" fmla="*/ 354537 w 6467408"/>
              <a:gd name="connsiteY27" fmla="*/ 220633 h 661106"/>
              <a:gd name="connsiteX28" fmla="*/ 183087 w 6467408"/>
              <a:gd name="connsiteY28" fmla="*/ 315883 h 661106"/>
              <a:gd name="connsiteX29" fmla="*/ 119587 w 6467408"/>
              <a:gd name="connsiteY29" fmla="*/ 430183 h 661106"/>
              <a:gd name="connsiteX30" fmla="*/ 100537 w 6467408"/>
              <a:gd name="connsiteY30" fmla="*/ 557183 h 661106"/>
              <a:gd name="connsiteX31" fmla="*/ 149220 w 6467408"/>
              <a:gd name="connsiteY31" fmla="*/ 654550 h 661106"/>
              <a:gd name="connsiteX0" fmla="*/ 193425 w 6460813"/>
              <a:gd name="connsiteY0" fmla="*/ 670425 h 675702"/>
              <a:gd name="connsiteX1" fmla="*/ 21975 w 6460813"/>
              <a:gd name="connsiteY1" fmla="*/ 603750 h 675702"/>
              <a:gd name="connsiteX2" fmla="*/ 17742 w 6460813"/>
              <a:gd name="connsiteY2" fmla="*/ 347633 h 675702"/>
              <a:gd name="connsiteX3" fmla="*/ 163792 w 6460813"/>
              <a:gd name="connsiteY3" fmla="*/ 157133 h 675702"/>
              <a:gd name="connsiteX4" fmla="*/ 354292 w 6460813"/>
              <a:gd name="connsiteY4" fmla="*/ 80933 h 675702"/>
              <a:gd name="connsiteX5" fmla="*/ 697192 w 6460813"/>
              <a:gd name="connsiteY5" fmla="*/ 74583 h 675702"/>
              <a:gd name="connsiteX6" fmla="*/ 1033742 w 6460813"/>
              <a:gd name="connsiteY6" fmla="*/ 119033 h 675702"/>
              <a:gd name="connsiteX7" fmla="*/ 1478242 w 6460813"/>
              <a:gd name="connsiteY7" fmla="*/ 138083 h 675702"/>
              <a:gd name="connsiteX8" fmla="*/ 2271992 w 6460813"/>
              <a:gd name="connsiteY8" fmla="*/ 42833 h 675702"/>
              <a:gd name="connsiteX9" fmla="*/ 3033992 w 6460813"/>
              <a:gd name="connsiteY9" fmla="*/ 119033 h 675702"/>
              <a:gd name="connsiteX10" fmla="*/ 4126192 w 6460813"/>
              <a:gd name="connsiteY10" fmla="*/ 17433 h 675702"/>
              <a:gd name="connsiteX11" fmla="*/ 4951692 w 6460813"/>
              <a:gd name="connsiteY11" fmla="*/ 4733 h 675702"/>
              <a:gd name="connsiteX12" fmla="*/ 6037542 w 6460813"/>
              <a:gd name="connsiteY12" fmla="*/ 68233 h 675702"/>
              <a:gd name="connsiteX13" fmla="*/ 6412192 w 6460813"/>
              <a:gd name="connsiteY13" fmla="*/ 49183 h 675702"/>
              <a:gd name="connsiteX14" fmla="*/ 6450292 w 6460813"/>
              <a:gd name="connsiteY14" fmla="*/ 80933 h 675702"/>
              <a:gd name="connsiteX15" fmla="*/ 6450292 w 6460813"/>
              <a:gd name="connsiteY15" fmla="*/ 182533 h 675702"/>
              <a:gd name="connsiteX16" fmla="*/ 6329642 w 6460813"/>
              <a:gd name="connsiteY16" fmla="*/ 195233 h 675702"/>
              <a:gd name="connsiteX17" fmla="*/ 6018492 w 6460813"/>
              <a:gd name="connsiteY17" fmla="*/ 207933 h 675702"/>
              <a:gd name="connsiteX18" fmla="*/ 5707342 w 6460813"/>
              <a:gd name="connsiteY18" fmla="*/ 201583 h 675702"/>
              <a:gd name="connsiteX19" fmla="*/ 5332692 w 6460813"/>
              <a:gd name="connsiteY19" fmla="*/ 144433 h 675702"/>
              <a:gd name="connsiteX20" fmla="*/ 4634192 w 6460813"/>
              <a:gd name="connsiteY20" fmla="*/ 144433 h 675702"/>
              <a:gd name="connsiteX21" fmla="*/ 3865842 w 6460813"/>
              <a:gd name="connsiteY21" fmla="*/ 176183 h 675702"/>
              <a:gd name="connsiteX22" fmla="*/ 3116542 w 6460813"/>
              <a:gd name="connsiteY22" fmla="*/ 265083 h 675702"/>
              <a:gd name="connsiteX23" fmla="*/ 2437092 w 6460813"/>
              <a:gd name="connsiteY23" fmla="*/ 201583 h 675702"/>
              <a:gd name="connsiteX24" fmla="*/ 2132292 w 6460813"/>
              <a:gd name="connsiteY24" fmla="*/ 176183 h 675702"/>
              <a:gd name="connsiteX25" fmla="*/ 1440142 w 6460813"/>
              <a:gd name="connsiteY25" fmla="*/ 296833 h 675702"/>
              <a:gd name="connsiteX26" fmla="*/ 767042 w 6460813"/>
              <a:gd name="connsiteY26" fmla="*/ 195233 h 675702"/>
              <a:gd name="connsiteX27" fmla="*/ 347942 w 6460813"/>
              <a:gd name="connsiteY27" fmla="*/ 220633 h 675702"/>
              <a:gd name="connsiteX28" fmla="*/ 176492 w 6460813"/>
              <a:gd name="connsiteY28" fmla="*/ 315883 h 675702"/>
              <a:gd name="connsiteX29" fmla="*/ 112992 w 6460813"/>
              <a:gd name="connsiteY29" fmla="*/ 430183 h 675702"/>
              <a:gd name="connsiteX30" fmla="*/ 93942 w 6460813"/>
              <a:gd name="connsiteY30" fmla="*/ 557183 h 675702"/>
              <a:gd name="connsiteX31" fmla="*/ 193425 w 6460813"/>
              <a:gd name="connsiteY31" fmla="*/ 670425 h 675702"/>
              <a:gd name="connsiteX0" fmla="*/ 193425 w 6460813"/>
              <a:gd name="connsiteY0" fmla="*/ 670425 h 688719"/>
              <a:gd name="connsiteX1" fmla="*/ 21975 w 6460813"/>
              <a:gd name="connsiteY1" fmla="*/ 603750 h 688719"/>
              <a:gd name="connsiteX2" fmla="*/ 17742 w 6460813"/>
              <a:gd name="connsiteY2" fmla="*/ 347633 h 688719"/>
              <a:gd name="connsiteX3" fmla="*/ 163792 w 6460813"/>
              <a:gd name="connsiteY3" fmla="*/ 157133 h 688719"/>
              <a:gd name="connsiteX4" fmla="*/ 354292 w 6460813"/>
              <a:gd name="connsiteY4" fmla="*/ 80933 h 688719"/>
              <a:gd name="connsiteX5" fmla="*/ 697192 w 6460813"/>
              <a:gd name="connsiteY5" fmla="*/ 74583 h 688719"/>
              <a:gd name="connsiteX6" fmla="*/ 1033742 w 6460813"/>
              <a:gd name="connsiteY6" fmla="*/ 119033 h 688719"/>
              <a:gd name="connsiteX7" fmla="*/ 1478242 w 6460813"/>
              <a:gd name="connsiteY7" fmla="*/ 138083 h 688719"/>
              <a:gd name="connsiteX8" fmla="*/ 2271992 w 6460813"/>
              <a:gd name="connsiteY8" fmla="*/ 42833 h 688719"/>
              <a:gd name="connsiteX9" fmla="*/ 3033992 w 6460813"/>
              <a:gd name="connsiteY9" fmla="*/ 119033 h 688719"/>
              <a:gd name="connsiteX10" fmla="*/ 4126192 w 6460813"/>
              <a:gd name="connsiteY10" fmla="*/ 17433 h 688719"/>
              <a:gd name="connsiteX11" fmla="*/ 4951692 w 6460813"/>
              <a:gd name="connsiteY11" fmla="*/ 4733 h 688719"/>
              <a:gd name="connsiteX12" fmla="*/ 6037542 w 6460813"/>
              <a:gd name="connsiteY12" fmla="*/ 68233 h 688719"/>
              <a:gd name="connsiteX13" fmla="*/ 6412192 w 6460813"/>
              <a:gd name="connsiteY13" fmla="*/ 49183 h 688719"/>
              <a:gd name="connsiteX14" fmla="*/ 6450292 w 6460813"/>
              <a:gd name="connsiteY14" fmla="*/ 80933 h 688719"/>
              <a:gd name="connsiteX15" fmla="*/ 6450292 w 6460813"/>
              <a:gd name="connsiteY15" fmla="*/ 182533 h 688719"/>
              <a:gd name="connsiteX16" fmla="*/ 6329642 w 6460813"/>
              <a:gd name="connsiteY16" fmla="*/ 195233 h 688719"/>
              <a:gd name="connsiteX17" fmla="*/ 6018492 w 6460813"/>
              <a:gd name="connsiteY17" fmla="*/ 207933 h 688719"/>
              <a:gd name="connsiteX18" fmla="*/ 5707342 w 6460813"/>
              <a:gd name="connsiteY18" fmla="*/ 201583 h 688719"/>
              <a:gd name="connsiteX19" fmla="*/ 5332692 w 6460813"/>
              <a:gd name="connsiteY19" fmla="*/ 144433 h 688719"/>
              <a:gd name="connsiteX20" fmla="*/ 4634192 w 6460813"/>
              <a:gd name="connsiteY20" fmla="*/ 144433 h 688719"/>
              <a:gd name="connsiteX21" fmla="*/ 3865842 w 6460813"/>
              <a:gd name="connsiteY21" fmla="*/ 176183 h 688719"/>
              <a:gd name="connsiteX22" fmla="*/ 3116542 w 6460813"/>
              <a:gd name="connsiteY22" fmla="*/ 265083 h 688719"/>
              <a:gd name="connsiteX23" fmla="*/ 2437092 w 6460813"/>
              <a:gd name="connsiteY23" fmla="*/ 201583 h 688719"/>
              <a:gd name="connsiteX24" fmla="*/ 2132292 w 6460813"/>
              <a:gd name="connsiteY24" fmla="*/ 176183 h 688719"/>
              <a:gd name="connsiteX25" fmla="*/ 1440142 w 6460813"/>
              <a:gd name="connsiteY25" fmla="*/ 296833 h 688719"/>
              <a:gd name="connsiteX26" fmla="*/ 767042 w 6460813"/>
              <a:gd name="connsiteY26" fmla="*/ 195233 h 688719"/>
              <a:gd name="connsiteX27" fmla="*/ 347942 w 6460813"/>
              <a:gd name="connsiteY27" fmla="*/ 220633 h 688719"/>
              <a:gd name="connsiteX28" fmla="*/ 176492 w 6460813"/>
              <a:gd name="connsiteY28" fmla="*/ 315883 h 688719"/>
              <a:gd name="connsiteX29" fmla="*/ 112992 w 6460813"/>
              <a:gd name="connsiteY29" fmla="*/ 430183 h 688719"/>
              <a:gd name="connsiteX30" fmla="*/ 93942 w 6460813"/>
              <a:gd name="connsiteY30" fmla="*/ 557183 h 688719"/>
              <a:gd name="connsiteX31" fmla="*/ 193425 w 6460813"/>
              <a:gd name="connsiteY31" fmla="*/ 670425 h 688719"/>
              <a:gd name="connsiteX0" fmla="*/ 193425 w 6460813"/>
              <a:gd name="connsiteY0" fmla="*/ 670425 h 688719"/>
              <a:gd name="connsiteX1" fmla="*/ 21975 w 6460813"/>
              <a:gd name="connsiteY1" fmla="*/ 603750 h 688719"/>
              <a:gd name="connsiteX2" fmla="*/ 17742 w 6460813"/>
              <a:gd name="connsiteY2" fmla="*/ 347633 h 688719"/>
              <a:gd name="connsiteX3" fmla="*/ 163792 w 6460813"/>
              <a:gd name="connsiteY3" fmla="*/ 157133 h 688719"/>
              <a:gd name="connsiteX4" fmla="*/ 354292 w 6460813"/>
              <a:gd name="connsiteY4" fmla="*/ 80933 h 688719"/>
              <a:gd name="connsiteX5" fmla="*/ 697192 w 6460813"/>
              <a:gd name="connsiteY5" fmla="*/ 74583 h 688719"/>
              <a:gd name="connsiteX6" fmla="*/ 1033742 w 6460813"/>
              <a:gd name="connsiteY6" fmla="*/ 119033 h 688719"/>
              <a:gd name="connsiteX7" fmla="*/ 1478242 w 6460813"/>
              <a:gd name="connsiteY7" fmla="*/ 138083 h 688719"/>
              <a:gd name="connsiteX8" fmla="*/ 2271992 w 6460813"/>
              <a:gd name="connsiteY8" fmla="*/ 42833 h 688719"/>
              <a:gd name="connsiteX9" fmla="*/ 3033992 w 6460813"/>
              <a:gd name="connsiteY9" fmla="*/ 119033 h 688719"/>
              <a:gd name="connsiteX10" fmla="*/ 4126192 w 6460813"/>
              <a:gd name="connsiteY10" fmla="*/ 17433 h 688719"/>
              <a:gd name="connsiteX11" fmla="*/ 4951692 w 6460813"/>
              <a:gd name="connsiteY11" fmla="*/ 4733 h 688719"/>
              <a:gd name="connsiteX12" fmla="*/ 6037542 w 6460813"/>
              <a:gd name="connsiteY12" fmla="*/ 68233 h 688719"/>
              <a:gd name="connsiteX13" fmla="*/ 6412192 w 6460813"/>
              <a:gd name="connsiteY13" fmla="*/ 49183 h 688719"/>
              <a:gd name="connsiteX14" fmla="*/ 6450292 w 6460813"/>
              <a:gd name="connsiteY14" fmla="*/ 80933 h 688719"/>
              <a:gd name="connsiteX15" fmla="*/ 6450292 w 6460813"/>
              <a:gd name="connsiteY15" fmla="*/ 182533 h 688719"/>
              <a:gd name="connsiteX16" fmla="*/ 6329642 w 6460813"/>
              <a:gd name="connsiteY16" fmla="*/ 195233 h 688719"/>
              <a:gd name="connsiteX17" fmla="*/ 6018492 w 6460813"/>
              <a:gd name="connsiteY17" fmla="*/ 207933 h 688719"/>
              <a:gd name="connsiteX18" fmla="*/ 5707342 w 6460813"/>
              <a:gd name="connsiteY18" fmla="*/ 201583 h 688719"/>
              <a:gd name="connsiteX19" fmla="*/ 5332692 w 6460813"/>
              <a:gd name="connsiteY19" fmla="*/ 144433 h 688719"/>
              <a:gd name="connsiteX20" fmla="*/ 4634192 w 6460813"/>
              <a:gd name="connsiteY20" fmla="*/ 144433 h 688719"/>
              <a:gd name="connsiteX21" fmla="*/ 3865842 w 6460813"/>
              <a:gd name="connsiteY21" fmla="*/ 176183 h 688719"/>
              <a:gd name="connsiteX22" fmla="*/ 3116542 w 6460813"/>
              <a:gd name="connsiteY22" fmla="*/ 265083 h 688719"/>
              <a:gd name="connsiteX23" fmla="*/ 2437092 w 6460813"/>
              <a:gd name="connsiteY23" fmla="*/ 201583 h 688719"/>
              <a:gd name="connsiteX24" fmla="*/ 2132292 w 6460813"/>
              <a:gd name="connsiteY24" fmla="*/ 176183 h 688719"/>
              <a:gd name="connsiteX25" fmla="*/ 1440142 w 6460813"/>
              <a:gd name="connsiteY25" fmla="*/ 296833 h 688719"/>
              <a:gd name="connsiteX26" fmla="*/ 767042 w 6460813"/>
              <a:gd name="connsiteY26" fmla="*/ 195233 h 688719"/>
              <a:gd name="connsiteX27" fmla="*/ 347942 w 6460813"/>
              <a:gd name="connsiteY27" fmla="*/ 220633 h 688719"/>
              <a:gd name="connsiteX28" fmla="*/ 176492 w 6460813"/>
              <a:gd name="connsiteY28" fmla="*/ 315883 h 688719"/>
              <a:gd name="connsiteX29" fmla="*/ 112992 w 6460813"/>
              <a:gd name="connsiteY29" fmla="*/ 430183 h 688719"/>
              <a:gd name="connsiteX30" fmla="*/ 93942 w 6460813"/>
              <a:gd name="connsiteY30" fmla="*/ 557183 h 688719"/>
              <a:gd name="connsiteX31" fmla="*/ 193425 w 6460813"/>
              <a:gd name="connsiteY31" fmla="*/ 670425 h 688719"/>
              <a:gd name="connsiteX0" fmla="*/ 193425 w 6460813"/>
              <a:gd name="connsiteY0" fmla="*/ 670425 h 688719"/>
              <a:gd name="connsiteX1" fmla="*/ 21975 w 6460813"/>
              <a:gd name="connsiteY1" fmla="*/ 603750 h 688719"/>
              <a:gd name="connsiteX2" fmla="*/ 17742 w 6460813"/>
              <a:gd name="connsiteY2" fmla="*/ 347633 h 688719"/>
              <a:gd name="connsiteX3" fmla="*/ 163792 w 6460813"/>
              <a:gd name="connsiteY3" fmla="*/ 157133 h 688719"/>
              <a:gd name="connsiteX4" fmla="*/ 354292 w 6460813"/>
              <a:gd name="connsiteY4" fmla="*/ 80933 h 688719"/>
              <a:gd name="connsiteX5" fmla="*/ 697192 w 6460813"/>
              <a:gd name="connsiteY5" fmla="*/ 74583 h 688719"/>
              <a:gd name="connsiteX6" fmla="*/ 1033742 w 6460813"/>
              <a:gd name="connsiteY6" fmla="*/ 119033 h 688719"/>
              <a:gd name="connsiteX7" fmla="*/ 1478242 w 6460813"/>
              <a:gd name="connsiteY7" fmla="*/ 138083 h 688719"/>
              <a:gd name="connsiteX8" fmla="*/ 2271992 w 6460813"/>
              <a:gd name="connsiteY8" fmla="*/ 42833 h 688719"/>
              <a:gd name="connsiteX9" fmla="*/ 3033992 w 6460813"/>
              <a:gd name="connsiteY9" fmla="*/ 119033 h 688719"/>
              <a:gd name="connsiteX10" fmla="*/ 4126192 w 6460813"/>
              <a:gd name="connsiteY10" fmla="*/ 17433 h 688719"/>
              <a:gd name="connsiteX11" fmla="*/ 4951692 w 6460813"/>
              <a:gd name="connsiteY11" fmla="*/ 4733 h 688719"/>
              <a:gd name="connsiteX12" fmla="*/ 6037542 w 6460813"/>
              <a:gd name="connsiteY12" fmla="*/ 68233 h 688719"/>
              <a:gd name="connsiteX13" fmla="*/ 6412192 w 6460813"/>
              <a:gd name="connsiteY13" fmla="*/ 49183 h 688719"/>
              <a:gd name="connsiteX14" fmla="*/ 6450292 w 6460813"/>
              <a:gd name="connsiteY14" fmla="*/ 80933 h 688719"/>
              <a:gd name="connsiteX15" fmla="*/ 6450292 w 6460813"/>
              <a:gd name="connsiteY15" fmla="*/ 182533 h 688719"/>
              <a:gd name="connsiteX16" fmla="*/ 6329642 w 6460813"/>
              <a:gd name="connsiteY16" fmla="*/ 195233 h 688719"/>
              <a:gd name="connsiteX17" fmla="*/ 6018492 w 6460813"/>
              <a:gd name="connsiteY17" fmla="*/ 207933 h 688719"/>
              <a:gd name="connsiteX18" fmla="*/ 5707342 w 6460813"/>
              <a:gd name="connsiteY18" fmla="*/ 201583 h 688719"/>
              <a:gd name="connsiteX19" fmla="*/ 5332692 w 6460813"/>
              <a:gd name="connsiteY19" fmla="*/ 144433 h 688719"/>
              <a:gd name="connsiteX20" fmla="*/ 4634192 w 6460813"/>
              <a:gd name="connsiteY20" fmla="*/ 144433 h 688719"/>
              <a:gd name="connsiteX21" fmla="*/ 3865842 w 6460813"/>
              <a:gd name="connsiteY21" fmla="*/ 176183 h 688719"/>
              <a:gd name="connsiteX22" fmla="*/ 3116542 w 6460813"/>
              <a:gd name="connsiteY22" fmla="*/ 265083 h 688719"/>
              <a:gd name="connsiteX23" fmla="*/ 2437092 w 6460813"/>
              <a:gd name="connsiteY23" fmla="*/ 201583 h 688719"/>
              <a:gd name="connsiteX24" fmla="*/ 2132292 w 6460813"/>
              <a:gd name="connsiteY24" fmla="*/ 176183 h 688719"/>
              <a:gd name="connsiteX25" fmla="*/ 1440142 w 6460813"/>
              <a:gd name="connsiteY25" fmla="*/ 296833 h 688719"/>
              <a:gd name="connsiteX26" fmla="*/ 767042 w 6460813"/>
              <a:gd name="connsiteY26" fmla="*/ 195233 h 688719"/>
              <a:gd name="connsiteX27" fmla="*/ 347942 w 6460813"/>
              <a:gd name="connsiteY27" fmla="*/ 220633 h 688719"/>
              <a:gd name="connsiteX28" fmla="*/ 176492 w 6460813"/>
              <a:gd name="connsiteY28" fmla="*/ 315883 h 688719"/>
              <a:gd name="connsiteX29" fmla="*/ 112992 w 6460813"/>
              <a:gd name="connsiteY29" fmla="*/ 430183 h 688719"/>
              <a:gd name="connsiteX30" fmla="*/ 93942 w 6460813"/>
              <a:gd name="connsiteY30" fmla="*/ 557183 h 688719"/>
              <a:gd name="connsiteX31" fmla="*/ 193425 w 6460813"/>
              <a:gd name="connsiteY31" fmla="*/ 670425 h 688719"/>
              <a:gd name="connsiteX0" fmla="*/ 198309 w 6465697"/>
              <a:gd name="connsiteY0" fmla="*/ 670425 h 689196"/>
              <a:gd name="connsiteX1" fmla="*/ 26859 w 6465697"/>
              <a:gd name="connsiteY1" fmla="*/ 603750 h 689196"/>
              <a:gd name="connsiteX2" fmla="*/ 22626 w 6465697"/>
              <a:gd name="connsiteY2" fmla="*/ 347633 h 689196"/>
              <a:gd name="connsiteX3" fmla="*/ 168676 w 6465697"/>
              <a:gd name="connsiteY3" fmla="*/ 157133 h 689196"/>
              <a:gd name="connsiteX4" fmla="*/ 359176 w 6465697"/>
              <a:gd name="connsiteY4" fmla="*/ 80933 h 689196"/>
              <a:gd name="connsiteX5" fmla="*/ 702076 w 6465697"/>
              <a:gd name="connsiteY5" fmla="*/ 74583 h 689196"/>
              <a:gd name="connsiteX6" fmla="*/ 1038626 w 6465697"/>
              <a:gd name="connsiteY6" fmla="*/ 119033 h 689196"/>
              <a:gd name="connsiteX7" fmla="*/ 1483126 w 6465697"/>
              <a:gd name="connsiteY7" fmla="*/ 138083 h 689196"/>
              <a:gd name="connsiteX8" fmla="*/ 2276876 w 6465697"/>
              <a:gd name="connsiteY8" fmla="*/ 42833 h 689196"/>
              <a:gd name="connsiteX9" fmla="*/ 3038876 w 6465697"/>
              <a:gd name="connsiteY9" fmla="*/ 119033 h 689196"/>
              <a:gd name="connsiteX10" fmla="*/ 4131076 w 6465697"/>
              <a:gd name="connsiteY10" fmla="*/ 17433 h 689196"/>
              <a:gd name="connsiteX11" fmla="*/ 4956576 w 6465697"/>
              <a:gd name="connsiteY11" fmla="*/ 4733 h 689196"/>
              <a:gd name="connsiteX12" fmla="*/ 6042426 w 6465697"/>
              <a:gd name="connsiteY12" fmla="*/ 68233 h 689196"/>
              <a:gd name="connsiteX13" fmla="*/ 6417076 w 6465697"/>
              <a:gd name="connsiteY13" fmla="*/ 49183 h 689196"/>
              <a:gd name="connsiteX14" fmla="*/ 6455176 w 6465697"/>
              <a:gd name="connsiteY14" fmla="*/ 80933 h 689196"/>
              <a:gd name="connsiteX15" fmla="*/ 6455176 w 6465697"/>
              <a:gd name="connsiteY15" fmla="*/ 182533 h 689196"/>
              <a:gd name="connsiteX16" fmla="*/ 6334526 w 6465697"/>
              <a:gd name="connsiteY16" fmla="*/ 195233 h 689196"/>
              <a:gd name="connsiteX17" fmla="*/ 6023376 w 6465697"/>
              <a:gd name="connsiteY17" fmla="*/ 207933 h 689196"/>
              <a:gd name="connsiteX18" fmla="*/ 5712226 w 6465697"/>
              <a:gd name="connsiteY18" fmla="*/ 201583 h 689196"/>
              <a:gd name="connsiteX19" fmla="*/ 5337576 w 6465697"/>
              <a:gd name="connsiteY19" fmla="*/ 144433 h 689196"/>
              <a:gd name="connsiteX20" fmla="*/ 4639076 w 6465697"/>
              <a:gd name="connsiteY20" fmla="*/ 144433 h 689196"/>
              <a:gd name="connsiteX21" fmla="*/ 3870726 w 6465697"/>
              <a:gd name="connsiteY21" fmla="*/ 176183 h 689196"/>
              <a:gd name="connsiteX22" fmla="*/ 3121426 w 6465697"/>
              <a:gd name="connsiteY22" fmla="*/ 265083 h 689196"/>
              <a:gd name="connsiteX23" fmla="*/ 2441976 w 6465697"/>
              <a:gd name="connsiteY23" fmla="*/ 201583 h 689196"/>
              <a:gd name="connsiteX24" fmla="*/ 2137176 w 6465697"/>
              <a:gd name="connsiteY24" fmla="*/ 176183 h 689196"/>
              <a:gd name="connsiteX25" fmla="*/ 1445026 w 6465697"/>
              <a:gd name="connsiteY25" fmla="*/ 296833 h 689196"/>
              <a:gd name="connsiteX26" fmla="*/ 771926 w 6465697"/>
              <a:gd name="connsiteY26" fmla="*/ 195233 h 689196"/>
              <a:gd name="connsiteX27" fmla="*/ 352826 w 6465697"/>
              <a:gd name="connsiteY27" fmla="*/ 220633 h 689196"/>
              <a:gd name="connsiteX28" fmla="*/ 181376 w 6465697"/>
              <a:gd name="connsiteY28" fmla="*/ 315883 h 689196"/>
              <a:gd name="connsiteX29" fmla="*/ 117876 w 6465697"/>
              <a:gd name="connsiteY29" fmla="*/ 430183 h 689196"/>
              <a:gd name="connsiteX30" fmla="*/ 98826 w 6465697"/>
              <a:gd name="connsiteY30" fmla="*/ 557183 h 689196"/>
              <a:gd name="connsiteX31" fmla="*/ 198309 w 6465697"/>
              <a:gd name="connsiteY31" fmla="*/ 670425 h 689196"/>
              <a:gd name="connsiteX0" fmla="*/ 198309 w 6465697"/>
              <a:gd name="connsiteY0" fmla="*/ 670425 h 689196"/>
              <a:gd name="connsiteX1" fmla="*/ 26859 w 6465697"/>
              <a:gd name="connsiteY1" fmla="*/ 603750 h 689196"/>
              <a:gd name="connsiteX2" fmla="*/ 22626 w 6465697"/>
              <a:gd name="connsiteY2" fmla="*/ 347633 h 689196"/>
              <a:gd name="connsiteX3" fmla="*/ 168676 w 6465697"/>
              <a:gd name="connsiteY3" fmla="*/ 157133 h 689196"/>
              <a:gd name="connsiteX4" fmla="*/ 359176 w 6465697"/>
              <a:gd name="connsiteY4" fmla="*/ 80933 h 689196"/>
              <a:gd name="connsiteX5" fmla="*/ 702076 w 6465697"/>
              <a:gd name="connsiteY5" fmla="*/ 74583 h 689196"/>
              <a:gd name="connsiteX6" fmla="*/ 1038626 w 6465697"/>
              <a:gd name="connsiteY6" fmla="*/ 119033 h 689196"/>
              <a:gd name="connsiteX7" fmla="*/ 1483126 w 6465697"/>
              <a:gd name="connsiteY7" fmla="*/ 138083 h 689196"/>
              <a:gd name="connsiteX8" fmla="*/ 2276876 w 6465697"/>
              <a:gd name="connsiteY8" fmla="*/ 42833 h 689196"/>
              <a:gd name="connsiteX9" fmla="*/ 3038876 w 6465697"/>
              <a:gd name="connsiteY9" fmla="*/ 119033 h 689196"/>
              <a:gd name="connsiteX10" fmla="*/ 4131076 w 6465697"/>
              <a:gd name="connsiteY10" fmla="*/ 17433 h 689196"/>
              <a:gd name="connsiteX11" fmla="*/ 4956576 w 6465697"/>
              <a:gd name="connsiteY11" fmla="*/ 4733 h 689196"/>
              <a:gd name="connsiteX12" fmla="*/ 6042426 w 6465697"/>
              <a:gd name="connsiteY12" fmla="*/ 68233 h 689196"/>
              <a:gd name="connsiteX13" fmla="*/ 6417076 w 6465697"/>
              <a:gd name="connsiteY13" fmla="*/ 49183 h 689196"/>
              <a:gd name="connsiteX14" fmla="*/ 6455176 w 6465697"/>
              <a:gd name="connsiteY14" fmla="*/ 80933 h 689196"/>
              <a:gd name="connsiteX15" fmla="*/ 6455176 w 6465697"/>
              <a:gd name="connsiteY15" fmla="*/ 182533 h 689196"/>
              <a:gd name="connsiteX16" fmla="*/ 6334526 w 6465697"/>
              <a:gd name="connsiteY16" fmla="*/ 195233 h 689196"/>
              <a:gd name="connsiteX17" fmla="*/ 6023376 w 6465697"/>
              <a:gd name="connsiteY17" fmla="*/ 207933 h 689196"/>
              <a:gd name="connsiteX18" fmla="*/ 5712226 w 6465697"/>
              <a:gd name="connsiteY18" fmla="*/ 201583 h 689196"/>
              <a:gd name="connsiteX19" fmla="*/ 5337576 w 6465697"/>
              <a:gd name="connsiteY19" fmla="*/ 144433 h 689196"/>
              <a:gd name="connsiteX20" fmla="*/ 4639076 w 6465697"/>
              <a:gd name="connsiteY20" fmla="*/ 144433 h 689196"/>
              <a:gd name="connsiteX21" fmla="*/ 3870726 w 6465697"/>
              <a:gd name="connsiteY21" fmla="*/ 176183 h 689196"/>
              <a:gd name="connsiteX22" fmla="*/ 3121426 w 6465697"/>
              <a:gd name="connsiteY22" fmla="*/ 265083 h 689196"/>
              <a:gd name="connsiteX23" fmla="*/ 2441976 w 6465697"/>
              <a:gd name="connsiteY23" fmla="*/ 201583 h 689196"/>
              <a:gd name="connsiteX24" fmla="*/ 2137176 w 6465697"/>
              <a:gd name="connsiteY24" fmla="*/ 176183 h 689196"/>
              <a:gd name="connsiteX25" fmla="*/ 1445026 w 6465697"/>
              <a:gd name="connsiteY25" fmla="*/ 296833 h 689196"/>
              <a:gd name="connsiteX26" fmla="*/ 771926 w 6465697"/>
              <a:gd name="connsiteY26" fmla="*/ 195233 h 689196"/>
              <a:gd name="connsiteX27" fmla="*/ 352826 w 6465697"/>
              <a:gd name="connsiteY27" fmla="*/ 220633 h 689196"/>
              <a:gd name="connsiteX28" fmla="*/ 181376 w 6465697"/>
              <a:gd name="connsiteY28" fmla="*/ 315883 h 689196"/>
              <a:gd name="connsiteX29" fmla="*/ 117876 w 6465697"/>
              <a:gd name="connsiteY29" fmla="*/ 430183 h 689196"/>
              <a:gd name="connsiteX30" fmla="*/ 98826 w 6465697"/>
              <a:gd name="connsiteY30" fmla="*/ 557183 h 689196"/>
              <a:gd name="connsiteX31" fmla="*/ 198309 w 6465697"/>
              <a:gd name="connsiteY31" fmla="*/ 670425 h 689196"/>
              <a:gd name="connsiteX0" fmla="*/ 206186 w 6473574"/>
              <a:gd name="connsiteY0" fmla="*/ 670425 h 693757"/>
              <a:gd name="connsiteX1" fmla="*/ 34736 w 6473574"/>
              <a:gd name="connsiteY1" fmla="*/ 603750 h 693757"/>
              <a:gd name="connsiteX2" fmla="*/ 30503 w 6473574"/>
              <a:gd name="connsiteY2" fmla="*/ 347633 h 693757"/>
              <a:gd name="connsiteX3" fmla="*/ 176553 w 6473574"/>
              <a:gd name="connsiteY3" fmla="*/ 157133 h 693757"/>
              <a:gd name="connsiteX4" fmla="*/ 367053 w 6473574"/>
              <a:gd name="connsiteY4" fmla="*/ 80933 h 693757"/>
              <a:gd name="connsiteX5" fmla="*/ 709953 w 6473574"/>
              <a:gd name="connsiteY5" fmla="*/ 74583 h 693757"/>
              <a:gd name="connsiteX6" fmla="*/ 1046503 w 6473574"/>
              <a:gd name="connsiteY6" fmla="*/ 119033 h 693757"/>
              <a:gd name="connsiteX7" fmla="*/ 1491003 w 6473574"/>
              <a:gd name="connsiteY7" fmla="*/ 138083 h 693757"/>
              <a:gd name="connsiteX8" fmla="*/ 2284753 w 6473574"/>
              <a:gd name="connsiteY8" fmla="*/ 42833 h 693757"/>
              <a:gd name="connsiteX9" fmla="*/ 3046753 w 6473574"/>
              <a:gd name="connsiteY9" fmla="*/ 119033 h 693757"/>
              <a:gd name="connsiteX10" fmla="*/ 4138953 w 6473574"/>
              <a:gd name="connsiteY10" fmla="*/ 17433 h 693757"/>
              <a:gd name="connsiteX11" fmla="*/ 4964453 w 6473574"/>
              <a:gd name="connsiteY11" fmla="*/ 4733 h 693757"/>
              <a:gd name="connsiteX12" fmla="*/ 6050303 w 6473574"/>
              <a:gd name="connsiteY12" fmla="*/ 68233 h 693757"/>
              <a:gd name="connsiteX13" fmla="*/ 6424953 w 6473574"/>
              <a:gd name="connsiteY13" fmla="*/ 49183 h 693757"/>
              <a:gd name="connsiteX14" fmla="*/ 6463053 w 6473574"/>
              <a:gd name="connsiteY14" fmla="*/ 80933 h 693757"/>
              <a:gd name="connsiteX15" fmla="*/ 6463053 w 6473574"/>
              <a:gd name="connsiteY15" fmla="*/ 182533 h 693757"/>
              <a:gd name="connsiteX16" fmla="*/ 6342403 w 6473574"/>
              <a:gd name="connsiteY16" fmla="*/ 195233 h 693757"/>
              <a:gd name="connsiteX17" fmla="*/ 6031253 w 6473574"/>
              <a:gd name="connsiteY17" fmla="*/ 207933 h 693757"/>
              <a:gd name="connsiteX18" fmla="*/ 5720103 w 6473574"/>
              <a:gd name="connsiteY18" fmla="*/ 201583 h 693757"/>
              <a:gd name="connsiteX19" fmla="*/ 5345453 w 6473574"/>
              <a:gd name="connsiteY19" fmla="*/ 144433 h 693757"/>
              <a:gd name="connsiteX20" fmla="*/ 4646953 w 6473574"/>
              <a:gd name="connsiteY20" fmla="*/ 144433 h 693757"/>
              <a:gd name="connsiteX21" fmla="*/ 3878603 w 6473574"/>
              <a:gd name="connsiteY21" fmla="*/ 176183 h 693757"/>
              <a:gd name="connsiteX22" fmla="*/ 3129303 w 6473574"/>
              <a:gd name="connsiteY22" fmla="*/ 265083 h 693757"/>
              <a:gd name="connsiteX23" fmla="*/ 2449853 w 6473574"/>
              <a:gd name="connsiteY23" fmla="*/ 201583 h 693757"/>
              <a:gd name="connsiteX24" fmla="*/ 2145053 w 6473574"/>
              <a:gd name="connsiteY24" fmla="*/ 176183 h 693757"/>
              <a:gd name="connsiteX25" fmla="*/ 1452903 w 6473574"/>
              <a:gd name="connsiteY25" fmla="*/ 296833 h 693757"/>
              <a:gd name="connsiteX26" fmla="*/ 779803 w 6473574"/>
              <a:gd name="connsiteY26" fmla="*/ 195233 h 693757"/>
              <a:gd name="connsiteX27" fmla="*/ 360703 w 6473574"/>
              <a:gd name="connsiteY27" fmla="*/ 220633 h 693757"/>
              <a:gd name="connsiteX28" fmla="*/ 189253 w 6473574"/>
              <a:gd name="connsiteY28" fmla="*/ 315883 h 693757"/>
              <a:gd name="connsiteX29" fmla="*/ 125753 w 6473574"/>
              <a:gd name="connsiteY29" fmla="*/ 430183 h 693757"/>
              <a:gd name="connsiteX30" fmla="*/ 106703 w 6473574"/>
              <a:gd name="connsiteY30" fmla="*/ 557183 h 693757"/>
              <a:gd name="connsiteX31" fmla="*/ 206186 w 6473574"/>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35282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35282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20633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04758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215715 w 6483103"/>
              <a:gd name="connsiteY31"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04758 h 693757"/>
              <a:gd name="connsiteX28" fmla="*/ 198782 w 6483103"/>
              <a:gd name="connsiteY28" fmla="*/ 315883 h 693757"/>
              <a:gd name="connsiteX29" fmla="*/ 119407 w 6483103"/>
              <a:gd name="connsiteY29" fmla="*/ 430183 h 693757"/>
              <a:gd name="connsiteX30" fmla="*/ 116232 w 6483103"/>
              <a:gd name="connsiteY30" fmla="*/ 557183 h 693757"/>
              <a:gd name="connsiteX31" fmla="*/ 117229 w 6483103"/>
              <a:gd name="connsiteY31" fmla="*/ 566707 h 693757"/>
              <a:gd name="connsiteX32" fmla="*/ 215715 w 6483103"/>
              <a:gd name="connsiteY32" fmla="*/ 670425 h 693757"/>
              <a:gd name="connsiteX0" fmla="*/ 215715 w 6483103"/>
              <a:gd name="connsiteY0" fmla="*/ 670425 h 693757"/>
              <a:gd name="connsiteX1" fmla="*/ 44265 w 6483103"/>
              <a:gd name="connsiteY1" fmla="*/ 603750 h 693757"/>
              <a:gd name="connsiteX2" fmla="*/ 40032 w 6483103"/>
              <a:gd name="connsiteY2" fmla="*/ 347633 h 693757"/>
              <a:gd name="connsiteX3" fmla="*/ 186082 w 6483103"/>
              <a:gd name="connsiteY3" fmla="*/ 157133 h 693757"/>
              <a:gd name="connsiteX4" fmla="*/ 376582 w 6483103"/>
              <a:gd name="connsiteY4" fmla="*/ 80933 h 693757"/>
              <a:gd name="connsiteX5" fmla="*/ 719482 w 6483103"/>
              <a:gd name="connsiteY5" fmla="*/ 74583 h 693757"/>
              <a:gd name="connsiteX6" fmla="*/ 1056032 w 6483103"/>
              <a:gd name="connsiteY6" fmla="*/ 119033 h 693757"/>
              <a:gd name="connsiteX7" fmla="*/ 1500532 w 6483103"/>
              <a:gd name="connsiteY7" fmla="*/ 138083 h 693757"/>
              <a:gd name="connsiteX8" fmla="*/ 2294282 w 6483103"/>
              <a:gd name="connsiteY8" fmla="*/ 42833 h 693757"/>
              <a:gd name="connsiteX9" fmla="*/ 3056282 w 6483103"/>
              <a:gd name="connsiteY9" fmla="*/ 119033 h 693757"/>
              <a:gd name="connsiteX10" fmla="*/ 4148482 w 6483103"/>
              <a:gd name="connsiteY10" fmla="*/ 17433 h 693757"/>
              <a:gd name="connsiteX11" fmla="*/ 4973982 w 6483103"/>
              <a:gd name="connsiteY11" fmla="*/ 4733 h 693757"/>
              <a:gd name="connsiteX12" fmla="*/ 6059832 w 6483103"/>
              <a:gd name="connsiteY12" fmla="*/ 68233 h 693757"/>
              <a:gd name="connsiteX13" fmla="*/ 6434482 w 6483103"/>
              <a:gd name="connsiteY13" fmla="*/ 49183 h 693757"/>
              <a:gd name="connsiteX14" fmla="*/ 6472582 w 6483103"/>
              <a:gd name="connsiteY14" fmla="*/ 80933 h 693757"/>
              <a:gd name="connsiteX15" fmla="*/ 6472582 w 6483103"/>
              <a:gd name="connsiteY15" fmla="*/ 182533 h 693757"/>
              <a:gd name="connsiteX16" fmla="*/ 6351932 w 6483103"/>
              <a:gd name="connsiteY16" fmla="*/ 195233 h 693757"/>
              <a:gd name="connsiteX17" fmla="*/ 6040782 w 6483103"/>
              <a:gd name="connsiteY17" fmla="*/ 207933 h 693757"/>
              <a:gd name="connsiteX18" fmla="*/ 5729632 w 6483103"/>
              <a:gd name="connsiteY18" fmla="*/ 201583 h 693757"/>
              <a:gd name="connsiteX19" fmla="*/ 5354982 w 6483103"/>
              <a:gd name="connsiteY19" fmla="*/ 144433 h 693757"/>
              <a:gd name="connsiteX20" fmla="*/ 4656482 w 6483103"/>
              <a:gd name="connsiteY20" fmla="*/ 144433 h 693757"/>
              <a:gd name="connsiteX21" fmla="*/ 3888132 w 6483103"/>
              <a:gd name="connsiteY21" fmla="*/ 176183 h 693757"/>
              <a:gd name="connsiteX22" fmla="*/ 3138832 w 6483103"/>
              <a:gd name="connsiteY22" fmla="*/ 265083 h 693757"/>
              <a:gd name="connsiteX23" fmla="*/ 2459382 w 6483103"/>
              <a:gd name="connsiteY23" fmla="*/ 201583 h 693757"/>
              <a:gd name="connsiteX24" fmla="*/ 2154582 w 6483103"/>
              <a:gd name="connsiteY24" fmla="*/ 176183 h 693757"/>
              <a:gd name="connsiteX25" fmla="*/ 1462432 w 6483103"/>
              <a:gd name="connsiteY25" fmla="*/ 296833 h 693757"/>
              <a:gd name="connsiteX26" fmla="*/ 789332 w 6483103"/>
              <a:gd name="connsiteY26" fmla="*/ 195233 h 693757"/>
              <a:gd name="connsiteX27" fmla="*/ 370232 w 6483103"/>
              <a:gd name="connsiteY27" fmla="*/ 204758 h 693757"/>
              <a:gd name="connsiteX28" fmla="*/ 198782 w 6483103"/>
              <a:gd name="connsiteY28" fmla="*/ 315883 h 693757"/>
              <a:gd name="connsiteX29" fmla="*/ 119407 w 6483103"/>
              <a:gd name="connsiteY29" fmla="*/ 430183 h 693757"/>
              <a:gd name="connsiteX30" fmla="*/ 117229 w 6483103"/>
              <a:gd name="connsiteY30" fmla="*/ 566707 h 693757"/>
              <a:gd name="connsiteX31" fmla="*/ 215715 w 6483103"/>
              <a:gd name="connsiteY31" fmla="*/ 670425 h 693757"/>
              <a:gd name="connsiteX0" fmla="*/ 208064 w 6475452"/>
              <a:gd name="connsiteY0" fmla="*/ 670425 h 688719"/>
              <a:gd name="connsiteX1" fmla="*/ 36614 w 6475452"/>
              <a:gd name="connsiteY1" fmla="*/ 603750 h 688719"/>
              <a:gd name="connsiteX2" fmla="*/ 11214 w 6475452"/>
              <a:gd name="connsiteY2" fmla="*/ 347633 h 688719"/>
              <a:gd name="connsiteX3" fmla="*/ 178431 w 6475452"/>
              <a:gd name="connsiteY3" fmla="*/ 157133 h 688719"/>
              <a:gd name="connsiteX4" fmla="*/ 368931 w 6475452"/>
              <a:gd name="connsiteY4" fmla="*/ 80933 h 688719"/>
              <a:gd name="connsiteX5" fmla="*/ 711831 w 6475452"/>
              <a:gd name="connsiteY5" fmla="*/ 74583 h 688719"/>
              <a:gd name="connsiteX6" fmla="*/ 1048381 w 6475452"/>
              <a:gd name="connsiteY6" fmla="*/ 119033 h 688719"/>
              <a:gd name="connsiteX7" fmla="*/ 1492881 w 6475452"/>
              <a:gd name="connsiteY7" fmla="*/ 138083 h 688719"/>
              <a:gd name="connsiteX8" fmla="*/ 2286631 w 6475452"/>
              <a:gd name="connsiteY8" fmla="*/ 42833 h 688719"/>
              <a:gd name="connsiteX9" fmla="*/ 3048631 w 6475452"/>
              <a:gd name="connsiteY9" fmla="*/ 119033 h 688719"/>
              <a:gd name="connsiteX10" fmla="*/ 4140831 w 6475452"/>
              <a:gd name="connsiteY10" fmla="*/ 17433 h 688719"/>
              <a:gd name="connsiteX11" fmla="*/ 4966331 w 6475452"/>
              <a:gd name="connsiteY11" fmla="*/ 4733 h 688719"/>
              <a:gd name="connsiteX12" fmla="*/ 6052181 w 6475452"/>
              <a:gd name="connsiteY12" fmla="*/ 68233 h 688719"/>
              <a:gd name="connsiteX13" fmla="*/ 6426831 w 6475452"/>
              <a:gd name="connsiteY13" fmla="*/ 49183 h 688719"/>
              <a:gd name="connsiteX14" fmla="*/ 6464931 w 6475452"/>
              <a:gd name="connsiteY14" fmla="*/ 80933 h 688719"/>
              <a:gd name="connsiteX15" fmla="*/ 6464931 w 6475452"/>
              <a:gd name="connsiteY15" fmla="*/ 182533 h 688719"/>
              <a:gd name="connsiteX16" fmla="*/ 6344281 w 6475452"/>
              <a:gd name="connsiteY16" fmla="*/ 195233 h 688719"/>
              <a:gd name="connsiteX17" fmla="*/ 6033131 w 6475452"/>
              <a:gd name="connsiteY17" fmla="*/ 207933 h 688719"/>
              <a:gd name="connsiteX18" fmla="*/ 5721981 w 6475452"/>
              <a:gd name="connsiteY18" fmla="*/ 201583 h 688719"/>
              <a:gd name="connsiteX19" fmla="*/ 5347331 w 6475452"/>
              <a:gd name="connsiteY19" fmla="*/ 144433 h 688719"/>
              <a:gd name="connsiteX20" fmla="*/ 4648831 w 6475452"/>
              <a:gd name="connsiteY20" fmla="*/ 144433 h 688719"/>
              <a:gd name="connsiteX21" fmla="*/ 3880481 w 6475452"/>
              <a:gd name="connsiteY21" fmla="*/ 176183 h 688719"/>
              <a:gd name="connsiteX22" fmla="*/ 3131181 w 6475452"/>
              <a:gd name="connsiteY22" fmla="*/ 265083 h 688719"/>
              <a:gd name="connsiteX23" fmla="*/ 2451731 w 6475452"/>
              <a:gd name="connsiteY23" fmla="*/ 201583 h 688719"/>
              <a:gd name="connsiteX24" fmla="*/ 2146931 w 6475452"/>
              <a:gd name="connsiteY24" fmla="*/ 176183 h 688719"/>
              <a:gd name="connsiteX25" fmla="*/ 1454781 w 6475452"/>
              <a:gd name="connsiteY25" fmla="*/ 296833 h 688719"/>
              <a:gd name="connsiteX26" fmla="*/ 781681 w 6475452"/>
              <a:gd name="connsiteY26" fmla="*/ 195233 h 688719"/>
              <a:gd name="connsiteX27" fmla="*/ 362581 w 6475452"/>
              <a:gd name="connsiteY27" fmla="*/ 204758 h 688719"/>
              <a:gd name="connsiteX28" fmla="*/ 191131 w 6475452"/>
              <a:gd name="connsiteY28" fmla="*/ 315883 h 688719"/>
              <a:gd name="connsiteX29" fmla="*/ 111756 w 6475452"/>
              <a:gd name="connsiteY29" fmla="*/ 430183 h 688719"/>
              <a:gd name="connsiteX30" fmla="*/ 109578 w 6475452"/>
              <a:gd name="connsiteY30" fmla="*/ 566707 h 688719"/>
              <a:gd name="connsiteX31" fmla="*/ 208064 w 6475452"/>
              <a:gd name="connsiteY31" fmla="*/ 670425 h 688719"/>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00302 w 6484623"/>
              <a:gd name="connsiteY28" fmla="*/ 315883 h 671876"/>
              <a:gd name="connsiteX29" fmla="*/ 120927 w 6484623"/>
              <a:gd name="connsiteY29" fmla="*/ 430183 h 671876"/>
              <a:gd name="connsiteX30" fmla="*/ 118749 w 6484623"/>
              <a:gd name="connsiteY30" fmla="*/ 566707 h 671876"/>
              <a:gd name="connsiteX31" fmla="*/ 217235 w 6484623"/>
              <a:gd name="connsiteY31" fmla="*/ 670425 h 671876"/>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00302 w 6484623"/>
              <a:gd name="connsiteY28" fmla="*/ 315883 h 671876"/>
              <a:gd name="connsiteX29" fmla="*/ 120927 w 6484623"/>
              <a:gd name="connsiteY29" fmla="*/ 430183 h 671876"/>
              <a:gd name="connsiteX30" fmla="*/ 144149 w 6484623"/>
              <a:gd name="connsiteY30" fmla="*/ 566707 h 671876"/>
              <a:gd name="connsiteX31" fmla="*/ 217235 w 6484623"/>
              <a:gd name="connsiteY31" fmla="*/ 670425 h 671876"/>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00302 w 6484623"/>
              <a:gd name="connsiteY28" fmla="*/ 315883 h 671876"/>
              <a:gd name="connsiteX29" fmla="*/ 137860 w 6484623"/>
              <a:gd name="connsiteY29" fmla="*/ 430183 h 671876"/>
              <a:gd name="connsiteX30" fmla="*/ 144149 w 6484623"/>
              <a:gd name="connsiteY30" fmla="*/ 566707 h 671876"/>
              <a:gd name="connsiteX31" fmla="*/ 217235 w 6484623"/>
              <a:gd name="connsiteY31" fmla="*/ 670425 h 671876"/>
              <a:gd name="connsiteX0" fmla="*/ 217235 w 6484623"/>
              <a:gd name="connsiteY0" fmla="*/ 670425 h 671876"/>
              <a:gd name="connsiteX1" fmla="*/ 24618 w 6484623"/>
              <a:gd name="connsiteY1" fmla="*/ 607246 h 671876"/>
              <a:gd name="connsiteX2" fmla="*/ 20385 w 6484623"/>
              <a:gd name="connsiteY2" fmla="*/ 347633 h 671876"/>
              <a:gd name="connsiteX3" fmla="*/ 187602 w 6484623"/>
              <a:gd name="connsiteY3" fmla="*/ 157133 h 671876"/>
              <a:gd name="connsiteX4" fmla="*/ 378102 w 6484623"/>
              <a:gd name="connsiteY4" fmla="*/ 80933 h 671876"/>
              <a:gd name="connsiteX5" fmla="*/ 721002 w 6484623"/>
              <a:gd name="connsiteY5" fmla="*/ 74583 h 671876"/>
              <a:gd name="connsiteX6" fmla="*/ 1057552 w 6484623"/>
              <a:gd name="connsiteY6" fmla="*/ 119033 h 671876"/>
              <a:gd name="connsiteX7" fmla="*/ 1502052 w 6484623"/>
              <a:gd name="connsiteY7" fmla="*/ 138083 h 671876"/>
              <a:gd name="connsiteX8" fmla="*/ 2295802 w 6484623"/>
              <a:gd name="connsiteY8" fmla="*/ 42833 h 671876"/>
              <a:gd name="connsiteX9" fmla="*/ 3057802 w 6484623"/>
              <a:gd name="connsiteY9" fmla="*/ 119033 h 671876"/>
              <a:gd name="connsiteX10" fmla="*/ 4150002 w 6484623"/>
              <a:gd name="connsiteY10" fmla="*/ 17433 h 671876"/>
              <a:gd name="connsiteX11" fmla="*/ 4975502 w 6484623"/>
              <a:gd name="connsiteY11" fmla="*/ 4733 h 671876"/>
              <a:gd name="connsiteX12" fmla="*/ 6061352 w 6484623"/>
              <a:gd name="connsiteY12" fmla="*/ 68233 h 671876"/>
              <a:gd name="connsiteX13" fmla="*/ 6436002 w 6484623"/>
              <a:gd name="connsiteY13" fmla="*/ 49183 h 671876"/>
              <a:gd name="connsiteX14" fmla="*/ 6474102 w 6484623"/>
              <a:gd name="connsiteY14" fmla="*/ 80933 h 671876"/>
              <a:gd name="connsiteX15" fmla="*/ 6474102 w 6484623"/>
              <a:gd name="connsiteY15" fmla="*/ 182533 h 671876"/>
              <a:gd name="connsiteX16" fmla="*/ 6353452 w 6484623"/>
              <a:gd name="connsiteY16" fmla="*/ 195233 h 671876"/>
              <a:gd name="connsiteX17" fmla="*/ 6042302 w 6484623"/>
              <a:gd name="connsiteY17" fmla="*/ 207933 h 671876"/>
              <a:gd name="connsiteX18" fmla="*/ 5731152 w 6484623"/>
              <a:gd name="connsiteY18" fmla="*/ 201583 h 671876"/>
              <a:gd name="connsiteX19" fmla="*/ 5356502 w 6484623"/>
              <a:gd name="connsiteY19" fmla="*/ 144433 h 671876"/>
              <a:gd name="connsiteX20" fmla="*/ 4658002 w 6484623"/>
              <a:gd name="connsiteY20" fmla="*/ 144433 h 671876"/>
              <a:gd name="connsiteX21" fmla="*/ 3889652 w 6484623"/>
              <a:gd name="connsiteY21" fmla="*/ 176183 h 671876"/>
              <a:gd name="connsiteX22" fmla="*/ 3140352 w 6484623"/>
              <a:gd name="connsiteY22" fmla="*/ 265083 h 671876"/>
              <a:gd name="connsiteX23" fmla="*/ 2460902 w 6484623"/>
              <a:gd name="connsiteY23" fmla="*/ 201583 h 671876"/>
              <a:gd name="connsiteX24" fmla="*/ 2156102 w 6484623"/>
              <a:gd name="connsiteY24" fmla="*/ 176183 h 671876"/>
              <a:gd name="connsiteX25" fmla="*/ 1463952 w 6484623"/>
              <a:gd name="connsiteY25" fmla="*/ 296833 h 671876"/>
              <a:gd name="connsiteX26" fmla="*/ 790852 w 6484623"/>
              <a:gd name="connsiteY26" fmla="*/ 195233 h 671876"/>
              <a:gd name="connsiteX27" fmla="*/ 371752 w 6484623"/>
              <a:gd name="connsiteY27" fmla="*/ 204758 h 671876"/>
              <a:gd name="connsiteX28" fmla="*/ 217235 w 6484623"/>
              <a:gd name="connsiteY28" fmla="*/ 308891 h 671876"/>
              <a:gd name="connsiteX29" fmla="*/ 137860 w 6484623"/>
              <a:gd name="connsiteY29" fmla="*/ 430183 h 671876"/>
              <a:gd name="connsiteX30" fmla="*/ 144149 w 6484623"/>
              <a:gd name="connsiteY30" fmla="*/ 566707 h 671876"/>
              <a:gd name="connsiteX31" fmla="*/ 217235 w 6484623"/>
              <a:gd name="connsiteY31" fmla="*/ 670425 h 671876"/>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2295802 w 6484623"/>
              <a:gd name="connsiteY8" fmla="*/ 42833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2156102 w 6484623"/>
              <a:gd name="connsiteY24" fmla="*/ 176183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2295802 w 6484623"/>
              <a:gd name="connsiteY8" fmla="*/ 42833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17109 w 6484623"/>
              <a:gd name="connsiteY8" fmla="*/ 188056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17109 w 6484623"/>
              <a:gd name="connsiteY8" fmla="*/ 188056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17109 w 6484623"/>
              <a:gd name="connsiteY8" fmla="*/ 188056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01583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12056 w 6484623"/>
              <a:gd name="connsiteY23" fmla="*/ 137040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266126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322601 h 672075"/>
              <a:gd name="connsiteX24" fmla="*/ 1921641 w 6484623"/>
              <a:gd name="connsiteY24" fmla="*/ 450491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768262 w 6484623"/>
              <a:gd name="connsiteY8" fmla="*/ 252599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322601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60902 w 6484623"/>
              <a:gd name="connsiteY23" fmla="*/ 322601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2460902 w 6484623"/>
              <a:gd name="connsiteY24" fmla="*/ 322601 h 672075"/>
              <a:gd name="connsiteX25" fmla="*/ 1921641 w 6484623"/>
              <a:gd name="connsiteY25" fmla="*/ 506966 h 672075"/>
              <a:gd name="connsiteX26" fmla="*/ 1463952 w 6484623"/>
              <a:gd name="connsiteY26" fmla="*/ 296833 h 672075"/>
              <a:gd name="connsiteX27" fmla="*/ 790852 w 6484623"/>
              <a:gd name="connsiteY27" fmla="*/ 195233 h 672075"/>
              <a:gd name="connsiteX28" fmla="*/ 371752 w 6484623"/>
              <a:gd name="connsiteY28" fmla="*/ 204758 h 672075"/>
              <a:gd name="connsiteX29" fmla="*/ 217235 w 6484623"/>
              <a:gd name="connsiteY29" fmla="*/ 308891 h 672075"/>
              <a:gd name="connsiteX30" fmla="*/ 137860 w 6484623"/>
              <a:gd name="connsiteY30" fmla="*/ 430183 h 672075"/>
              <a:gd name="connsiteX31" fmla="*/ 144149 w 6484623"/>
              <a:gd name="connsiteY31" fmla="*/ 566707 h 672075"/>
              <a:gd name="connsiteX32" fmla="*/ 217235 w 6484623"/>
              <a:gd name="connsiteY32"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2460902 w 6484623"/>
              <a:gd name="connsiteY24" fmla="*/ 322601 h 672075"/>
              <a:gd name="connsiteX25" fmla="*/ 1921641 w 6484623"/>
              <a:gd name="connsiteY25" fmla="*/ 506966 h 672075"/>
              <a:gd name="connsiteX26" fmla="*/ 1463952 w 6484623"/>
              <a:gd name="connsiteY26" fmla="*/ 296833 h 672075"/>
              <a:gd name="connsiteX27" fmla="*/ 790852 w 6484623"/>
              <a:gd name="connsiteY27" fmla="*/ 195233 h 672075"/>
              <a:gd name="connsiteX28" fmla="*/ 371752 w 6484623"/>
              <a:gd name="connsiteY28" fmla="*/ 204758 h 672075"/>
              <a:gd name="connsiteX29" fmla="*/ 217235 w 6484623"/>
              <a:gd name="connsiteY29" fmla="*/ 308891 h 672075"/>
              <a:gd name="connsiteX30" fmla="*/ 137860 w 6484623"/>
              <a:gd name="connsiteY30" fmla="*/ 430183 h 672075"/>
              <a:gd name="connsiteX31" fmla="*/ 144149 w 6484623"/>
              <a:gd name="connsiteY31" fmla="*/ 566707 h 672075"/>
              <a:gd name="connsiteX32" fmla="*/ 217235 w 6484623"/>
              <a:gd name="connsiteY32"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2460902 w 6484623"/>
              <a:gd name="connsiteY24" fmla="*/ 322601 h 672075"/>
              <a:gd name="connsiteX25" fmla="*/ 1921641 w 6484623"/>
              <a:gd name="connsiteY25" fmla="*/ 506966 h 672075"/>
              <a:gd name="connsiteX26" fmla="*/ 1463952 w 6484623"/>
              <a:gd name="connsiteY26" fmla="*/ 296833 h 672075"/>
              <a:gd name="connsiteX27" fmla="*/ 790852 w 6484623"/>
              <a:gd name="connsiteY27" fmla="*/ 195233 h 672075"/>
              <a:gd name="connsiteX28" fmla="*/ 371752 w 6484623"/>
              <a:gd name="connsiteY28" fmla="*/ 204758 h 672075"/>
              <a:gd name="connsiteX29" fmla="*/ 217235 w 6484623"/>
              <a:gd name="connsiteY29" fmla="*/ 308891 h 672075"/>
              <a:gd name="connsiteX30" fmla="*/ 137860 w 6484623"/>
              <a:gd name="connsiteY30" fmla="*/ 430183 h 672075"/>
              <a:gd name="connsiteX31" fmla="*/ 144149 w 6484623"/>
              <a:gd name="connsiteY31" fmla="*/ 566707 h 672075"/>
              <a:gd name="connsiteX32" fmla="*/ 217235 w 6484623"/>
              <a:gd name="connsiteY32"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1396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9464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9464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0425 h 672075"/>
              <a:gd name="connsiteX1" fmla="*/ 24618 w 6484623"/>
              <a:gd name="connsiteY1" fmla="*/ 607246 h 672075"/>
              <a:gd name="connsiteX2" fmla="*/ 20385 w 6484623"/>
              <a:gd name="connsiteY2" fmla="*/ 347633 h 672075"/>
              <a:gd name="connsiteX3" fmla="*/ 187602 w 6484623"/>
              <a:gd name="connsiteY3" fmla="*/ 157133 h 672075"/>
              <a:gd name="connsiteX4" fmla="*/ 378102 w 6484623"/>
              <a:gd name="connsiteY4" fmla="*/ 80933 h 672075"/>
              <a:gd name="connsiteX5" fmla="*/ 721002 w 6484623"/>
              <a:gd name="connsiteY5" fmla="*/ 74583 h 672075"/>
              <a:gd name="connsiteX6" fmla="*/ 1057552 w 6484623"/>
              <a:gd name="connsiteY6" fmla="*/ 119033 h 672075"/>
              <a:gd name="connsiteX7" fmla="*/ 1502052 w 6484623"/>
              <a:gd name="connsiteY7" fmla="*/ 138083 h 672075"/>
              <a:gd name="connsiteX8" fmla="*/ 1836647 w 6484623"/>
              <a:gd name="connsiteY8" fmla="*/ 317142 h 672075"/>
              <a:gd name="connsiteX9" fmla="*/ 3057802 w 6484623"/>
              <a:gd name="connsiteY9" fmla="*/ 119033 h 672075"/>
              <a:gd name="connsiteX10" fmla="*/ 4150002 w 6484623"/>
              <a:gd name="connsiteY10" fmla="*/ 17433 h 672075"/>
              <a:gd name="connsiteX11" fmla="*/ 4975502 w 6484623"/>
              <a:gd name="connsiteY11" fmla="*/ 4733 h 672075"/>
              <a:gd name="connsiteX12" fmla="*/ 6061352 w 6484623"/>
              <a:gd name="connsiteY12" fmla="*/ 68233 h 672075"/>
              <a:gd name="connsiteX13" fmla="*/ 6436002 w 6484623"/>
              <a:gd name="connsiteY13" fmla="*/ 49183 h 672075"/>
              <a:gd name="connsiteX14" fmla="*/ 6474102 w 6484623"/>
              <a:gd name="connsiteY14" fmla="*/ 80933 h 672075"/>
              <a:gd name="connsiteX15" fmla="*/ 6474102 w 6484623"/>
              <a:gd name="connsiteY15" fmla="*/ 182533 h 672075"/>
              <a:gd name="connsiteX16" fmla="*/ 6353452 w 6484623"/>
              <a:gd name="connsiteY16" fmla="*/ 195233 h 672075"/>
              <a:gd name="connsiteX17" fmla="*/ 6042302 w 6484623"/>
              <a:gd name="connsiteY17" fmla="*/ 207933 h 672075"/>
              <a:gd name="connsiteX18" fmla="*/ 5731152 w 6484623"/>
              <a:gd name="connsiteY18" fmla="*/ 201583 h 672075"/>
              <a:gd name="connsiteX19" fmla="*/ 5356502 w 6484623"/>
              <a:gd name="connsiteY19" fmla="*/ 144433 h 672075"/>
              <a:gd name="connsiteX20" fmla="*/ 4658002 w 6484623"/>
              <a:gd name="connsiteY20" fmla="*/ 144433 h 672075"/>
              <a:gd name="connsiteX21" fmla="*/ 3889652 w 6484623"/>
              <a:gd name="connsiteY21" fmla="*/ 176183 h 672075"/>
              <a:gd name="connsiteX22" fmla="*/ 3140352 w 6484623"/>
              <a:gd name="connsiteY22" fmla="*/ 265083 h 672075"/>
              <a:gd name="connsiteX23" fmla="*/ 2485097 w 6484623"/>
              <a:gd name="connsiteY23" fmla="*/ 399464 h 672075"/>
              <a:gd name="connsiteX24" fmla="*/ 1921641 w 6484623"/>
              <a:gd name="connsiteY24" fmla="*/ 506966 h 672075"/>
              <a:gd name="connsiteX25" fmla="*/ 1463952 w 6484623"/>
              <a:gd name="connsiteY25" fmla="*/ 296833 h 672075"/>
              <a:gd name="connsiteX26" fmla="*/ 790852 w 6484623"/>
              <a:gd name="connsiteY26" fmla="*/ 195233 h 672075"/>
              <a:gd name="connsiteX27" fmla="*/ 371752 w 6484623"/>
              <a:gd name="connsiteY27" fmla="*/ 204758 h 672075"/>
              <a:gd name="connsiteX28" fmla="*/ 217235 w 6484623"/>
              <a:gd name="connsiteY28" fmla="*/ 308891 h 672075"/>
              <a:gd name="connsiteX29" fmla="*/ 137860 w 6484623"/>
              <a:gd name="connsiteY29" fmla="*/ 430183 h 672075"/>
              <a:gd name="connsiteX30" fmla="*/ 144149 w 6484623"/>
              <a:gd name="connsiteY30" fmla="*/ 566707 h 672075"/>
              <a:gd name="connsiteX31" fmla="*/ 217235 w 6484623"/>
              <a:gd name="connsiteY31" fmla="*/ 670425 h 672075"/>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269865 h 676857"/>
              <a:gd name="connsiteX23" fmla="*/ 2485097 w 6484623"/>
              <a:gd name="connsiteY23" fmla="*/ 404246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485097 w 6484623"/>
              <a:gd name="connsiteY23" fmla="*/ 404246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21002 w 6484623"/>
              <a:gd name="connsiteY5" fmla="*/ 79365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78102 w 6484623"/>
              <a:gd name="connsiteY4" fmla="*/ 85715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21641 w 6484623"/>
              <a:gd name="connsiteY24" fmla="*/ 511748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893066 w 6484623"/>
              <a:gd name="connsiteY24" fmla="*/ 548457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893066 w 6484623"/>
              <a:gd name="connsiteY24" fmla="*/ 548457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88316 w 6484623"/>
              <a:gd name="connsiteY24" fmla="*/ 55894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82789 w 6484623"/>
              <a:gd name="connsiteY23" fmla="*/ 412314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611364 w 6484623"/>
              <a:gd name="connsiteY23" fmla="*/ 393960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424039 w 6484623"/>
              <a:gd name="connsiteY23" fmla="*/ 438535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00239 w 6484623"/>
              <a:gd name="connsiteY23" fmla="*/ 456890 h 676857"/>
              <a:gd name="connsiteX24" fmla="*/ 1985141 w 6484623"/>
              <a:gd name="connsiteY24" fmla="*/ 532725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500239 w 6484623"/>
              <a:gd name="connsiteY23" fmla="*/ 456890 h 676857"/>
              <a:gd name="connsiteX24" fmla="*/ 1921641 w 6484623"/>
              <a:gd name="connsiteY24" fmla="*/ 490772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5207 h 676857"/>
              <a:gd name="connsiteX1" fmla="*/ 24618 w 6484623"/>
              <a:gd name="connsiteY1" fmla="*/ 612028 h 676857"/>
              <a:gd name="connsiteX2" fmla="*/ 20385 w 6484623"/>
              <a:gd name="connsiteY2" fmla="*/ 352415 h 676857"/>
              <a:gd name="connsiteX3" fmla="*/ 187602 w 6484623"/>
              <a:gd name="connsiteY3" fmla="*/ 161915 h 676857"/>
              <a:gd name="connsiteX4" fmla="*/ 329256 w 6484623"/>
              <a:gd name="connsiteY4" fmla="*/ 61511 h 676857"/>
              <a:gd name="connsiteX5" fmla="*/ 760079 w 6484623"/>
              <a:gd name="connsiteY5" fmla="*/ 30958 h 676857"/>
              <a:gd name="connsiteX6" fmla="*/ 1057552 w 6484623"/>
              <a:gd name="connsiteY6" fmla="*/ 123815 h 676857"/>
              <a:gd name="connsiteX7" fmla="*/ 1502052 w 6484623"/>
              <a:gd name="connsiteY7" fmla="*/ 142865 h 676857"/>
              <a:gd name="connsiteX8" fmla="*/ 1836647 w 6484623"/>
              <a:gd name="connsiteY8" fmla="*/ 321924 h 676857"/>
              <a:gd name="connsiteX9" fmla="*/ 2833110 w 6484623"/>
              <a:gd name="connsiteY9" fmla="*/ 212561 h 676857"/>
              <a:gd name="connsiteX10" fmla="*/ 4150002 w 6484623"/>
              <a:gd name="connsiteY10" fmla="*/ 22215 h 676857"/>
              <a:gd name="connsiteX11" fmla="*/ 4975502 w 6484623"/>
              <a:gd name="connsiteY11" fmla="*/ 9515 h 676857"/>
              <a:gd name="connsiteX12" fmla="*/ 6061352 w 6484623"/>
              <a:gd name="connsiteY12" fmla="*/ 73015 h 676857"/>
              <a:gd name="connsiteX13" fmla="*/ 6436002 w 6484623"/>
              <a:gd name="connsiteY13" fmla="*/ 53965 h 676857"/>
              <a:gd name="connsiteX14" fmla="*/ 6474102 w 6484623"/>
              <a:gd name="connsiteY14" fmla="*/ 85715 h 676857"/>
              <a:gd name="connsiteX15" fmla="*/ 6474102 w 6484623"/>
              <a:gd name="connsiteY15" fmla="*/ 187315 h 676857"/>
              <a:gd name="connsiteX16" fmla="*/ 6353452 w 6484623"/>
              <a:gd name="connsiteY16" fmla="*/ 200015 h 676857"/>
              <a:gd name="connsiteX17" fmla="*/ 6042302 w 6484623"/>
              <a:gd name="connsiteY17" fmla="*/ 212715 h 676857"/>
              <a:gd name="connsiteX18" fmla="*/ 5731152 w 6484623"/>
              <a:gd name="connsiteY18" fmla="*/ 206365 h 676857"/>
              <a:gd name="connsiteX19" fmla="*/ 5356502 w 6484623"/>
              <a:gd name="connsiteY19" fmla="*/ 149215 h 676857"/>
              <a:gd name="connsiteX20" fmla="*/ 4658002 w 6484623"/>
              <a:gd name="connsiteY20" fmla="*/ 149215 h 676857"/>
              <a:gd name="connsiteX21" fmla="*/ 3889652 w 6484623"/>
              <a:gd name="connsiteY21" fmla="*/ 180965 h 676857"/>
              <a:gd name="connsiteX22" fmla="*/ 3140352 w 6484623"/>
              <a:gd name="connsiteY22" fmla="*/ 326340 h 676857"/>
              <a:gd name="connsiteX23" fmla="*/ 2497064 w 6484623"/>
              <a:gd name="connsiteY23" fmla="*/ 446402 h 676857"/>
              <a:gd name="connsiteX24" fmla="*/ 1921641 w 6484623"/>
              <a:gd name="connsiteY24" fmla="*/ 490772 h 676857"/>
              <a:gd name="connsiteX25" fmla="*/ 1463952 w 6484623"/>
              <a:gd name="connsiteY25" fmla="*/ 301615 h 676857"/>
              <a:gd name="connsiteX26" fmla="*/ 790852 w 6484623"/>
              <a:gd name="connsiteY26" fmla="*/ 200015 h 676857"/>
              <a:gd name="connsiteX27" fmla="*/ 371752 w 6484623"/>
              <a:gd name="connsiteY27" fmla="*/ 209540 h 676857"/>
              <a:gd name="connsiteX28" fmla="*/ 217235 w 6484623"/>
              <a:gd name="connsiteY28" fmla="*/ 313673 h 676857"/>
              <a:gd name="connsiteX29" fmla="*/ 137860 w 6484623"/>
              <a:gd name="connsiteY29" fmla="*/ 434965 h 676857"/>
              <a:gd name="connsiteX30" fmla="*/ 144149 w 6484623"/>
              <a:gd name="connsiteY30" fmla="*/ 571489 h 676857"/>
              <a:gd name="connsiteX31" fmla="*/ 217235 w 6484623"/>
              <a:gd name="connsiteY31" fmla="*/ 675207 h 676857"/>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44031 h 678023"/>
              <a:gd name="connsiteX8" fmla="*/ 1836647 w 6484623"/>
              <a:gd name="connsiteY8" fmla="*/ 323090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44031 h 678023"/>
              <a:gd name="connsiteX8" fmla="*/ 1868397 w 6484623"/>
              <a:gd name="connsiteY8" fmla="*/ 299491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68397 w 6484623"/>
              <a:gd name="connsiteY8" fmla="*/ 299491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27506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9652 w 6484623"/>
              <a:gd name="connsiteY21" fmla="*/ 182131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8002 w 6484623"/>
              <a:gd name="connsiteY20" fmla="*/ 150381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56502 w 6484623"/>
              <a:gd name="connsiteY19" fmla="*/ 150381 h 678023"/>
              <a:gd name="connsiteX20" fmla="*/ 4654827 w 6484623"/>
              <a:gd name="connsiteY20" fmla="*/ 166113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31152 w 6484623"/>
              <a:gd name="connsiteY18" fmla="*/ 207531 h 678023"/>
              <a:gd name="connsiteX19" fmla="*/ 5337452 w 6484623"/>
              <a:gd name="connsiteY19" fmla="*/ 176601 h 678023"/>
              <a:gd name="connsiteX20" fmla="*/ 4654827 w 6484623"/>
              <a:gd name="connsiteY20" fmla="*/ 166113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17235 w 6484623"/>
              <a:gd name="connsiteY0" fmla="*/ 676373 h 678023"/>
              <a:gd name="connsiteX1" fmla="*/ 24618 w 6484623"/>
              <a:gd name="connsiteY1" fmla="*/ 613194 h 678023"/>
              <a:gd name="connsiteX2" fmla="*/ 20385 w 6484623"/>
              <a:gd name="connsiteY2" fmla="*/ 353581 h 678023"/>
              <a:gd name="connsiteX3" fmla="*/ 187602 w 6484623"/>
              <a:gd name="connsiteY3" fmla="*/ 163081 h 678023"/>
              <a:gd name="connsiteX4" fmla="*/ 329256 w 6484623"/>
              <a:gd name="connsiteY4" fmla="*/ 62677 h 678023"/>
              <a:gd name="connsiteX5" fmla="*/ 760079 w 6484623"/>
              <a:gd name="connsiteY5" fmla="*/ 32124 h 678023"/>
              <a:gd name="connsiteX6" fmla="*/ 1057552 w 6484623"/>
              <a:gd name="connsiteY6" fmla="*/ 124981 h 678023"/>
              <a:gd name="connsiteX7" fmla="*/ 1502052 w 6484623"/>
              <a:gd name="connsiteY7" fmla="*/ 125676 h 678023"/>
              <a:gd name="connsiteX8" fmla="*/ 1890622 w 6484623"/>
              <a:gd name="connsiteY8" fmla="*/ 315223 h 678023"/>
              <a:gd name="connsiteX9" fmla="*/ 2826760 w 6484623"/>
              <a:gd name="connsiteY9" fmla="*/ 232081 h 678023"/>
              <a:gd name="connsiteX10" fmla="*/ 4150002 w 6484623"/>
              <a:gd name="connsiteY10" fmla="*/ 23381 h 678023"/>
              <a:gd name="connsiteX11" fmla="*/ 4975502 w 6484623"/>
              <a:gd name="connsiteY11" fmla="*/ 10681 h 678023"/>
              <a:gd name="connsiteX12" fmla="*/ 6061352 w 6484623"/>
              <a:gd name="connsiteY12" fmla="*/ 74181 h 678023"/>
              <a:gd name="connsiteX13" fmla="*/ 6436002 w 6484623"/>
              <a:gd name="connsiteY13" fmla="*/ 55131 h 678023"/>
              <a:gd name="connsiteX14" fmla="*/ 6474102 w 6484623"/>
              <a:gd name="connsiteY14" fmla="*/ 86881 h 678023"/>
              <a:gd name="connsiteX15" fmla="*/ 6474102 w 6484623"/>
              <a:gd name="connsiteY15" fmla="*/ 188481 h 678023"/>
              <a:gd name="connsiteX16" fmla="*/ 6353452 w 6484623"/>
              <a:gd name="connsiteY16" fmla="*/ 201181 h 678023"/>
              <a:gd name="connsiteX17" fmla="*/ 6042302 w 6484623"/>
              <a:gd name="connsiteY17" fmla="*/ 213881 h 678023"/>
              <a:gd name="connsiteX18" fmla="*/ 5727977 w 6484623"/>
              <a:gd name="connsiteY18" fmla="*/ 220641 h 678023"/>
              <a:gd name="connsiteX19" fmla="*/ 5337452 w 6484623"/>
              <a:gd name="connsiteY19" fmla="*/ 176601 h 678023"/>
              <a:gd name="connsiteX20" fmla="*/ 4654827 w 6484623"/>
              <a:gd name="connsiteY20" fmla="*/ 166113 h 678023"/>
              <a:gd name="connsiteX21" fmla="*/ 3886477 w 6484623"/>
              <a:gd name="connsiteY21" fmla="*/ 208352 h 678023"/>
              <a:gd name="connsiteX22" fmla="*/ 3140352 w 6484623"/>
              <a:gd name="connsiteY22" fmla="*/ 337994 h 678023"/>
              <a:gd name="connsiteX23" fmla="*/ 2497064 w 6484623"/>
              <a:gd name="connsiteY23" fmla="*/ 447568 h 678023"/>
              <a:gd name="connsiteX24" fmla="*/ 1921641 w 6484623"/>
              <a:gd name="connsiteY24" fmla="*/ 491938 h 678023"/>
              <a:gd name="connsiteX25" fmla="*/ 1463952 w 6484623"/>
              <a:gd name="connsiteY25" fmla="*/ 302781 h 678023"/>
              <a:gd name="connsiteX26" fmla="*/ 790852 w 6484623"/>
              <a:gd name="connsiteY26" fmla="*/ 201181 h 678023"/>
              <a:gd name="connsiteX27" fmla="*/ 371752 w 6484623"/>
              <a:gd name="connsiteY27" fmla="*/ 210706 h 678023"/>
              <a:gd name="connsiteX28" fmla="*/ 217235 w 6484623"/>
              <a:gd name="connsiteY28" fmla="*/ 314839 h 678023"/>
              <a:gd name="connsiteX29" fmla="*/ 137860 w 6484623"/>
              <a:gd name="connsiteY29" fmla="*/ 436131 h 678023"/>
              <a:gd name="connsiteX30" fmla="*/ 144149 w 6484623"/>
              <a:gd name="connsiteY30" fmla="*/ 572655 h 678023"/>
              <a:gd name="connsiteX31" fmla="*/ 217235 w 6484623"/>
              <a:gd name="connsiteY31" fmla="*/ 676373 h 678023"/>
              <a:gd name="connsiteX0" fmla="*/ 229991 w 6497379"/>
              <a:gd name="connsiteY0" fmla="*/ 676373 h 677847"/>
              <a:gd name="connsiteX1" fmla="*/ 37374 w 6497379"/>
              <a:gd name="connsiteY1" fmla="*/ 613194 h 677847"/>
              <a:gd name="connsiteX2" fmla="*/ 14091 w 6497379"/>
              <a:gd name="connsiteY2" fmla="*/ 350959 h 677847"/>
              <a:gd name="connsiteX3" fmla="*/ 200358 w 6497379"/>
              <a:gd name="connsiteY3" fmla="*/ 163081 h 677847"/>
              <a:gd name="connsiteX4" fmla="*/ 342012 w 6497379"/>
              <a:gd name="connsiteY4" fmla="*/ 62677 h 677847"/>
              <a:gd name="connsiteX5" fmla="*/ 772835 w 6497379"/>
              <a:gd name="connsiteY5" fmla="*/ 32124 h 677847"/>
              <a:gd name="connsiteX6" fmla="*/ 1070308 w 6497379"/>
              <a:gd name="connsiteY6" fmla="*/ 124981 h 677847"/>
              <a:gd name="connsiteX7" fmla="*/ 1514808 w 6497379"/>
              <a:gd name="connsiteY7" fmla="*/ 125676 h 677847"/>
              <a:gd name="connsiteX8" fmla="*/ 1903378 w 6497379"/>
              <a:gd name="connsiteY8" fmla="*/ 315223 h 677847"/>
              <a:gd name="connsiteX9" fmla="*/ 2839516 w 6497379"/>
              <a:gd name="connsiteY9" fmla="*/ 232081 h 677847"/>
              <a:gd name="connsiteX10" fmla="*/ 4162758 w 6497379"/>
              <a:gd name="connsiteY10" fmla="*/ 23381 h 677847"/>
              <a:gd name="connsiteX11" fmla="*/ 4988258 w 6497379"/>
              <a:gd name="connsiteY11" fmla="*/ 10681 h 677847"/>
              <a:gd name="connsiteX12" fmla="*/ 6074108 w 6497379"/>
              <a:gd name="connsiteY12" fmla="*/ 74181 h 677847"/>
              <a:gd name="connsiteX13" fmla="*/ 6448758 w 6497379"/>
              <a:gd name="connsiteY13" fmla="*/ 55131 h 677847"/>
              <a:gd name="connsiteX14" fmla="*/ 6486858 w 6497379"/>
              <a:gd name="connsiteY14" fmla="*/ 86881 h 677847"/>
              <a:gd name="connsiteX15" fmla="*/ 6486858 w 6497379"/>
              <a:gd name="connsiteY15" fmla="*/ 188481 h 677847"/>
              <a:gd name="connsiteX16" fmla="*/ 6366208 w 6497379"/>
              <a:gd name="connsiteY16" fmla="*/ 201181 h 677847"/>
              <a:gd name="connsiteX17" fmla="*/ 6055058 w 6497379"/>
              <a:gd name="connsiteY17" fmla="*/ 213881 h 677847"/>
              <a:gd name="connsiteX18" fmla="*/ 5740733 w 6497379"/>
              <a:gd name="connsiteY18" fmla="*/ 220641 h 677847"/>
              <a:gd name="connsiteX19" fmla="*/ 5350208 w 6497379"/>
              <a:gd name="connsiteY19" fmla="*/ 176601 h 677847"/>
              <a:gd name="connsiteX20" fmla="*/ 4667583 w 6497379"/>
              <a:gd name="connsiteY20" fmla="*/ 166113 h 677847"/>
              <a:gd name="connsiteX21" fmla="*/ 3899233 w 6497379"/>
              <a:gd name="connsiteY21" fmla="*/ 208352 h 677847"/>
              <a:gd name="connsiteX22" fmla="*/ 3153108 w 6497379"/>
              <a:gd name="connsiteY22" fmla="*/ 337994 h 677847"/>
              <a:gd name="connsiteX23" fmla="*/ 2509820 w 6497379"/>
              <a:gd name="connsiteY23" fmla="*/ 447568 h 677847"/>
              <a:gd name="connsiteX24" fmla="*/ 1934397 w 6497379"/>
              <a:gd name="connsiteY24" fmla="*/ 491938 h 677847"/>
              <a:gd name="connsiteX25" fmla="*/ 1476708 w 6497379"/>
              <a:gd name="connsiteY25" fmla="*/ 302781 h 677847"/>
              <a:gd name="connsiteX26" fmla="*/ 803608 w 6497379"/>
              <a:gd name="connsiteY26" fmla="*/ 201181 h 677847"/>
              <a:gd name="connsiteX27" fmla="*/ 384508 w 6497379"/>
              <a:gd name="connsiteY27" fmla="*/ 210706 h 677847"/>
              <a:gd name="connsiteX28" fmla="*/ 229991 w 6497379"/>
              <a:gd name="connsiteY28" fmla="*/ 314839 h 677847"/>
              <a:gd name="connsiteX29" fmla="*/ 150616 w 6497379"/>
              <a:gd name="connsiteY29" fmla="*/ 436131 h 677847"/>
              <a:gd name="connsiteX30" fmla="*/ 156905 w 6497379"/>
              <a:gd name="connsiteY30" fmla="*/ 572655 h 677847"/>
              <a:gd name="connsiteX31" fmla="*/ 229991 w 6497379"/>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9905 w 6495272"/>
              <a:gd name="connsiteY4" fmla="*/ 62677 h 677847"/>
              <a:gd name="connsiteX5" fmla="*/ 770728 w 6495272"/>
              <a:gd name="connsiteY5" fmla="*/ 32124 h 677847"/>
              <a:gd name="connsiteX6" fmla="*/ 1068201 w 6495272"/>
              <a:gd name="connsiteY6" fmla="*/ 124981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6730 w 6495272"/>
              <a:gd name="connsiteY4" fmla="*/ 49566 h 677847"/>
              <a:gd name="connsiteX5" fmla="*/ 770728 w 6495272"/>
              <a:gd name="connsiteY5" fmla="*/ 32124 h 677847"/>
              <a:gd name="connsiteX6" fmla="*/ 1068201 w 6495272"/>
              <a:gd name="connsiteY6" fmla="*/ 124981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6730 w 6495272"/>
              <a:gd name="connsiteY4" fmla="*/ 49566 h 677847"/>
              <a:gd name="connsiteX5" fmla="*/ 770728 w 6495272"/>
              <a:gd name="connsiteY5" fmla="*/ 50478 h 677847"/>
              <a:gd name="connsiteX6" fmla="*/ 1068201 w 6495272"/>
              <a:gd name="connsiteY6" fmla="*/ 124981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7884 w 6495272"/>
              <a:gd name="connsiteY0" fmla="*/ 676373 h 677847"/>
              <a:gd name="connsiteX1" fmla="*/ 35267 w 6495272"/>
              <a:gd name="connsiteY1" fmla="*/ 613194 h 677847"/>
              <a:gd name="connsiteX2" fmla="*/ 11984 w 6495272"/>
              <a:gd name="connsiteY2" fmla="*/ 350959 h 677847"/>
              <a:gd name="connsiteX3" fmla="*/ 169676 w 6495272"/>
              <a:gd name="connsiteY3" fmla="*/ 157837 h 677847"/>
              <a:gd name="connsiteX4" fmla="*/ 336730 w 6495272"/>
              <a:gd name="connsiteY4" fmla="*/ 49566 h 677847"/>
              <a:gd name="connsiteX5" fmla="*/ 770728 w 6495272"/>
              <a:gd name="connsiteY5" fmla="*/ 50478 h 677847"/>
              <a:gd name="connsiteX6" fmla="*/ 1077726 w 6495272"/>
              <a:gd name="connsiteY6" fmla="*/ 96138 h 677847"/>
              <a:gd name="connsiteX7" fmla="*/ 1512701 w 6495272"/>
              <a:gd name="connsiteY7" fmla="*/ 125676 h 677847"/>
              <a:gd name="connsiteX8" fmla="*/ 1901271 w 6495272"/>
              <a:gd name="connsiteY8" fmla="*/ 315223 h 677847"/>
              <a:gd name="connsiteX9" fmla="*/ 2837409 w 6495272"/>
              <a:gd name="connsiteY9" fmla="*/ 232081 h 677847"/>
              <a:gd name="connsiteX10" fmla="*/ 4160651 w 6495272"/>
              <a:gd name="connsiteY10" fmla="*/ 23381 h 677847"/>
              <a:gd name="connsiteX11" fmla="*/ 4986151 w 6495272"/>
              <a:gd name="connsiteY11" fmla="*/ 10681 h 677847"/>
              <a:gd name="connsiteX12" fmla="*/ 6072001 w 6495272"/>
              <a:gd name="connsiteY12" fmla="*/ 74181 h 677847"/>
              <a:gd name="connsiteX13" fmla="*/ 6446651 w 6495272"/>
              <a:gd name="connsiteY13" fmla="*/ 55131 h 677847"/>
              <a:gd name="connsiteX14" fmla="*/ 6484751 w 6495272"/>
              <a:gd name="connsiteY14" fmla="*/ 86881 h 677847"/>
              <a:gd name="connsiteX15" fmla="*/ 6484751 w 6495272"/>
              <a:gd name="connsiteY15" fmla="*/ 188481 h 677847"/>
              <a:gd name="connsiteX16" fmla="*/ 6364101 w 6495272"/>
              <a:gd name="connsiteY16" fmla="*/ 201181 h 677847"/>
              <a:gd name="connsiteX17" fmla="*/ 6052951 w 6495272"/>
              <a:gd name="connsiteY17" fmla="*/ 213881 h 677847"/>
              <a:gd name="connsiteX18" fmla="*/ 5738626 w 6495272"/>
              <a:gd name="connsiteY18" fmla="*/ 220641 h 677847"/>
              <a:gd name="connsiteX19" fmla="*/ 5348101 w 6495272"/>
              <a:gd name="connsiteY19" fmla="*/ 176601 h 677847"/>
              <a:gd name="connsiteX20" fmla="*/ 4665476 w 6495272"/>
              <a:gd name="connsiteY20" fmla="*/ 166113 h 677847"/>
              <a:gd name="connsiteX21" fmla="*/ 3897126 w 6495272"/>
              <a:gd name="connsiteY21" fmla="*/ 208352 h 677847"/>
              <a:gd name="connsiteX22" fmla="*/ 3151001 w 6495272"/>
              <a:gd name="connsiteY22" fmla="*/ 337994 h 677847"/>
              <a:gd name="connsiteX23" fmla="*/ 2507713 w 6495272"/>
              <a:gd name="connsiteY23" fmla="*/ 447568 h 677847"/>
              <a:gd name="connsiteX24" fmla="*/ 1932290 w 6495272"/>
              <a:gd name="connsiteY24" fmla="*/ 491938 h 677847"/>
              <a:gd name="connsiteX25" fmla="*/ 1474601 w 6495272"/>
              <a:gd name="connsiteY25" fmla="*/ 302781 h 677847"/>
              <a:gd name="connsiteX26" fmla="*/ 801501 w 6495272"/>
              <a:gd name="connsiteY26" fmla="*/ 201181 h 677847"/>
              <a:gd name="connsiteX27" fmla="*/ 382401 w 6495272"/>
              <a:gd name="connsiteY27" fmla="*/ 210706 h 677847"/>
              <a:gd name="connsiteX28" fmla="*/ 227884 w 6495272"/>
              <a:gd name="connsiteY28" fmla="*/ 314839 h 677847"/>
              <a:gd name="connsiteX29" fmla="*/ 148509 w 6495272"/>
              <a:gd name="connsiteY29" fmla="*/ 436131 h 677847"/>
              <a:gd name="connsiteX30" fmla="*/ 154798 w 6495272"/>
              <a:gd name="connsiteY30" fmla="*/ 572655 h 677847"/>
              <a:gd name="connsiteX31" fmla="*/ 227884 w 6495272"/>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35794 w 6494336"/>
              <a:gd name="connsiteY4" fmla="*/ 49566 h 677847"/>
              <a:gd name="connsiteX5" fmla="*/ 769792 w 6494336"/>
              <a:gd name="connsiteY5" fmla="*/ 50478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58019 w 6494336"/>
              <a:gd name="connsiteY4" fmla="*/ 54811 h 677847"/>
              <a:gd name="connsiteX5" fmla="*/ 769792 w 6494336"/>
              <a:gd name="connsiteY5" fmla="*/ 50478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58019 w 6494336"/>
              <a:gd name="connsiteY4" fmla="*/ 54811 h 677847"/>
              <a:gd name="connsiteX5" fmla="*/ 763442 w 6494336"/>
              <a:gd name="connsiteY5" fmla="*/ 66210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80244 w 6494336"/>
              <a:gd name="connsiteY4" fmla="*/ 62678 h 677847"/>
              <a:gd name="connsiteX5" fmla="*/ 763442 w 6494336"/>
              <a:gd name="connsiteY5" fmla="*/ 66210 h 677847"/>
              <a:gd name="connsiteX6" fmla="*/ 1076790 w 6494336"/>
              <a:gd name="connsiteY6" fmla="*/ 96138 h 677847"/>
              <a:gd name="connsiteX7" fmla="*/ 1511765 w 6494336"/>
              <a:gd name="connsiteY7" fmla="*/ 125676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80244 w 6494336"/>
              <a:gd name="connsiteY4" fmla="*/ 62678 h 677847"/>
              <a:gd name="connsiteX5" fmla="*/ 763442 w 6494336"/>
              <a:gd name="connsiteY5" fmla="*/ 66210 h 677847"/>
              <a:gd name="connsiteX6" fmla="*/ 1076790 w 6494336"/>
              <a:gd name="connsiteY6" fmla="*/ 96138 h 677847"/>
              <a:gd name="connsiteX7" fmla="*/ 1492715 w 6494336"/>
              <a:gd name="connsiteY7" fmla="*/ 144031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6373 h 677847"/>
              <a:gd name="connsiteX1" fmla="*/ 34331 w 6494336"/>
              <a:gd name="connsiteY1" fmla="*/ 613194 h 677847"/>
              <a:gd name="connsiteX2" fmla="*/ 11048 w 6494336"/>
              <a:gd name="connsiteY2" fmla="*/ 350959 h 677847"/>
              <a:gd name="connsiteX3" fmla="*/ 156040 w 6494336"/>
              <a:gd name="connsiteY3" fmla="*/ 152593 h 677847"/>
              <a:gd name="connsiteX4" fmla="*/ 380244 w 6494336"/>
              <a:gd name="connsiteY4" fmla="*/ 62678 h 677847"/>
              <a:gd name="connsiteX5" fmla="*/ 763442 w 6494336"/>
              <a:gd name="connsiteY5" fmla="*/ 66210 h 677847"/>
              <a:gd name="connsiteX6" fmla="*/ 1076790 w 6494336"/>
              <a:gd name="connsiteY6" fmla="*/ 96138 h 677847"/>
              <a:gd name="connsiteX7" fmla="*/ 1492715 w 6494336"/>
              <a:gd name="connsiteY7" fmla="*/ 144031 h 677847"/>
              <a:gd name="connsiteX8" fmla="*/ 1900335 w 6494336"/>
              <a:gd name="connsiteY8" fmla="*/ 315223 h 677847"/>
              <a:gd name="connsiteX9" fmla="*/ 2836473 w 6494336"/>
              <a:gd name="connsiteY9" fmla="*/ 232081 h 677847"/>
              <a:gd name="connsiteX10" fmla="*/ 4159715 w 6494336"/>
              <a:gd name="connsiteY10" fmla="*/ 23381 h 677847"/>
              <a:gd name="connsiteX11" fmla="*/ 4985215 w 6494336"/>
              <a:gd name="connsiteY11" fmla="*/ 10681 h 677847"/>
              <a:gd name="connsiteX12" fmla="*/ 6071065 w 6494336"/>
              <a:gd name="connsiteY12" fmla="*/ 74181 h 677847"/>
              <a:gd name="connsiteX13" fmla="*/ 6445715 w 6494336"/>
              <a:gd name="connsiteY13" fmla="*/ 55131 h 677847"/>
              <a:gd name="connsiteX14" fmla="*/ 6483815 w 6494336"/>
              <a:gd name="connsiteY14" fmla="*/ 86881 h 677847"/>
              <a:gd name="connsiteX15" fmla="*/ 6483815 w 6494336"/>
              <a:gd name="connsiteY15" fmla="*/ 188481 h 677847"/>
              <a:gd name="connsiteX16" fmla="*/ 6363165 w 6494336"/>
              <a:gd name="connsiteY16" fmla="*/ 201181 h 677847"/>
              <a:gd name="connsiteX17" fmla="*/ 6052015 w 6494336"/>
              <a:gd name="connsiteY17" fmla="*/ 213881 h 677847"/>
              <a:gd name="connsiteX18" fmla="*/ 5737690 w 6494336"/>
              <a:gd name="connsiteY18" fmla="*/ 220641 h 677847"/>
              <a:gd name="connsiteX19" fmla="*/ 5347165 w 6494336"/>
              <a:gd name="connsiteY19" fmla="*/ 176601 h 677847"/>
              <a:gd name="connsiteX20" fmla="*/ 4664540 w 6494336"/>
              <a:gd name="connsiteY20" fmla="*/ 166113 h 677847"/>
              <a:gd name="connsiteX21" fmla="*/ 3896190 w 6494336"/>
              <a:gd name="connsiteY21" fmla="*/ 208352 h 677847"/>
              <a:gd name="connsiteX22" fmla="*/ 3150065 w 6494336"/>
              <a:gd name="connsiteY22" fmla="*/ 337994 h 677847"/>
              <a:gd name="connsiteX23" fmla="*/ 2506777 w 6494336"/>
              <a:gd name="connsiteY23" fmla="*/ 447568 h 677847"/>
              <a:gd name="connsiteX24" fmla="*/ 1931354 w 6494336"/>
              <a:gd name="connsiteY24" fmla="*/ 491938 h 677847"/>
              <a:gd name="connsiteX25" fmla="*/ 1473665 w 6494336"/>
              <a:gd name="connsiteY25" fmla="*/ 302781 h 677847"/>
              <a:gd name="connsiteX26" fmla="*/ 800565 w 6494336"/>
              <a:gd name="connsiteY26" fmla="*/ 201181 h 677847"/>
              <a:gd name="connsiteX27" fmla="*/ 381465 w 6494336"/>
              <a:gd name="connsiteY27" fmla="*/ 210706 h 677847"/>
              <a:gd name="connsiteX28" fmla="*/ 226948 w 6494336"/>
              <a:gd name="connsiteY28" fmla="*/ 314839 h 677847"/>
              <a:gd name="connsiteX29" fmla="*/ 147573 w 6494336"/>
              <a:gd name="connsiteY29" fmla="*/ 436131 h 677847"/>
              <a:gd name="connsiteX30" fmla="*/ 153862 w 6494336"/>
              <a:gd name="connsiteY30" fmla="*/ 572655 h 677847"/>
              <a:gd name="connsiteX31" fmla="*/ 226948 w 6494336"/>
              <a:gd name="connsiteY31" fmla="*/ 676373 h 677847"/>
              <a:gd name="connsiteX0" fmla="*/ 226948 w 6494336"/>
              <a:gd name="connsiteY0" fmla="*/ 677571 h 679045"/>
              <a:gd name="connsiteX1" fmla="*/ 34331 w 6494336"/>
              <a:gd name="connsiteY1" fmla="*/ 614392 h 679045"/>
              <a:gd name="connsiteX2" fmla="*/ 11048 w 6494336"/>
              <a:gd name="connsiteY2" fmla="*/ 352157 h 679045"/>
              <a:gd name="connsiteX3" fmla="*/ 156040 w 6494336"/>
              <a:gd name="connsiteY3" fmla="*/ 153791 h 679045"/>
              <a:gd name="connsiteX4" fmla="*/ 380244 w 6494336"/>
              <a:gd name="connsiteY4" fmla="*/ 63876 h 679045"/>
              <a:gd name="connsiteX5" fmla="*/ 763442 w 6494336"/>
              <a:gd name="connsiteY5" fmla="*/ 67408 h 679045"/>
              <a:gd name="connsiteX6" fmla="*/ 1076790 w 6494336"/>
              <a:gd name="connsiteY6" fmla="*/ 97336 h 679045"/>
              <a:gd name="connsiteX7" fmla="*/ 1492715 w 6494336"/>
              <a:gd name="connsiteY7" fmla="*/ 145229 h 679045"/>
              <a:gd name="connsiteX8" fmla="*/ 1900335 w 6494336"/>
              <a:gd name="connsiteY8" fmla="*/ 316421 h 679045"/>
              <a:gd name="connsiteX9" fmla="*/ 2849173 w 6494336"/>
              <a:gd name="connsiteY9" fmla="*/ 251633 h 679045"/>
              <a:gd name="connsiteX10" fmla="*/ 4159715 w 6494336"/>
              <a:gd name="connsiteY10" fmla="*/ 24579 h 679045"/>
              <a:gd name="connsiteX11" fmla="*/ 4985215 w 6494336"/>
              <a:gd name="connsiteY11" fmla="*/ 11879 h 679045"/>
              <a:gd name="connsiteX12" fmla="*/ 6071065 w 6494336"/>
              <a:gd name="connsiteY12" fmla="*/ 75379 h 679045"/>
              <a:gd name="connsiteX13" fmla="*/ 6445715 w 6494336"/>
              <a:gd name="connsiteY13" fmla="*/ 56329 h 679045"/>
              <a:gd name="connsiteX14" fmla="*/ 6483815 w 6494336"/>
              <a:gd name="connsiteY14" fmla="*/ 88079 h 679045"/>
              <a:gd name="connsiteX15" fmla="*/ 6483815 w 6494336"/>
              <a:gd name="connsiteY15" fmla="*/ 189679 h 679045"/>
              <a:gd name="connsiteX16" fmla="*/ 6363165 w 6494336"/>
              <a:gd name="connsiteY16" fmla="*/ 202379 h 679045"/>
              <a:gd name="connsiteX17" fmla="*/ 6052015 w 6494336"/>
              <a:gd name="connsiteY17" fmla="*/ 215079 h 679045"/>
              <a:gd name="connsiteX18" fmla="*/ 5737690 w 6494336"/>
              <a:gd name="connsiteY18" fmla="*/ 221839 h 679045"/>
              <a:gd name="connsiteX19" fmla="*/ 5347165 w 6494336"/>
              <a:gd name="connsiteY19" fmla="*/ 177799 h 679045"/>
              <a:gd name="connsiteX20" fmla="*/ 4664540 w 6494336"/>
              <a:gd name="connsiteY20" fmla="*/ 167311 h 679045"/>
              <a:gd name="connsiteX21" fmla="*/ 3896190 w 6494336"/>
              <a:gd name="connsiteY21" fmla="*/ 209550 h 679045"/>
              <a:gd name="connsiteX22" fmla="*/ 3150065 w 6494336"/>
              <a:gd name="connsiteY22" fmla="*/ 339192 h 679045"/>
              <a:gd name="connsiteX23" fmla="*/ 2506777 w 6494336"/>
              <a:gd name="connsiteY23" fmla="*/ 448766 h 679045"/>
              <a:gd name="connsiteX24" fmla="*/ 1931354 w 6494336"/>
              <a:gd name="connsiteY24" fmla="*/ 493136 h 679045"/>
              <a:gd name="connsiteX25" fmla="*/ 1473665 w 6494336"/>
              <a:gd name="connsiteY25" fmla="*/ 303979 h 679045"/>
              <a:gd name="connsiteX26" fmla="*/ 800565 w 6494336"/>
              <a:gd name="connsiteY26" fmla="*/ 202379 h 679045"/>
              <a:gd name="connsiteX27" fmla="*/ 381465 w 6494336"/>
              <a:gd name="connsiteY27" fmla="*/ 211904 h 679045"/>
              <a:gd name="connsiteX28" fmla="*/ 226948 w 6494336"/>
              <a:gd name="connsiteY28" fmla="*/ 316037 h 679045"/>
              <a:gd name="connsiteX29" fmla="*/ 147573 w 6494336"/>
              <a:gd name="connsiteY29" fmla="*/ 437329 h 679045"/>
              <a:gd name="connsiteX30" fmla="*/ 153862 w 6494336"/>
              <a:gd name="connsiteY30" fmla="*/ 573853 h 679045"/>
              <a:gd name="connsiteX31" fmla="*/ 226948 w 6494336"/>
              <a:gd name="connsiteY31" fmla="*/ 677571 h 679045"/>
              <a:gd name="connsiteX0" fmla="*/ 226948 w 6494336"/>
              <a:gd name="connsiteY0" fmla="*/ 675703 h 677177"/>
              <a:gd name="connsiteX1" fmla="*/ 34331 w 6494336"/>
              <a:gd name="connsiteY1" fmla="*/ 612524 h 677177"/>
              <a:gd name="connsiteX2" fmla="*/ 11048 w 6494336"/>
              <a:gd name="connsiteY2" fmla="*/ 350289 h 677177"/>
              <a:gd name="connsiteX3" fmla="*/ 156040 w 6494336"/>
              <a:gd name="connsiteY3" fmla="*/ 151923 h 677177"/>
              <a:gd name="connsiteX4" fmla="*/ 380244 w 6494336"/>
              <a:gd name="connsiteY4" fmla="*/ 62008 h 677177"/>
              <a:gd name="connsiteX5" fmla="*/ 763442 w 6494336"/>
              <a:gd name="connsiteY5" fmla="*/ 65540 h 677177"/>
              <a:gd name="connsiteX6" fmla="*/ 1076790 w 6494336"/>
              <a:gd name="connsiteY6" fmla="*/ 95468 h 677177"/>
              <a:gd name="connsiteX7" fmla="*/ 1492715 w 6494336"/>
              <a:gd name="connsiteY7" fmla="*/ 143361 h 677177"/>
              <a:gd name="connsiteX8" fmla="*/ 1900335 w 6494336"/>
              <a:gd name="connsiteY8" fmla="*/ 314553 h 677177"/>
              <a:gd name="connsiteX9" fmla="*/ 2830123 w 6494336"/>
              <a:gd name="connsiteY9" fmla="*/ 220923 h 677177"/>
              <a:gd name="connsiteX10" fmla="*/ 4159715 w 6494336"/>
              <a:gd name="connsiteY10" fmla="*/ 22711 h 677177"/>
              <a:gd name="connsiteX11" fmla="*/ 4985215 w 6494336"/>
              <a:gd name="connsiteY11" fmla="*/ 10011 h 677177"/>
              <a:gd name="connsiteX12" fmla="*/ 6071065 w 6494336"/>
              <a:gd name="connsiteY12" fmla="*/ 73511 h 677177"/>
              <a:gd name="connsiteX13" fmla="*/ 6445715 w 6494336"/>
              <a:gd name="connsiteY13" fmla="*/ 54461 h 677177"/>
              <a:gd name="connsiteX14" fmla="*/ 6483815 w 6494336"/>
              <a:gd name="connsiteY14" fmla="*/ 86211 h 677177"/>
              <a:gd name="connsiteX15" fmla="*/ 6483815 w 6494336"/>
              <a:gd name="connsiteY15" fmla="*/ 187811 h 677177"/>
              <a:gd name="connsiteX16" fmla="*/ 6363165 w 6494336"/>
              <a:gd name="connsiteY16" fmla="*/ 200511 h 677177"/>
              <a:gd name="connsiteX17" fmla="*/ 6052015 w 6494336"/>
              <a:gd name="connsiteY17" fmla="*/ 213211 h 677177"/>
              <a:gd name="connsiteX18" fmla="*/ 5737690 w 6494336"/>
              <a:gd name="connsiteY18" fmla="*/ 219971 h 677177"/>
              <a:gd name="connsiteX19" fmla="*/ 5347165 w 6494336"/>
              <a:gd name="connsiteY19" fmla="*/ 175931 h 677177"/>
              <a:gd name="connsiteX20" fmla="*/ 4664540 w 6494336"/>
              <a:gd name="connsiteY20" fmla="*/ 165443 h 677177"/>
              <a:gd name="connsiteX21" fmla="*/ 3896190 w 6494336"/>
              <a:gd name="connsiteY21" fmla="*/ 207682 h 677177"/>
              <a:gd name="connsiteX22" fmla="*/ 3150065 w 6494336"/>
              <a:gd name="connsiteY22" fmla="*/ 337324 h 677177"/>
              <a:gd name="connsiteX23" fmla="*/ 2506777 w 6494336"/>
              <a:gd name="connsiteY23" fmla="*/ 446898 h 677177"/>
              <a:gd name="connsiteX24" fmla="*/ 1931354 w 6494336"/>
              <a:gd name="connsiteY24" fmla="*/ 491268 h 677177"/>
              <a:gd name="connsiteX25" fmla="*/ 1473665 w 6494336"/>
              <a:gd name="connsiteY25" fmla="*/ 302111 h 677177"/>
              <a:gd name="connsiteX26" fmla="*/ 800565 w 6494336"/>
              <a:gd name="connsiteY26" fmla="*/ 200511 h 677177"/>
              <a:gd name="connsiteX27" fmla="*/ 381465 w 6494336"/>
              <a:gd name="connsiteY27" fmla="*/ 210036 h 677177"/>
              <a:gd name="connsiteX28" fmla="*/ 226948 w 6494336"/>
              <a:gd name="connsiteY28" fmla="*/ 314169 h 677177"/>
              <a:gd name="connsiteX29" fmla="*/ 147573 w 6494336"/>
              <a:gd name="connsiteY29" fmla="*/ 435461 h 677177"/>
              <a:gd name="connsiteX30" fmla="*/ 153862 w 6494336"/>
              <a:gd name="connsiteY30" fmla="*/ 571985 h 677177"/>
              <a:gd name="connsiteX31" fmla="*/ 226948 w 6494336"/>
              <a:gd name="connsiteY31" fmla="*/ 675703 h 677177"/>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50065 w 6494336"/>
              <a:gd name="connsiteY22" fmla="*/ 33884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50065 w 6494336"/>
              <a:gd name="connsiteY22" fmla="*/ 33884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50065 w 6494336"/>
              <a:gd name="connsiteY22" fmla="*/ 33884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191340 w 6494336"/>
              <a:gd name="connsiteY22" fmla="*/ 35195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7226 h 678700"/>
              <a:gd name="connsiteX1" fmla="*/ 34331 w 6494336"/>
              <a:gd name="connsiteY1" fmla="*/ 614047 h 678700"/>
              <a:gd name="connsiteX2" fmla="*/ 11048 w 6494336"/>
              <a:gd name="connsiteY2" fmla="*/ 351812 h 678700"/>
              <a:gd name="connsiteX3" fmla="*/ 156040 w 6494336"/>
              <a:gd name="connsiteY3" fmla="*/ 153446 h 678700"/>
              <a:gd name="connsiteX4" fmla="*/ 380244 w 6494336"/>
              <a:gd name="connsiteY4" fmla="*/ 63531 h 678700"/>
              <a:gd name="connsiteX5" fmla="*/ 763442 w 6494336"/>
              <a:gd name="connsiteY5" fmla="*/ 67063 h 678700"/>
              <a:gd name="connsiteX6" fmla="*/ 1076790 w 6494336"/>
              <a:gd name="connsiteY6" fmla="*/ 96991 h 678700"/>
              <a:gd name="connsiteX7" fmla="*/ 1492715 w 6494336"/>
              <a:gd name="connsiteY7" fmla="*/ 144884 h 678700"/>
              <a:gd name="connsiteX8" fmla="*/ 1900335 w 6494336"/>
              <a:gd name="connsiteY8" fmla="*/ 316076 h 678700"/>
              <a:gd name="connsiteX9" fmla="*/ 2826948 w 6494336"/>
              <a:gd name="connsiteY9" fmla="*/ 246045 h 678700"/>
              <a:gd name="connsiteX10" fmla="*/ 4159715 w 6494336"/>
              <a:gd name="connsiteY10" fmla="*/ 24234 h 678700"/>
              <a:gd name="connsiteX11" fmla="*/ 4985215 w 6494336"/>
              <a:gd name="connsiteY11" fmla="*/ 11534 h 678700"/>
              <a:gd name="connsiteX12" fmla="*/ 6071065 w 6494336"/>
              <a:gd name="connsiteY12" fmla="*/ 75034 h 678700"/>
              <a:gd name="connsiteX13" fmla="*/ 6445715 w 6494336"/>
              <a:gd name="connsiteY13" fmla="*/ 55984 h 678700"/>
              <a:gd name="connsiteX14" fmla="*/ 6483815 w 6494336"/>
              <a:gd name="connsiteY14" fmla="*/ 87734 h 678700"/>
              <a:gd name="connsiteX15" fmla="*/ 6483815 w 6494336"/>
              <a:gd name="connsiteY15" fmla="*/ 189334 h 678700"/>
              <a:gd name="connsiteX16" fmla="*/ 6363165 w 6494336"/>
              <a:gd name="connsiteY16" fmla="*/ 202034 h 678700"/>
              <a:gd name="connsiteX17" fmla="*/ 6052015 w 6494336"/>
              <a:gd name="connsiteY17" fmla="*/ 214734 h 678700"/>
              <a:gd name="connsiteX18" fmla="*/ 5737690 w 6494336"/>
              <a:gd name="connsiteY18" fmla="*/ 221494 h 678700"/>
              <a:gd name="connsiteX19" fmla="*/ 5347165 w 6494336"/>
              <a:gd name="connsiteY19" fmla="*/ 177454 h 678700"/>
              <a:gd name="connsiteX20" fmla="*/ 4664540 w 6494336"/>
              <a:gd name="connsiteY20" fmla="*/ 166966 h 678700"/>
              <a:gd name="connsiteX21" fmla="*/ 3896190 w 6494336"/>
              <a:gd name="connsiteY21" fmla="*/ 209205 h 678700"/>
              <a:gd name="connsiteX22" fmla="*/ 3219915 w 6494336"/>
              <a:gd name="connsiteY22" fmla="*/ 365067 h 678700"/>
              <a:gd name="connsiteX23" fmla="*/ 2506777 w 6494336"/>
              <a:gd name="connsiteY23" fmla="*/ 448421 h 678700"/>
              <a:gd name="connsiteX24" fmla="*/ 1931354 w 6494336"/>
              <a:gd name="connsiteY24" fmla="*/ 492791 h 678700"/>
              <a:gd name="connsiteX25" fmla="*/ 1473665 w 6494336"/>
              <a:gd name="connsiteY25" fmla="*/ 303634 h 678700"/>
              <a:gd name="connsiteX26" fmla="*/ 800565 w 6494336"/>
              <a:gd name="connsiteY26" fmla="*/ 202034 h 678700"/>
              <a:gd name="connsiteX27" fmla="*/ 381465 w 6494336"/>
              <a:gd name="connsiteY27" fmla="*/ 211559 h 678700"/>
              <a:gd name="connsiteX28" fmla="*/ 226948 w 6494336"/>
              <a:gd name="connsiteY28" fmla="*/ 315692 h 678700"/>
              <a:gd name="connsiteX29" fmla="*/ 147573 w 6494336"/>
              <a:gd name="connsiteY29" fmla="*/ 436984 h 678700"/>
              <a:gd name="connsiteX30" fmla="*/ 153862 w 6494336"/>
              <a:gd name="connsiteY30" fmla="*/ 573508 h 678700"/>
              <a:gd name="connsiteX31" fmla="*/ 226948 w 6494336"/>
              <a:gd name="connsiteY31" fmla="*/ 677226 h 678700"/>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17293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31354 w 6494336"/>
              <a:gd name="connsiteY24" fmla="*/ 49400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17293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31354 w 6494336"/>
              <a:gd name="connsiteY24" fmla="*/ 49400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17293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28179 w 6494336"/>
              <a:gd name="connsiteY24" fmla="*/ 48089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06805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28179 w 6494336"/>
              <a:gd name="connsiteY24" fmla="*/ 48089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6948 w 6494336"/>
              <a:gd name="connsiteY0" fmla="*/ 678443 h 679917"/>
              <a:gd name="connsiteX1" fmla="*/ 34331 w 6494336"/>
              <a:gd name="connsiteY1" fmla="*/ 615264 h 679917"/>
              <a:gd name="connsiteX2" fmla="*/ 11048 w 6494336"/>
              <a:gd name="connsiteY2" fmla="*/ 353029 h 679917"/>
              <a:gd name="connsiteX3" fmla="*/ 156040 w 6494336"/>
              <a:gd name="connsiteY3" fmla="*/ 154663 h 679917"/>
              <a:gd name="connsiteX4" fmla="*/ 380244 w 6494336"/>
              <a:gd name="connsiteY4" fmla="*/ 64748 h 679917"/>
              <a:gd name="connsiteX5" fmla="*/ 763442 w 6494336"/>
              <a:gd name="connsiteY5" fmla="*/ 68280 h 679917"/>
              <a:gd name="connsiteX6" fmla="*/ 1076790 w 6494336"/>
              <a:gd name="connsiteY6" fmla="*/ 98208 h 679917"/>
              <a:gd name="connsiteX7" fmla="*/ 1492715 w 6494336"/>
              <a:gd name="connsiteY7" fmla="*/ 146101 h 679917"/>
              <a:gd name="connsiteX8" fmla="*/ 1900335 w 6494336"/>
              <a:gd name="connsiteY8" fmla="*/ 306805 h 679917"/>
              <a:gd name="connsiteX9" fmla="*/ 2830123 w 6494336"/>
              <a:gd name="connsiteY9" fmla="*/ 265616 h 679917"/>
              <a:gd name="connsiteX10" fmla="*/ 4159715 w 6494336"/>
              <a:gd name="connsiteY10" fmla="*/ 25451 h 679917"/>
              <a:gd name="connsiteX11" fmla="*/ 4985215 w 6494336"/>
              <a:gd name="connsiteY11" fmla="*/ 12751 h 679917"/>
              <a:gd name="connsiteX12" fmla="*/ 6071065 w 6494336"/>
              <a:gd name="connsiteY12" fmla="*/ 76251 h 679917"/>
              <a:gd name="connsiteX13" fmla="*/ 6445715 w 6494336"/>
              <a:gd name="connsiteY13" fmla="*/ 57201 h 679917"/>
              <a:gd name="connsiteX14" fmla="*/ 6483815 w 6494336"/>
              <a:gd name="connsiteY14" fmla="*/ 88951 h 679917"/>
              <a:gd name="connsiteX15" fmla="*/ 6483815 w 6494336"/>
              <a:gd name="connsiteY15" fmla="*/ 190551 h 679917"/>
              <a:gd name="connsiteX16" fmla="*/ 6363165 w 6494336"/>
              <a:gd name="connsiteY16" fmla="*/ 203251 h 679917"/>
              <a:gd name="connsiteX17" fmla="*/ 6052015 w 6494336"/>
              <a:gd name="connsiteY17" fmla="*/ 215951 h 679917"/>
              <a:gd name="connsiteX18" fmla="*/ 5737690 w 6494336"/>
              <a:gd name="connsiteY18" fmla="*/ 222711 h 679917"/>
              <a:gd name="connsiteX19" fmla="*/ 5347165 w 6494336"/>
              <a:gd name="connsiteY19" fmla="*/ 178671 h 679917"/>
              <a:gd name="connsiteX20" fmla="*/ 4664540 w 6494336"/>
              <a:gd name="connsiteY20" fmla="*/ 168183 h 679917"/>
              <a:gd name="connsiteX21" fmla="*/ 3896190 w 6494336"/>
              <a:gd name="connsiteY21" fmla="*/ 210422 h 679917"/>
              <a:gd name="connsiteX22" fmla="*/ 3219915 w 6494336"/>
              <a:gd name="connsiteY22" fmla="*/ 366284 h 679917"/>
              <a:gd name="connsiteX23" fmla="*/ 2506777 w 6494336"/>
              <a:gd name="connsiteY23" fmla="*/ 449638 h 679917"/>
              <a:gd name="connsiteX24" fmla="*/ 1928179 w 6494336"/>
              <a:gd name="connsiteY24" fmla="*/ 480898 h 679917"/>
              <a:gd name="connsiteX25" fmla="*/ 1473665 w 6494336"/>
              <a:gd name="connsiteY25" fmla="*/ 304851 h 679917"/>
              <a:gd name="connsiteX26" fmla="*/ 800565 w 6494336"/>
              <a:gd name="connsiteY26" fmla="*/ 203251 h 679917"/>
              <a:gd name="connsiteX27" fmla="*/ 381465 w 6494336"/>
              <a:gd name="connsiteY27" fmla="*/ 212776 h 679917"/>
              <a:gd name="connsiteX28" fmla="*/ 226948 w 6494336"/>
              <a:gd name="connsiteY28" fmla="*/ 316909 h 679917"/>
              <a:gd name="connsiteX29" fmla="*/ 147573 w 6494336"/>
              <a:gd name="connsiteY29" fmla="*/ 438201 h 679917"/>
              <a:gd name="connsiteX30" fmla="*/ 153862 w 6494336"/>
              <a:gd name="connsiteY30" fmla="*/ 574725 h 679917"/>
              <a:gd name="connsiteX31" fmla="*/ 226948 w 6494336"/>
              <a:gd name="connsiteY31" fmla="*/ 678443 h 679917"/>
              <a:gd name="connsiteX0" fmla="*/ 228351 w 6495739"/>
              <a:gd name="connsiteY0" fmla="*/ 678443 h 679917"/>
              <a:gd name="connsiteX1" fmla="*/ 35734 w 6495739"/>
              <a:gd name="connsiteY1" fmla="*/ 615264 h 679917"/>
              <a:gd name="connsiteX2" fmla="*/ 12451 w 6495739"/>
              <a:gd name="connsiteY2" fmla="*/ 353029 h 679917"/>
              <a:gd name="connsiteX3" fmla="*/ 176493 w 6495739"/>
              <a:gd name="connsiteY3" fmla="*/ 167774 h 679917"/>
              <a:gd name="connsiteX4" fmla="*/ 381647 w 6495739"/>
              <a:gd name="connsiteY4" fmla="*/ 64748 h 679917"/>
              <a:gd name="connsiteX5" fmla="*/ 764845 w 6495739"/>
              <a:gd name="connsiteY5" fmla="*/ 68280 h 679917"/>
              <a:gd name="connsiteX6" fmla="*/ 1078193 w 6495739"/>
              <a:gd name="connsiteY6" fmla="*/ 98208 h 679917"/>
              <a:gd name="connsiteX7" fmla="*/ 1494118 w 6495739"/>
              <a:gd name="connsiteY7" fmla="*/ 146101 h 679917"/>
              <a:gd name="connsiteX8" fmla="*/ 1901738 w 6495739"/>
              <a:gd name="connsiteY8" fmla="*/ 306805 h 679917"/>
              <a:gd name="connsiteX9" fmla="*/ 2831526 w 6495739"/>
              <a:gd name="connsiteY9" fmla="*/ 265616 h 679917"/>
              <a:gd name="connsiteX10" fmla="*/ 4161118 w 6495739"/>
              <a:gd name="connsiteY10" fmla="*/ 25451 h 679917"/>
              <a:gd name="connsiteX11" fmla="*/ 4986618 w 6495739"/>
              <a:gd name="connsiteY11" fmla="*/ 12751 h 679917"/>
              <a:gd name="connsiteX12" fmla="*/ 6072468 w 6495739"/>
              <a:gd name="connsiteY12" fmla="*/ 76251 h 679917"/>
              <a:gd name="connsiteX13" fmla="*/ 6447118 w 6495739"/>
              <a:gd name="connsiteY13" fmla="*/ 57201 h 679917"/>
              <a:gd name="connsiteX14" fmla="*/ 6485218 w 6495739"/>
              <a:gd name="connsiteY14" fmla="*/ 88951 h 679917"/>
              <a:gd name="connsiteX15" fmla="*/ 6485218 w 6495739"/>
              <a:gd name="connsiteY15" fmla="*/ 190551 h 679917"/>
              <a:gd name="connsiteX16" fmla="*/ 6364568 w 6495739"/>
              <a:gd name="connsiteY16" fmla="*/ 203251 h 679917"/>
              <a:gd name="connsiteX17" fmla="*/ 6053418 w 6495739"/>
              <a:gd name="connsiteY17" fmla="*/ 215951 h 679917"/>
              <a:gd name="connsiteX18" fmla="*/ 5739093 w 6495739"/>
              <a:gd name="connsiteY18" fmla="*/ 222711 h 679917"/>
              <a:gd name="connsiteX19" fmla="*/ 5348568 w 6495739"/>
              <a:gd name="connsiteY19" fmla="*/ 178671 h 679917"/>
              <a:gd name="connsiteX20" fmla="*/ 4665943 w 6495739"/>
              <a:gd name="connsiteY20" fmla="*/ 168183 h 679917"/>
              <a:gd name="connsiteX21" fmla="*/ 3897593 w 6495739"/>
              <a:gd name="connsiteY21" fmla="*/ 210422 h 679917"/>
              <a:gd name="connsiteX22" fmla="*/ 3221318 w 6495739"/>
              <a:gd name="connsiteY22" fmla="*/ 366284 h 679917"/>
              <a:gd name="connsiteX23" fmla="*/ 2508180 w 6495739"/>
              <a:gd name="connsiteY23" fmla="*/ 449638 h 679917"/>
              <a:gd name="connsiteX24" fmla="*/ 1929582 w 6495739"/>
              <a:gd name="connsiteY24" fmla="*/ 480898 h 679917"/>
              <a:gd name="connsiteX25" fmla="*/ 1475068 w 6495739"/>
              <a:gd name="connsiteY25" fmla="*/ 304851 h 679917"/>
              <a:gd name="connsiteX26" fmla="*/ 801968 w 6495739"/>
              <a:gd name="connsiteY26" fmla="*/ 203251 h 679917"/>
              <a:gd name="connsiteX27" fmla="*/ 382868 w 6495739"/>
              <a:gd name="connsiteY27" fmla="*/ 212776 h 679917"/>
              <a:gd name="connsiteX28" fmla="*/ 228351 w 6495739"/>
              <a:gd name="connsiteY28" fmla="*/ 316909 h 679917"/>
              <a:gd name="connsiteX29" fmla="*/ 148976 w 6495739"/>
              <a:gd name="connsiteY29" fmla="*/ 438201 h 679917"/>
              <a:gd name="connsiteX30" fmla="*/ 155265 w 6495739"/>
              <a:gd name="connsiteY30" fmla="*/ 574725 h 679917"/>
              <a:gd name="connsiteX31" fmla="*/ 228351 w 6495739"/>
              <a:gd name="connsiteY31" fmla="*/ 678443 h 679917"/>
              <a:gd name="connsiteX0" fmla="*/ 228351 w 6495739"/>
              <a:gd name="connsiteY0" fmla="*/ 678443 h 679917"/>
              <a:gd name="connsiteX1" fmla="*/ 35734 w 6495739"/>
              <a:gd name="connsiteY1" fmla="*/ 615264 h 679917"/>
              <a:gd name="connsiteX2" fmla="*/ 12451 w 6495739"/>
              <a:gd name="connsiteY2" fmla="*/ 353029 h 679917"/>
              <a:gd name="connsiteX3" fmla="*/ 176493 w 6495739"/>
              <a:gd name="connsiteY3" fmla="*/ 167774 h 679917"/>
              <a:gd name="connsiteX4" fmla="*/ 384822 w 6495739"/>
              <a:gd name="connsiteY4" fmla="*/ 80480 h 679917"/>
              <a:gd name="connsiteX5" fmla="*/ 764845 w 6495739"/>
              <a:gd name="connsiteY5" fmla="*/ 68280 h 679917"/>
              <a:gd name="connsiteX6" fmla="*/ 1078193 w 6495739"/>
              <a:gd name="connsiteY6" fmla="*/ 98208 h 679917"/>
              <a:gd name="connsiteX7" fmla="*/ 1494118 w 6495739"/>
              <a:gd name="connsiteY7" fmla="*/ 146101 h 679917"/>
              <a:gd name="connsiteX8" fmla="*/ 1901738 w 6495739"/>
              <a:gd name="connsiteY8" fmla="*/ 306805 h 679917"/>
              <a:gd name="connsiteX9" fmla="*/ 2831526 w 6495739"/>
              <a:gd name="connsiteY9" fmla="*/ 265616 h 679917"/>
              <a:gd name="connsiteX10" fmla="*/ 4161118 w 6495739"/>
              <a:gd name="connsiteY10" fmla="*/ 25451 h 679917"/>
              <a:gd name="connsiteX11" fmla="*/ 4986618 w 6495739"/>
              <a:gd name="connsiteY11" fmla="*/ 12751 h 679917"/>
              <a:gd name="connsiteX12" fmla="*/ 6072468 w 6495739"/>
              <a:gd name="connsiteY12" fmla="*/ 76251 h 679917"/>
              <a:gd name="connsiteX13" fmla="*/ 6447118 w 6495739"/>
              <a:gd name="connsiteY13" fmla="*/ 57201 h 679917"/>
              <a:gd name="connsiteX14" fmla="*/ 6485218 w 6495739"/>
              <a:gd name="connsiteY14" fmla="*/ 88951 h 679917"/>
              <a:gd name="connsiteX15" fmla="*/ 6485218 w 6495739"/>
              <a:gd name="connsiteY15" fmla="*/ 190551 h 679917"/>
              <a:gd name="connsiteX16" fmla="*/ 6364568 w 6495739"/>
              <a:gd name="connsiteY16" fmla="*/ 203251 h 679917"/>
              <a:gd name="connsiteX17" fmla="*/ 6053418 w 6495739"/>
              <a:gd name="connsiteY17" fmla="*/ 215951 h 679917"/>
              <a:gd name="connsiteX18" fmla="*/ 5739093 w 6495739"/>
              <a:gd name="connsiteY18" fmla="*/ 222711 h 679917"/>
              <a:gd name="connsiteX19" fmla="*/ 5348568 w 6495739"/>
              <a:gd name="connsiteY19" fmla="*/ 178671 h 679917"/>
              <a:gd name="connsiteX20" fmla="*/ 4665943 w 6495739"/>
              <a:gd name="connsiteY20" fmla="*/ 168183 h 679917"/>
              <a:gd name="connsiteX21" fmla="*/ 3897593 w 6495739"/>
              <a:gd name="connsiteY21" fmla="*/ 210422 h 679917"/>
              <a:gd name="connsiteX22" fmla="*/ 3221318 w 6495739"/>
              <a:gd name="connsiteY22" fmla="*/ 366284 h 679917"/>
              <a:gd name="connsiteX23" fmla="*/ 2508180 w 6495739"/>
              <a:gd name="connsiteY23" fmla="*/ 449638 h 679917"/>
              <a:gd name="connsiteX24" fmla="*/ 1929582 w 6495739"/>
              <a:gd name="connsiteY24" fmla="*/ 480898 h 679917"/>
              <a:gd name="connsiteX25" fmla="*/ 1475068 w 6495739"/>
              <a:gd name="connsiteY25" fmla="*/ 304851 h 679917"/>
              <a:gd name="connsiteX26" fmla="*/ 801968 w 6495739"/>
              <a:gd name="connsiteY26" fmla="*/ 203251 h 679917"/>
              <a:gd name="connsiteX27" fmla="*/ 382868 w 6495739"/>
              <a:gd name="connsiteY27" fmla="*/ 212776 h 679917"/>
              <a:gd name="connsiteX28" fmla="*/ 228351 w 6495739"/>
              <a:gd name="connsiteY28" fmla="*/ 316909 h 679917"/>
              <a:gd name="connsiteX29" fmla="*/ 148976 w 6495739"/>
              <a:gd name="connsiteY29" fmla="*/ 438201 h 679917"/>
              <a:gd name="connsiteX30" fmla="*/ 155265 w 6495739"/>
              <a:gd name="connsiteY30" fmla="*/ 574725 h 679917"/>
              <a:gd name="connsiteX31" fmla="*/ 228351 w 6495739"/>
              <a:gd name="connsiteY31" fmla="*/ 678443 h 679917"/>
              <a:gd name="connsiteX0" fmla="*/ 228351 w 6495739"/>
              <a:gd name="connsiteY0" fmla="*/ 678443 h 679917"/>
              <a:gd name="connsiteX1" fmla="*/ 35734 w 6495739"/>
              <a:gd name="connsiteY1" fmla="*/ 615264 h 679917"/>
              <a:gd name="connsiteX2" fmla="*/ 12451 w 6495739"/>
              <a:gd name="connsiteY2" fmla="*/ 353029 h 679917"/>
              <a:gd name="connsiteX3" fmla="*/ 176493 w 6495739"/>
              <a:gd name="connsiteY3" fmla="*/ 167774 h 679917"/>
              <a:gd name="connsiteX4" fmla="*/ 384822 w 6495739"/>
              <a:gd name="connsiteY4" fmla="*/ 80480 h 679917"/>
              <a:gd name="connsiteX5" fmla="*/ 764845 w 6495739"/>
              <a:gd name="connsiteY5" fmla="*/ 68280 h 679917"/>
              <a:gd name="connsiteX6" fmla="*/ 1078193 w 6495739"/>
              <a:gd name="connsiteY6" fmla="*/ 98208 h 679917"/>
              <a:gd name="connsiteX7" fmla="*/ 1494118 w 6495739"/>
              <a:gd name="connsiteY7" fmla="*/ 146101 h 679917"/>
              <a:gd name="connsiteX8" fmla="*/ 1901738 w 6495739"/>
              <a:gd name="connsiteY8" fmla="*/ 306805 h 679917"/>
              <a:gd name="connsiteX9" fmla="*/ 2831526 w 6495739"/>
              <a:gd name="connsiteY9" fmla="*/ 265616 h 679917"/>
              <a:gd name="connsiteX10" fmla="*/ 4161118 w 6495739"/>
              <a:gd name="connsiteY10" fmla="*/ 25451 h 679917"/>
              <a:gd name="connsiteX11" fmla="*/ 4986618 w 6495739"/>
              <a:gd name="connsiteY11" fmla="*/ 12751 h 679917"/>
              <a:gd name="connsiteX12" fmla="*/ 6072468 w 6495739"/>
              <a:gd name="connsiteY12" fmla="*/ 76251 h 679917"/>
              <a:gd name="connsiteX13" fmla="*/ 6447118 w 6495739"/>
              <a:gd name="connsiteY13" fmla="*/ 57201 h 679917"/>
              <a:gd name="connsiteX14" fmla="*/ 6485218 w 6495739"/>
              <a:gd name="connsiteY14" fmla="*/ 88951 h 679917"/>
              <a:gd name="connsiteX15" fmla="*/ 6485218 w 6495739"/>
              <a:gd name="connsiteY15" fmla="*/ 190551 h 679917"/>
              <a:gd name="connsiteX16" fmla="*/ 6364568 w 6495739"/>
              <a:gd name="connsiteY16" fmla="*/ 203251 h 679917"/>
              <a:gd name="connsiteX17" fmla="*/ 6053418 w 6495739"/>
              <a:gd name="connsiteY17" fmla="*/ 215951 h 679917"/>
              <a:gd name="connsiteX18" fmla="*/ 5739093 w 6495739"/>
              <a:gd name="connsiteY18" fmla="*/ 222711 h 679917"/>
              <a:gd name="connsiteX19" fmla="*/ 5348568 w 6495739"/>
              <a:gd name="connsiteY19" fmla="*/ 178671 h 679917"/>
              <a:gd name="connsiteX20" fmla="*/ 4665943 w 6495739"/>
              <a:gd name="connsiteY20" fmla="*/ 168183 h 679917"/>
              <a:gd name="connsiteX21" fmla="*/ 3897593 w 6495739"/>
              <a:gd name="connsiteY21" fmla="*/ 210422 h 679917"/>
              <a:gd name="connsiteX22" fmla="*/ 3221318 w 6495739"/>
              <a:gd name="connsiteY22" fmla="*/ 366284 h 679917"/>
              <a:gd name="connsiteX23" fmla="*/ 2508180 w 6495739"/>
              <a:gd name="connsiteY23" fmla="*/ 449638 h 679917"/>
              <a:gd name="connsiteX24" fmla="*/ 1929582 w 6495739"/>
              <a:gd name="connsiteY24" fmla="*/ 480898 h 679917"/>
              <a:gd name="connsiteX25" fmla="*/ 1475068 w 6495739"/>
              <a:gd name="connsiteY25" fmla="*/ 304851 h 679917"/>
              <a:gd name="connsiteX26" fmla="*/ 801968 w 6495739"/>
              <a:gd name="connsiteY26" fmla="*/ 203251 h 679917"/>
              <a:gd name="connsiteX27" fmla="*/ 382868 w 6495739"/>
              <a:gd name="connsiteY27" fmla="*/ 212776 h 679917"/>
              <a:gd name="connsiteX28" fmla="*/ 228351 w 6495739"/>
              <a:gd name="connsiteY28" fmla="*/ 316909 h 679917"/>
              <a:gd name="connsiteX29" fmla="*/ 164851 w 6495739"/>
              <a:gd name="connsiteY29" fmla="*/ 438201 h 679917"/>
              <a:gd name="connsiteX30" fmla="*/ 155265 w 6495739"/>
              <a:gd name="connsiteY30" fmla="*/ 574725 h 679917"/>
              <a:gd name="connsiteX31" fmla="*/ 228351 w 6495739"/>
              <a:gd name="connsiteY31" fmla="*/ 678443 h 67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95739" h="679917">
                <a:moveTo>
                  <a:pt x="228351" y="678443"/>
                </a:moveTo>
                <a:cubicBezTo>
                  <a:pt x="208429" y="685200"/>
                  <a:pt x="71717" y="669500"/>
                  <a:pt x="35734" y="615264"/>
                </a:cubicBezTo>
                <a:cubicBezTo>
                  <a:pt x="-249" y="561028"/>
                  <a:pt x="-11009" y="427611"/>
                  <a:pt x="12451" y="353029"/>
                </a:cubicBezTo>
                <a:cubicBezTo>
                  <a:pt x="35911" y="278447"/>
                  <a:pt x="114431" y="213199"/>
                  <a:pt x="176493" y="167774"/>
                </a:cubicBezTo>
                <a:cubicBezTo>
                  <a:pt x="238555" y="122349"/>
                  <a:pt x="286763" y="97062"/>
                  <a:pt x="384822" y="80480"/>
                </a:cubicBezTo>
                <a:cubicBezTo>
                  <a:pt x="482881" y="63898"/>
                  <a:pt x="649283" y="65325"/>
                  <a:pt x="764845" y="68280"/>
                </a:cubicBezTo>
                <a:cubicBezTo>
                  <a:pt x="880407" y="71235"/>
                  <a:pt x="956648" y="85238"/>
                  <a:pt x="1078193" y="98208"/>
                </a:cubicBezTo>
                <a:cubicBezTo>
                  <a:pt x="1216835" y="114172"/>
                  <a:pt x="1356861" y="111335"/>
                  <a:pt x="1494118" y="146101"/>
                </a:cubicBezTo>
                <a:cubicBezTo>
                  <a:pt x="1631376" y="180867"/>
                  <a:pt x="1678837" y="260665"/>
                  <a:pt x="1901738" y="306805"/>
                </a:cubicBezTo>
                <a:cubicBezTo>
                  <a:pt x="2124639" y="352945"/>
                  <a:pt x="2454963" y="312508"/>
                  <a:pt x="2831526" y="265616"/>
                </a:cubicBezTo>
                <a:cubicBezTo>
                  <a:pt x="3208089" y="218724"/>
                  <a:pt x="3801936" y="67595"/>
                  <a:pt x="4161118" y="25451"/>
                </a:cubicBezTo>
                <a:cubicBezTo>
                  <a:pt x="4520300" y="-16693"/>
                  <a:pt x="4668060" y="4284"/>
                  <a:pt x="4986618" y="12751"/>
                </a:cubicBezTo>
                <a:cubicBezTo>
                  <a:pt x="5305176" y="21218"/>
                  <a:pt x="5829051" y="68843"/>
                  <a:pt x="6072468" y="76251"/>
                </a:cubicBezTo>
                <a:cubicBezTo>
                  <a:pt x="6315885" y="83659"/>
                  <a:pt x="6378326" y="55084"/>
                  <a:pt x="6447118" y="57201"/>
                </a:cubicBezTo>
                <a:cubicBezTo>
                  <a:pt x="6515910" y="59318"/>
                  <a:pt x="6478868" y="66726"/>
                  <a:pt x="6485218" y="88951"/>
                </a:cubicBezTo>
                <a:cubicBezTo>
                  <a:pt x="6491568" y="111176"/>
                  <a:pt x="6505326" y="171501"/>
                  <a:pt x="6485218" y="190551"/>
                </a:cubicBezTo>
                <a:cubicBezTo>
                  <a:pt x="6465110" y="209601"/>
                  <a:pt x="6436535" y="199018"/>
                  <a:pt x="6364568" y="203251"/>
                </a:cubicBezTo>
                <a:cubicBezTo>
                  <a:pt x="6292601" y="207484"/>
                  <a:pt x="6157664" y="212708"/>
                  <a:pt x="6053418" y="215951"/>
                </a:cubicBezTo>
                <a:cubicBezTo>
                  <a:pt x="5949172" y="219194"/>
                  <a:pt x="5856568" y="228924"/>
                  <a:pt x="5739093" y="222711"/>
                </a:cubicBezTo>
                <a:cubicBezTo>
                  <a:pt x="5621618" y="216498"/>
                  <a:pt x="5527426" y="187759"/>
                  <a:pt x="5348568" y="178671"/>
                </a:cubicBezTo>
                <a:cubicBezTo>
                  <a:pt x="5169710" y="169583"/>
                  <a:pt x="4907772" y="162891"/>
                  <a:pt x="4665943" y="168183"/>
                </a:cubicBezTo>
                <a:cubicBezTo>
                  <a:pt x="4424114" y="173475"/>
                  <a:pt x="4138364" y="177405"/>
                  <a:pt x="3897593" y="210422"/>
                </a:cubicBezTo>
                <a:cubicBezTo>
                  <a:pt x="3656822" y="243439"/>
                  <a:pt x="3452887" y="326415"/>
                  <a:pt x="3221318" y="366284"/>
                </a:cubicBezTo>
                <a:cubicBezTo>
                  <a:pt x="2989749" y="406153"/>
                  <a:pt x="3090347" y="423918"/>
                  <a:pt x="2508180" y="449638"/>
                </a:cubicBezTo>
                <a:cubicBezTo>
                  <a:pt x="2305061" y="489952"/>
                  <a:pt x="2101767" y="505029"/>
                  <a:pt x="1929582" y="480898"/>
                </a:cubicBezTo>
                <a:cubicBezTo>
                  <a:pt x="1757397" y="456767"/>
                  <a:pt x="1663004" y="351126"/>
                  <a:pt x="1475068" y="304851"/>
                </a:cubicBezTo>
                <a:cubicBezTo>
                  <a:pt x="1287132" y="258576"/>
                  <a:pt x="984001" y="218597"/>
                  <a:pt x="801968" y="203251"/>
                </a:cubicBezTo>
                <a:cubicBezTo>
                  <a:pt x="619935" y="187905"/>
                  <a:pt x="478471" y="193833"/>
                  <a:pt x="382868" y="212776"/>
                </a:cubicBezTo>
                <a:cubicBezTo>
                  <a:pt x="287265" y="231719"/>
                  <a:pt x="264687" y="279338"/>
                  <a:pt x="228351" y="316909"/>
                </a:cubicBezTo>
                <a:cubicBezTo>
                  <a:pt x="192015" y="354480"/>
                  <a:pt x="177032" y="395232"/>
                  <a:pt x="164851" y="438201"/>
                </a:cubicBezTo>
                <a:cubicBezTo>
                  <a:pt x="152670" y="481170"/>
                  <a:pt x="139214" y="534685"/>
                  <a:pt x="155265" y="574725"/>
                </a:cubicBezTo>
                <a:cubicBezTo>
                  <a:pt x="171845" y="593599"/>
                  <a:pt x="248273" y="671687"/>
                  <a:pt x="228351" y="678443"/>
                </a:cubicBezTo>
                <a:close/>
              </a:path>
            </a:pathLst>
          </a:cu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6"/>
              </a:solidFill>
              <a:latin typeface="Arial" panose="020B0604020202020204" pitchFamily="34" charset="0"/>
              <a:cs typeface="Arial" panose="020B0604020202020204" pitchFamily="34" charset="0"/>
            </a:endParaRPr>
          </a:p>
        </p:txBody>
      </p:sp>
      <p:sp>
        <p:nvSpPr>
          <p:cNvPr id="29" name="Freeform 28"/>
          <p:cNvSpPr/>
          <p:nvPr/>
        </p:nvSpPr>
        <p:spPr>
          <a:xfrm rot="1417335">
            <a:off x="2275762" y="2052467"/>
            <a:ext cx="183892" cy="70343"/>
          </a:xfrm>
          <a:custGeom>
            <a:avLst/>
            <a:gdLst>
              <a:gd name="connsiteX0" fmla="*/ 102 w 128437"/>
              <a:gd name="connsiteY0" fmla="*/ 44645 h 82877"/>
              <a:gd name="connsiteX1" fmla="*/ 63602 w 128437"/>
              <a:gd name="connsiteY1" fmla="*/ 79570 h 82877"/>
              <a:gd name="connsiteX2" fmla="*/ 114402 w 128437"/>
              <a:gd name="connsiteY2" fmla="*/ 76395 h 82877"/>
              <a:gd name="connsiteX3" fmla="*/ 123927 w 128437"/>
              <a:gd name="connsiteY3" fmla="*/ 35120 h 82877"/>
              <a:gd name="connsiteX4" fmla="*/ 50902 w 128437"/>
              <a:gd name="connsiteY4" fmla="*/ 195 h 82877"/>
              <a:gd name="connsiteX5" fmla="*/ 102 w 128437"/>
              <a:gd name="connsiteY5" fmla="*/ 44645 h 8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437" h="82877">
                <a:moveTo>
                  <a:pt x="102" y="44645"/>
                </a:moveTo>
                <a:cubicBezTo>
                  <a:pt x="2219" y="57874"/>
                  <a:pt x="44552" y="74278"/>
                  <a:pt x="63602" y="79570"/>
                </a:cubicBezTo>
                <a:cubicBezTo>
                  <a:pt x="82652" y="84862"/>
                  <a:pt x="104348" y="83803"/>
                  <a:pt x="114402" y="76395"/>
                </a:cubicBezTo>
                <a:cubicBezTo>
                  <a:pt x="124456" y="68987"/>
                  <a:pt x="134510" y="47820"/>
                  <a:pt x="123927" y="35120"/>
                </a:cubicBezTo>
                <a:cubicBezTo>
                  <a:pt x="113344" y="22420"/>
                  <a:pt x="72598" y="-2451"/>
                  <a:pt x="50902" y="195"/>
                </a:cubicBezTo>
                <a:cubicBezTo>
                  <a:pt x="29206" y="2841"/>
                  <a:pt x="-2015" y="31416"/>
                  <a:pt x="102" y="44645"/>
                </a:cubicBezTo>
                <a:close/>
              </a:path>
            </a:pathLst>
          </a:custGeom>
          <a:solidFill>
            <a:srgbClr val="96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0" name="Oval 29"/>
          <p:cNvSpPr/>
          <p:nvPr/>
        </p:nvSpPr>
        <p:spPr>
          <a:xfrm>
            <a:off x="7061301" y="1357584"/>
            <a:ext cx="457200" cy="428625"/>
          </a:xfrm>
          <a:prstGeom prst="ellipse">
            <a:avLst/>
          </a:prstGeom>
          <a:gradFill flip="none" rotWithShape="1">
            <a:gsLst>
              <a:gs pos="0">
                <a:schemeClr val="bg1">
                  <a:alpha val="0"/>
                </a:schemeClr>
              </a:gs>
              <a:gs pos="32000">
                <a:schemeClr val="bg1"/>
              </a:gs>
            </a:gsLst>
            <a:lin ang="0" scaled="0"/>
            <a:tileRect/>
          </a:gradFill>
          <a:effectLst>
            <a:glow rad="190500">
              <a:schemeClr val="bg1">
                <a:alpha val="75000"/>
              </a:scheme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1" name="Rectangle 30"/>
          <p:cNvSpPr/>
          <p:nvPr/>
        </p:nvSpPr>
        <p:spPr>
          <a:xfrm>
            <a:off x="3175766" y="1212058"/>
            <a:ext cx="1392488" cy="28361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50"/>
              </a:lnSpc>
            </a:pPr>
            <a:r>
              <a:rPr lang="en-US" sz="1200" dirty="0">
                <a:solidFill>
                  <a:schemeClr val="bg1"/>
                </a:solidFill>
                <a:latin typeface="Arial" panose="020B0604020202020204" pitchFamily="34" charset="0"/>
                <a:cs typeface="Arial" panose="020B0604020202020204" pitchFamily="34" charset="0"/>
              </a:rPr>
              <a:t>Tubular Secretion</a:t>
            </a:r>
          </a:p>
        </p:txBody>
      </p:sp>
      <p:cxnSp>
        <p:nvCxnSpPr>
          <p:cNvPr id="34" name="Straight Arrow Connector 33"/>
          <p:cNvCxnSpPr/>
          <p:nvPr/>
        </p:nvCxnSpPr>
        <p:spPr>
          <a:xfrm>
            <a:off x="1936852" y="2189432"/>
            <a:ext cx="32461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984598" y="1628919"/>
            <a:ext cx="368349" cy="60509"/>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804002" y="1557609"/>
            <a:ext cx="324611"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682393" y="2649922"/>
            <a:ext cx="32461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V="1">
            <a:off x="5234027" y="2764222"/>
            <a:ext cx="32461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6573728" y="3572706"/>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Freeform 42"/>
          <p:cNvSpPr/>
          <p:nvPr/>
        </p:nvSpPr>
        <p:spPr>
          <a:xfrm>
            <a:off x="2301884" y="1735409"/>
            <a:ext cx="63084" cy="298958"/>
          </a:xfrm>
          <a:custGeom>
            <a:avLst/>
            <a:gdLst>
              <a:gd name="connsiteX0" fmla="*/ 29785 w 84818"/>
              <a:gd name="connsiteY0" fmla="*/ 355600 h 355600"/>
              <a:gd name="connsiteX1" fmla="*/ 152 w 84818"/>
              <a:gd name="connsiteY1" fmla="*/ 228600 h 355600"/>
              <a:gd name="connsiteX2" fmla="*/ 21318 w 84818"/>
              <a:gd name="connsiteY2" fmla="*/ 105833 h 355600"/>
              <a:gd name="connsiteX3" fmla="*/ 84818 w 84818"/>
              <a:gd name="connsiteY3" fmla="*/ 0 h 355600"/>
              <a:gd name="connsiteX0" fmla="*/ 29874 w 108631"/>
              <a:gd name="connsiteY0" fmla="*/ 384491 h 384491"/>
              <a:gd name="connsiteX1" fmla="*/ 241 w 108631"/>
              <a:gd name="connsiteY1" fmla="*/ 257491 h 384491"/>
              <a:gd name="connsiteX2" fmla="*/ 21407 w 108631"/>
              <a:gd name="connsiteY2" fmla="*/ 134724 h 384491"/>
              <a:gd name="connsiteX3" fmla="*/ 108632 w 108631"/>
              <a:gd name="connsiteY3" fmla="*/ 0 h 384491"/>
              <a:gd name="connsiteX0" fmla="*/ 53416 w 132174"/>
              <a:gd name="connsiteY0" fmla="*/ 384491 h 384491"/>
              <a:gd name="connsiteX1" fmla="*/ 58 w 132174"/>
              <a:gd name="connsiteY1" fmla="*/ 261619 h 384491"/>
              <a:gd name="connsiteX2" fmla="*/ 44949 w 132174"/>
              <a:gd name="connsiteY2" fmla="*/ 134724 h 384491"/>
              <a:gd name="connsiteX3" fmla="*/ 132174 w 132174"/>
              <a:gd name="connsiteY3" fmla="*/ 0 h 384491"/>
              <a:gd name="connsiteX0" fmla="*/ 77746 w 132780"/>
              <a:gd name="connsiteY0" fmla="*/ 413381 h 413381"/>
              <a:gd name="connsiteX1" fmla="*/ 664 w 132780"/>
              <a:gd name="connsiteY1" fmla="*/ 261619 h 413381"/>
              <a:gd name="connsiteX2" fmla="*/ 45555 w 132780"/>
              <a:gd name="connsiteY2" fmla="*/ 134724 h 413381"/>
              <a:gd name="connsiteX3" fmla="*/ 132780 w 132780"/>
              <a:gd name="connsiteY3" fmla="*/ 0 h 413381"/>
              <a:gd name="connsiteX0" fmla="*/ 77746 w 132780"/>
              <a:gd name="connsiteY0" fmla="*/ 413381 h 413381"/>
              <a:gd name="connsiteX1" fmla="*/ 664 w 132780"/>
              <a:gd name="connsiteY1" fmla="*/ 261619 h 413381"/>
              <a:gd name="connsiteX2" fmla="*/ 45555 w 132780"/>
              <a:gd name="connsiteY2" fmla="*/ 134724 h 413381"/>
              <a:gd name="connsiteX3" fmla="*/ 132780 w 132780"/>
              <a:gd name="connsiteY3" fmla="*/ 0 h 413381"/>
              <a:gd name="connsiteX0" fmla="*/ 59359 w 114393"/>
              <a:gd name="connsiteY0" fmla="*/ 413381 h 413381"/>
              <a:gd name="connsiteX1" fmla="*/ 1256 w 114393"/>
              <a:gd name="connsiteY1" fmla="*/ 261619 h 413381"/>
              <a:gd name="connsiteX2" fmla="*/ 27168 w 114393"/>
              <a:gd name="connsiteY2" fmla="*/ 134724 h 413381"/>
              <a:gd name="connsiteX3" fmla="*/ 114393 w 114393"/>
              <a:gd name="connsiteY3" fmla="*/ 0 h 413381"/>
              <a:gd name="connsiteX0" fmla="*/ 77747 w 132781"/>
              <a:gd name="connsiteY0" fmla="*/ 413381 h 413381"/>
              <a:gd name="connsiteX1" fmla="*/ 664 w 132781"/>
              <a:gd name="connsiteY1" fmla="*/ 261619 h 413381"/>
              <a:gd name="connsiteX2" fmla="*/ 45556 w 132781"/>
              <a:gd name="connsiteY2" fmla="*/ 134724 h 413381"/>
              <a:gd name="connsiteX3" fmla="*/ 132781 w 132781"/>
              <a:gd name="connsiteY3" fmla="*/ 0 h 413381"/>
              <a:gd name="connsiteX0" fmla="*/ 59361 w 114395"/>
              <a:gd name="connsiteY0" fmla="*/ 413381 h 413381"/>
              <a:gd name="connsiteX1" fmla="*/ 1256 w 114395"/>
              <a:gd name="connsiteY1" fmla="*/ 261619 h 413381"/>
              <a:gd name="connsiteX2" fmla="*/ 27170 w 114395"/>
              <a:gd name="connsiteY2" fmla="*/ 134724 h 413381"/>
              <a:gd name="connsiteX3" fmla="*/ 114395 w 114395"/>
              <a:gd name="connsiteY3" fmla="*/ 0 h 413381"/>
              <a:gd name="connsiteX0" fmla="*/ 34533 w 113290"/>
              <a:gd name="connsiteY0" fmla="*/ 388618 h 388618"/>
              <a:gd name="connsiteX1" fmla="*/ 151 w 113290"/>
              <a:gd name="connsiteY1" fmla="*/ 261619 h 388618"/>
              <a:gd name="connsiteX2" fmla="*/ 26065 w 113290"/>
              <a:gd name="connsiteY2" fmla="*/ 134724 h 388618"/>
              <a:gd name="connsiteX3" fmla="*/ 113290 w 113290"/>
              <a:gd name="connsiteY3" fmla="*/ 0 h 388618"/>
              <a:gd name="connsiteX0" fmla="*/ 34498 w 94275"/>
              <a:gd name="connsiteY0" fmla="*/ 388618 h 388618"/>
              <a:gd name="connsiteX1" fmla="*/ 116 w 94275"/>
              <a:gd name="connsiteY1" fmla="*/ 261619 h 388618"/>
              <a:gd name="connsiteX2" fmla="*/ 26030 w 94275"/>
              <a:gd name="connsiteY2" fmla="*/ 134724 h 388618"/>
              <a:gd name="connsiteX3" fmla="*/ 94275 w 94275"/>
              <a:gd name="connsiteY3" fmla="*/ 0 h 388618"/>
            </a:gdLst>
            <a:ahLst/>
            <a:cxnLst>
              <a:cxn ang="0">
                <a:pos x="connsiteX0" y="connsiteY0"/>
              </a:cxn>
              <a:cxn ang="0">
                <a:pos x="connsiteX1" y="connsiteY1"/>
              </a:cxn>
              <a:cxn ang="0">
                <a:pos x="connsiteX2" y="connsiteY2"/>
              </a:cxn>
              <a:cxn ang="0">
                <a:pos x="connsiteX3" y="connsiteY3"/>
              </a:cxn>
            </a:cxnLst>
            <a:rect l="l" t="t" r="r" b="b"/>
            <a:pathLst>
              <a:path w="94275" h="388618">
                <a:moveTo>
                  <a:pt x="34498" y="388618"/>
                </a:moveTo>
                <a:cubicBezTo>
                  <a:pt x="6152" y="366568"/>
                  <a:pt x="1527" y="303935"/>
                  <a:pt x="116" y="261619"/>
                </a:cubicBezTo>
                <a:cubicBezTo>
                  <a:pt x="-1295" y="219303"/>
                  <a:pt x="10337" y="178327"/>
                  <a:pt x="26030" y="134724"/>
                </a:cubicBezTo>
                <a:cubicBezTo>
                  <a:pt x="41723" y="91121"/>
                  <a:pt x="94275" y="0"/>
                  <a:pt x="94275" y="0"/>
                </a:cubicBezTo>
              </a:path>
            </a:pathLst>
          </a:custGeom>
          <a:ln>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cxnSp>
        <p:nvCxnSpPr>
          <p:cNvPr id="47" name="Straight Arrow Connector 46"/>
          <p:cNvCxnSpPr/>
          <p:nvPr/>
        </p:nvCxnSpPr>
        <p:spPr>
          <a:xfrm flipV="1">
            <a:off x="4413348" y="1736111"/>
            <a:ext cx="342900" cy="5715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055091" y="1065055"/>
            <a:ext cx="2269322"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latin typeface="Arial" panose="020B0604020202020204" pitchFamily="34" charset="0"/>
                <a:cs typeface="Arial" panose="020B0604020202020204" pitchFamily="34" charset="0"/>
              </a:rPr>
              <a:t>Peritubular</a:t>
            </a:r>
            <a:r>
              <a:rPr lang="en-US" sz="1200" dirty="0">
                <a:solidFill>
                  <a:schemeClr val="tx1"/>
                </a:solidFill>
                <a:latin typeface="Arial" panose="020B0604020202020204" pitchFamily="34" charset="0"/>
                <a:cs typeface="Arial" panose="020B0604020202020204" pitchFamily="34" charset="0"/>
              </a:rPr>
              <a:t> capillary</a:t>
            </a:r>
          </a:p>
        </p:txBody>
      </p:sp>
      <p:cxnSp>
        <p:nvCxnSpPr>
          <p:cNvPr id="38" name="Straight Arrow Connector 37"/>
          <p:cNvCxnSpPr>
            <a:cxnSpLocks/>
          </p:cNvCxnSpPr>
          <p:nvPr/>
        </p:nvCxnSpPr>
        <p:spPr>
          <a:xfrm>
            <a:off x="3709180" y="1482743"/>
            <a:ext cx="130751" cy="589448"/>
          </a:xfrm>
          <a:prstGeom prst="straightConnector1">
            <a:avLst/>
          </a:prstGeom>
          <a:ln>
            <a:solidFill>
              <a:schemeClr val="bg1"/>
            </a:solidFill>
            <a:tailEnd type="arrow"/>
          </a:ln>
          <a:effectLst>
            <a:glow rad="254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21415" y="3896554"/>
            <a:ext cx="3233586" cy="328841"/>
          </a:xfrm>
          <a:prstGeom prst="roundRect">
            <a:avLst/>
          </a:prstGeom>
          <a:solidFill>
            <a:srgbClr val="AD82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err="1">
                <a:latin typeface="Arial" panose="020B0604020202020204" pitchFamily="34" charset="0"/>
                <a:cs typeface="Arial" panose="020B0604020202020204" pitchFamily="34" charset="0"/>
              </a:rPr>
              <a:t>Bictegravir</a:t>
            </a:r>
            <a:endParaRPr lang="en-US" sz="1500" dirty="0">
              <a:latin typeface="Arial" panose="020B0604020202020204" pitchFamily="34" charset="0"/>
              <a:cs typeface="Arial" panose="020B0604020202020204" pitchFamily="34" charset="0"/>
            </a:endParaRPr>
          </a:p>
        </p:txBody>
      </p:sp>
      <p:sp>
        <p:nvSpPr>
          <p:cNvPr id="37" name="Rectangle 36"/>
          <p:cNvSpPr/>
          <p:nvPr/>
        </p:nvSpPr>
        <p:spPr>
          <a:xfrm>
            <a:off x="225605" y="4275540"/>
            <a:ext cx="3233587" cy="481560"/>
          </a:xfrm>
          <a:prstGeom prst="rect">
            <a:avLst/>
          </a:prstGeom>
          <a:solidFill>
            <a:srgbClr val="EFB400">
              <a:alpha val="20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Decreases tubular secretion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creatinine via inhibition of MAET1 andOCT2</a:t>
            </a:r>
          </a:p>
        </p:txBody>
      </p:sp>
      <p:sp>
        <p:nvSpPr>
          <p:cNvPr id="39" name="Rectangle 38"/>
          <p:cNvSpPr/>
          <p:nvPr/>
        </p:nvSpPr>
        <p:spPr>
          <a:xfrm>
            <a:off x="339842" y="3187894"/>
            <a:ext cx="3350618"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70C0"/>
                </a:solidFill>
                <a:latin typeface="Arial" panose="020B0604020202020204" pitchFamily="34" charset="0"/>
                <a:cs typeface="Arial" panose="020B0604020202020204" pitchFamily="34" charset="0"/>
              </a:rPr>
              <a:t>Organic </a:t>
            </a:r>
            <a:r>
              <a:rPr lang="en-US" sz="1400" b="1" dirty="0" err="1">
                <a:solidFill>
                  <a:srgbClr val="0070C0"/>
                </a:solidFill>
                <a:latin typeface="Arial" panose="020B0604020202020204" pitchFamily="34" charset="0"/>
                <a:cs typeface="Arial" panose="020B0604020202020204" pitchFamily="34" charset="0"/>
              </a:rPr>
              <a:t>Cation</a:t>
            </a:r>
            <a:r>
              <a:rPr lang="en-US" sz="1400" b="1" dirty="0">
                <a:solidFill>
                  <a:srgbClr val="0070C0"/>
                </a:solidFill>
                <a:latin typeface="Arial" panose="020B0604020202020204" pitchFamily="34" charset="0"/>
                <a:cs typeface="Arial" panose="020B0604020202020204" pitchFamily="34" charset="0"/>
              </a:rPr>
              <a:t> Transporter 2 (OCT2)</a:t>
            </a:r>
          </a:p>
        </p:txBody>
      </p:sp>
      <p:sp>
        <p:nvSpPr>
          <p:cNvPr id="45" name="Oval 44"/>
          <p:cNvSpPr>
            <a:spLocks noChangeAspect="1"/>
          </p:cNvSpPr>
          <p:nvPr/>
        </p:nvSpPr>
        <p:spPr>
          <a:xfrm>
            <a:off x="3868473" y="1841751"/>
            <a:ext cx="155448" cy="155448"/>
          </a:xfrm>
          <a:prstGeom prst="ellipse">
            <a:avLst/>
          </a:prstGeom>
          <a:solidFill>
            <a:srgbClr val="0070C0"/>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 name="Diamond 2"/>
          <p:cNvSpPr>
            <a:spLocks noChangeAspect="1"/>
          </p:cNvSpPr>
          <p:nvPr/>
        </p:nvSpPr>
        <p:spPr>
          <a:xfrm>
            <a:off x="3878660" y="1876066"/>
            <a:ext cx="137160" cy="137160"/>
          </a:xfrm>
          <a:prstGeom prst="diamond">
            <a:avLst/>
          </a:prstGeom>
          <a:solidFill>
            <a:srgbClr val="FFC000"/>
          </a:solidFill>
          <a:ln w="6350">
            <a:solidFill>
              <a:schemeClr val="bg1">
                <a:lumMod val="7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1" name="Oval 50"/>
          <p:cNvSpPr>
            <a:spLocks noChangeAspect="1"/>
          </p:cNvSpPr>
          <p:nvPr/>
        </p:nvSpPr>
        <p:spPr>
          <a:xfrm>
            <a:off x="217193" y="3273860"/>
            <a:ext cx="155448" cy="155448"/>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2" name="Diamond 51"/>
          <p:cNvSpPr>
            <a:spLocks noChangeAspect="1"/>
          </p:cNvSpPr>
          <p:nvPr/>
        </p:nvSpPr>
        <p:spPr>
          <a:xfrm>
            <a:off x="218816" y="3564533"/>
            <a:ext cx="162306" cy="162306"/>
          </a:xfrm>
          <a:prstGeom prst="diamond">
            <a:avLst/>
          </a:prstGeom>
          <a:solidFill>
            <a:srgbClr val="FFC000"/>
          </a:solidFill>
          <a:ln w="63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3" name="Rectangle 52"/>
          <p:cNvSpPr/>
          <p:nvPr/>
        </p:nvSpPr>
        <p:spPr>
          <a:xfrm>
            <a:off x="370575" y="3479965"/>
            <a:ext cx="2777411"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rgbClr val="9C7500"/>
                </a:solidFill>
                <a:latin typeface="Arial" panose="020B0604020202020204" pitchFamily="34" charset="0"/>
                <a:cs typeface="Arial" panose="020B0604020202020204" pitchFamily="34" charset="0"/>
              </a:rPr>
              <a:t>Bictegravir</a:t>
            </a:r>
            <a:endParaRPr lang="en-US" sz="1400" b="1" dirty="0">
              <a:solidFill>
                <a:srgbClr val="9C7500"/>
              </a:solidFill>
              <a:latin typeface="Arial" panose="020B0604020202020204" pitchFamily="34" charset="0"/>
              <a:cs typeface="Arial" panose="020B0604020202020204" pitchFamily="34" charset="0"/>
            </a:endParaRPr>
          </a:p>
        </p:txBody>
      </p:sp>
      <p:sp>
        <p:nvSpPr>
          <p:cNvPr id="54" name="Rectangle 53"/>
          <p:cNvSpPr/>
          <p:nvPr/>
        </p:nvSpPr>
        <p:spPr>
          <a:xfrm>
            <a:off x="3158623" y="2329134"/>
            <a:ext cx="1428750"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lumMod val="75000"/>
                    <a:lumOff val="25000"/>
                  </a:schemeClr>
                </a:solidFill>
                <a:latin typeface="Arial" panose="020B0604020202020204" pitchFamily="34" charset="0"/>
                <a:cs typeface="Arial" panose="020B0604020202020204" pitchFamily="34" charset="0"/>
              </a:rPr>
              <a:t>Proximal Tubule</a:t>
            </a:r>
          </a:p>
        </p:txBody>
      </p:sp>
      <p:sp>
        <p:nvSpPr>
          <p:cNvPr id="46" name="Oval 45">
            <a:extLst>
              <a:ext uri="{FF2B5EF4-FFF2-40B4-BE49-F238E27FC236}">
                <a16:creationId xmlns:a16="http://schemas.microsoft.com/office/drawing/2014/main" id="{C313F442-9A2A-994C-87D0-0965F9D3F2CA}"/>
              </a:ext>
            </a:extLst>
          </p:cNvPr>
          <p:cNvSpPr/>
          <p:nvPr/>
        </p:nvSpPr>
        <p:spPr>
          <a:xfrm>
            <a:off x="6961152" y="1431607"/>
            <a:ext cx="457200" cy="428625"/>
          </a:xfrm>
          <a:prstGeom prst="ellipse">
            <a:avLst/>
          </a:prstGeom>
          <a:gradFill flip="none" rotWithShape="1">
            <a:gsLst>
              <a:gs pos="0">
                <a:schemeClr val="bg1">
                  <a:alpha val="0"/>
                </a:schemeClr>
              </a:gs>
              <a:gs pos="32000">
                <a:schemeClr val="bg1"/>
              </a:gs>
            </a:gsLst>
            <a:lin ang="0" scaled="0"/>
            <a:tileRect/>
          </a:gradFill>
          <a:effectLst>
            <a:glow rad="190500">
              <a:schemeClr val="bg1">
                <a:alpha val="75000"/>
              </a:scheme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55C476B-0D5E-4B43-9BCA-70B49902449D}"/>
              </a:ext>
            </a:extLst>
          </p:cNvPr>
          <p:cNvSpPr/>
          <p:nvPr/>
        </p:nvSpPr>
        <p:spPr>
          <a:xfrm>
            <a:off x="4055316" y="1876071"/>
            <a:ext cx="119936" cy="143507"/>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884AEFB2-6965-7942-A213-95CB06DA0D6A}"/>
              </a:ext>
            </a:extLst>
          </p:cNvPr>
          <p:cNvSpPr>
            <a:spLocks noChangeAspect="1"/>
          </p:cNvSpPr>
          <p:nvPr/>
        </p:nvSpPr>
        <p:spPr>
          <a:xfrm>
            <a:off x="4047992" y="1904293"/>
            <a:ext cx="137160" cy="137160"/>
          </a:xfrm>
          <a:prstGeom prst="diamond">
            <a:avLst/>
          </a:prstGeom>
          <a:solidFill>
            <a:srgbClr val="FFC000"/>
          </a:solidFill>
          <a:ln w="6350">
            <a:solidFill>
              <a:schemeClr val="bg1">
                <a:lumMod val="7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3833755-2C6A-B845-ABE0-F3B7E5D9C299}"/>
              </a:ext>
            </a:extLst>
          </p:cNvPr>
          <p:cNvSpPr/>
          <p:nvPr/>
        </p:nvSpPr>
        <p:spPr>
          <a:xfrm>
            <a:off x="228415" y="3027948"/>
            <a:ext cx="137160" cy="137160"/>
          </a:xfrm>
          <a:prstGeom prst="rect">
            <a:avLst/>
          </a:prstGeom>
          <a:solidFill>
            <a:srgbClr val="7030A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F5EDFEB-96AC-0C40-A64F-C91019D61D59}"/>
              </a:ext>
            </a:extLst>
          </p:cNvPr>
          <p:cNvSpPr/>
          <p:nvPr/>
        </p:nvSpPr>
        <p:spPr>
          <a:xfrm>
            <a:off x="353490" y="2930051"/>
            <a:ext cx="4253023"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7030A0"/>
                </a:solidFill>
                <a:latin typeface="Arial" panose="020B0604020202020204" pitchFamily="34" charset="0"/>
                <a:cs typeface="Arial" panose="020B0604020202020204" pitchFamily="34" charset="0"/>
              </a:rPr>
              <a:t>Multidrug and Toxin  Extrusion Protein (MATE2)</a:t>
            </a:r>
          </a:p>
        </p:txBody>
      </p:sp>
      <p:sp>
        <p:nvSpPr>
          <p:cNvPr id="44" name="Rectangle 43">
            <a:extLst>
              <a:ext uri="{FF2B5EF4-FFF2-40B4-BE49-F238E27FC236}">
                <a16:creationId xmlns:a16="http://schemas.microsoft.com/office/drawing/2014/main" id="{2CF0DEB3-4D47-B072-6483-63B32A7043BC}"/>
              </a:ext>
            </a:extLst>
          </p:cNvPr>
          <p:cNvSpPr/>
          <p:nvPr/>
        </p:nvSpPr>
        <p:spPr>
          <a:xfrm>
            <a:off x="6185211" y="4532267"/>
            <a:ext cx="1299103" cy="235585"/>
          </a:xfrm>
          <a:prstGeom prst="rect">
            <a:avLst/>
          </a:prstGeom>
          <a:gradFill>
            <a:gsLst>
              <a:gs pos="15000">
                <a:srgbClr val="D3D300"/>
              </a:gs>
              <a:gs pos="0">
                <a:schemeClr val="bg1"/>
              </a:gs>
              <a:gs pos="100000">
                <a:schemeClr val="bg1"/>
              </a:gs>
              <a:gs pos="85000">
                <a:srgbClr val="E5E500"/>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50"/>
              </a:lnSpc>
            </a:pPr>
            <a:r>
              <a:rPr lang="en-US" sz="1200" dirty="0">
                <a:solidFill>
                  <a:srgbClr val="000000"/>
                </a:solidFill>
                <a:latin typeface="Arial" panose="020B0604020202020204" pitchFamily="34" charset="0"/>
                <a:cs typeface="Arial" panose="020B0604020202020204" pitchFamily="34" charset="0"/>
              </a:rPr>
              <a:t>Excretion</a:t>
            </a:r>
          </a:p>
        </p:txBody>
      </p:sp>
    </p:spTree>
    <p:extLst>
      <p:ext uri="{BB962C8B-B14F-4D97-AF65-F5344CB8AC3E}">
        <p14:creationId xmlns:p14="http://schemas.microsoft.com/office/powerpoint/2010/main" val="77855153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BIC-TAF-FTC in Women with Virologic Suppression</a:t>
            </a:r>
            <a:br>
              <a:rPr lang="en-US" sz="2000" dirty="0"/>
            </a:br>
            <a:r>
              <a:rPr lang="en-US" sz="2000" dirty="0"/>
              <a:t>GS-380-1961: Results by U.S. FDA Snapshot Algorithm</a:t>
            </a:r>
          </a:p>
        </p:txBody>
      </p:sp>
      <p:sp>
        <p:nvSpPr>
          <p:cNvPr id="6" name="Content Placeholder 5"/>
          <p:cNvSpPr>
            <a:spLocks noGrp="1"/>
          </p:cNvSpPr>
          <p:nvPr>
            <p:ph type="body" sz="quarter" idx="14"/>
          </p:nvPr>
        </p:nvSpPr>
        <p:spPr/>
        <p:txBody>
          <a:bodyPr/>
          <a:lstStyle/>
          <a:p>
            <a:r>
              <a:rPr lang="en-US" dirty="0"/>
              <a:t>Source: </a:t>
            </a:r>
            <a:r>
              <a:rPr lang="en-US" dirty="0" err="1"/>
              <a:t>Kityo</a:t>
            </a:r>
            <a:r>
              <a:rPr lang="en-US" dirty="0"/>
              <a:t> C, et al. J </a:t>
            </a:r>
            <a:r>
              <a:rPr lang="en-US" dirty="0" err="1"/>
              <a:t>Acquir</a:t>
            </a:r>
            <a:r>
              <a:rPr lang="en-US" dirty="0"/>
              <a:t> Immune </a:t>
            </a:r>
            <a:r>
              <a:rPr lang="en-US" dirty="0" err="1"/>
              <a:t>Defic</a:t>
            </a:r>
            <a:r>
              <a:rPr lang="en-US" dirty="0"/>
              <a:t> </a:t>
            </a:r>
            <a:r>
              <a:rPr lang="en-US" dirty="0" err="1"/>
              <a:t>Syndr</a:t>
            </a:r>
            <a:r>
              <a:rPr lang="en-US" dirty="0"/>
              <a:t>. 2019;82:321-8.</a:t>
            </a:r>
          </a:p>
        </p:txBody>
      </p:sp>
      <p:graphicFrame>
        <p:nvGraphicFramePr>
          <p:cNvPr id="5" name="Chart 4">
            <a:extLst>
              <a:ext uri="{FF2B5EF4-FFF2-40B4-BE49-F238E27FC236}">
                <a16:creationId xmlns:a16="http://schemas.microsoft.com/office/drawing/2014/main" id="{82626EF7-F663-7349-9F06-31AF0CB435EC}"/>
              </a:ext>
            </a:extLst>
          </p:cNvPr>
          <p:cNvGraphicFramePr>
            <a:graphicFrameLocks/>
          </p:cNvGraphicFramePr>
          <p:nvPr>
            <p:extLst>
              <p:ext uri="{D42A27DB-BD31-4B8C-83A1-F6EECF244321}">
                <p14:modId xmlns:p14="http://schemas.microsoft.com/office/powerpoint/2010/main" val="2509118007"/>
              </p:ext>
            </p:extLst>
          </p:nvPr>
        </p:nvGraphicFramePr>
        <p:xfrm>
          <a:off x="457200" y="1135847"/>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E42F2FF-F407-3441-BA62-2E5B1B9AE140}"/>
              </a:ext>
            </a:extLst>
          </p:cNvPr>
          <p:cNvSpPr txBox="1"/>
          <p:nvPr/>
        </p:nvSpPr>
        <p:spPr>
          <a:xfrm>
            <a:off x="3239102" y="4216308"/>
            <a:ext cx="914400" cy="242374"/>
          </a:xfrm>
          <a:prstGeom prst="rect">
            <a:avLst/>
          </a:prstGeom>
          <a:noFill/>
        </p:spPr>
        <p:txBody>
          <a:bodyPr wrap="square" rtlCol="0" anchor="ctr" anchorCtr="1">
            <a:spAutoFit/>
          </a:bodyPr>
          <a:lstStyle/>
          <a:p>
            <a:r>
              <a:rPr lang="en-US" sz="975" dirty="0">
                <a:solidFill>
                  <a:srgbClr val="FFFFFF"/>
                </a:solidFill>
                <a:latin typeface="Arial"/>
              </a:rPr>
              <a:t>224/234</a:t>
            </a:r>
          </a:p>
        </p:txBody>
      </p:sp>
      <p:sp>
        <p:nvSpPr>
          <p:cNvPr id="8" name="TextBox 7">
            <a:extLst>
              <a:ext uri="{FF2B5EF4-FFF2-40B4-BE49-F238E27FC236}">
                <a16:creationId xmlns:a16="http://schemas.microsoft.com/office/drawing/2014/main" id="{B780B69D-9CB9-A24A-BA80-8BCC8C041EE6}"/>
              </a:ext>
            </a:extLst>
          </p:cNvPr>
          <p:cNvSpPr txBox="1"/>
          <p:nvPr/>
        </p:nvSpPr>
        <p:spPr>
          <a:xfrm>
            <a:off x="5904899" y="4216308"/>
            <a:ext cx="914400" cy="242374"/>
          </a:xfrm>
          <a:prstGeom prst="rect">
            <a:avLst/>
          </a:prstGeom>
          <a:noFill/>
        </p:spPr>
        <p:txBody>
          <a:bodyPr wrap="square" rtlCol="0" anchor="ctr" anchorCtr="1">
            <a:spAutoFit/>
          </a:bodyPr>
          <a:lstStyle/>
          <a:p>
            <a:r>
              <a:rPr lang="en-US" sz="975" dirty="0">
                <a:solidFill>
                  <a:srgbClr val="FFFFFF"/>
                </a:solidFill>
                <a:latin typeface="Arial"/>
              </a:rPr>
              <a:t>225/236</a:t>
            </a:r>
          </a:p>
        </p:txBody>
      </p:sp>
    </p:spTree>
    <p:extLst>
      <p:ext uri="{BB962C8B-B14F-4D97-AF65-F5344CB8AC3E}">
        <p14:creationId xmlns:p14="http://schemas.microsoft.com/office/powerpoint/2010/main" val="122501442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BIC-TAF-FTC in Women with Virologic Suppression</a:t>
            </a:r>
            <a:br>
              <a:rPr lang="en-US" sz="2000" dirty="0"/>
            </a:br>
            <a:r>
              <a:rPr lang="en-US" sz="2000" dirty="0"/>
              <a:t>GS-380-1961: Conclusions </a:t>
            </a:r>
          </a:p>
        </p:txBody>
      </p:sp>
      <p:sp>
        <p:nvSpPr>
          <p:cNvPr id="6" name="Content Placeholder 5"/>
          <p:cNvSpPr>
            <a:spLocks noGrp="1"/>
          </p:cNvSpPr>
          <p:nvPr>
            <p:ph type="body" sz="quarter" idx="16"/>
          </p:nvPr>
        </p:nvSpPr>
        <p:spPr/>
        <p:txBody>
          <a:bodyPr/>
          <a:lstStyle/>
          <a:p>
            <a:r>
              <a:rPr lang="en-US" dirty="0"/>
              <a:t>Source: </a:t>
            </a:r>
            <a:r>
              <a:rPr lang="en-US" dirty="0" err="1"/>
              <a:t>Kityo</a:t>
            </a:r>
            <a:r>
              <a:rPr lang="en-US" dirty="0"/>
              <a:t> C, et al. J </a:t>
            </a:r>
            <a:r>
              <a:rPr lang="en-US" dirty="0" err="1"/>
              <a:t>Acquir</a:t>
            </a:r>
            <a:r>
              <a:rPr lang="en-US" dirty="0"/>
              <a:t> Immune </a:t>
            </a:r>
            <a:r>
              <a:rPr lang="en-US" dirty="0" err="1"/>
              <a:t>Defic</a:t>
            </a:r>
            <a:r>
              <a:rPr lang="en-US" dirty="0"/>
              <a:t> </a:t>
            </a:r>
            <a:r>
              <a:rPr lang="en-US" dirty="0" err="1"/>
              <a:t>Syndr</a:t>
            </a:r>
            <a:r>
              <a:rPr lang="en-US" dirty="0"/>
              <a:t>. 2019;82:321-8.</a:t>
            </a:r>
          </a:p>
        </p:txBody>
      </p:sp>
      <p:sp>
        <p:nvSpPr>
          <p:cNvPr id="3" name="Content Placeholder 2">
            <a:extLst>
              <a:ext uri="{FF2B5EF4-FFF2-40B4-BE49-F238E27FC236}">
                <a16:creationId xmlns:a16="http://schemas.microsoft.com/office/drawing/2014/main" id="{EA43663A-B9EF-9F2E-F8B5-48BB68E042D0}"/>
              </a:ext>
            </a:extLst>
          </p:cNvPr>
          <p:cNvSpPr>
            <a:spLocks noGrp="1"/>
          </p:cNvSpPr>
          <p:nvPr>
            <p:ph sz="half" idx="2"/>
          </p:nvPr>
        </p:nvSpPr>
        <p:spPr>
          <a:xfrm>
            <a:off x="-18168" y="1910393"/>
            <a:ext cx="9180576" cy="1574460"/>
          </a:xfrm>
        </p:spPr>
        <p:txBody>
          <a:bodyPr/>
          <a:lstStyle/>
          <a:p>
            <a:pPr>
              <a:lnSpc>
                <a:spcPts val="2400"/>
              </a:lnSpc>
            </a:pPr>
            <a:r>
              <a:rPr lang="en-US" sz="1600" b="1" i="0" dirty="0">
                <a:solidFill>
                  <a:srgbClr val="C00000"/>
                </a:solidFill>
              </a:rPr>
              <a:t>Interpretation</a:t>
            </a:r>
            <a:r>
              <a:rPr lang="en-US" sz="1600" b="0" i="0" dirty="0">
                <a:solidFill>
                  <a:schemeClr val="tx1"/>
                </a:solidFill>
              </a:rPr>
              <a:t>: </a:t>
            </a:r>
            <a:r>
              <a:rPr lang="en-US" sz="1600" b="0" dirty="0">
                <a:solidFill>
                  <a:schemeClr val="tx1"/>
                </a:solidFill>
              </a:rPr>
              <a:t>“</a:t>
            </a:r>
            <a:r>
              <a:rPr lang="en-US" sz="1600" b="0" i="0" dirty="0">
                <a:solidFill>
                  <a:schemeClr val="tx1"/>
                </a:solidFill>
                <a:latin typeface="+mn-lt"/>
                <a:cs typeface="Arial"/>
              </a:rPr>
              <a:t>“</a:t>
            </a:r>
            <a:r>
              <a:rPr lang="en-US" sz="1600" b="0" kern="1200" dirty="0">
                <a:solidFill>
                  <a:schemeClr val="tx1"/>
                </a:solidFill>
                <a:effectLst/>
                <a:latin typeface="+mn-lt"/>
                <a:ea typeface="+mn-ea"/>
                <a:cs typeface="+mn-cs"/>
              </a:rPr>
              <a:t>Fixed-dose combination </a:t>
            </a:r>
            <a:r>
              <a:rPr lang="en-US" sz="1600" b="0" kern="1200" dirty="0" err="1">
                <a:solidFill>
                  <a:schemeClr val="tx1"/>
                </a:solidFill>
                <a:effectLst/>
                <a:latin typeface="+mn-lt"/>
                <a:ea typeface="+mn-ea"/>
                <a:cs typeface="+mn-cs"/>
              </a:rPr>
              <a:t>bictegravir</a:t>
            </a:r>
            <a:r>
              <a:rPr lang="en-US" sz="1600" b="0" kern="1200" dirty="0">
                <a:solidFill>
                  <a:schemeClr val="tx1"/>
                </a:solidFill>
                <a:effectLst/>
                <a:latin typeface="+mn-lt"/>
                <a:ea typeface="+mn-ea"/>
                <a:cs typeface="+mn-cs"/>
              </a:rPr>
              <a:t>-emtricitabine-tenofovir</a:t>
            </a:r>
            <a:r>
              <a:rPr lang="en-US" sz="1600" b="0" kern="1200" baseline="0" dirty="0">
                <a:solidFill>
                  <a:schemeClr val="tx1"/>
                </a:solidFill>
                <a:effectLst/>
                <a:latin typeface="+mn-lt"/>
                <a:ea typeface="+mn-ea"/>
                <a:cs typeface="+mn-cs"/>
              </a:rPr>
              <a:t> alafenamide </a:t>
            </a:r>
            <a:r>
              <a:rPr lang="en-US" sz="1600" b="0" kern="1200" dirty="0">
                <a:solidFill>
                  <a:schemeClr val="tx1"/>
                </a:solidFill>
                <a:effectLst/>
                <a:latin typeface="+mn-lt"/>
                <a:ea typeface="+mn-ea"/>
                <a:cs typeface="+mn-cs"/>
              </a:rPr>
              <a:t>provides a safe and efficacious option for ongoing treatment of HIV in women. This study contributes important data on safety, tolerability, and outcomes of antiretroviral therapy among women living with HIV</a:t>
            </a:r>
            <a:r>
              <a:rPr lang="en-US" sz="1600" b="0" i="0" u="none" strike="noStrike" kern="1200" baseline="0" dirty="0">
                <a:solidFill>
                  <a:schemeClr val="tx1"/>
                </a:solidFill>
              </a:rPr>
              <a:t>.</a:t>
            </a:r>
            <a:r>
              <a:rPr lang="en-US" sz="1600" b="0" dirty="0">
                <a:solidFill>
                  <a:schemeClr val="tx1"/>
                </a:solidFill>
              </a:rPr>
              <a:t>”</a:t>
            </a:r>
          </a:p>
        </p:txBody>
      </p:sp>
    </p:spTree>
    <p:extLst>
      <p:ext uri="{BB962C8B-B14F-4D97-AF65-F5344CB8AC3E}">
        <p14:creationId xmlns:p14="http://schemas.microsoft.com/office/powerpoint/2010/main" val="271567538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2800"/>
              </a:lnSpc>
            </a:pPr>
            <a:r>
              <a:rPr lang="en-US" sz="1700" b="0" dirty="0"/>
              <a:t>Switch to BIC-TAF-FTC or DTG + TAF-FTC in Adults with Virologic Suppression</a:t>
            </a:r>
            <a:br>
              <a:rPr lang="en-US" sz="1500" b="0" dirty="0"/>
            </a:br>
            <a:r>
              <a:rPr lang="en-US" sz="2400" dirty="0"/>
              <a:t>GS-380-4030</a:t>
            </a:r>
            <a:endParaRPr lang="en-US" dirty="0"/>
          </a:p>
        </p:txBody>
      </p:sp>
    </p:spTree>
    <p:extLst>
      <p:ext uri="{BB962C8B-B14F-4D97-AF65-F5344CB8AC3E}">
        <p14:creationId xmlns:p14="http://schemas.microsoft.com/office/powerpoint/2010/main" val="150007227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Switch to BIC-TAF-FTC or DTG + TAF-FTC in Adults with Virologic Suppression</a:t>
            </a:r>
            <a:br>
              <a:rPr lang="en-US" sz="2000" dirty="0"/>
            </a:br>
            <a:r>
              <a:rPr lang="en-US" sz="2000" dirty="0"/>
              <a:t>GS-380-4030: Design </a:t>
            </a:r>
          </a:p>
        </p:txBody>
      </p:sp>
      <p:sp>
        <p:nvSpPr>
          <p:cNvPr id="6" name="Content Placeholder 5"/>
          <p:cNvSpPr>
            <a:spLocks noGrp="1"/>
          </p:cNvSpPr>
          <p:nvPr>
            <p:ph type="body" sz="quarter" idx="16"/>
          </p:nvPr>
        </p:nvSpPr>
        <p:spPr/>
        <p:txBody>
          <a:bodyPr/>
          <a:lstStyle/>
          <a:p>
            <a:r>
              <a:rPr lang="en-US" dirty="0"/>
              <a:t>Source: Sax PE, et al. Clin Infect Dis. 2021;73:e485-e493.</a:t>
            </a:r>
          </a:p>
        </p:txBody>
      </p:sp>
      <p:sp>
        <p:nvSpPr>
          <p:cNvPr id="3" name="Line 11">
            <a:extLst>
              <a:ext uri="{FF2B5EF4-FFF2-40B4-BE49-F238E27FC236}">
                <a16:creationId xmlns:a16="http://schemas.microsoft.com/office/drawing/2014/main" id="{1959CF72-47FC-A881-B31F-A9312420E75A}"/>
              </a:ext>
            </a:extLst>
          </p:cNvPr>
          <p:cNvSpPr>
            <a:spLocks noChangeShapeType="1"/>
          </p:cNvSpPr>
          <p:nvPr/>
        </p:nvSpPr>
        <p:spPr bwMode="auto">
          <a:xfrm rot="1169337" flipV="1">
            <a:off x="5650180" y="2279333"/>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Line 11">
            <a:extLst>
              <a:ext uri="{FF2B5EF4-FFF2-40B4-BE49-F238E27FC236}">
                <a16:creationId xmlns:a16="http://schemas.microsoft.com/office/drawing/2014/main" id="{8E80C30C-E09B-ABC3-2ABF-7F8C8DC0A70A}"/>
              </a:ext>
            </a:extLst>
          </p:cNvPr>
          <p:cNvSpPr>
            <a:spLocks noChangeShapeType="1"/>
          </p:cNvSpPr>
          <p:nvPr/>
        </p:nvSpPr>
        <p:spPr bwMode="auto">
          <a:xfrm rot="20430663">
            <a:off x="5650181" y="2925840"/>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5" name="Rectangle 7">
            <a:extLst>
              <a:ext uri="{FF2B5EF4-FFF2-40B4-BE49-F238E27FC236}">
                <a16:creationId xmlns:a16="http://schemas.microsoft.com/office/drawing/2014/main" id="{13B20332-2676-CF98-A134-33BA7336A02D}"/>
              </a:ext>
            </a:extLst>
          </p:cNvPr>
          <p:cNvSpPr>
            <a:spLocks noChangeArrowheads="1"/>
          </p:cNvSpPr>
          <p:nvPr/>
        </p:nvSpPr>
        <p:spPr bwMode="ltGray">
          <a:xfrm>
            <a:off x="6128787" y="1749637"/>
            <a:ext cx="2559748" cy="886964"/>
          </a:xfrm>
          <a:prstGeom prst="rect">
            <a:avLst/>
          </a:prstGeom>
          <a:solidFill>
            <a:srgbClr val="7030A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450"/>
              </a:spcBef>
            </a:pP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100" dirty="0">
                <a:solidFill>
                  <a:srgbClr val="000000"/>
                </a:solidFill>
                <a:latin typeface="Arial"/>
                <a:cs typeface="Arial"/>
              </a:rPr>
              <a:t>(n = 284)</a:t>
            </a:r>
          </a:p>
        </p:txBody>
      </p:sp>
      <p:sp>
        <p:nvSpPr>
          <p:cNvPr id="8" name="Rectangle 7">
            <a:extLst>
              <a:ext uri="{FF2B5EF4-FFF2-40B4-BE49-F238E27FC236}">
                <a16:creationId xmlns:a16="http://schemas.microsoft.com/office/drawing/2014/main" id="{D62D89AC-F5D2-A856-BD18-49CA36553A92}"/>
              </a:ext>
            </a:extLst>
          </p:cNvPr>
          <p:cNvSpPr>
            <a:spLocks noChangeArrowheads="1"/>
          </p:cNvSpPr>
          <p:nvPr/>
        </p:nvSpPr>
        <p:spPr bwMode="ltGray">
          <a:xfrm>
            <a:off x="6128787" y="2982515"/>
            <a:ext cx="2559748" cy="88696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spcBef>
                <a:spcPts val="450"/>
              </a:spcBef>
            </a:pPr>
            <a:r>
              <a:rPr lang="en-US" sz="1600" b="1" dirty="0">
                <a:solidFill>
                  <a:srgbClr val="000000"/>
                </a:solidFill>
                <a:latin typeface="Arial"/>
                <a:cs typeface="Arial"/>
              </a:rPr>
              <a:t>Dolutegravir + TAF-FTC</a:t>
            </a:r>
          </a:p>
          <a:p>
            <a:pPr algn="ctr"/>
            <a:r>
              <a:rPr lang="en-US" sz="1100" dirty="0">
                <a:solidFill>
                  <a:srgbClr val="000000"/>
                </a:solidFill>
                <a:latin typeface="Arial"/>
                <a:cs typeface="Arial"/>
              </a:rPr>
              <a:t>(n = 281)</a:t>
            </a:r>
          </a:p>
        </p:txBody>
      </p:sp>
      <p:sp>
        <p:nvSpPr>
          <p:cNvPr id="7" name="Content Placeholder 6">
            <a:extLst>
              <a:ext uri="{FF2B5EF4-FFF2-40B4-BE49-F238E27FC236}">
                <a16:creationId xmlns:a16="http://schemas.microsoft.com/office/drawing/2014/main" id="{A54866BC-A93F-90FF-BA48-A92FBEE85D4D}"/>
              </a:ext>
            </a:extLst>
          </p:cNvPr>
          <p:cNvSpPr>
            <a:spLocks noGrp="1"/>
          </p:cNvSpPr>
          <p:nvPr>
            <p:ph sz="half" idx="2"/>
          </p:nvPr>
        </p:nvSpPr>
        <p:spPr>
          <a:xfrm>
            <a:off x="323850" y="1184224"/>
            <a:ext cx="5259262" cy="3560304"/>
          </a:xfrm>
        </p:spPr>
        <p:txBody>
          <a:bodyPr>
            <a:normAutofit/>
          </a:bodyPr>
          <a:lstStyle/>
          <a:p>
            <a:pPr>
              <a:spcBef>
                <a:spcPts val="0"/>
              </a:spcBef>
            </a:pPr>
            <a:r>
              <a:rPr lang="en-US" sz="1400" b="1" dirty="0"/>
              <a:t>Background</a:t>
            </a:r>
          </a:p>
          <a:p>
            <a:pPr lvl="1">
              <a:spcBef>
                <a:spcPts val="0"/>
              </a:spcBef>
            </a:pPr>
            <a:r>
              <a:rPr lang="en-US" sz="1400" dirty="0">
                <a:latin typeface="Arial" pitchFamily="22" charset="0"/>
              </a:rPr>
              <a:t>Randomized, double-blind, switch study comparing the efficacy of switching adults with viral suppression (with or without documented or suspected NRTI resistance) taking DTG plus TAF-FTC or TDF-FTC to BIC-TAF-FTC versus DTG plus TAF-FTC</a:t>
            </a:r>
            <a:endParaRPr lang="en-US" sz="1400" dirty="0"/>
          </a:p>
          <a:p>
            <a:pPr>
              <a:spcBef>
                <a:spcPts val="1200"/>
              </a:spcBef>
            </a:pPr>
            <a:r>
              <a:rPr lang="en-US" sz="1400" b="1" dirty="0"/>
              <a:t>Inclusion Criteria</a:t>
            </a:r>
          </a:p>
          <a:p>
            <a:pPr lvl="1">
              <a:spcBef>
                <a:spcPts val="0"/>
              </a:spcBef>
            </a:pPr>
            <a:r>
              <a:rPr lang="en-US" sz="1400" dirty="0">
                <a:latin typeface="Arial" pitchFamily="22" charset="0"/>
              </a:rPr>
              <a:t>Age ≥18 years</a:t>
            </a:r>
          </a:p>
          <a:p>
            <a:pPr lvl="1">
              <a:spcBef>
                <a:spcPts val="0"/>
              </a:spcBef>
            </a:pPr>
            <a:r>
              <a:rPr lang="en-US" sz="1400" dirty="0">
                <a:latin typeface="Arial" pitchFamily="22" charset="0"/>
              </a:rPr>
              <a:t>HIV RNA &lt;50 copies/mL for 3 months if no resistance</a:t>
            </a:r>
          </a:p>
          <a:p>
            <a:pPr lvl="1"/>
            <a:r>
              <a:rPr lang="en-US" sz="1400" dirty="0">
                <a:latin typeface="Arial" pitchFamily="22" charset="0"/>
              </a:rPr>
              <a:t>HIV RNA &lt;50 copies/mL for 6 months if NRTI resistance</a:t>
            </a:r>
          </a:p>
          <a:p>
            <a:pPr lvl="1">
              <a:spcBef>
                <a:spcPts val="0"/>
              </a:spcBef>
            </a:pPr>
            <a:r>
              <a:rPr lang="en-US" sz="1400" dirty="0">
                <a:latin typeface="Arial" pitchFamily="22" charset="0"/>
              </a:rPr>
              <a:t>Taking stable regimen of DTG plus TDF-FTC or TAF-FTC</a:t>
            </a:r>
          </a:p>
          <a:p>
            <a:pPr lvl="1">
              <a:spcBef>
                <a:spcPts val="0"/>
              </a:spcBef>
            </a:pPr>
            <a:r>
              <a:rPr lang="en-US" sz="1400" dirty="0">
                <a:latin typeface="Arial" pitchFamily="22" charset="0"/>
              </a:rPr>
              <a:t>eGFR ≥30 mL/min</a:t>
            </a:r>
          </a:p>
          <a:p>
            <a:pPr lvl="1">
              <a:spcBef>
                <a:spcPts val="0"/>
              </a:spcBef>
            </a:pPr>
            <a:r>
              <a:rPr lang="en-US" sz="1400" dirty="0">
                <a:latin typeface="Arial" pitchFamily="22" charset="0"/>
              </a:rPr>
              <a:t>Chronic HBV and HCV infection permitted</a:t>
            </a:r>
          </a:p>
          <a:p>
            <a:pPr lvl="1"/>
            <a:r>
              <a:rPr lang="en-US" sz="1400" dirty="0">
                <a:latin typeface="Arial" pitchFamily="22" charset="0"/>
              </a:rPr>
              <a:t>Documented or suspected NRTI resistance permitted</a:t>
            </a:r>
          </a:p>
          <a:p>
            <a:pPr lvl="1"/>
            <a:r>
              <a:rPr lang="en-US" sz="1400" dirty="0">
                <a:latin typeface="Arial" pitchFamily="22" charset="0"/>
              </a:rPr>
              <a:t>Excluded if integrase resistance or virologic failure on INSTI</a:t>
            </a:r>
          </a:p>
        </p:txBody>
      </p:sp>
    </p:spTree>
    <p:extLst>
      <p:ext uri="{BB962C8B-B14F-4D97-AF65-F5344CB8AC3E}">
        <p14:creationId xmlns:p14="http://schemas.microsoft.com/office/powerpoint/2010/main" val="177892318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Switch to BIC-TAF-FTC or DTG + TAF-FTC in Adults with Virologic Suppression</a:t>
            </a:r>
            <a:br>
              <a:rPr lang="en-US" sz="2000" dirty="0"/>
            </a:br>
            <a:r>
              <a:rPr lang="en-US" sz="2200" dirty="0"/>
              <a:t>GS-380-4030: Baseline Characteristics </a:t>
            </a:r>
          </a:p>
        </p:txBody>
      </p:sp>
      <p:sp>
        <p:nvSpPr>
          <p:cNvPr id="6" name="Content Placeholder 5"/>
          <p:cNvSpPr>
            <a:spLocks noGrp="1"/>
          </p:cNvSpPr>
          <p:nvPr>
            <p:ph type="body" sz="quarter" idx="14"/>
          </p:nvPr>
        </p:nvSpPr>
        <p:spPr/>
        <p:txBody>
          <a:bodyPr/>
          <a:lstStyle/>
          <a:p>
            <a:r>
              <a:rPr lang="en-US" dirty="0"/>
              <a:t>Source: Sax PE, et al. Clin Infect Dis. 2021;73:e485-e493.</a:t>
            </a:r>
          </a:p>
        </p:txBody>
      </p:sp>
      <p:graphicFrame>
        <p:nvGraphicFramePr>
          <p:cNvPr id="4" name="Group 45">
            <a:extLst>
              <a:ext uri="{FF2B5EF4-FFF2-40B4-BE49-F238E27FC236}">
                <a16:creationId xmlns:a16="http://schemas.microsoft.com/office/drawing/2014/main" id="{A31CD738-9CC8-F20D-2A9F-B7697F783BA3}"/>
              </a:ext>
            </a:extLst>
          </p:cNvPr>
          <p:cNvGraphicFramePr>
            <a:graphicFrameLocks noGrp="1"/>
          </p:cNvGraphicFramePr>
          <p:nvPr>
            <p:extLst>
              <p:ext uri="{D42A27DB-BD31-4B8C-83A1-F6EECF244321}">
                <p14:modId xmlns:p14="http://schemas.microsoft.com/office/powerpoint/2010/main" val="3980633555"/>
              </p:ext>
            </p:extLst>
          </p:nvPr>
        </p:nvGraphicFramePr>
        <p:xfrm>
          <a:off x="470391" y="986184"/>
          <a:ext cx="8229603" cy="3756411"/>
        </p:xfrm>
        <a:graphic>
          <a:graphicData uri="http://schemas.openxmlformats.org/drawingml/2006/table">
            <a:tbl>
              <a:tblPr>
                <a:effectLst/>
              </a:tblPr>
              <a:tblGrid>
                <a:gridCol w="3807994">
                  <a:extLst>
                    <a:ext uri="{9D8B030D-6E8A-4147-A177-3AD203B41FA5}">
                      <a16:colId xmlns:a16="http://schemas.microsoft.com/office/drawing/2014/main" val="20000"/>
                    </a:ext>
                  </a:extLst>
                </a:gridCol>
                <a:gridCol w="2323751">
                  <a:extLst>
                    <a:ext uri="{9D8B030D-6E8A-4147-A177-3AD203B41FA5}">
                      <a16:colId xmlns:a16="http://schemas.microsoft.com/office/drawing/2014/main" val="20001"/>
                    </a:ext>
                  </a:extLst>
                </a:gridCol>
                <a:gridCol w="2097858">
                  <a:extLst>
                    <a:ext uri="{9D8B030D-6E8A-4147-A177-3AD203B41FA5}">
                      <a16:colId xmlns:a16="http://schemas.microsoft.com/office/drawing/2014/main" val="20002"/>
                    </a:ext>
                  </a:extLst>
                </a:gridCol>
              </a:tblGrid>
              <a:tr h="404875">
                <a:tc gridSpan="3">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Study GS-380-4030 Baseline Participant Demographics &amp; Clinical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7507">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284)</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DTG + 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281)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kern="1200" dirty="0">
                          <a:solidFill>
                            <a:schemeClr val="tx1"/>
                          </a:solidFill>
                          <a:effectLst/>
                          <a:latin typeface="Arial" panose="020B0604020202020204" pitchFamily="34" charset="0"/>
                          <a:ea typeface="+mn-ea"/>
                          <a:cs typeface="Arial" panose="020B0604020202020204" pitchFamily="34" charset="0"/>
                        </a:rPr>
                        <a:t>Age, years, median (range)</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4902"/>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51 (22-79)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50 (20-79)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i="0" kern="1200" dirty="0">
                          <a:solidFill>
                            <a:schemeClr val="tx1"/>
                          </a:solidFill>
                          <a:effectLst/>
                          <a:latin typeface="Arial" panose="020B0604020202020204" pitchFamily="34" charset="0"/>
                          <a:ea typeface="+mn-ea"/>
                          <a:cs typeface="Arial" panose="020B0604020202020204" pitchFamily="34" charset="0"/>
                        </a:rPr>
                        <a:t>Women,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39 (14%)</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41 (15%)</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i="0" kern="1200" dirty="0">
                          <a:solidFill>
                            <a:schemeClr val="tx1"/>
                          </a:solidFill>
                          <a:effectLst/>
                          <a:latin typeface="Arial" panose="020B0604020202020204" pitchFamily="34" charset="0"/>
                          <a:ea typeface="+mn-ea"/>
                          <a:cs typeface="Arial" panose="020B0604020202020204" pitchFamily="34" charset="0"/>
                        </a:rPr>
                        <a:t>Black,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68 (24%)</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61 (22%)</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Hispanic or Latino,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61 (22%)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49 (18%)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kern="1200" dirty="0">
                          <a:solidFill>
                            <a:schemeClr val="tx1"/>
                          </a:solidFill>
                          <a:effectLst/>
                          <a:latin typeface="Arial" panose="020B0604020202020204" pitchFamily="34" charset="0"/>
                          <a:ea typeface="+mn-ea"/>
                          <a:cs typeface="Arial" panose="020B0604020202020204" pitchFamily="34" charset="0"/>
                        </a:rPr>
                        <a:t>CD4 cell count, cells/µL, median (IQR)</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659 (486-885)</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642 (462-791)</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TAF-FTC NRTI backbone,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194 (68%)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195 (69%)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409278010"/>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K65R/E/N or ≥3 TAMs mutation(s),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16 (6%)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14 (5%)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499771829"/>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Any other pattern of NRTI mutation(s),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55 (19%)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53 (19%)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663253292"/>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No NRTI mutation,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213 (75%)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214 (76%)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921488147"/>
                  </a:ext>
                </a:extLst>
              </a:tr>
            </a:tbl>
          </a:graphicData>
        </a:graphic>
      </p:graphicFrame>
    </p:spTree>
    <p:extLst>
      <p:ext uri="{BB962C8B-B14F-4D97-AF65-F5344CB8AC3E}">
        <p14:creationId xmlns:p14="http://schemas.microsoft.com/office/powerpoint/2010/main" val="168746669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Switch to BIC-TAF-FTC or DTG + TAF-FTC in Adults with Virologic Suppression</a:t>
            </a:r>
            <a:br>
              <a:rPr lang="en-US" sz="2000" dirty="0"/>
            </a:br>
            <a:r>
              <a:rPr lang="en-US" sz="2200" dirty="0"/>
              <a:t>GS-380-4030: Results</a:t>
            </a:r>
          </a:p>
        </p:txBody>
      </p:sp>
      <p:sp>
        <p:nvSpPr>
          <p:cNvPr id="6" name="Content Placeholder 5"/>
          <p:cNvSpPr>
            <a:spLocks noGrp="1"/>
          </p:cNvSpPr>
          <p:nvPr>
            <p:ph type="body" sz="quarter" idx="15"/>
          </p:nvPr>
        </p:nvSpPr>
        <p:spPr/>
        <p:txBody>
          <a:bodyPr/>
          <a:lstStyle/>
          <a:p>
            <a:r>
              <a:rPr lang="en-US" dirty="0"/>
              <a:t>Virologic Outcome at Week 48</a:t>
            </a:r>
          </a:p>
        </p:txBody>
      </p:sp>
      <p:sp>
        <p:nvSpPr>
          <p:cNvPr id="3" name="Text Placeholder 2">
            <a:extLst>
              <a:ext uri="{FF2B5EF4-FFF2-40B4-BE49-F238E27FC236}">
                <a16:creationId xmlns:a16="http://schemas.microsoft.com/office/drawing/2014/main" id="{18E46EF5-B711-F8AF-E4CF-43307EEC4FA5}"/>
              </a:ext>
            </a:extLst>
          </p:cNvPr>
          <p:cNvSpPr>
            <a:spLocks noGrp="1"/>
          </p:cNvSpPr>
          <p:nvPr>
            <p:ph type="body" sz="quarter" idx="16"/>
          </p:nvPr>
        </p:nvSpPr>
        <p:spPr/>
        <p:txBody>
          <a:bodyPr/>
          <a:lstStyle/>
          <a:p>
            <a:r>
              <a:rPr lang="en-US" dirty="0"/>
              <a:t>Source: Sax PE, et al. Clin Infect Dis. 2021;73:e485-e493.</a:t>
            </a:r>
          </a:p>
        </p:txBody>
      </p:sp>
      <p:graphicFrame>
        <p:nvGraphicFramePr>
          <p:cNvPr id="5" name="Chart 4">
            <a:extLst>
              <a:ext uri="{FF2B5EF4-FFF2-40B4-BE49-F238E27FC236}">
                <a16:creationId xmlns:a16="http://schemas.microsoft.com/office/drawing/2014/main" id="{82626EF7-F663-7349-9F06-31AF0CB435EC}"/>
              </a:ext>
            </a:extLst>
          </p:cNvPr>
          <p:cNvGraphicFramePr>
            <a:graphicFrameLocks/>
          </p:cNvGraphicFramePr>
          <p:nvPr>
            <p:extLst>
              <p:ext uri="{D42A27DB-BD31-4B8C-83A1-F6EECF244321}">
                <p14:modId xmlns:p14="http://schemas.microsoft.com/office/powerpoint/2010/main" val="2747607280"/>
              </p:ext>
            </p:extLst>
          </p:nvPr>
        </p:nvGraphicFramePr>
        <p:xfrm>
          <a:off x="457200" y="1440647"/>
          <a:ext cx="8229600" cy="30294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E42F2FF-F407-3441-BA62-2E5B1B9AE140}"/>
              </a:ext>
            </a:extLst>
          </p:cNvPr>
          <p:cNvSpPr txBox="1"/>
          <p:nvPr/>
        </p:nvSpPr>
        <p:spPr>
          <a:xfrm>
            <a:off x="3239102" y="4348388"/>
            <a:ext cx="914400" cy="242374"/>
          </a:xfrm>
          <a:prstGeom prst="rect">
            <a:avLst/>
          </a:prstGeom>
          <a:noFill/>
        </p:spPr>
        <p:txBody>
          <a:bodyPr wrap="square" rtlCol="0" anchor="ctr" anchorCtr="1">
            <a:spAutoFit/>
          </a:bodyPr>
          <a:lstStyle/>
          <a:p>
            <a:r>
              <a:rPr lang="en-US" sz="975" dirty="0">
                <a:solidFill>
                  <a:srgbClr val="FFFFFF"/>
                </a:solidFill>
                <a:latin typeface="Arial"/>
              </a:rPr>
              <a:t>265/284</a:t>
            </a:r>
          </a:p>
        </p:txBody>
      </p:sp>
      <p:sp>
        <p:nvSpPr>
          <p:cNvPr id="8" name="TextBox 7">
            <a:extLst>
              <a:ext uri="{FF2B5EF4-FFF2-40B4-BE49-F238E27FC236}">
                <a16:creationId xmlns:a16="http://schemas.microsoft.com/office/drawing/2014/main" id="{B780B69D-9CB9-A24A-BA80-8BCC8C041EE6}"/>
              </a:ext>
            </a:extLst>
          </p:cNvPr>
          <p:cNvSpPr txBox="1"/>
          <p:nvPr/>
        </p:nvSpPr>
        <p:spPr>
          <a:xfrm>
            <a:off x="5904899" y="4348388"/>
            <a:ext cx="914400" cy="242374"/>
          </a:xfrm>
          <a:prstGeom prst="rect">
            <a:avLst/>
          </a:prstGeom>
          <a:noFill/>
        </p:spPr>
        <p:txBody>
          <a:bodyPr wrap="square" rtlCol="0" anchor="ctr" anchorCtr="1">
            <a:spAutoFit/>
          </a:bodyPr>
          <a:lstStyle/>
          <a:p>
            <a:r>
              <a:rPr lang="en-US" sz="975" dirty="0">
                <a:solidFill>
                  <a:srgbClr val="FFFFFF"/>
                </a:solidFill>
                <a:latin typeface="Arial"/>
              </a:rPr>
              <a:t>256/281</a:t>
            </a:r>
          </a:p>
        </p:txBody>
      </p:sp>
      <p:sp>
        <p:nvSpPr>
          <p:cNvPr id="9" name="TextBox 8">
            <a:extLst>
              <a:ext uri="{FF2B5EF4-FFF2-40B4-BE49-F238E27FC236}">
                <a16:creationId xmlns:a16="http://schemas.microsoft.com/office/drawing/2014/main" id="{56764580-7CC4-F7A5-9E4F-445812449C40}"/>
              </a:ext>
            </a:extLst>
          </p:cNvPr>
          <p:cNvSpPr txBox="1"/>
          <p:nvPr/>
        </p:nvSpPr>
        <p:spPr>
          <a:xfrm>
            <a:off x="562062" y="4470126"/>
            <a:ext cx="7919208" cy="276999"/>
          </a:xfrm>
          <a:prstGeom prst="rect">
            <a:avLst/>
          </a:prstGeom>
          <a:solidFill>
            <a:schemeClr val="bg1">
              <a:lumMod val="95000"/>
            </a:schemeClr>
          </a:solidFill>
        </p:spPr>
        <p:txBody>
          <a:bodyPr wrap="square" rtlCol="0">
            <a:spAutoFit/>
          </a:bodyPr>
          <a:lstStyle/>
          <a:p>
            <a:r>
              <a:rPr lang="en-US" sz="1200" dirty="0">
                <a:latin typeface="Arial"/>
              </a:rPr>
              <a:t>Primary outcome of HIV RNA ≥50 copies/mL at 48 weeks: 0.4% BIC-TAF-FTC arm; 1.1% DTG + TAF-FTC arm</a:t>
            </a:r>
            <a:endParaRPr lang="en-US" sz="1200" dirty="0">
              <a:latin typeface="+mn-lt"/>
            </a:endParaRPr>
          </a:p>
        </p:txBody>
      </p:sp>
    </p:spTree>
    <p:extLst>
      <p:ext uri="{BB962C8B-B14F-4D97-AF65-F5344CB8AC3E}">
        <p14:creationId xmlns:p14="http://schemas.microsoft.com/office/powerpoint/2010/main" val="72548698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Switch to BIC-TAF-FTC or DTG + TAF-FTC in Adults with Virologic Suppression</a:t>
            </a:r>
            <a:br>
              <a:rPr lang="en-US" sz="2000" dirty="0"/>
            </a:br>
            <a:r>
              <a:rPr lang="en-US" sz="2200" dirty="0"/>
              <a:t>GS-380-4030: Conclusions </a:t>
            </a:r>
          </a:p>
        </p:txBody>
      </p:sp>
      <p:sp>
        <p:nvSpPr>
          <p:cNvPr id="6" name="Content Placeholder 5"/>
          <p:cNvSpPr>
            <a:spLocks noGrp="1"/>
          </p:cNvSpPr>
          <p:nvPr>
            <p:ph type="body" sz="quarter" idx="16"/>
          </p:nvPr>
        </p:nvSpPr>
        <p:spPr/>
        <p:txBody>
          <a:bodyPr/>
          <a:lstStyle/>
          <a:p>
            <a:r>
              <a:rPr lang="en-US" dirty="0"/>
              <a:t>Source: Sax PE, et al. Clin Infect Dis. 2021;73:e485-e493.</a:t>
            </a:r>
          </a:p>
        </p:txBody>
      </p:sp>
      <p:sp>
        <p:nvSpPr>
          <p:cNvPr id="3" name="Content Placeholder 2">
            <a:extLst>
              <a:ext uri="{FF2B5EF4-FFF2-40B4-BE49-F238E27FC236}">
                <a16:creationId xmlns:a16="http://schemas.microsoft.com/office/drawing/2014/main" id="{EA43663A-B9EF-9F2E-F8B5-48BB68E042D0}"/>
              </a:ext>
            </a:extLst>
          </p:cNvPr>
          <p:cNvSpPr>
            <a:spLocks noGrp="1"/>
          </p:cNvSpPr>
          <p:nvPr>
            <p:ph sz="half" idx="2"/>
          </p:nvPr>
        </p:nvSpPr>
        <p:spPr>
          <a:xfrm>
            <a:off x="-18168" y="1910393"/>
            <a:ext cx="9180576" cy="1574460"/>
          </a:xfrm>
        </p:spPr>
        <p:txBody>
          <a:bodyPr/>
          <a:lstStyle/>
          <a:p>
            <a:pPr>
              <a:lnSpc>
                <a:spcPts val="2400"/>
              </a:lnSpc>
            </a:pPr>
            <a:r>
              <a:rPr lang="en-US" sz="1600" b="1" i="0" dirty="0">
                <a:solidFill>
                  <a:srgbClr val="C00000"/>
                </a:solidFill>
              </a:rPr>
              <a:t>Interpretation</a:t>
            </a:r>
            <a:r>
              <a:rPr lang="en-US" sz="1600" b="0" i="0" dirty="0">
                <a:solidFill>
                  <a:schemeClr val="tx1"/>
                </a:solidFill>
              </a:rPr>
              <a:t>: </a:t>
            </a:r>
            <a:r>
              <a:rPr lang="en-US" sz="1600" b="0" dirty="0">
                <a:solidFill>
                  <a:schemeClr val="tx1"/>
                </a:solidFill>
              </a:rPr>
              <a:t>“</a:t>
            </a:r>
            <a:r>
              <a:rPr lang="en-US" sz="1600" b="0" kern="1200" dirty="0">
                <a:solidFill>
                  <a:schemeClr val="tx1"/>
                </a:solidFill>
                <a:effectLst/>
                <a:latin typeface="+mn-lt"/>
                <a:ea typeface="+mn-ea"/>
                <a:cs typeface="+mn-cs"/>
              </a:rPr>
              <a:t>The single-tablet regimen B/F/TAF is a safe, effective option for people virologically suppressed on DTG plus either F/TDF or F/TAF, including in individuals with preexisting resistance to NRTIs</a:t>
            </a:r>
            <a:r>
              <a:rPr lang="en-US" sz="1600" b="0" i="0" u="none" strike="noStrike" kern="1200" baseline="0" dirty="0">
                <a:solidFill>
                  <a:schemeClr val="tx1"/>
                </a:solidFill>
              </a:rPr>
              <a:t>.</a:t>
            </a:r>
            <a:r>
              <a:rPr lang="en-US" sz="1600" b="0" dirty="0">
                <a:solidFill>
                  <a:schemeClr val="tx1"/>
                </a:solidFill>
              </a:rPr>
              <a:t>”</a:t>
            </a:r>
          </a:p>
        </p:txBody>
      </p:sp>
    </p:spTree>
    <p:extLst>
      <p:ext uri="{BB962C8B-B14F-4D97-AF65-F5344CB8AC3E}">
        <p14:creationId xmlns:p14="http://schemas.microsoft.com/office/powerpoint/2010/main" val="182893652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2800"/>
              </a:lnSpc>
            </a:pPr>
            <a:r>
              <a:rPr lang="en-US" sz="1700" b="0" dirty="0"/>
              <a:t>Switch to Bictegravir-Tenofovir alafenamide-Emtricitabine for Black Americans</a:t>
            </a:r>
            <a:br>
              <a:rPr lang="en-US" sz="1500" b="0" dirty="0"/>
            </a:br>
            <a:r>
              <a:rPr lang="en-US" dirty="0"/>
              <a:t>BRAAVE2020</a:t>
            </a:r>
          </a:p>
        </p:txBody>
      </p:sp>
    </p:spTree>
    <p:extLst>
      <p:ext uri="{BB962C8B-B14F-4D97-AF65-F5344CB8AC3E}">
        <p14:creationId xmlns:p14="http://schemas.microsoft.com/office/powerpoint/2010/main" val="95550579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167733" y="2185205"/>
            <a:ext cx="454737" cy="73643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3" name="Line 11">
            <a:extLst>
              <a:ext uri="{FF2B5EF4-FFF2-40B4-BE49-F238E27FC236}">
                <a16:creationId xmlns:a16="http://schemas.microsoft.com/office/drawing/2014/main" id="{96D9E0FA-A353-5A4C-8303-34098D5D608F}"/>
              </a:ext>
            </a:extLst>
          </p:cNvPr>
          <p:cNvSpPr>
            <a:spLocks noChangeShapeType="1"/>
          </p:cNvSpPr>
          <p:nvPr/>
        </p:nvSpPr>
        <p:spPr bwMode="auto">
          <a:xfrm rot="20430663">
            <a:off x="5167733" y="2861400"/>
            <a:ext cx="454737" cy="73643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Switch to Bictegravir-TAF-FTC for Black Americans</a:t>
            </a:r>
            <a:br>
              <a:rPr lang="en-US" sz="2000" dirty="0">
                <a:ea typeface="ＭＳ Ｐゴシック" pitchFamily="31" charset="-128"/>
                <a:cs typeface="ＭＳ Ｐゴシック" pitchFamily="31" charset="-128"/>
              </a:rPr>
            </a:br>
            <a:r>
              <a:rPr lang="en-US" sz="2000" dirty="0"/>
              <a:t>BRAAVE2020: Design</a:t>
            </a:r>
          </a:p>
        </p:txBody>
      </p:sp>
      <p:sp>
        <p:nvSpPr>
          <p:cNvPr id="6" name="Content Placeholder 5"/>
          <p:cNvSpPr>
            <a:spLocks noGrp="1"/>
          </p:cNvSpPr>
          <p:nvPr>
            <p:ph type="body" sz="quarter" idx="16"/>
          </p:nvPr>
        </p:nvSpPr>
        <p:spPr/>
        <p:txBody>
          <a:bodyPr/>
          <a:lstStyle/>
          <a:p>
            <a:r>
              <a:rPr lang="en-US" dirty="0"/>
              <a:t>Source: </a:t>
            </a:r>
            <a:r>
              <a:rPr lang="en-US" dirty="0" err="1"/>
              <a:t>Hagins</a:t>
            </a:r>
            <a:r>
              <a:rPr lang="en-US" dirty="0"/>
              <a:t> D, et al. JAIDS. 2021;88:86-95.</a:t>
            </a:r>
            <a:endParaRPr lang="en-US" dirty="0">
              <a:latin typeface="Arial" pitchFamily="31" charset="0"/>
            </a:endParaRPr>
          </a:p>
        </p:txBody>
      </p:sp>
      <p:sp>
        <p:nvSpPr>
          <p:cNvPr id="3" name="Content Placeholder 2">
            <a:extLst>
              <a:ext uri="{FF2B5EF4-FFF2-40B4-BE49-F238E27FC236}">
                <a16:creationId xmlns:a16="http://schemas.microsoft.com/office/drawing/2014/main" id="{84E3709D-4C7E-D94E-B3A3-BBA1FEC761B2}"/>
              </a:ext>
            </a:extLst>
          </p:cNvPr>
          <p:cNvSpPr>
            <a:spLocks noGrp="1"/>
          </p:cNvSpPr>
          <p:nvPr>
            <p:ph sz="half" idx="2"/>
          </p:nvPr>
        </p:nvSpPr>
        <p:spPr>
          <a:xfrm>
            <a:off x="323851" y="1184224"/>
            <a:ext cx="4734062" cy="3504315"/>
          </a:xfrm>
        </p:spPr>
        <p:txBody>
          <a:bodyPr>
            <a:noAutofit/>
          </a:bodyPr>
          <a:lstStyle/>
          <a:p>
            <a:pPr>
              <a:spcBef>
                <a:spcPts val="0"/>
              </a:spcBef>
            </a:pPr>
            <a:r>
              <a:rPr lang="en-US" sz="1400" b="1" dirty="0"/>
              <a:t>Background</a:t>
            </a:r>
          </a:p>
          <a:p>
            <a:pPr lvl="1">
              <a:spcBef>
                <a:spcPts val="0"/>
              </a:spcBef>
            </a:pPr>
            <a:r>
              <a:rPr lang="en-US" sz="1400" dirty="0">
                <a:latin typeface="Arial" pitchFamily="22" charset="0"/>
              </a:rPr>
              <a:t>Randomized, phase 3, multicenter, open-label switch study evaluating the efficacy and safety of switching Black American adults with viral suppression to BIC-TAF-FTC, including individuals with a history of NRTI, NNRTI, and/or PI resistance</a:t>
            </a:r>
            <a:endParaRPr lang="en-US" sz="1400" dirty="0"/>
          </a:p>
          <a:p>
            <a:pPr>
              <a:spcBef>
                <a:spcPts val="1200"/>
              </a:spcBef>
            </a:pPr>
            <a:r>
              <a:rPr lang="en-US" sz="1400" b="1" dirty="0"/>
              <a:t>Inclusion Criteria</a:t>
            </a:r>
          </a:p>
          <a:p>
            <a:pPr lvl="1">
              <a:spcBef>
                <a:spcPts val="0"/>
              </a:spcBef>
            </a:pPr>
            <a:r>
              <a:rPr lang="en-US" sz="1400" dirty="0">
                <a:latin typeface="Arial" pitchFamily="22" charset="0"/>
              </a:rPr>
              <a:t>Age ≥18 years</a:t>
            </a:r>
          </a:p>
          <a:p>
            <a:pPr lvl="1">
              <a:spcBef>
                <a:spcPts val="0"/>
              </a:spcBef>
            </a:pPr>
            <a:r>
              <a:rPr lang="en-US" sz="1400" dirty="0">
                <a:latin typeface="Arial" pitchFamily="22" charset="0"/>
              </a:rPr>
              <a:t>Self-described as Black, African American, or mixed race that includes Black</a:t>
            </a:r>
          </a:p>
          <a:p>
            <a:pPr lvl="1">
              <a:spcBef>
                <a:spcPts val="0"/>
              </a:spcBef>
            </a:pPr>
            <a:r>
              <a:rPr lang="en-US" sz="1400" dirty="0">
                <a:latin typeface="Arial" pitchFamily="22" charset="0"/>
              </a:rPr>
              <a:t>HIV RNA &lt;50 copies/mL for ≥12 months </a:t>
            </a:r>
          </a:p>
          <a:p>
            <a:pPr lvl="1">
              <a:spcBef>
                <a:spcPts val="0"/>
              </a:spcBef>
            </a:pPr>
            <a:r>
              <a:rPr lang="en-US" sz="1400" dirty="0">
                <a:latin typeface="Arial" pitchFamily="22" charset="0"/>
              </a:rPr>
              <a:t>Taking stable antiretroviral regimen that includes 2 NRTIs plus 3</a:t>
            </a:r>
            <a:r>
              <a:rPr lang="en-US" sz="1400" baseline="30000" dirty="0">
                <a:latin typeface="Arial" pitchFamily="22" charset="0"/>
              </a:rPr>
              <a:t>rd</a:t>
            </a:r>
            <a:r>
              <a:rPr lang="en-US" sz="1400" dirty="0">
                <a:latin typeface="Arial" pitchFamily="22" charset="0"/>
              </a:rPr>
              <a:t> agent for ≥6 months</a:t>
            </a:r>
          </a:p>
          <a:p>
            <a:pPr lvl="1">
              <a:spcBef>
                <a:spcPts val="0"/>
              </a:spcBef>
            </a:pPr>
            <a:r>
              <a:rPr lang="en-US" sz="1400" dirty="0">
                <a:latin typeface="Arial" pitchFamily="22" charset="0"/>
              </a:rPr>
              <a:t>eGFR ≥50 mL/min</a:t>
            </a:r>
          </a:p>
          <a:p>
            <a:pPr lvl="1">
              <a:spcBef>
                <a:spcPts val="0"/>
              </a:spcBef>
            </a:pPr>
            <a:r>
              <a:rPr lang="en-US" sz="1400" dirty="0">
                <a:latin typeface="Arial" pitchFamily="22" charset="0"/>
              </a:rPr>
              <a:t>No INSTI resistance; no K65R, T69ins, or ≥3TAMs</a:t>
            </a:r>
          </a:p>
        </p:txBody>
      </p:sp>
      <p:sp>
        <p:nvSpPr>
          <p:cNvPr id="24" name="Rectangle 7"/>
          <p:cNvSpPr>
            <a:spLocks noChangeArrowheads="1"/>
          </p:cNvSpPr>
          <p:nvPr/>
        </p:nvSpPr>
        <p:spPr bwMode="ltGray">
          <a:xfrm>
            <a:off x="5766469" y="1756115"/>
            <a:ext cx="3053679" cy="914400"/>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i="1" dirty="0">
                <a:solidFill>
                  <a:srgbClr val="000000"/>
                </a:solidFill>
                <a:latin typeface="Arial"/>
                <a:cs typeface="Arial"/>
              </a:rPr>
              <a:t>Switch Regimen</a:t>
            </a:r>
          </a:p>
          <a:p>
            <a:pPr algn="ctr">
              <a:spcBef>
                <a:spcPts val="450"/>
              </a:spcBef>
            </a:pP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400" dirty="0">
                <a:solidFill>
                  <a:srgbClr val="000000"/>
                </a:solidFill>
                <a:latin typeface="Arial"/>
                <a:cs typeface="Arial"/>
              </a:rPr>
              <a:t>(n = 328)</a:t>
            </a:r>
          </a:p>
        </p:txBody>
      </p:sp>
      <p:sp>
        <p:nvSpPr>
          <p:cNvPr id="33" name="Rectangle 7"/>
          <p:cNvSpPr>
            <a:spLocks noChangeArrowheads="1"/>
          </p:cNvSpPr>
          <p:nvPr/>
        </p:nvSpPr>
        <p:spPr bwMode="ltGray">
          <a:xfrm>
            <a:off x="5766469" y="3123484"/>
            <a:ext cx="3053679" cy="914400"/>
          </a:xfrm>
          <a:prstGeom prst="rect">
            <a:avLst/>
          </a:prstGeom>
          <a:solidFill>
            <a:srgbClr val="DBE4E9"/>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i="1" dirty="0">
                <a:solidFill>
                  <a:srgbClr val="000000"/>
                </a:solidFill>
                <a:latin typeface="Arial"/>
                <a:cs typeface="Arial"/>
              </a:rPr>
              <a:t>Maintain Regimen</a:t>
            </a:r>
          </a:p>
          <a:p>
            <a:pPr algn="ctr">
              <a:spcBef>
                <a:spcPts val="450"/>
              </a:spcBef>
            </a:pPr>
            <a:r>
              <a:rPr lang="en-US" sz="1600" b="1" dirty="0">
                <a:solidFill>
                  <a:srgbClr val="000000"/>
                </a:solidFill>
                <a:latin typeface="Arial"/>
                <a:cs typeface="Arial"/>
              </a:rPr>
              <a:t>Continue baseline ART</a:t>
            </a:r>
          </a:p>
          <a:p>
            <a:pPr algn="ctr"/>
            <a:r>
              <a:rPr lang="en-US" sz="1400" dirty="0">
                <a:solidFill>
                  <a:srgbClr val="000000"/>
                </a:solidFill>
                <a:latin typeface="Arial"/>
                <a:cs typeface="Arial"/>
              </a:rPr>
              <a:t>(n = 165)</a:t>
            </a:r>
          </a:p>
        </p:txBody>
      </p:sp>
      <p:sp>
        <p:nvSpPr>
          <p:cNvPr id="9" name="TextBox 8">
            <a:extLst>
              <a:ext uri="{FF2B5EF4-FFF2-40B4-BE49-F238E27FC236}">
                <a16:creationId xmlns:a16="http://schemas.microsoft.com/office/drawing/2014/main" id="{0BF62869-3F34-9346-A281-9CCB8F1DE372}"/>
              </a:ext>
            </a:extLst>
          </p:cNvPr>
          <p:cNvSpPr txBox="1"/>
          <p:nvPr/>
        </p:nvSpPr>
        <p:spPr>
          <a:xfrm>
            <a:off x="5732291" y="4413054"/>
            <a:ext cx="3087858" cy="261610"/>
          </a:xfrm>
          <a:prstGeom prst="rect">
            <a:avLst/>
          </a:prstGeom>
          <a:solidFill>
            <a:schemeClr val="bg1">
              <a:lumMod val="95000"/>
            </a:schemeClr>
          </a:solidFill>
        </p:spPr>
        <p:txBody>
          <a:bodyPr wrap="square" rtlCol="0">
            <a:spAutoFit/>
          </a:bodyPr>
          <a:lstStyle/>
          <a:p>
            <a:r>
              <a:rPr lang="en-US" sz="1100" dirty="0">
                <a:latin typeface="Arial"/>
              </a:rPr>
              <a:t>10% of all participants with M184V at baseline</a:t>
            </a:r>
            <a:endParaRPr lang="en-US" sz="1100" dirty="0">
              <a:latin typeface="+mn-lt"/>
            </a:endParaRPr>
          </a:p>
        </p:txBody>
      </p:sp>
      <p:sp>
        <p:nvSpPr>
          <p:cNvPr id="10" name="Oval 9">
            <a:extLst>
              <a:ext uri="{FF2B5EF4-FFF2-40B4-BE49-F238E27FC236}">
                <a16:creationId xmlns:a16="http://schemas.microsoft.com/office/drawing/2014/main" id="{344178A2-859C-974F-8969-9D3C51FE39E2}"/>
              </a:ext>
            </a:extLst>
          </p:cNvPr>
          <p:cNvSpPr>
            <a:spLocks noChangeAspect="1"/>
          </p:cNvSpPr>
          <p:nvPr/>
        </p:nvSpPr>
        <p:spPr>
          <a:xfrm>
            <a:off x="5239545" y="3103402"/>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1x</a:t>
            </a:r>
          </a:p>
        </p:txBody>
      </p:sp>
      <p:sp>
        <p:nvSpPr>
          <p:cNvPr id="11" name="Oval 10">
            <a:extLst>
              <a:ext uri="{FF2B5EF4-FFF2-40B4-BE49-F238E27FC236}">
                <a16:creationId xmlns:a16="http://schemas.microsoft.com/office/drawing/2014/main" id="{06CE5C6B-BD36-934D-81CA-8A9691EB7256}"/>
              </a:ext>
            </a:extLst>
          </p:cNvPr>
          <p:cNvSpPr>
            <a:spLocks noChangeAspect="1"/>
          </p:cNvSpPr>
          <p:nvPr/>
        </p:nvSpPr>
        <p:spPr>
          <a:xfrm>
            <a:off x="5239545" y="2463186"/>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2x</a:t>
            </a:r>
          </a:p>
        </p:txBody>
      </p:sp>
    </p:spTree>
    <p:extLst>
      <p:ext uri="{BB962C8B-B14F-4D97-AF65-F5344CB8AC3E}">
        <p14:creationId xmlns:p14="http://schemas.microsoft.com/office/powerpoint/2010/main" val="320842490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Bictegravir-TAF-FTC for Black Americans</a:t>
            </a:r>
            <a:br>
              <a:rPr lang="en-US" sz="2000" dirty="0"/>
            </a:br>
            <a:r>
              <a:rPr lang="en-US" sz="2000" dirty="0"/>
              <a:t>BRAAVE2020: Baseline Characteristics </a:t>
            </a:r>
          </a:p>
        </p:txBody>
      </p:sp>
      <p:sp>
        <p:nvSpPr>
          <p:cNvPr id="6" name="Content Placeholder 5"/>
          <p:cNvSpPr>
            <a:spLocks noGrp="1"/>
          </p:cNvSpPr>
          <p:nvPr>
            <p:ph type="body" sz="quarter" idx="14"/>
          </p:nvPr>
        </p:nvSpPr>
        <p:spPr/>
        <p:txBody>
          <a:bodyPr/>
          <a:lstStyle/>
          <a:p>
            <a:r>
              <a:rPr lang="en-US" dirty="0"/>
              <a:t>Source: </a:t>
            </a:r>
            <a:r>
              <a:rPr lang="en-US" dirty="0" err="1"/>
              <a:t>Hagins</a:t>
            </a:r>
            <a:r>
              <a:rPr lang="en-US" dirty="0"/>
              <a:t> D et al. JAIDS. 2021;88:86-95.</a:t>
            </a:r>
          </a:p>
        </p:txBody>
      </p:sp>
      <p:graphicFrame>
        <p:nvGraphicFramePr>
          <p:cNvPr id="4" name="Group 45">
            <a:extLst>
              <a:ext uri="{FF2B5EF4-FFF2-40B4-BE49-F238E27FC236}">
                <a16:creationId xmlns:a16="http://schemas.microsoft.com/office/drawing/2014/main" id="{A31CD738-9CC8-F20D-2A9F-B7697F783BA3}"/>
              </a:ext>
            </a:extLst>
          </p:cNvPr>
          <p:cNvGraphicFramePr>
            <a:graphicFrameLocks noGrp="1"/>
          </p:cNvGraphicFramePr>
          <p:nvPr>
            <p:extLst>
              <p:ext uri="{D42A27DB-BD31-4B8C-83A1-F6EECF244321}">
                <p14:modId xmlns:p14="http://schemas.microsoft.com/office/powerpoint/2010/main" val="737239018"/>
              </p:ext>
            </p:extLst>
          </p:nvPr>
        </p:nvGraphicFramePr>
        <p:xfrm>
          <a:off x="470391" y="986184"/>
          <a:ext cx="8229603" cy="3756411"/>
        </p:xfrm>
        <a:graphic>
          <a:graphicData uri="http://schemas.openxmlformats.org/drawingml/2006/table">
            <a:tbl>
              <a:tblPr>
                <a:effectLst/>
              </a:tblPr>
              <a:tblGrid>
                <a:gridCol w="3396351">
                  <a:extLst>
                    <a:ext uri="{9D8B030D-6E8A-4147-A177-3AD203B41FA5}">
                      <a16:colId xmlns:a16="http://schemas.microsoft.com/office/drawing/2014/main" val="20000"/>
                    </a:ext>
                  </a:extLst>
                </a:gridCol>
                <a:gridCol w="2416626">
                  <a:extLst>
                    <a:ext uri="{9D8B030D-6E8A-4147-A177-3AD203B41FA5}">
                      <a16:colId xmlns:a16="http://schemas.microsoft.com/office/drawing/2014/main" val="20001"/>
                    </a:ext>
                  </a:extLst>
                </a:gridCol>
                <a:gridCol w="2416626">
                  <a:extLst>
                    <a:ext uri="{9D8B030D-6E8A-4147-A177-3AD203B41FA5}">
                      <a16:colId xmlns:a16="http://schemas.microsoft.com/office/drawing/2014/main" val="20002"/>
                    </a:ext>
                  </a:extLst>
                </a:gridCol>
              </a:tblGrid>
              <a:tr h="404875">
                <a:tc gridSpan="3">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BRAAVE2020 Baseline Participant Demographics &amp; Clinical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7507">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328)</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Continue Baseline ART</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165)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kern="1200" dirty="0">
                          <a:solidFill>
                            <a:schemeClr val="tx1"/>
                          </a:solidFill>
                          <a:effectLst/>
                          <a:latin typeface="Arial" panose="020B0604020202020204" pitchFamily="34" charset="0"/>
                          <a:ea typeface="+mn-ea"/>
                          <a:cs typeface="Arial" panose="020B0604020202020204" pitchFamily="34" charset="0"/>
                        </a:rPr>
                        <a:t>Age, years, median (range)</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49 (18-79)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49 (19-70)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i="0" kern="1200" dirty="0">
                          <a:solidFill>
                            <a:schemeClr val="tx1"/>
                          </a:solidFill>
                          <a:effectLst/>
                          <a:latin typeface="Arial" panose="020B0604020202020204" pitchFamily="34" charset="0"/>
                          <a:ea typeface="+mn-ea"/>
                          <a:cs typeface="Arial" panose="020B0604020202020204" pitchFamily="34" charset="0"/>
                        </a:rPr>
                        <a:t>Female sex at birth,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101 (31)</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55 (33)</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i="0" kern="1200" dirty="0">
                          <a:solidFill>
                            <a:schemeClr val="tx1"/>
                          </a:solidFill>
                          <a:effectLst/>
                          <a:latin typeface="Arial" panose="020B0604020202020204" pitchFamily="34" charset="0"/>
                          <a:ea typeface="+mn-ea"/>
                          <a:cs typeface="Arial" panose="020B0604020202020204" pitchFamily="34" charset="0"/>
                        </a:rPr>
                        <a:t>Cisgender,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317 (96)</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159 (96)</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Hispanic or Latino,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61 (22%)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49 (18%)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kern="1200" dirty="0">
                          <a:solidFill>
                            <a:schemeClr val="tx1"/>
                          </a:solidFill>
                          <a:effectLst/>
                          <a:latin typeface="Arial" panose="020B0604020202020204" pitchFamily="34" charset="0"/>
                          <a:ea typeface="+mn-ea"/>
                          <a:cs typeface="Arial" panose="020B0604020202020204" pitchFamily="34" charset="0"/>
                        </a:rPr>
                        <a:t>CD4 cell count, cells/µL, median (IQR)</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747 (570-922)</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758 (494-969)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TAF-FTC NRTI backbone,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224 (68)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107 (65)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409278010"/>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TDF-FTC NRTI backbone,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56 (17)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1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34 (21)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499771829"/>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ABC-3TC NRTI backbone,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44 (13)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2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24 (15)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663253292"/>
                  </a:ext>
                </a:extLst>
              </a:tr>
              <a:tr h="303781">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Other NRTI backbone,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 (1)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15000"/>
                      </a:schemeClr>
                    </a:solidFill>
                  </a:tcPr>
                </a:tc>
                <a:tc>
                  <a:txBody>
                    <a:bodyPr/>
                    <a:lstStyle/>
                    <a:p>
                      <a:pPr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921488147"/>
                  </a:ext>
                </a:extLst>
              </a:tr>
            </a:tbl>
          </a:graphicData>
        </a:graphic>
      </p:graphicFrame>
    </p:spTree>
    <p:extLst>
      <p:ext uri="{BB962C8B-B14F-4D97-AF65-F5344CB8AC3E}">
        <p14:creationId xmlns:p14="http://schemas.microsoft.com/office/powerpoint/2010/main" val="39854209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err="1"/>
              <a:t>Bictegravir</a:t>
            </a:r>
            <a:r>
              <a:rPr lang="en-US" sz="2000" dirty="0"/>
              <a:t>-Tenofovir alafenamide-Emtricitabine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29"/>
            <a:ext cx="8229600" cy="3320956"/>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in Treatment-Naïve Adults</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GS-380-1489: BIC-TAF-FTC vs. DTG-ABC-3TC</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GS-380-1490: BIC-TAF-FTC vs. DTG + TAF-FTC </a:t>
            </a:r>
          </a:p>
          <a:p>
            <a:pPr marL="283464" indent="-192024">
              <a:lnSpc>
                <a:spcPts val="1600"/>
              </a:lnSpc>
              <a:spcBef>
                <a:spcPts val="2200"/>
              </a:spcBef>
              <a:buClr>
                <a:srgbClr val="00B0F0"/>
              </a:buClr>
            </a:pPr>
            <a:r>
              <a:rPr lang="en-US" sz="1800" b="1" dirty="0">
                <a:solidFill>
                  <a:schemeClr val="bg1"/>
                </a:solidFill>
                <a:latin typeface="Arial" panose="020B0604020202020204" pitchFamily="34" charset="0"/>
                <a:cs typeface="Arial" panose="020B0604020202020204" pitchFamily="34" charset="0"/>
              </a:rPr>
              <a:t>Trials in Adults with Virologic Suppression</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GS-380-1844: Switch to BIC-TAF-FTC vs. continue DTG-ABC-3TC</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GS-380-1878: Switch to BIC-TAF-FTC vs. continue boosted PI + NRTIs</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GS-380-1961: Switch to BIC-TAF-FTC for women </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GS-380-4030: Switch to BIC-TAF-FTC vs. DTG + TAF-FTC</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BAAVE2020: Switch to BIC-TAF-FTC for Black Americans </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4355832"/>
            <a:ext cx="8229600" cy="424716"/>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000" b="1" dirty="0">
                <a:solidFill>
                  <a:srgbClr val="000000"/>
                </a:solidFill>
                <a:latin typeface="Arial" pitchFamily="22" charset="0"/>
              </a:rPr>
              <a:t>Abbreviations</a:t>
            </a:r>
            <a:r>
              <a:rPr lang="en-US" sz="1000" dirty="0">
                <a:solidFill>
                  <a:srgbClr val="000000"/>
                </a:solidFill>
                <a:latin typeface="Arial" pitchFamily="22" charset="0"/>
              </a:rPr>
              <a:t>: BIC-TAF-FTC = bictegravir-tenofovir alafenamide-emtricitabine; DTG-ABC-3TC =dolutegravir-abacavir-lamivudine; </a:t>
            </a:r>
            <a:br>
              <a:rPr lang="en-US" sz="1000" dirty="0">
                <a:solidFill>
                  <a:srgbClr val="000000"/>
                </a:solidFill>
                <a:latin typeface="Arial" pitchFamily="22" charset="0"/>
              </a:rPr>
            </a:br>
            <a:r>
              <a:rPr lang="en-US" sz="1000" dirty="0">
                <a:solidFill>
                  <a:srgbClr val="000000"/>
                </a:solidFill>
                <a:latin typeface="Arial" pitchFamily="22" charset="0"/>
              </a:rPr>
              <a:t>PI = protease inhibitor; NRTIs = nucleoside reverse transcriptase inhibitors</a:t>
            </a:r>
          </a:p>
        </p:txBody>
      </p:sp>
    </p:spTree>
    <p:extLst>
      <p:ext uri="{BB962C8B-B14F-4D97-AF65-F5344CB8AC3E}">
        <p14:creationId xmlns:p14="http://schemas.microsoft.com/office/powerpoint/2010/main" val="346020106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Bictegravir-TAF-FTC for Black Americans</a:t>
            </a:r>
            <a:br>
              <a:rPr lang="en-US" sz="2000" dirty="0"/>
            </a:br>
            <a:r>
              <a:rPr lang="en-US" sz="2000" dirty="0"/>
              <a:t>BRAAVE2020: Baseline Characteristics </a:t>
            </a:r>
          </a:p>
        </p:txBody>
      </p:sp>
      <p:sp>
        <p:nvSpPr>
          <p:cNvPr id="6" name="Content Placeholder 5"/>
          <p:cNvSpPr>
            <a:spLocks noGrp="1"/>
          </p:cNvSpPr>
          <p:nvPr>
            <p:ph type="body" sz="quarter" idx="14"/>
          </p:nvPr>
        </p:nvSpPr>
        <p:spPr/>
        <p:txBody>
          <a:bodyPr/>
          <a:lstStyle/>
          <a:p>
            <a:r>
              <a:rPr lang="en-US" dirty="0"/>
              <a:t>Source: </a:t>
            </a:r>
            <a:r>
              <a:rPr lang="en-US" dirty="0" err="1"/>
              <a:t>Hagins</a:t>
            </a:r>
            <a:r>
              <a:rPr lang="en-US" dirty="0"/>
              <a:t> D et al. JAIDS. 2021;88:86-95.</a:t>
            </a:r>
          </a:p>
        </p:txBody>
      </p:sp>
      <p:graphicFrame>
        <p:nvGraphicFramePr>
          <p:cNvPr id="4" name="Group 45">
            <a:extLst>
              <a:ext uri="{FF2B5EF4-FFF2-40B4-BE49-F238E27FC236}">
                <a16:creationId xmlns:a16="http://schemas.microsoft.com/office/drawing/2014/main" id="{A31CD738-9CC8-F20D-2A9F-B7697F783BA3}"/>
              </a:ext>
            </a:extLst>
          </p:cNvPr>
          <p:cNvGraphicFramePr>
            <a:graphicFrameLocks noGrp="1"/>
          </p:cNvGraphicFramePr>
          <p:nvPr>
            <p:extLst>
              <p:ext uri="{D42A27DB-BD31-4B8C-83A1-F6EECF244321}">
                <p14:modId xmlns:p14="http://schemas.microsoft.com/office/powerpoint/2010/main" val="3156739559"/>
              </p:ext>
            </p:extLst>
          </p:nvPr>
        </p:nvGraphicFramePr>
        <p:xfrm>
          <a:off x="470391" y="986184"/>
          <a:ext cx="8229603" cy="3832040"/>
        </p:xfrm>
        <a:graphic>
          <a:graphicData uri="http://schemas.openxmlformats.org/drawingml/2006/table">
            <a:tbl>
              <a:tblPr>
                <a:effectLst/>
              </a:tblPr>
              <a:tblGrid>
                <a:gridCol w="3396351">
                  <a:extLst>
                    <a:ext uri="{9D8B030D-6E8A-4147-A177-3AD203B41FA5}">
                      <a16:colId xmlns:a16="http://schemas.microsoft.com/office/drawing/2014/main" val="20000"/>
                    </a:ext>
                  </a:extLst>
                </a:gridCol>
                <a:gridCol w="2416626">
                  <a:extLst>
                    <a:ext uri="{9D8B030D-6E8A-4147-A177-3AD203B41FA5}">
                      <a16:colId xmlns:a16="http://schemas.microsoft.com/office/drawing/2014/main" val="20001"/>
                    </a:ext>
                  </a:extLst>
                </a:gridCol>
                <a:gridCol w="2416626">
                  <a:extLst>
                    <a:ext uri="{9D8B030D-6E8A-4147-A177-3AD203B41FA5}">
                      <a16:colId xmlns:a16="http://schemas.microsoft.com/office/drawing/2014/main" val="20002"/>
                    </a:ext>
                  </a:extLst>
                </a:gridCol>
              </a:tblGrid>
              <a:tr h="260896">
                <a:tc gridSpan="3">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BRAAVE2020 Baseline Participant Demographics &amp; Clinical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118">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328)</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Continue Baseline ART</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165)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253506">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kern="1200" dirty="0">
                          <a:solidFill>
                            <a:schemeClr val="tx1"/>
                          </a:solidFill>
                          <a:effectLst/>
                          <a:latin typeface="Arial" panose="020B0604020202020204" pitchFamily="34" charset="0"/>
                          <a:ea typeface="+mn-ea"/>
                          <a:cs typeface="Arial" panose="020B0604020202020204" pitchFamily="34" charset="0"/>
                        </a:rPr>
                        <a:t>Baseline 3</a:t>
                      </a:r>
                      <a:r>
                        <a:rPr lang="en-US" sz="1400" b="0" kern="1200" baseline="30000" dirty="0">
                          <a:solidFill>
                            <a:schemeClr val="tx1"/>
                          </a:solidFill>
                          <a:effectLst/>
                          <a:latin typeface="Arial" panose="020B0604020202020204" pitchFamily="34" charset="0"/>
                          <a:ea typeface="+mn-ea"/>
                          <a:cs typeface="Arial" panose="020B0604020202020204" pitchFamily="34" charset="0"/>
                        </a:rPr>
                        <a:t>rd</a:t>
                      </a:r>
                      <a:r>
                        <a:rPr lang="en-US" sz="1400" b="0" kern="1200" dirty="0">
                          <a:solidFill>
                            <a:schemeClr val="tx1"/>
                          </a:solidFill>
                          <a:effectLst/>
                          <a:latin typeface="Arial" panose="020B0604020202020204" pitchFamily="34" charset="0"/>
                          <a:ea typeface="+mn-ea"/>
                          <a:cs typeface="Arial" panose="020B0604020202020204" pitchFamily="34" charset="0"/>
                        </a:rPr>
                        <a:t> agent,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i="0" kern="1200" dirty="0">
                          <a:solidFill>
                            <a:schemeClr val="tx1"/>
                          </a:solidFill>
                          <a:effectLst/>
                          <a:latin typeface="Arial" panose="020B0604020202020204" pitchFamily="34" charset="0"/>
                          <a:ea typeface="+mn-ea"/>
                          <a:cs typeface="Arial" panose="020B0604020202020204" pitchFamily="34" charset="0"/>
                        </a:rPr>
                        <a:t>INSTI</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18288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202 (61)</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18288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99 (60)</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i="0" kern="1200" dirty="0">
                          <a:solidFill>
                            <a:schemeClr val="tx1"/>
                          </a:solidFill>
                          <a:effectLst/>
                          <a:latin typeface="Arial" panose="020B0604020202020204" pitchFamily="34" charset="0"/>
                          <a:ea typeface="+mn-ea"/>
                          <a:cs typeface="Arial" panose="020B0604020202020204" pitchFamily="34" charset="0"/>
                        </a:rPr>
                        <a:t>NNRTI</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18288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100 (30)</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182880" algn="ctr">
                        <a:lnSpc>
                          <a:spcPts val="1800"/>
                        </a:lnSpc>
                        <a:spcBef>
                          <a:spcPct val="67000"/>
                        </a:spcBef>
                        <a:buFont typeface="Symbol" charset="0"/>
                        <a:buNone/>
                        <a:defRPr/>
                      </a:pPr>
                      <a:r>
                        <a:rPr lang="en-US" sz="1400" b="0" i="0" kern="1200" dirty="0">
                          <a:solidFill>
                            <a:schemeClr val="tx1"/>
                          </a:solidFill>
                          <a:effectLst/>
                          <a:latin typeface="Arial" panose="020B0604020202020204" pitchFamily="34" charset="0"/>
                          <a:ea typeface="+mn-ea"/>
                          <a:cs typeface="Arial" panose="020B0604020202020204" pitchFamily="34" charset="0"/>
                        </a:rPr>
                        <a:t>51 (31)</a:t>
                      </a:r>
                      <a:endParaRPr lang="en-US" sz="1400" b="0" i="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PI</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30 (9)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14 (9)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lang="en-US" sz="1400" b="0" kern="1200" dirty="0">
                          <a:solidFill>
                            <a:schemeClr val="tx1"/>
                          </a:solidFill>
                          <a:effectLst/>
                          <a:latin typeface="Arial" panose="020B0604020202020204" pitchFamily="34" charset="0"/>
                          <a:ea typeface="+mn-ea"/>
                          <a:cs typeface="Arial" panose="020B0604020202020204" pitchFamily="34" charset="0"/>
                        </a:rPr>
                        <a:t>CCR5 antagonist</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182880" algn="ctr">
                        <a:lnSpc>
                          <a:spcPts val="1800"/>
                        </a:lnSpc>
                        <a:spcBef>
                          <a:spcPct val="6700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0</a:t>
                      </a: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1 (1)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253506">
                <a:tc>
                  <a:txBody>
                    <a:bodyPr/>
                    <a:lstStyle/>
                    <a:p>
                      <a:pPr marL="9144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Baseline ARV resistance,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25000"/>
                      </a:srgbClr>
                    </a:solidFill>
                  </a:tcPr>
                </a:tc>
                <a:tc>
                  <a:txBody>
                    <a:bodyPr/>
                    <a:lstStyle/>
                    <a:p>
                      <a:pPr algn="ctr">
                        <a:lnSpc>
                          <a:spcPts val="1800"/>
                        </a:lnSpc>
                        <a:spcBef>
                          <a:spcPct val="6700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409278010"/>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NRTI resistance</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44 (13)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1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26 (16)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499771829"/>
                  </a:ext>
                </a:extLst>
              </a:tr>
              <a:tr h="253506">
                <a:tc>
                  <a:txBody>
                    <a:bodyPr/>
                    <a:lstStyle/>
                    <a:p>
                      <a:pPr marL="36576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M184V/I</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31 (9)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2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20 (12)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663253292"/>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NNRTI resistance</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70 (21)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1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32 (19)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921488147"/>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PI resistance</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36 (11)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2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26 (16)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854841326"/>
                  </a:ext>
                </a:extLst>
              </a:tr>
              <a:tr h="253506">
                <a:tc>
                  <a:txBody>
                    <a:bodyPr/>
                    <a:lstStyle/>
                    <a:p>
                      <a:pPr marL="182880" marR="0" lvl="0" indent="0" algn="l" defTabSz="457200" rtl="0" eaLnBrk="0" fontAlgn="base" latinLnBrk="0" hangingPunct="0">
                        <a:lnSpc>
                          <a:spcPts val="18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INSTI resistance</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8 (2)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alpha val="15000"/>
                      </a:schemeClr>
                    </a:solidFill>
                  </a:tcPr>
                </a:tc>
                <a:tc>
                  <a:txBody>
                    <a:bodyPr/>
                    <a:lstStyle/>
                    <a:p>
                      <a:pPr marL="182880" algn="ctr">
                        <a:lnSpc>
                          <a:spcPts val="1800"/>
                        </a:lnSpc>
                        <a:spcBef>
                          <a:spcPct val="6700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69414793"/>
                  </a:ext>
                </a:extLst>
              </a:tr>
            </a:tbl>
          </a:graphicData>
        </a:graphic>
      </p:graphicFrame>
    </p:spTree>
    <p:extLst>
      <p:ext uri="{BB962C8B-B14F-4D97-AF65-F5344CB8AC3E}">
        <p14:creationId xmlns:p14="http://schemas.microsoft.com/office/powerpoint/2010/main" val="186871754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Bictegravir-TAF-FTC for Black Americans</a:t>
            </a:r>
            <a:br>
              <a:rPr lang="en-US" sz="2000" dirty="0">
                <a:ea typeface="ＭＳ Ｐゴシック" pitchFamily="31" charset="-128"/>
                <a:cs typeface="ＭＳ Ｐゴシック" pitchFamily="31" charset="-128"/>
              </a:rPr>
            </a:br>
            <a:r>
              <a:rPr lang="en-US" sz="2000" dirty="0"/>
              <a:t>BRAAVE2020: Results</a:t>
            </a:r>
          </a:p>
        </p:txBody>
      </p:sp>
      <p:sp>
        <p:nvSpPr>
          <p:cNvPr id="6" name="Content Placeholder 5"/>
          <p:cNvSpPr>
            <a:spLocks noGrp="1"/>
          </p:cNvSpPr>
          <p:nvPr>
            <p:ph type="body" sz="quarter" idx="15"/>
          </p:nvPr>
        </p:nvSpPr>
        <p:spPr/>
        <p:txBody>
          <a:bodyPr/>
          <a:lstStyle/>
          <a:p>
            <a:r>
              <a:rPr lang="en-US" dirty="0"/>
              <a:t>Week 24 Virologic Response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a:t>
            </a:r>
            <a:r>
              <a:rPr lang="en-US" dirty="0" err="1"/>
              <a:t>Hagins</a:t>
            </a:r>
            <a:r>
              <a:rPr lang="en-US" dirty="0"/>
              <a:t> D et al. JAIDS. 2021;88:86-95.</a:t>
            </a:r>
            <a:endParaRPr lang="en-US" dirty="0">
              <a:latin typeface="Arial" pitchFamily="31" charset="0"/>
            </a:endParaRPr>
          </a:p>
        </p:txBody>
      </p:sp>
      <p:graphicFrame>
        <p:nvGraphicFramePr>
          <p:cNvPr id="8" name="Chart 7"/>
          <p:cNvGraphicFramePr>
            <a:graphicFrameLocks/>
          </p:cNvGraphicFramePr>
          <p:nvPr>
            <p:extLst>
              <p:ext uri="{D42A27DB-BD31-4B8C-83A1-F6EECF244321}">
                <p14:modId xmlns:p14="http://schemas.microsoft.com/office/powerpoint/2010/main" val="1715660650"/>
              </p:ext>
            </p:extLst>
          </p:nvPr>
        </p:nvGraphicFramePr>
        <p:xfrm>
          <a:off x="609600" y="1428750"/>
          <a:ext cx="79248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98427" y="4470126"/>
            <a:ext cx="8215486" cy="276999"/>
          </a:xfrm>
          <a:prstGeom prst="rect">
            <a:avLst/>
          </a:prstGeom>
          <a:solidFill>
            <a:schemeClr val="bg1">
              <a:lumMod val="95000"/>
            </a:schemeClr>
          </a:solidFill>
        </p:spPr>
        <p:txBody>
          <a:bodyPr wrap="square" rtlCol="0">
            <a:spAutoFit/>
          </a:bodyPr>
          <a:lstStyle/>
          <a:p>
            <a:r>
              <a:rPr lang="en-US" sz="1200" dirty="0">
                <a:latin typeface="Arial"/>
              </a:rPr>
              <a:t>Primary outcome of HIV RNA ≥50 copies/mL at 24 weeks: 0.8% BIC-TAF-FTC arm; 1.6% continue baseline ART arm</a:t>
            </a:r>
            <a:endParaRPr lang="en-US" sz="1200" dirty="0">
              <a:latin typeface="+mn-lt"/>
            </a:endParaRPr>
          </a:p>
        </p:txBody>
      </p:sp>
      <p:sp>
        <p:nvSpPr>
          <p:cNvPr id="7" name="TextBox 6"/>
          <p:cNvSpPr txBox="1"/>
          <p:nvPr/>
        </p:nvSpPr>
        <p:spPr>
          <a:xfrm>
            <a:off x="3367567" y="4040058"/>
            <a:ext cx="914400" cy="276999"/>
          </a:xfrm>
          <a:prstGeom prst="rect">
            <a:avLst/>
          </a:prstGeom>
          <a:noFill/>
        </p:spPr>
        <p:txBody>
          <a:bodyPr wrap="square" rtlCol="0" anchor="ctr" anchorCtr="1">
            <a:spAutoFit/>
          </a:bodyPr>
          <a:lstStyle/>
          <a:p>
            <a:r>
              <a:rPr lang="en-US" sz="1200" dirty="0">
                <a:solidFill>
                  <a:srgbClr val="FFFFFF"/>
                </a:solidFill>
                <a:latin typeface="Arial"/>
              </a:rPr>
              <a:t>316/328</a:t>
            </a:r>
          </a:p>
        </p:txBody>
      </p:sp>
      <p:sp>
        <p:nvSpPr>
          <p:cNvPr id="9" name="TextBox 8"/>
          <p:cNvSpPr txBox="1"/>
          <p:nvPr/>
        </p:nvSpPr>
        <p:spPr>
          <a:xfrm>
            <a:off x="5835603" y="4040058"/>
            <a:ext cx="914400" cy="276999"/>
          </a:xfrm>
          <a:prstGeom prst="rect">
            <a:avLst/>
          </a:prstGeom>
          <a:noFill/>
        </p:spPr>
        <p:txBody>
          <a:bodyPr wrap="square" rtlCol="0" anchor="ctr" anchorCtr="1">
            <a:spAutoFit/>
          </a:bodyPr>
          <a:lstStyle/>
          <a:p>
            <a:r>
              <a:rPr lang="en-US" sz="1200" dirty="0">
                <a:solidFill>
                  <a:srgbClr val="FFFFFF"/>
                </a:solidFill>
                <a:latin typeface="Arial"/>
              </a:rPr>
              <a:t>156/165</a:t>
            </a:r>
          </a:p>
        </p:txBody>
      </p:sp>
    </p:spTree>
    <p:extLst>
      <p:ext uri="{BB962C8B-B14F-4D97-AF65-F5344CB8AC3E}">
        <p14:creationId xmlns:p14="http://schemas.microsoft.com/office/powerpoint/2010/main" val="395270538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Bictegravir-TAF-FTC for Black Americans</a:t>
            </a:r>
            <a:br>
              <a:rPr lang="en-US" sz="2000" dirty="0">
                <a:ea typeface="ＭＳ Ｐゴシック" pitchFamily="31" charset="-128"/>
                <a:cs typeface="ＭＳ Ｐゴシック" pitchFamily="31" charset="-128"/>
              </a:rPr>
            </a:br>
            <a:r>
              <a:rPr lang="en-US" sz="2000" dirty="0"/>
              <a:t>BRAAVE2020: Results</a:t>
            </a:r>
          </a:p>
        </p:txBody>
      </p:sp>
      <p:sp>
        <p:nvSpPr>
          <p:cNvPr id="6" name="Content Placeholder 5"/>
          <p:cNvSpPr>
            <a:spLocks noGrp="1"/>
          </p:cNvSpPr>
          <p:nvPr>
            <p:ph type="body" sz="quarter" idx="15"/>
          </p:nvPr>
        </p:nvSpPr>
        <p:spPr/>
        <p:txBody>
          <a:bodyPr/>
          <a:lstStyle/>
          <a:p>
            <a:r>
              <a:rPr lang="en-US" dirty="0"/>
              <a:t>Week 24 Virologic Response by Baseline Resistance (Intention-to-Treat Analysis)</a:t>
            </a:r>
            <a:endParaRPr lang="en-US" dirty="0">
              <a:latin typeface="Arial" pitchFamily="31" charset="0"/>
            </a:endParaRPr>
          </a:p>
        </p:txBody>
      </p:sp>
      <p:sp>
        <p:nvSpPr>
          <p:cNvPr id="3" name="Text Placeholder 2"/>
          <p:cNvSpPr>
            <a:spLocks noGrp="1"/>
          </p:cNvSpPr>
          <p:nvPr>
            <p:ph type="body" sz="quarter" idx="16"/>
          </p:nvPr>
        </p:nvSpPr>
        <p:spPr/>
        <p:txBody>
          <a:bodyPr/>
          <a:lstStyle/>
          <a:p>
            <a:r>
              <a:rPr lang="en-US" dirty="0"/>
              <a:t>Source: </a:t>
            </a:r>
            <a:r>
              <a:rPr lang="en-US" dirty="0" err="1"/>
              <a:t>Hagins</a:t>
            </a:r>
            <a:r>
              <a:rPr lang="en-US" dirty="0"/>
              <a:t> D, et al. JAIDS. 2021;88:86-95.</a:t>
            </a:r>
            <a:endParaRPr lang="en-US" dirty="0">
              <a:latin typeface="Arial" pitchFamily="31" charset="0"/>
            </a:endParaRPr>
          </a:p>
        </p:txBody>
      </p:sp>
      <p:graphicFrame>
        <p:nvGraphicFramePr>
          <p:cNvPr id="8" name="Chart 7"/>
          <p:cNvGraphicFramePr>
            <a:graphicFrameLocks/>
          </p:cNvGraphicFramePr>
          <p:nvPr>
            <p:extLst>
              <p:ext uri="{D42A27DB-BD31-4B8C-83A1-F6EECF244321}">
                <p14:modId xmlns:p14="http://schemas.microsoft.com/office/powerpoint/2010/main" val="1322319022"/>
              </p:ext>
            </p:extLst>
          </p:nvPr>
        </p:nvGraphicFramePr>
        <p:xfrm>
          <a:off x="609600" y="1428750"/>
          <a:ext cx="79248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583896D-9653-F44E-9801-41F1D05E0FCC}"/>
              </a:ext>
            </a:extLst>
          </p:cNvPr>
          <p:cNvSpPr txBox="1"/>
          <p:nvPr/>
        </p:nvSpPr>
        <p:spPr>
          <a:xfrm>
            <a:off x="609600" y="4470126"/>
            <a:ext cx="7780256" cy="276999"/>
          </a:xfrm>
          <a:prstGeom prst="rect">
            <a:avLst/>
          </a:prstGeom>
          <a:solidFill>
            <a:schemeClr val="bg1">
              <a:lumMod val="95000"/>
            </a:schemeClr>
          </a:solidFill>
        </p:spPr>
        <p:txBody>
          <a:bodyPr wrap="square" rtlCol="0">
            <a:spAutoFit/>
          </a:bodyPr>
          <a:lstStyle/>
          <a:p>
            <a:r>
              <a:rPr lang="en-US" sz="1200" dirty="0">
                <a:latin typeface="Arial"/>
              </a:rPr>
              <a:t>RAM = resistance associated mutation</a:t>
            </a:r>
            <a:endParaRPr lang="en-US" sz="1200" dirty="0">
              <a:latin typeface="+mn-lt"/>
            </a:endParaRPr>
          </a:p>
        </p:txBody>
      </p:sp>
      <p:sp>
        <p:nvSpPr>
          <p:cNvPr id="9" name="TextBox 8">
            <a:extLst>
              <a:ext uri="{FF2B5EF4-FFF2-40B4-BE49-F238E27FC236}">
                <a16:creationId xmlns:a16="http://schemas.microsoft.com/office/drawing/2014/main" id="{95EA420D-EAD5-7F4E-A2A8-426D4E895AD9}"/>
              </a:ext>
            </a:extLst>
          </p:cNvPr>
          <p:cNvSpPr txBox="1"/>
          <p:nvPr/>
        </p:nvSpPr>
        <p:spPr>
          <a:xfrm>
            <a:off x="1964277" y="3842976"/>
            <a:ext cx="640080" cy="182880"/>
          </a:xfrm>
          <a:prstGeom prst="rect">
            <a:avLst/>
          </a:prstGeom>
          <a:noFill/>
        </p:spPr>
        <p:txBody>
          <a:bodyPr wrap="square" rtlCol="0" anchor="ctr" anchorCtr="1">
            <a:spAutoFit/>
          </a:bodyPr>
          <a:lstStyle/>
          <a:p>
            <a:r>
              <a:rPr lang="en-US" sz="1000" dirty="0">
                <a:solidFill>
                  <a:srgbClr val="FFFFFF"/>
                </a:solidFill>
                <a:latin typeface="Arial"/>
              </a:rPr>
              <a:t>43/44</a:t>
            </a:r>
          </a:p>
        </p:txBody>
      </p:sp>
      <p:sp>
        <p:nvSpPr>
          <p:cNvPr id="10" name="TextBox 9">
            <a:extLst>
              <a:ext uri="{FF2B5EF4-FFF2-40B4-BE49-F238E27FC236}">
                <a16:creationId xmlns:a16="http://schemas.microsoft.com/office/drawing/2014/main" id="{B9E84B10-5369-A449-9CAD-C19C519C6D53}"/>
              </a:ext>
            </a:extLst>
          </p:cNvPr>
          <p:cNvSpPr txBox="1"/>
          <p:nvPr/>
        </p:nvSpPr>
        <p:spPr>
          <a:xfrm>
            <a:off x="2580562" y="3842976"/>
            <a:ext cx="640080" cy="182880"/>
          </a:xfrm>
          <a:prstGeom prst="rect">
            <a:avLst/>
          </a:prstGeom>
          <a:noFill/>
        </p:spPr>
        <p:txBody>
          <a:bodyPr wrap="square" rtlCol="0" anchor="ctr" anchorCtr="1">
            <a:spAutoFit/>
          </a:bodyPr>
          <a:lstStyle/>
          <a:p>
            <a:r>
              <a:rPr lang="en-US" sz="1000" dirty="0">
                <a:solidFill>
                  <a:srgbClr val="FFFFFF"/>
                </a:solidFill>
                <a:latin typeface="Arial"/>
              </a:rPr>
              <a:t>25/26</a:t>
            </a:r>
          </a:p>
        </p:txBody>
      </p:sp>
      <p:sp>
        <p:nvSpPr>
          <p:cNvPr id="14" name="TextBox 13">
            <a:extLst>
              <a:ext uri="{FF2B5EF4-FFF2-40B4-BE49-F238E27FC236}">
                <a16:creationId xmlns:a16="http://schemas.microsoft.com/office/drawing/2014/main" id="{79AD7604-B0C3-964E-9B14-12B0BAED521B}"/>
              </a:ext>
            </a:extLst>
          </p:cNvPr>
          <p:cNvSpPr txBox="1"/>
          <p:nvPr/>
        </p:nvSpPr>
        <p:spPr>
          <a:xfrm>
            <a:off x="3639750" y="3842976"/>
            <a:ext cx="640080" cy="182880"/>
          </a:xfrm>
          <a:prstGeom prst="rect">
            <a:avLst/>
          </a:prstGeom>
          <a:noFill/>
        </p:spPr>
        <p:txBody>
          <a:bodyPr wrap="square" rtlCol="0" anchor="ctr" anchorCtr="1">
            <a:spAutoFit/>
          </a:bodyPr>
          <a:lstStyle/>
          <a:p>
            <a:r>
              <a:rPr lang="en-US" sz="1000" dirty="0">
                <a:solidFill>
                  <a:srgbClr val="FFFFFF"/>
                </a:solidFill>
                <a:latin typeface="Arial"/>
              </a:rPr>
              <a:t>258/269</a:t>
            </a:r>
          </a:p>
        </p:txBody>
      </p:sp>
      <p:sp>
        <p:nvSpPr>
          <p:cNvPr id="15" name="TextBox 14">
            <a:extLst>
              <a:ext uri="{FF2B5EF4-FFF2-40B4-BE49-F238E27FC236}">
                <a16:creationId xmlns:a16="http://schemas.microsoft.com/office/drawing/2014/main" id="{5F9AA8A4-0134-4E46-917B-13E5C2EE984E}"/>
              </a:ext>
            </a:extLst>
          </p:cNvPr>
          <p:cNvSpPr txBox="1"/>
          <p:nvPr/>
        </p:nvSpPr>
        <p:spPr>
          <a:xfrm>
            <a:off x="4208900" y="3842976"/>
            <a:ext cx="640080" cy="182880"/>
          </a:xfrm>
          <a:prstGeom prst="rect">
            <a:avLst/>
          </a:prstGeom>
          <a:noFill/>
        </p:spPr>
        <p:txBody>
          <a:bodyPr wrap="square" rtlCol="0" anchor="ctr" anchorCtr="1">
            <a:spAutoFit/>
          </a:bodyPr>
          <a:lstStyle/>
          <a:p>
            <a:r>
              <a:rPr lang="en-US" sz="1000" dirty="0">
                <a:solidFill>
                  <a:srgbClr val="FFFFFF"/>
                </a:solidFill>
                <a:latin typeface="Arial"/>
              </a:rPr>
              <a:t>125/132</a:t>
            </a:r>
          </a:p>
        </p:txBody>
      </p:sp>
      <p:sp>
        <p:nvSpPr>
          <p:cNvPr id="16" name="TextBox 15">
            <a:extLst>
              <a:ext uri="{FF2B5EF4-FFF2-40B4-BE49-F238E27FC236}">
                <a16:creationId xmlns:a16="http://schemas.microsoft.com/office/drawing/2014/main" id="{C85A151F-90EA-6743-98C6-73362E63DC88}"/>
              </a:ext>
            </a:extLst>
          </p:cNvPr>
          <p:cNvSpPr txBox="1"/>
          <p:nvPr/>
        </p:nvSpPr>
        <p:spPr>
          <a:xfrm>
            <a:off x="5264745" y="3842976"/>
            <a:ext cx="640080" cy="182880"/>
          </a:xfrm>
          <a:prstGeom prst="rect">
            <a:avLst/>
          </a:prstGeom>
          <a:noFill/>
        </p:spPr>
        <p:txBody>
          <a:bodyPr wrap="square" rtlCol="0" anchor="ctr" anchorCtr="1">
            <a:spAutoFit/>
          </a:bodyPr>
          <a:lstStyle/>
          <a:p>
            <a:r>
              <a:rPr lang="en-US" sz="1000" dirty="0">
                <a:solidFill>
                  <a:srgbClr val="FFFFFF"/>
                </a:solidFill>
                <a:latin typeface="Arial"/>
              </a:rPr>
              <a:t>30/31</a:t>
            </a:r>
          </a:p>
        </p:txBody>
      </p:sp>
      <p:sp>
        <p:nvSpPr>
          <p:cNvPr id="17" name="TextBox 16">
            <a:extLst>
              <a:ext uri="{FF2B5EF4-FFF2-40B4-BE49-F238E27FC236}">
                <a16:creationId xmlns:a16="http://schemas.microsoft.com/office/drawing/2014/main" id="{3B535C4A-584C-574C-810C-D4CB12561817}"/>
              </a:ext>
            </a:extLst>
          </p:cNvPr>
          <p:cNvSpPr txBox="1"/>
          <p:nvPr/>
        </p:nvSpPr>
        <p:spPr>
          <a:xfrm>
            <a:off x="5821183" y="3842976"/>
            <a:ext cx="640080" cy="182880"/>
          </a:xfrm>
          <a:prstGeom prst="rect">
            <a:avLst/>
          </a:prstGeom>
          <a:noFill/>
        </p:spPr>
        <p:txBody>
          <a:bodyPr wrap="square" rtlCol="0" anchor="ctr" anchorCtr="1">
            <a:spAutoFit/>
          </a:bodyPr>
          <a:lstStyle/>
          <a:p>
            <a:r>
              <a:rPr lang="en-US" sz="1000" dirty="0">
                <a:solidFill>
                  <a:srgbClr val="FFFFFF"/>
                </a:solidFill>
                <a:latin typeface="Arial"/>
              </a:rPr>
              <a:t>19/20</a:t>
            </a:r>
          </a:p>
        </p:txBody>
      </p:sp>
      <p:sp>
        <p:nvSpPr>
          <p:cNvPr id="18" name="TextBox 17">
            <a:extLst>
              <a:ext uri="{FF2B5EF4-FFF2-40B4-BE49-F238E27FC236}">
                <a16:creationId xmlns:a16="http://schemas.microsoft.com/office/drawing/2014/main" id="{135B70F5-D4F0-B146-AEE8-02E19A5533BA}"/>
              </a:ext>
            </a:extLst>
          </p:cNvPr>
          <p:cNvSpPr txBox="1"/>
          <p:nvPr/>
        </p:nvSpPr>
        <p:spPr>
          <a:xfrm>
            <a:off x="6883116" y="3842976"/>
            <a:ext cx="640080" cy="182880"/>
          </a:xfrm>
          <a:prstGeom prst="rect">
            <a:avLst/>
          </a:prstGeom>
          <a:noFill/>
        </p:spPr>
        <p:txBody>
          <a:bodyPr wrap="square" rtlCol="0" anchor="ctr" anchorCtr="1">
            <a:spAutoFit/>
          </a:bodyPr>
          <a:lstStyle/>
          <a:p>
            <a:r>
              <a:rPr lang="en-US" sz="1000" dirty="0">
                <a:solidFill>
                  <a:srgbClr val="FFFFFF"/>
                </a:solidFill>
                <a:latin typeface="Arial"/>
              </a:rPr>
              <a:t>271/282</a:t>
            </a:r>
          </a:p>
        </p:txBody>
      </p:sp>
      <p:sp>
        <p:nvSpPr>
          <p:cNvPr id="19" name="TextBox 18">
            <a:extLst>
              <a:ext uri="{FF2B5EF4-FFF2-40B4-BE49-F238E27FC236}">
                <a16:creationId xmlns:a16="http://schemas.microsoft.com/office/drawing/2014/main" id="{762B128C-4552-9F4B-A2C4-B9CFCD71ECF8}"/>
              </a:ext>
            </a:extLst>
          </p:cNvPr>
          <p:cNvSpPr txBox="1"/>
          <p:nvPr/>
        </p:nvSpPr>
        <p:spPr>
          <a:xfrm>
            <a:off x="7494309" y="3842976"/>
            <a:ext cx="640080" cy="182880"/>
          </a:xfrm>
          <a:prstGeom prst="rect">
            <a:avLst/>
          </a:prstGeom>
          <a:noFill/>
        </p:spPr>
        <p:txBody>
          <a:bodyPr wrap="square" rtlCol="0" anchor="ctr" anchorCtr="1">
            <a:spAutoFit/>
          </a:bodyPr>
          <a:lstStyle/>
          <a:p>
            <a:r>
              <a:rPr lang="en-US" sz="1000" dirty="0">
                <a:solidFill>
                  <a:srgbClr val="FFFFFF"/>
                </a:solidFill>
                <a:latin typeface="Arial"/>
              </a:rPr>
              <a:t>131/138</a:t>
            </a:r>
          </a:p>
        </p:txBody>
      </p:sp>
    </p:spTree>
    <p:extLst>
      <p:ext uri="{BB962C8B-B14F-4D97-AF65-F5344CB8AC3E}">
        <p14:creationId xmlns:p14="http://schemas.microsoft.com/office/powerpoint/2010/main" val="242602949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a:t>
            </a:r>
            <a:r>
              <a:rPr lang="en-US" sz="2000" dirty="0" err="1"/>
              <a:t>Bictegravir</a:t>
            </a:r>
            <a:r>
              <a:rPr lang="en-US" sz="2000" dirty="0"/>
              <a:t>-TAF-FTC for Black Americans</a:t>
            </a:r>
            <a:br>
              <a:rPr lang="en-US" sz="2000" dirty="0">
                <a:ea typeface="ＭＳ Ｐゴシック" pitchFamily="31" charset="-128"/>
                <a:cs typeface="ＭＳ Ｐゴシック" pitchFamily="31" charset="-128"/>
              </a:rPr>
            </a:br>
            <a:r>
              <a:rPr lang="en-US" sz="2000" dirty="0"/>
              <a:t>BRAAVE2020: Conclusions </a:t>
            </a:r>
          </a:p>
        </p:txBody>
      </p:sp>
      <p:sp>
        <p:nvSpPr>
          <p:cNvPr id="6" name="Content Placeholder 5"/>
          <p:cNvSpPr>
            <a:spLocks noGrp="1"/>
          </p:cNvSpPr>
          <p:nvPr>
            <p:ph type="body" sz="quarter" idx="16"/>
          </p:nvPr>
        </p:nvSpPr>
        <p:spPr/>
        <p:txBody>
          <a:bodyPr/>
          <a:lstStyle/>
          <a:p>
            <a:r>
              <a:rPr lang="en-US" dirty="0"/>
              <a:t>Source: </a:t>
            </a:r>
            <a:r>
              <a:rPr lang="en-US" dirty="0" err="1"/>
              <a:t>Hagins</a:t>
            </a:r>
            <a:r>
              <a:rPr lang="en-US" dirty="0"/>
              <a:t> D, et al. JAIDS. 2021;88:86-95.</a:t>
            </a:r>
            <a:endParaRPr lang="en-US" dirty="0">
              <a:latin typeface="Arial" pitchFamily="31" charset="0"/>
            </a:endParaRPr>
          </a:p>
        </p:txBody>
      </p:sp>
      <p:sp>
        <p:nvSpPr>
          <p:cNvPr id="3" name="Content Placeholder 2">
            <a:extLst>
              <a:ext uri="{FF2B5EF4-FFF2-40B4-BE49-F238E27FC236}">
                <a16:creationId xmlns:a16="http://schemas.microsoft.com/office/drawing/2014/main" id="{EA43663A-B9EF-9F2E-F8B5-48BB68E042D0}"/>
              </a:ext>
            </a:extLst>
          </p:cNvPr>
          <p:cNvSpPr>
            <a:spLocks noGrp="1"/>
          </p:cNvSpPr>
          <p:nvPr>
            <p:ph sz="half" idx="2"/>
          </p:nvPr>
        </p:nvSpPr>
        <p:spPr>
          <a:xfrm>
            <a:off x="-18168" y="1910393"/>
            <a:ext cx="9180576" cy="1574460"/>
          </a:xfrm>
        </p:spPr>
        <p:txBody>
          <a:bodyPr/>
          <a:lstStyle/>
          <a:p>
            <a:pPr algn="l"/>
            <a:r>
              <a:rPr lang="en-US" sz="1600" b="1" i="0" dirty="0">
                <a:solidFill>
                  <a:srgbClr val="C00000"/>
                </a:solidFill>
              </a:rPr>
              <a:t>Conclusions</a:t>
            </a:r>
            <a:r>
              <a:rPr lang="en-US" sz="1600" b="0" i="0" dirty="0">
                <a:solidFill>
                  <a:schemeClr val="tx1"/>
                </a:solidFill>
              </a:rPr>
              <a:t>: “</a:t>
            </a:r>
            <a:r>
              <a:rPr lang="en-US" b="0" i="0" dirty="0">
                <a:solidFill>
                  <a:srgbClr val="212121"/>
                </a:solidFill>
                <a:effectLst/>
              </a:rPr>
              <a:t>For Black Americans with HIV, switching to B/F/TAF was noninferior to continuing a variety of regimens, including those with pre-existing NRTI mutations</a:t>
            </a:r>
            <a:r>
              <a:rPr lang="en-US" sz="1600" b="0" i="0" u="none" strike="noStrike" kern="1200" baseline="0" dirty="0">
                <a:solidFill>
                  <a:schemeClr val="tx1"/>
                </a:solidFill>
              </a:rPr>
              <a:t>.</a:t>
            </a:r>
            <a:r>
              <a:rPr lang="en-US" sz="1600" b="0" dirty="0">
                <a:solidFill>
                  <a:schemeClr val="tx1"/>
                </a:solidFill>
              </a:rPr>
              <a:t>”</a:t>
            </a:r>
          </a:p>
        </p:txBody>
      </p:sp>
    </p:spTree>
    <p:extLst>
      <p:ext uri="{BB962C8B-B14F-4D97-AF65-F5344CB8AC3E}">
        <p14:creationId xmlns:p14="http://schemas.microsoft.com/office/powerpoint/2010/main" val="147615847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err="1"/>
              <a:t>Bictegravir</a:t>
            </a:r>
            <a:r>
              <a:rPr lang="en-US" sz="1800" dirty="0"/>
              <a:t>-Tenofovir alafenamide-Emtricitabine</a:t>
            </a:r>
            <a:br>
              <a:rPr lang="en-US" sz="2400" dirty="0"/>
            </a:br>
            <a:r>
              <a:rPr lang="en-US" dirty="0"/>
              <a:t>Trials in Treatment </a:t>
            </a:r>
            <a:r>
              <a:rPr lang="en-US" sz="2400" b="1" dirty="0">
                <a:latin typeface="Arial" panose="020B0604020202020204" pitchFamily="34" charset="0"/>
                <a:cs typeface="Arial" panose="020B0604020202020204" pitchFamily="34" charset="0"/>
              </a:rPr>
              <a:t>Treatment-Naïve Adults</a:t>
            </a:r>
            <a:endParaRPr lang="en-US" dirty="0"/>
          </a:p>
        </p:txBody>
      </p:sp>
    </p:spTree>
    <p:extLst>
      <p:ext uri="{BB962C8B-B14F-4D97-AF65-F5344CB8AC3E}">
        <p14:creationId xmlns:p14="http://schemas.microsoft.com/office/powerpoint/2010/main" val="174686969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solidFill>
                  <a:srgbClr val="001D48"/>
                </a:solidFill>
              </a:rPr>
              <a:t>BIC-TAF-FTC</a:t>
            </a:r>
            <a:r>
              <a:rPr lang="en-US" sz="1800" b="0" dirty="0"/>
              <a:t> vs. DTG-ABC-3TC as Initial Therapy</a:t>
            </a:r>
            <a:br>
              <a:rPr lang="en-US" sz="1800" b="0" dirty="0"/>
            </a:br>
            <a:r>
              <a:rPr lang="en-US" dirty="0"/>
              <a:t>GS-380-1489: Week 48 Results</a:t>
            </a:r>
          </a:p>
        </p:txBody>
      </p:sp>
    </p:spTree>
    <p:extLst>
      <p:ext uri="{BB962C8B-B14F-4D97-AF65-F5344CB8AC3E}">
        <p14:creationId xmlns:p14="http://schemas.microsoft.com/office/powerpoint/2010/main" val="20191550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71887" y="260185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71887" y="305905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a:xfrm>
            <a:off x="323469" y="106664"/>
            <a:ext cx="8497062" cy="818388"/>
          </a:xfrm>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Design</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3" name="Content Placeholder 2">
            <a:extLst>
              <a:ext uri="{FF2B5EF4-FFF2-40B4-BE49-F238E27FC236}">
                <a16:creationId xmlns:a16="http://schemas.microsoft.com/office/drawing/2014/main" id="{871F09C7-6B4E-1949-B3FD-77506A41BF32}"/>
              </a:ext>
            </a:extLst>
          </p:cNvPr>
          <p:cNvSpPr>
            <a:spLocks noGrp="1"/>
          </p:cNvSpPr>
          <p:nvPr>
            <p:ph sz="half" idx="2"/>
          </p:nvPr>
        </p:nvSpPr>
        <p:spPr>
          <a:xfrm>
            <a:off x="323851" y="1184224"/>
            <a:ext cx="4986086" cy="3604344"/>
          </a:xfrm>
        </p:spPr>
        <p:txBody>
          <a:bodyPr>
            <a:normAutofit/>
          </a:bodyPr>
          <a:lstStyle/>
          <a:p>
            <a:pPr>
              <a:lnSpc>
                <a:spcPts val="2000"/>
              </a:lnSpc>
            </a:pPr>
            <a:r>
              <a:rPr lang="en-US" sz="1500" b="1" dirty="0"/>
              <a:t>Design</a:t>
            </a:r>
          </a:p>
          <a:p>
            <a:pPr lvl="1">
              <a:lnSpc>
                <a:spcPts val="2000"/>
              </a:lnSpc>
            </a:pPr>
            <a:r>
              <a:rPr lang="en-US" sz="1500" dirty="0"/>
              <a:t>Randomized, double-blind, active-controlled, phase 3 study evaluating the efficacy and safety of </a:t>
            </a:r>
            <a:r>
              <a:rPr lang="en-US" sz="1500" dirty="0" err="1"/>
              <a:t>bictegravir</a:t>
            </a:r>
            <a:r>
              <a:rPr lang="en-US" sz="1500" dirty="0"/>
              <a:t>-tenofovir alafenamide-emtricitabine versus dolutegravir-abacavir-lamivudine for treatment-naïve adults with HIV</a:t>
            </a:r>
          </a:p>
          <a:p>
            <a:pPr>
              <a:lnSpc>
                <a:spcPts val="2000"/>
              </a:lnSpc>
            </a:pPr>
            <a:r>
              <a:rPr lang="en-US" sz="1500" b="1" dirty="0"/>
              <a:t>Including Criteria</a:t>
            </a:r>
          </a:p>
          <a:p>
            <a:pPr lvl="1">
              <a:lnSpc>
                <a:spcPts val="2000"/>
              </a:lnSpc>
            </a:pPr>
            <a:r>
              <a:rPr lang="en-US" sz="1500" dirty="0"/>
              <a:t>Age ≥18 years</a:t>
            </a:r>
          </a:p>
          <a:p>
            <a:pPr lvl="1">
              <a:lnSpc>
                <a:spcPts val="2000"/>
              </a:lnSpc>
            </a:pPr>
            <a:r>
              <a:rPr lang="en-US" sz="1500" dirty="0"/>
              <a:t>Antiretroviral-naïve (or ≤10 days of treatment)</a:t>
            </a:r>
          </a:p>
          <a:p>
            <a:pPr lvl="1">
              <a:lnSpc>
                <a:spcPts val="2000"/>
              </a:lnSpc>
            </a:pPr>
            <a:r>
              <a:rPr lang="en-US" sz="1500" dirty="0"/>
              <a:t>HIV RNA ≥500 copies/mL</a:t>
            </a:r>
          </a:p>
          <a:p>
            <a:pPr lvl="1">
              <a:lnSpc>
                <a:spcPts val="2000"/>
              </a:lnSpc>
            </a:pPr>
            <a:r>
              <a:rPr lang="en-US" sz="1500" dirty="0"/>
              <a:t>eGFR ≥50 mL/min</a:t>
            </a:r>
          </a:p>
          <a:p>
            <a:pPr lvl="1">
              <a:lnSpc>
                <a:spcPts val="2000"/>
              </a:lnSpc>
            </a:pPr>
            <a:r>
              <a:rPr lang="en-US" sz="1500" dirty="0"/>
              <a:t>HLA B*5701 negative</a:t>
            </a:r>
          </a:p>
          <a:p>
            <a:pPr lvl="1">
              <a:lnSpc>
                <a:spcPts val="2000"/>
              </a:lnSpc>
            </a:pPr>
            <a:r>
              <a:rPr lang="en-US" sz="1500" dirty="0"/>
              <a:t>No chronic HBV infection</a:t>
            </a:r>
          </a:p>
        </p:txBody>
      </p:sp>
      <p:sp>
        <p:nvSpPr>
          <p:cNvPr id="24" name="Rectangle 7"/>
          <p:cNvSpPr>
            <a:spLocks noChangeArrowheads="1"/>
          </p:cNvSpPr>
          <p:nvPr/>
        </p:nvSpPr>
        <p:spPr bwMode="ltGray">
          <a:xfrm>
            <a:off x="5800306" y="2070434"/>
            <a:ext cx="2743200" cy="914400"/>
          </a:xfrm>
          <a:prstGeom prst="rect">
            <a:avLst/>
          </a:prstGeom>
          <a:solidFill>
            <a:srgbClr val="0070C0">
              <a:alpha val="25313"/>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050" dirty="0">
                <a:solidFill>
                  <a:srgbClr val="000000"/>
                </a:solidFill>
                <a:latin typeface="Arial"/>
                <a:cs typeface="Arial"/>
              </a:rPr>
              <a:t>(n = 314)</a:t>
            </a:r>
          </a:p>
        </p:txBody>
      </p:sp>
      <p:sp>
        <p:nvSpPr>
          <p:cNvPr id="33" name="Rectangle 7"/>
          <p:cNvSpPr>
            <a:spLocks noChangeArrowheads="1"/>
          </p:cNvSpPr>
          <p:nvPr/>
        </p:nvSpPr>
        <p:spPr bwMode="ltGray">
          <a:xfrm>
            <a:off x="5800306" y="3263566"/>
            <a:ext cx="2743200" cy="914400"/>
          </a:xfrm>
          <a:prstGeom prst="rect">
            <a:avLst/>
          </a:prstGeom>
          <a:solidFill>
            <a:srgbClr val="A2B96D">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Dolutegravir-ABC-3TC</a:t>
            </a:r>
          </a:p>
          <a:p>
            <a:pPr algn="ctr"/>
            <a:r>
              <a:rPr lang="en-US" sz="1050" dirty="0">
                <a:solidFill>
                  <a:srgbClr val="000000"/>
                </a:solidFill>
                <a:latin typeface="Arial"/>
                <a:cs typeface="Arial"/>
              </a:rPr>
              <a:t>(n = 315)</a:t>
            </a:r>
          </a:p>
        </p:txBody>
      </p:sp>
    </p:spTree>
    <p:extLst>
      <p:ext uri="{BB962C8B-B14F-4D97-AF65-F5344CB8AC3E}">
        <p14:creationId xmlns:p14="http://schemas.microsoft.com/office/powerpoint/2010/main" val="27203685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Week 48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0898699"/>
              </p:ext>
            </p:extLst>
          </p:nvPr>
        </p:nvGraphicFramePr>
        <p:xfrm>
          <a:off x="683795" y="1371599"/>
          <a:ext cx="77724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532021" y="4465689"/>
            <a:ext cx="6713621" cy="276999"/>
          </a:xfrm>
          <a:prstGeom prst="rect">
            <a:avLst/>
          </a:prstGeom>
          <a:solidFill>
            <a:schemeClr val="bg1">
              <a:lumMod val="95000"/>
            </a:schemeClr>
          </a:solidFill>
        </p:spPr>
        <p:txBody>
          <a:bodyPr wrap="square" rtlCol="0">
            <a:spAutoFit/>
          </a:bodyPr>
          <a:lstStyle/>
          <a:p>
            <a:r>
              <a:rPr lang="en-US" sz="1200" dirty="0">
                <a:latin typeface="+mn-lt"/>
              </a:rPr>
              <a:t>No treatment-emergent resistance to any study drug occurred</a:t>
            </a:r>
          </a:p>
        </p:txBody>
      </p:sp>
      <p:sp>
        <p:nvSpPr>
          <p:cNvPr id="8" name="TextBox 7"/>
          <p:cNvSpPr txBox="1"/>
          <p:nvPr/>
        </p:nvSpPr>
        <p:spPr>
          <a:xfrm>
            <a:off x="3191509" y="4102281"/>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59226" y="4102281"/>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Tree>
    <p:extLst>
      <p:ext uri="{BB962C8B-B14F-4D97-AF65-F5344CB8AC3E}">
        <p14:creationId xmlns:p14="http://schemas.microsoft.com/office/powerpoint/2010/main" val="196199694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52842</TotalTime>
  <Words>3790</Words>
  <Application>Microsoft Macintosh PowerPoint</Application>
  <PresentationFormat>On-screen Show (16:9)</PresentationFormat>
  <Paragraphs>562</Paragraphs>
  <Slides>54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Corbel</vt:lpstr>
      <vt:lpstr>Geneva</vt:lpstr>
      <vt:lpstr>Lucida Grande</vt:lpstr>
      <vt:lpstr>Symbol</vt:lpstr>
      <vt:lpstr>Times New Roman</vt:lpstr>
      <vt:lpstr>NCRC</vt:lpstr>
      <vt:lpstr>Bictegravir-Tenofovir alafenamide-Emtricitabine (Biktarvy)</vt:lpstr>
      <vt:lpstr>Bictegravir-Tenofovir alafenamide-Emtricitabine</vt:lpstr>
      <vt:lpstr>Bictegravir-Tenofovir alafenamide-Emtricitabine</vt:lpstr>
      <vt:lpstr>Bictegravir and Inhibition of Tubular Secretion of Creatinine</vt:lpstr>
      <vt:lpstr>PowerPoint Presentation</vt:lpstr>
      <vt:lpstr>Bictegravir-Tenofovir alafenamide-Emtricitabine Trials in Treatment Treatment-Naïve Adults</vt:lpstr>
      <vt:lpstr>BIC-TAF-FTC vs. DTG-ABC-3TC as Initial Therapy GS-380-1489: Week 48 Results</vt:lpstr>
      <vt:lpstr>Bictegravir-TAF-FTC versus Dolutegravir-ABC-3TC as Initial Therapy GS-380-1489: Design</vt:lpstr>
      <vt:lpstr>Bictegravir-TAF-FTC versus Dolutegravir-ABC-3TC as Initial Therapy GS-380-1489: Week 48 Results</vt:lpstr>
      <vt:lpstr>Bictegravir-TAF-FTC versus Dolutegravir-ABC-3TC as Initial Therapy GS-380-1489: Adverse Effects </vt:lpstr>
      <vt:lpstr>Bictegravir-TAF-FTC versus Dolutegravir-ABC-3TC as Initial Therapy GS-380-1489: Adverse Effects </vt:lpstr>
      <vt:lpstr>Bictegravir-TAF-FTC versus Dolutegravir-ABC-3TC as Initial Therapy GS-380-1489: Adverse Effects </vt:lpstr>
      <vt:lpstr>Bictegravir-TAF-FTC versus Dolutegravir-ABC-3TC as Initial Therapy GS-380-1489: Results</vt:lpstr>
      <vt:lpstr>Bictegravir-TAF-FTC versus Dolutegravir-ABC-3TC as Initial Therapy GS-380-1489: Conclusions</vt:lpstr>
      <vt:lpstr>BIC-TAF-FTC versus DTG + TAF-FTC as Initial Therapy GS-380-1490: Week 48 Results</vt:lpstr>
      <vt:lpstr>Bictegravir-TAF-FTC versus Dolutegravir + TAF-FTC as Initial Therapy GS-380-1490: Design</vt:lpstr>
      <vt:lpstr>Bictegravir-TAF-FTC versus Dolutegravir + TAF-FTC as Initial Therapy GS-380-1490: Week 48 Results</vt:lpstr>
      <vt:lpstr>Bictegravir-TAF-FTC versus Dolutegravir + TAF-FTC as Initial Therapy GS-380-1490: Adverse Events</vt:lpstr>
      <vt:lpstr>Bictegravir-TAF-FTC versus Dolutegravir + TAF-FTC as Initial Therapy GS-380-1490: Conclusion</vt:lpstr>
      <vt:lpstr>BIC-TAF-FTC versus DTG + 2 NRTIs as Initial Therapy GS-380-1489 &amp; 1490: Week 144 Results</vt:lpstr>
      <vt:lpstr>Bictegravir-TAF-FTC versus Dolutegravir + TAF-FTC as Initial Therapy GS-380-1489 &amp; 1490: Week 144 Results</vt:lpstr>
      <vt:lpstr>Bictegravir-TAF-FTC versus Dolutegravir + TAF-FTC as Initial Therapy GS-380-1489 &amp; 1490 (Week 144): Results</vt:lpstr>
      <vt:lpstr>Bictegravir-TAF-FTC versus Dolutegravir + TAF-FTC as Initial Therapy GS-380-1489 &amp; 1490 (Week 144): Conclusion</vt:lpstr>
      <vt:lpstr>Bictegravir-Tenofovir alafenamide-Emtricitabine Switch Studies in Adults with Virologic Suppression</vt:lpstr>
      <vt:lpstr>Switch from DTG-ABC-3TC to BIC-TAF-FTC in Adults with Virologic Suppression GS-380-1844</vt:lpstr>
      <vt:lpstr>Switch from DTG-ABC-3TC to BIC-TAF-FTC  GS-380-1844: Design</vt:lpstr>
      <vt:lpstr>Switch from DTG-ABC-3TC to BIC-TAF-FTC  GS-380-1844: Results</vt:lpstr>
      <vt:lpstr>Switch from DTG-ABC-3TC to BIC-TAF-FTC  GS-380-1844: Results</vt:lpstr>
      <vt:lpstr>Switch from DTG-ABC-3TC to BIC-TAF-FTC  GS-380-1844: Conclusions</vt:lpstr>
      <vt:lpstr>Switch from Boosted PI + 2 NRTIs to BIC-TAF-FTC with Viral Suppression GS-380-1878</vt:lpstr>
      <vt:lpstr>Switch from Boosted PI + 2 NRTIs to Bictegravir-TAF-FTC  GS-380-1878: Design</vt:lpstr>
      <vt:lpstr>Switch from Boosted PI + 2 NRTIs to Bictegravir-TAF-FTC  GS-380-1878: Baseline Characteristics</vt:lpstr>
      <vt:lpstr>Switch from Boosted PI + 2 NRTIs to Bictegravir-TAF-FTC  GS-380-1878: Baseline Characteristics</vt:lpstr>
      <vt:lpstr>Switch from Boosted PI + 2 NRTIs to Bictegravir-TAF-FTC  GS-380-1878: Results</vt:lpstr>
      <vt:lpstr>Switch from Boosted PI + 2 NRTIs to Bictegravir-TAF-FTC  GS-380-1878: Adverse Events</vt:lpstr>
      <vt:lpstr>Switch from Boosted PI + 2 NRTIs to Bictegravir-TAF-FTC  GS-380-1878: Results</vt:lpstr>
      <vt:lpstr>Switch from Boosted PI + 2 NRTIs to Bictegravir-TAF-FTC  GS-380-1878: Conclusions</vt:lpstr>
      <vt:lpstr>Switch to BIC-TAF-FTC in Women with Virologic Suppression  GS-380-1961</vt:lpstr>
      <vt:lpstr>Switch to BIC-TAF-FTC in Women with Virologic Suppression GS-380-1961: Design</vt:lpstr>
      <vt:lpstr>Switch to BIC-TAF-FTC in Women with Virologic Suppression GS-380-1961: Results by U.S. FDA Snapshot Algorithm</vt:lpstr>
      <vt:lpstr>Switch to BIC-TAF-FTC in Women with Virologic Suppression GS-380-1961: Conclusions </vt:lpstr>
      <vt:lpstr>Switch to BIC-TAF-FTC or DTG + TAF-FTC in Adults with Virologic Suppression GS-380-4030</vt:lpstr>
      <vt:lpstr>Switch to BIC-TAF-FTC or DTG + TAF-FTC in Adults with Virologic Suppression GS-380-4030: Design </vt:lpstr>
      <vt:lpstr>Switch to BIC-TAF-FTC or DTG + TAF-FTC in Adults with Virologic Suppression GS-380-4030: Baseline Characteristics </vt:lpstr>
      <vt:lpstr>Switch to BIC-TAF-FTC or DTG + TAF-FTC in Adults with Virologic Suppression GS-380-4030: Results</vt:lpstr>
      <vt:lpstr>Switch to BIC-TAF-FTC or DTG + TAF-FTC in Adults with Virologic Suppression GS-380-4030: Conclusions </vt:lpstr>
      <vt:lpstr>Switch to Bictegravir-Tenofovir alafenamide-Emtricitabine for Black Americans BRAAVE2020</vt:lpstr>
      <vt:lpstr>Switch to Bictegravir-TAF-FTC for Black Americans BRAAVE2020: Design</vt:lpstr>
      <vt:lpstr>Switch to Bictegravir-TAF-FTC for Black Americans BRAAVE2020: Baseline Characteristics </vt:lpstr>
      <vt:lpstr>Switch to Bictegravir-TAF-FTC for Black Americans BRAAVE2020: Baseline Characteristics </vt:lpstr>
      <vt:lpstr>Switch to Bictegravir-TAF-FTC for Black Americans BRAAVE2020: Results</vt:lpstr>
      <vt:lpstr>Switch to Bictegravir-TAF-FTC for Black Americans BRAAVE2020: Results</vt:lpstr>
      <vt:lpstr>Switch to Bictegravir-TAF-FTC for Black Americans BRAAVE2020: Conclusions </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2303</cp:revision>
  <cp:lastPrinted>2008-02-05T14:34:24Z</cp:lastPrinted>
  <dcterms:created xsi:type="dcterms:W3CDTF">2010-11-28T05:36:22Z</dcterms:created>
  <dcterms:modified xsi:type="dcterms:W3CDTF">2022-12-19T20:00:31Z</dcterms:modified>
</cp:coreProperties>
</file>