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321" r:id="rId2"/>
    <p:sldId id="322" r:id="rId3"/>
    <p:sldId id="323" r:id="rId4"/>
    <p:sldId id="350" r:id="rId5"/>
    <p:sldId id="1178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Dolutegravir + ABC-3TC </a:t>
            </a:r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and CSF HIV-1 RNA Levels</a:t>
            </a:r>
            <a:br>
              <a:rPr lang="en-US" sz="2400" b="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/>
              <a:t>ING116070 Study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07E49-C1B0-7642-9129-4E2F916C2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831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98440" y="3661591"/>
            <a:ext cx="551104" cy="195599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ABC-3TC and Impact on CSF HIV RNA Levels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ING116070 Study: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Letendre</a:t>
            </a:r>
            <a:r>
              <a:rPr lang="en-US" dirty="0"/>
              <a:t> SL, et al.  </a:t>
            </a:r>
            <a:r>
              <a:rPr lang="en-US" dirty="0" err="1"/>
              <a:t>Clin</a:t>
            </a:r>
            <a:r>
              <a:rPr lang="en-US" dirty="0"/>
              <a:t> Infect Dis. 2014;59;1032-7.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91200" y="3203128"/>
            <a:ext cx="3048000" cy="109117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Dolutegravir + ABC-3TC</a:t>
            </a:r>
            <a:br>
              <a:rPr lang="en-US" sz="1800" b="1" dirty="0">
                <a:latin typeface="Arial"/>
                <a:cs typeface="Arial"/>
              </a:rPr>
            </a:br>
            <a:r>
              <a:rPr lang="en-US" sz="1800" b="1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(n = 12)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2660"/>
              </p:ext>
            </p:extLst>
          </p:nvPr>
        </p:nvGraphicFramePr>
        <p:xfrm>
          <a:off x="381000" y="1460500"/>
          <a:ext cx="4876800" cy="48408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ING116070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Single arm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phase 3b,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, multi-center trial to evaluate the distribution and antiviral activity of dolutegravir + abacavir-lamivudine in CSF in persons with HIV.</a:t>
                      </a:r>
                      <a:endParaRPr lang="en-US" sz="18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8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13)</a:t>
                      </a:r>
                      <a:r>
                        <a:rPr lang="en-US" sz="18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8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Antiretroviral-naïve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Age ≥18 years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HIV RNA ≥5,000 copies/mL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CD4 count ≥200 cells/mm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No active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CDC AIDS condition (except KS)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(n = 12)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8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8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Dolutegravir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(QD) + Abacavir-lamivudine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0940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ABC-3TC and Impact on CSF HIV RNA Levels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ING116070 Study: 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Letendre</a:t>
            </a:r>
            <a:r>
              <a:rPr lang="en-US" dirty="0"/>
              <a:t> SL, et al.  </a:t>
            </a:r>
            <a:r>
              <a:rPr lang="en-US" dirty="0" err="1"/>
              <a:t>Clin</a:t>
            </a:r>
            <a:r>
              <a:rPr lang="en-US" dirty="0"/>
              <a:t> Infect Dis. 2014;59;1032-7.</a:t>
            </a:r>
          </a:p>
        </p:txBody>
      </p:sp>
      <p:graphicFrame>
        <p:nvGraphicFramePr>
          <p:cNvPr id="15" name="Group 65"/>
          <p:cNvGraphicFramePr>
            <a:graphicFrameLocks noGrp="1"/>
          </p:cNvGraphicFramePr>
          <p:nvPr>
            <p:extLst/>
          </p:nvPr>
        </p:nvGraphicFramePr>
        <p:xfrm>
          <a:off x="324896" y="1607834"/>
          <a:ext cx="8450509" cy="41148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9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909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CSF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Findings in 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Patients on Dolutegravir + Abacavir-Lamivudine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5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055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Cerebrospinal Fluid (CSF) Parameter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Week 2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Week 16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1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Mean CSF DTG Concentration total, </a:t>
                      </a: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/mL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16.2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12.6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1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CSF/Total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Plasma Ratio for DTG </a:t>
                      </a: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Concentration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0.47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0.55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1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CSF HIV-1 RNA &lt;50 copies/mL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11/12 (92%)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11/11 (100%)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1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CSF HIV-1 RNA &lt;2 copies/mL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ND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11/12 (92%)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2763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ABC-3TC and Impact on CSF HIV RNA Levels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ING116070 Study: </a:t>
            </a:r>
            <a:r>
              <a:rPr lang="en-US" sz="24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Letendre</a:t>
            </a:r>
            <a:r>
              <a:rPr lang="en-US" dirty="0"/>
              <a:t> SL, et al.  </a:t>
            </a:r>
            <a:r>
              <a:rPr lang="en-US" dirty="0" err="1"/>
              <a:t>Clin</a:t>
            </a:r>
            <a:r>
              <a:rPr lang="en-US" dirty="0"/>
              <a:t> Infect Dis. 2014;59;1032-7.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428241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“The dolutegravir concentrations in CSF were similar to unbound plasma concentrations and exceeded the in vitro 50% inhibitory concentration for wild-type HIV (0.2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ng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/mL), suggesting that dolutegravir achieves therapeutic concentrations in the central nervous system. The HIV-1 RNA reductions were similar in CSF and plasma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606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3758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46629</TotalTime>
  <Words>311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+ ABC-3TC and CSF HIV-1 RNA Levels ING116070 Study</vt:lpstr>
      <vt:lpstr>Dolutegravir + ABC-3TC and Impact on CSF HIV RNA Levels ING116070 Study: Design</vt:lpstr>
      <vt:lpstr>Dolutegravir + ABC-3TC and Impact on CSF HIV RNA Levels ING116070 Study: Design</vt:lpstr>
      <vt:lpstr>Dolutegravir + ABC-3TC and Impact on CSF HIV RNA Levels ING116070 Study: 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2115</cp:revision>
  <cp:lastPrinted>2020-02-14T23:34:52Z</cp:lastPrinted>
  <dcterms:created xsi:type="dcterms:W3CDTF">2010-11-28T05:36:22Z</dcterms:created>
  <dcterms:modified xsi:type="dcterms:W3CDTF">2020-02-20T23:08:31Z</dcterms:modified>
</cp:coreProperties>
</file>